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30T02:38:43.9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5249 974 0,'21'21'15,"1"-21"-15,-1 0 0,0 0 16,0 0 109,0 0-94,0 0-15,1 0-16,-1 0 15</inkml:trace>
  <inkml:trace contextRef="#ctx0" brushRef="#br0" timeOffset="24351.85">2836 402 0,'0'0'0,"0"-21"0,0 0 15,0 0-15,0 0 16,0-1-16,0 1 0,0 0 15,0 0 1,0 42 15,0 0-15,-21 0-16,21 1 0,-21 20 16,21 0-16,0-21 0,-21 22 0,0-1 15,-1 22-15,1-22 0,0 21 16,0 1-16,0-1 0,0 1 0,-22-1 15,22 1-15,-21-1 0,21-20 16,-1 20-16,1-20 0,0-1 0,0 0 16,0-21-16,0 22 0,21-22 15,0 21-15,0-21 0,-22-21 0,22 22 16,-21-22 0,0 0-1,21-22 1,0-20-16,0 21 0,0-43 15,0 43-15,0-21 0,0 0 16,0-1-16,0 1 0,0 0 0,0-1 16,0 1-16,21 21 0,-21-22 15,21 22-15,-21 0 0,22 0 0,-22 0 16,0 0-16,21 21 16,0 0-16,0 0 15,0 21-15,-21 0 0,21 21 16,1-21-16,-22 22 0,21-22 15,-21 21-15,21 1 0,-21-1 16,21-21-16,-21 21 0,21-20 0,0 20 16,1-21-16,-1 0 0,0 0 15,0 1-15,0-1 0,0 0 0,22 0 16,-1-21-16,22 0 16,-22 0-16,0 0 0,1 0 0,-22 0 15,21 0-15,0-21 0,1 0 16,-22 0-16,21-1 0,-21 1 15,1 0-15,20-21 0,-21-1 0,0 1 16,0 0-16,1-22 0,-1 22 0,-21-22 16,0 1-16,21-1 0,-21 22 15,0-21-15,0 20 0,0-20 16,-21 20-16,0 1 0,-1 0 16,1-1-16,-21 1 0,21 21 0,-22-21 15,1 20-15,0 1 0,-1 21 16,22 0-16,-21 0 0,0 0 0,-1 0 15,1 0-15,0 21 0,20 1 16,-20 20-16,0-21 0,21 21 0,-1 1 16,1-1-16,0 0 0,0 1 15,21-1-15,0 0 0,0 1 0,0-1 16,0 0-16,21 1 16,0-1-16,0-21 0,1 22 0,-1-22 0,21 0 15,-21 0-15,22 0 16,-1-21-16,-21 0 0,21 0 0,1 0 15,-22 0-15,21 0 0,-21 0 16,22 0-16,-22 0 0,0-21 0,0 21 16,0-21-16,1 0 0,-1 0 15,-21-1-15,21 22 0,-21-21 16,21 21-16,-21-21 0,21 0 16,0 21-1,1 0-15</inkml:trace>
  <inkml:trace contextRef="#ctx0" brushRef="#br0" timeOffset="25047.25">4064 995 0,'21'-21'15,"-21"0"1,0-1-16,0 1 0,0 0 16,0 0-16,-21 0 0,0 0 15,21-1-15,-21 1 0,-1 0 0,1 0 16,0 0-16,0 0 16,0 21-16,0 0 0,-1 0 0,1 0 15,0 0-15,0 0 0,0 21 16,0 0-16,-1 0 0,1 0 0,-21 22 15,21-22-15,0 21 0,-1 0 16,1 1-16,0-1 0,0 0 0,0 1 16,0-22-16,-1 21 0,1 1 15,21-22-15,0 21 0,0-21 0,0 0 16,0 1-16,0-1 0,0 0 16,21-21-16,1 21 0,-1-21 15,0 0-15,0 0 16,0 0-16,0 0 0,1-21 0,-1 21 15,21-21-15,-21 0 0,0-1 0,22 1 16,-22 0-16,0 0 0,21-21 16,-20 20-16,-1-20 0,21-43 15,-21 64-15,0-21 0,1 0 16,-22 20-16,0 1 0,0 0 0,0 0 16,0 42 15,0 0-31,0 0 0,0 1 15,-22-1-15,22 21 0,-21-21 16,21 22-16,-21-22 0,21 21 16,0-21-16,0 22 0,0-22 0,0 0 15,0 0-15,0 0 0,0 0 0,0 1 16,0-1-16,21-21 0,0 21 16,1-21-16,-1 0 0,0 0 15,0 0-15,0 0 16,0 0-16,1 0 15,-1-21-15,-21 0 16,21-1-16,0 1 0,0 0 0,0 0 16,-21 0-16,22 0 0,-1-22 0,0 22 15</inkml:trace>
  <inkml:trace contextRef="#ctx0" brushRef="#br0" timeOffset="25376.05">4657 318 0,'0'0'0,"-22"21"15,1 0 1,21 0-16,-21 0 0,21 0 0,0 22 16,-21-22-16,0 21 0,21 1 15,0-1-15,0 0 0,-21 1 16,21 20-16,-22-21 0,22 22 0,-21-22 15,21 1-15,-21-1 0,21 0 16,0 1-16,0-1 0,0 0 16,-21-21-16,21 22 0,0-22 0,0 0 15,0 0-15,0 0 0,0 1 0,0-1 16,0 0 0,0-42 15,21 0-31,-21-1 15,21 22-15</inkml:trace>
  <inkml:trace contextRef="#ctx0" brushRef="#br0" timeOffset="26024.37">5101 1016 0,'21'0'0,"-42"0"0,42-21 0,-21 0 16,0 0-16,0-1 0,0-20 16,0 21-16,0 0 0,-21 0 15,21-1-15,-21 22 0,0 0 16,0 0-16,-1 0 16,1 0-16,0 22 15,0-1-15,0-21 0,0 21 0,-1 21 16,1-21-16,0 1 0,-21 20 15,21-21-15,-1 21 0,1 1 0,0-22 16,0 21-16,0-21 0,0 22 16,21-22-16,0 21 0,-22-21 0,22 1 15,0-1-15,0 0 0,0 0 16,0 0-16,22 0 0,-1-21 16,0 0-16,0 0 0,0 0 15,0 0-15,1 0 0,-1 0 0,0 0 16,0-21-16,21 0 0,1 0 15,-22 0-15,21 0 0,-21-22 16,1 22-16,-1-21 0,0 21 16,0-22-16,0 1 0,0 21 0,-21-22 15,22 22-15,-22 0 0,21 0 16,-21 0-16,0 0 0,0-1 16,0 44-1,0-1 1,0 0-16,0 21 0,0-21 15,0 1-15,0-1 0,0 21 16,0-21-16,0 0 0,0 1 16,0-1-16,0 0 0,0 0 0,0 0 15,0 0-15,21-21 16,0 0-16,-21 22 0,21-22 0,0 0 16,1 0-16,-1 0 0,0 0 15,0 0-15,0 0 0,0-22 0,1 22 16,-1-21-16,21 21 0,-21-21 0,0 0 15,1 0-15,20 0 0,-21-1 16,0 1-16,0 0 0,-21 0 0</inkml:trace>
  <inkml:trace contextRef="#ctx0" brushRef="#br0" timeOffset="26427.14">4360 614 0,'-21'0'0,"42"0"0,-63 0 0,84 0 47,-21 0-47,22 0 0,-1 0 0,0 0 16,1-21-16,20 21 0,1 0 0,-1 0 15,1-21-15,-1-1 0,1 22 16,-22 0-16,22 0 0,-22-21 0,0 21 16,1 0-16,-22 0 0,21 0 15,-21 0-15,0-21 0,1 21 0,-1 0 16,0 0 15</inkml:trace>
  <inkml:trace contextRef="#ctx0" brushRef="#br0" timeOffset="27611.41">7324 445 0,'0'0'0,"0"-22"0,0 1 0,0 0 31,0 42-15,0 0-16,0 1 16,0-1-16,0 21 0,0-21 15,0 22-15,-22-1 0,1 0 0,21 1 16,-21 20-16,0-21 0,0 22 15,0-1-15,-1-20 0,1 20 0,0-20 16,0-1-16,0 0 16,0-21-16,-1 22 0,1-22 0,21 0 15,-21 0-15,21 0 0,-21 1 0,21-1 16,0-42 15,0-1-31,0 1 16,0 0-16,0 0 0,0 0 0,0-22 15,0 22-15,0-21 0,0 0 0,0-1 16,0 1-16,21 0 0,0-1 16,-21 1-16,21 21 0,-21 0 15,22-1-15,-1 1 0,0 21 16,0 0 0,0 21-1,-21 1-15,21 20 0,1-21 0,-22 21 16,0-20-16,21 20 0,-21-21 15,21 21-15,0 1 0,-21-22 0,0 21 16,21-21-16,0 1 0,-21 20 0,22-21 16,-1 0-16,0 0 0,0-21 15,0 22-15,22-22 16,-22 21-16,0-21 0,0 0 0,21 0 16,-20 0-16,20 0 0,-21-21 0,21 21 15,-20-22-15,20 1 0,-21 0 0,21 0 16,-20 0-16,20-22 15,-21 1-15,0 0 0,0-1 0,1-20 16,-1 21-16,0-22 0,-21 22 16,0-22-16,0 22 0,0-22 15,0 22-15,0 0 0,-21-1 0,0-20 0,-1 42 16,1-22-16,-21 1 0,0 21 16,-1-21-16,1 20 0,0 1 0,-1 0 15,-20 21-15,20 0 0,1 0 16,0 0-16,-1 0 0,22 0 0,-21 21 15,21 22-15,-22-22 0,22 0 16,0 21-16,21 1 0,0-1 0,-21 0 16,21 1-16,0-1 15,0 0-15,0 1 0,21-1 0,-21 0 16,21 1-16,0-1 0,1-21 0,-1 0 16,0 22-16,21-22 0,-21 0 15,22-21-15,-22 21 0,0 0 0,21-21 16,-20 0-16,-1 0 0,21 0 15,-21 0-15,0 0 0,1 0 0,-1 0 16,0 0-16,0 0 0,-21-21 16,21 0-16,0 21 15,1-21 17,-1 21-17,0 0 1,0 0-16</inkml:trace>
  <inkml:trace contextRef="#ctx0" brushRef="#br0" timeOffset="28151.1">8234 1037 0,'-21'0'0,"21"-21"15,-22 0 1,22 0-16,-21 0 0,21-1 16,0 1-16,0 0 15,0 0-15,21 21 0,1-21 16,-1 21-16,0 0 0,0 0 16,0-21-16,0 21 0,1 0 15,-1 0-15,0 0 0,0 21 0,0-21 16,0 21-16,1 0 0,-1 0 15,0 0-15,0 1 0,0 20 16,-21-21-16,0 0 0,0 22 16,0-22-16,0 0 0,0 21 0,0-21 15,0 1-15,0-1 0,0 21 0,0-21 16,-21 0-16,21 1 16,-21-22-16,0 21 0,21-42 46,0-1-46,0 1 16,0 0-16,0 0 0,0-21 16,0 20-16,0 1 0,0-21 15,0 21-15,0-22 0,21 22 0,0-21 16,-21 21-16,21 0 0,-21-1 16,21 1-16,1 0 0,-1 21 15,-21-21-15,21 21 16,0 0-16,0 0 0,0 0 15,1 0-15,-1 0 16,0 21-16,0 0 0,0-21 16</inkml:trace>
  <inkml:trace contextRef="#ctx0" brushRef="#br0" timeOffset="28479.29">9207 889 0,'0'-21'32,"-21"21"-32,0 0 15,21 21-15,0 0 0,-21 0 16,21 1-16,-21-1 0,21 0 16,-21 21-16,21-21 0,0 1 0,0-1 15,0 21-15,0-21 0,-22 0 16,22 1-16,0-1 0,0 0 15,0 0-15,0 0 16,-21-21-16,21-21 47,0 0-31,0 0-16,21-22 0,-21 22 15,22 0-15,-22-21 0,0-1 16</inkml:trace>
  <inkml:trace contextRef="#ctx0" brushRef="#br0" timeOffset="28888.06">9123 466 0,'0'0'0,"-21"0"0,-1 0 16,1 0-16,21 21 0,-21-21 15,0 21-15,0 0 0,21 0 16,-21 1-16,21-1 0,0 0 15,0 0-15,0 0 16,0 0-16,21 1 16,0-22-16,0 0 0,0 0 15,0 0-15,1 0 0,-1 0 16,0 0-16,0-22 0,0 22 16,-21-21-16,21 0 15,-21 0-15,0 0 16,0 0-16,0-1 0,0 1 0,0 0 15,-21 0-15,0 21 16,0 0-16,0 0 0,0 0 16,-1 0-16,1 0 0,0 0 15,0 0-15,0 21 0,21 0 0,-21-21 16,-1 21-16,1 1 0,21-1 0,0 0 16,0 0-16,0 0 15,0 0-15,0 1 0,0-1 16,0 0-16,21-21 0,1 21 15,-1-21-15,0 21 0,0-21 16,0 21-16</inkml:trace>
  <inkml:trace contextRef="#ctx0" brushRef="#br0" timeOffset="29394.76">9398 826 0,'0'-22'16,"21"22"31,-21 22-31,21-22-16,-21 21 0,0 0 15,0 21-15,0-21 0,21 1 16,-21 20-16,0-21 0,0 21 0,0-20 15,0-1-15,0 21 0,0-21 0,0 0 16,0 1-16,0-1 0,0 0 16,0 0-16,22-21 0,-22 21 0,21-21 31,0 0-15,-21-21-16,0 0 0,21 0 0,0 0 15,-21-1-15,21 1 16,1 0-16,-1-21 0,0-1 0,21-41 15,-21 41-15,1 1 0,-1 0 16,21 21-16,-21-22 0,0 22 16,1 0-16,-22 0 0,21 21 15,-21-21-15,21 21 0,-21 21 32,0 0-32,0 0 15,0 0-15,0 0 16,0 1-16,0-1 15,0 0 1</inkml:trace>
  <inkml:trace contextRef="#ctx0" brushRef="#br0" timeOffset="29831.51">10054 974 0,'0'21'15,"21"-21"-15,0 0 16,1 0-16,-1 0 0,0 0 16,0 0-16,0 0 0,0 0 15,1-21-15,-1 0 0,0 21 0,0-22 16,21 1-16,-20 21 16,-1-21-16,-21 0 0,21 0 0,0-43 15,-21 43-15,0 0 0,0 0 16,0 0-16,-21 21 15,0 0 1,0 0-16,-1 0 0,1 0 16,0 21-16,-21 0 0,21 0 0,-1 21 15,1-20-15,0 20 0,0-21 0,0 21 16,0-20-16,21 20 0,-22-21 16,22 21-16,0-20 0,0-1 15,0 21-15,0-21 0,22 0 0,-1 1 16,0-1-16,0-21 0,0 21 15,0 0-15,22-21 0,-22 0 16,0 21-16,21-21 0,-20 0 0,20 0 16,-21 0-16,21 0 0,-20 0 0,-1-21 15,21 0-15,-21 0 0,22 0 0,-22-1 16,0 1-16,0 0 0,0-21 16,0 21-16,1-22 0</inkml:trace>
  <inkml:trace contextRef="#ctx0" brushRef="#br0" timeOffset="30375.2">10837 826 0,'0'0'0,"0"-22"0,0 1 15,43 0-15,-43 42 32,0 0-17,0 1-15,0-1 0,-22 0 16,22 0-16,-21 0 0,0 43 16,21-43-16,0 0 0,-21 21 0,21-20 15,-21-1-15,21 0 0,0 0 16,0 0-16,0 0 0,0 1 0,-21-1 15,21 0 1,0-42 47,0 0-63,0-1 0,0 1 0,0 0 15,0-21-15,0 21 0,0-22 16,0 1-16,0 21 0,21-22 0,0 1 15,0 0-15,-21 21 0,21-22 16,22 1-16,-22 21 0,0 0 0,21-1 16,22-20-16,-1 21 15,-20 21-15,20 0 0,1 0 0,-1 0 16,1 0-16,-22 0 0,0 21 0,1 0 16,-1 22-16,-21-22 0,0 0 15,-21 21-15,0 1 0,0-1 16,0 0-16,0-21 0,0 64 15,0-43-15,-21-20 0,21 20 16,-21-21-16,0 21 0,0-20 0,21-1 16,0 0-16,-22 0 0,22 0 0,-21 0 15,21 1-15,0-1 16,0-42 46</inkml:trace>
  <inkml:trace contextRef="#ctx0" brushRef="#br0" timeOffset="31260.05">2879 1799 0,'-43'0'0,"86"0"0,-128 0 16,21 0-16,22 0 0,0 0 15,-1 0-15,-62 21 0,62-21 16,1 22-16,0-22 0,20 0 16,-20 0-16,21 21 0,0-21 0,0 0 15,21 21 1,21-21-1,0 0-15,0 0 0,21 0 16,1 0-16,-1 0 0,22 0 0,-1 0 16,1 0-16,-1 0 0,22 0 15,-1 0-15,1-21 0,0 21 16,-1 0-16,22-21 0,0 21 16,21 0-16,-21-22 0,21 22 0,-21 0 15,0-21-15,21 21 0,-22-21 16,22 21-16,-21 0 0,0 0 0,0-21 15,-21 21-15,-1 0 0,1 0 0,-22 0 16,1-21-16,-1 21 0,-20 0 16,-22 0-16,21 0 0,-21 0 0,1 0 15,-1 0 1,-21-21 31,21 21-32</inkml:trace>
  <inkml:trace contextRef="#ctx0" brushRef="#br0" timeOffset="32015.03">7726 1799 0,'-127'0'31,"254"0"-31,-297 0 0,149 0 0,0 0 0,0 0 16,0 0-16,0 0 16,-1 0-1,44 0 16,-1 0-31,0 0 0,0 0 0,21 0 16,1 0-16,20 0 0,1 0 16,-1 0-16,22 0 0,0 0 0,20 0 15,1 0-15,0 0 0,21 0 0,0 0 16,21 0-16,-21-21 0,21 21 16,1 0-16,-1 0 0,21 0 0,0-21 15,-20 21-15,20 0 0,0 0 16,-21 0-16,22 0 0,-22 0 0,21 0 15,-21 0-15,1 0 0,-22 0 16,0 0-16,-22 0 0,22 0 16,-42 0-16,21 0 0,-43 0 0,22 0 15,-43 0-15,22 0 0,-22 0 0,-21 0 16,1 0-16,-1 0 0,0 0 16,-21-21 15,0 0-16,0-1-15,0 1 16,0 0-16</inkml:trace>
  <inkml:trace contextRef="#ctx0" brushRef="#br0" timeOffset="32576.71">13420 275 0,'-43'0'15,"86"0"-15,-107 0 0,43 0 0,0 0 0,0 0 16,42 0 15,21 0-31,0 0 0,1 0 0,-1 0 16,22 0-16,-1 0 0,1 0 0,20 0 16,1-21-16,0 21 0,20 0 15,-20 0-15,21-21 0,-21 21 0,-1 0 16,1 0-16,-22 0 0,22 0 15,-43 0-15,1 0 0,-1-21 0,0 21 16,-20 0-16,-1 0 0,-42 0 16,-22 0-1,22 0-15,-21 0 0,-1 0 16,1 0-16,-21 0 0,20 0 16,-20 0-16</inkml:trace>
  <inkml:trace contextRef="#ctx0" brushRef="#br0" timeOffset="32871.54">13970 233 0,'0'42'16,"0"-21"-16,0 1 0,0-1 0,0 0 16,-21 21-16,21 22 15,0-22-15,-21 64 0,-1-64 16,22 22-16,0-1 0,-21 1 15,0-1-15,21 1 0,-21-1 0,0 1 16,0-22-16,21 22 0,-22-22 16,1 0-16,21 1 0,-21-1 0,21 0 15,0-21-15,0 1 0,0-1 0,-21 0 16,21 0-16,0 0 0,21-21 31,-21-21-15,21 0-16,0 0 0,1 0 15</inkml:trace>
  <inkml:trace contextRef="#ctx0" brushRef="#br0" timeOffset="33281.23">14287 1122 0,'0'0'0,"22"0"31,-1 0-15,0-21-16,0 21 16,0-21-16,0-1 0,1 22 15,-1-21-15,0 21 0,0-21 0,0 0 16,0 21-16,1-21 0,-22 0 16,0-1-16,21 1 0,-21 0 0,0 0 15,0 0-15,0 0 16,0-1-16,-21 22 15,-1 0-15,1 0 16,0 0-16,0 22 0,0 20 16,0-21-16,-1 0 0,1 22 0,0-22 15,0 21-15,21 0 0,-21-20 16,21 20-16,-21-21 0,21 21 0,-22-20 16,22-1-16,0 0 0,0 0 15,0 0-15,0 0 0,0 1 16,22-22-16,-1 0 0,0 0 15,0 0-15,0 0 0,0 0 16,1 0-16,20-22 0,0 1 16</inkml:trace>
  <inkml:trace contextRef="#ctx0" brushRef="#br0" timeOffset="33755.17">15282 910 0,'-42'0'31,"21"0"-31,0 0 16,-1 0-16,1 0 0,0 0 0,0 21 15,0-21-15,0 22 0,-1-22 0,1 21 16,0-21-16,21 21 0,-21 0 16,0 0-1,21 0-15,0 1 16,21-22-1,0 21-15,0-21 0,22 0 16,-22 21-16,0-21 0,0 0 0,0 21 16,22 0-16,-22-21 0,0 21 15,21-21-15,-21 22 0,1-22 0,-1 21 16,0-21-16,0 21 0,0-21 0,-21 21 16,21-21-16,-21 21 0,0 0 15,-21-21-15,-21 22 16,21-22-16,-22 0 0,1 21 0,0-21 15,-1 0-15,1 0 0,0 0 0,21 0 16,-22 0-16,1 0 0,21 0 16,0 0-16,-1 0 0,1 0 0,0 0 15,0 0-15,0 0 0,21-21 16,-21 21-16,21-22 16,-22 22-16,22-21 0,0 0 15,0 0 1,22 0-16,20 0 0,-21-1 15,0 1-15,22 0 0,-1 0 0</inkml:trace>
  <inkml:trace contextRef="#ctx0" brushRef="#br0" timeOffset="34312.33">16087 254 0,'0'0'0,"0"-21"16,-22 21-16,1 21 16,0 0-1,0 0-15,21 22 0,0-22 0,-21 21 16,21 1-16,-21-1 0,21 0 16,-22 1-16,22-1 0,0 0 0,0 22 15,0-22-15,-21 22 0,21-22 0,0 0 16,0 22-16,-21-22 0,21 0 15,0 1-15,0-1 0,0-21 16,0 0-16,0 22 0,0-22 0,0 0 16,0 0-16,21-21 15,0 0-15,1 0 0,-1 0 16,0-21 0,0 0-16,0 0 0,0 21 0,1-21 15,-1-22-15,0 22 0,0 0 0,0-21 16,0 20-16,1-20 0,-1 21 15,0-21-15,0 20 0,-21 1 0,0 0 16,0 0-16,0 42 31,0 21-31,0-20 16,0-1-16,-21 0 0,21 0 0,-21 21 16,21-20-16,-21-1 0,21 0 15,0 0-15,0 0 0,0 0 16,0 1-16,21-22 47,0 0-47,0-22 0,0 1 15,0 0-15,1-21 16,-22 21-16</inkml:trace>
  <inkml:trace contextRef="#ctx0" brushRef="#br0" timeOffset="34624.19">16489 529 0,'0'0'0,"-64"21"16,64 1-1,-21-1 1,42-21 15,0 0-15,1 0-1,-22-21-15,0-1 0,0 1 16,-22 0 0,1 21-16,0 0 0,0-21 15,0 21-15,0 0 16,-1 0 0,1 0-16,21 21 0,-21-21 0,21 21 15,0 0-15,0 1 16,-21-22-1,21 21-15</inkml:trace>
  <inkml:trace contextRef="#ctx0" brushRef="#br0" timeOffset="34840.07">15579 826 0,'0'0'0,"0"21"16,0 0-16,21-21 15,0 0 1,0 0-16,0 0 0,0 0 16,22 0-16,-22 0 0,21 0 0,1 0 15,-1 0-15,-21 0 0,21-21 16,1 21-16,-22 0 0,21 0 16,-21-21-16,1 21 0,20 0 0,-21 0 0,0-22 15</inkml:trace>
  <inkml:trace contextRef="#ctx0" brushRef="#br0" timeOffset="35423.94">16700 826 0,'-21'21'16,"0"0"-1,21 0-15,0 0 0,-21 0 16,21 1-16,0-1 16,0 0-16,0 0 0,0 0 15,0 0-15,0 1 0,0 20 0,0-21 16,0 0-16,0 0 16,0 1-16,0-1 0,0 0 15,0-42 32,0 0-31,0-1-16,0 1 0,0 0 15,0 0-15,0-21 0,0 20 16,0-20-16,21 0 0,-21-1 0,21 22 16,0-21-16,22 0 0,-22 20 15,21 1-15,1 0 0,-22 0 16,21 0-16,0 21 0,1 0 0,-1 0 15,22 0-15,-43 0 0,21 21 16,0 0-16,-20 0 0,20 0 0,0 43 16,-21-43-16,-21 21 15,0 1-15,0-22 0,0 21 0,0-21 16,0 22-16,0-22 0,-21 0 0,21 0 16,-21 0-16,0 1 0,0-1 15,0-21-15,21 21 0,-22-21 0,1 0 16,21 21-16,-21-21 15,0 0-15,21-21 32,21 0-17,0 21-15,0-21 0</inkml:trace>
  <inkml:trace contextRef="#ctx0" brushRef="#br0" timeOffset="36451.15">18076 847 0,'0'0'0,"0"-21"0,0-1 0,0 1 0,0 0 15,0 0-15,-21 21 16,0-21-16,0 21 16,0 0-16,-1 0 15,1 0-15,0 0 0,0 21 0,0 0 16,0 0-16,-1 0 0,1 1 0,0 20 15,0-21-15,0 21 0,-22-20 16,43 20-16,-21-21 0,0 0 0,21 0 16,-21 22-16,21-22 0,0 0 15,0 0-15,0 0 0,0 1 16,21-22-16,0 0 0,0 0 16,1 0-16,-1 0 0,0 0 15,0 0-15,0 0 0,0 0 16,1-22-16,-1 22 0,0-21 15,0 0-15,0 0 0,0 0 0,1 0 16,-1-22-16,0 22 0,0 0 0,0-21 16,-21 20-16,21 1 0,-21 0 15,22 21-15,-22-21 0,0 0 16,0 42 15,0 0-31,0 0 16,0 0-16,0 1 0,-22-1 0,22 21 15,0 0-15,0-20 16,0 20-16,0-21 0,0 21 16,0 1-16,0-1 0,-21 0 0,21-20 15,0 20-15,0 0 0,0 1 16,0-1-16,0 21 0,0-20 0,0-1 16,0 22-16,-21-22 0,21 0 15,0 22-15,0-22 0,0 22 0,0-22 16,0 0-16,-21 1 0,21 20 15,0-21-15,0 1 0,0 20 0,0-20 16,0-1-16,0 21 0,0-20 0,0-1 16,0 22-16,0-22 0,0 0 0,0 1 15,0-22-15,0 21 0,0-21 16,0 22-16,0-22 0,0 0 16,0 0-16,0 0 0,-21-21 31,0 0-16,-1 0-15,1-21 0,0 0 16,0 0-16,21 0 0,-21 21 16,21-22-16,-21-20 0,21 21 15,-22-21-15,22 20 0,0-20 0,0 0 16,-21-1-16,21 1 0,0-21 0,-21 20 16,21 1-16,0 0 15,0-22-15,0 22 0,0-1 0,0 1 16,0 0-16,0-22 0,0-20 15,0 20-15,21 22 16,-21-22-16,21 22 0,-21-22 0,22 22 0,-22 0 16,21-1-16,0 1 0,-21 0 15,21 21-15,0-22 0,-21 22 0,43-21 16,-43 21-16,21-1 0,0 1 16,0 0-16,0 0 0,0 0 15,1 21-15,-1 0 0,0 0 16,0-21-16,0 21 0,0 0 15,1-22 1,-44 22 31,1 22-47,0-22 16,-21 0-16</inkml:trace>
  <inkml:trace contextRef="#ctx0" brushRef="#br0" timeOffset="37207.41">14478 1820 0,'-21'0'0,"42"0"0,-63 0 0,20 0 16,1 0-1,0 0-15,0 0 0,0 0 16,42 0 46,0 0-62,21 0 0,1 0 16,-1 0-16,0 0 0,1 0 0,20 0 16,1 0-16,-1 0 0,1 0 15,20-21-15,1 21 0,0 0 0,21 0 16,-1 0-16,22 0 0,-21 0 15,0-21-15,0 21 0,0 0 0,0 0 16,21-21-16,-22 21 0,22-21 0,0 21 16,-21 0-16,0 0 0,21 0 15,-21 0-15,0 0 0,21 0 16,-21 0-16,-1 0 0,1 0 0,-21 0 16,0 0-16,-1 0 0,-20 0 15,-1 0-15,-20-21 0,-1 21 0,0 0 16,1 0-16,-22 0 0,42-22 15,-42 22 17,-42 0-1,0 0-15</inkml:trace>
  <inkml:trace contextRef="#ctx0" brushRef="#br0" timeOffset="37343.33">18013 1778 0,'-21'0'47,"-1"0"-47,1 0 15</inkml:trace>
  <inkml:trace contextRef="#ctx0" brushRef="#br0" timeOffset="65219.96">2836 4276 0,'0'-21'46,"21"21"-46,-21-22 16,0 1 0,22 21-16</inkml:trace>
  <inkml:trace contextRef="#ctx0" brushRef="#br0" timeOffset="66295.22">2942 4149 0,'0'0'0,"0"-21"15,0-1 1,0 1 0,0 0-16,0 0 15,0 0-15,0 0 0,0-1 16,0 1 0,0 0-16,0 0 15,0 42 48,0 0-63,0 0 15,0 22-15,0-22 0,0 21 16,0 1-16,0-22 0,0 21 0,0 0 16,0 1-16,0-1 0,0 0 0,21 1 15,-21-1-15,0 0 0,21 1 16,-21-22-16,22 21 0,-22 1 0,0-22 15,21 21-15,0-21 0,-21 0 0,21 22 16,0-22-16,0 0 0,1 0 0,-1 0 16,0 1-16,0-22 0,0 21 15,0-21-15,22 0 0,-22 0 16,21 0-16,-21 0 0,22 0 0,-1-21 16,-21-1-16,22 1 0,-22 0 0,21 0 15,-21 0-15,0 0 0,22-1 16,-22 1-16,0-21 0,0 21 0,0-22 15,1 22-15,-22-21 0,21 0 0,-21-1 16,21 1-16,-21 0 0,0-1 16,0 1-16,0 0 0,0-1 0,0 1 15,0 0-15,0-1 0,0 1 0,0 21 16,0 0-16,0-1 0,0 1 0,0 0 16,-21 0-16,21 42 46,0 0-30,0 0-16,21 1 16,0-1-16,0 0 15</inkml:trace>
  <inkml:trace contextRef="#ctx0" brushRef="#br0" timeOffset="66663.53">4233 3895 0,'0'-21'32,"0"42"-17,0 0 1,0 0-16,0 0 0,0 0 15,0 22-15,-21-1 0,21 0 0,0 1 16,-21 63-16,21-64 0,0 0 16,0 1-16,0 20 0,-21-21 15,21 1-15,-21-1 0,21-21 0,-22 22 0,22-1 16,0-21-16,0 43 16,0-22-16,0-21 0,0 0 15,0 0-15,0 1 0,0-44 31,0 1-15,0 0-16,0 0 0,0 0 16,0-22-16,22 22 0,-22-21 0</inkml:trace>
  <inkml:trace contextRef="#ctx0" brushRef="#br0" timeOffset="67192.25">4212 4106 0,'0'0'0,"0"-21"0,0 0 0,0 0 15,0 0-15,-21-22 16,21 22-16,0 0 0,0 0 16,0 0-16,21 21 15,0 0-15,0-21 0,1-1 0,-1 22 16,21 0-16,0 0 0,1-21 0,-1 21 16,0 0-16,1 0 0,-1 0 15,0 0-15,1 0 0,-1 21 0,0 1 16,1-1-16,-22 0 0,0 21 15,0 1-15,0-22 0,-21 21 0,0 0 0,0 1 16,-21-1-16,0 0 16,-21-20-16,21 20 0,-43 0 0,22-21 15,-1 22-15,-20-22 0,21 0 0,-22 0 16,22 0-16,-1 1 0,1-22 0,21 21 16,-21-21-16,20 0 0,1 0 15,0 0-15,0 0 0,0 0 0,21-21 16,0-1-16,0 1 15,0 0-15,21 21 32,0 0-32,0 0 15,0 21-15,1-21 0,-1 21 0,0 1 16,0-1-16,0 0 0,0 0 0,22 0 16,-22 0-16,0 1 0,0-1 15,22 0-15,-22-21 0,0 21 0,0 0 16,21 0-16,-20-21 0,-1 22 0,21-22 15,-21 0-15,0 0 16,1 0-16,-1 0 16,0 0-16,0 0 15,0-22-15,-21 1 0,21 0 16,1 21-16,-22-21 0</inkml:trace>
  <inkml:trace contextRef="#ctx0" brushRef="#br0" timeOffset="67839.42">5694 3852 0,'0'-21'0,"-21"21"15,-1 0 1,1 0-16,0 0 0,0 0 15,0 21 1,21 1-16,-21-1 0,21 21 0,0-21 16,0 22-16,-22-1 0,22 0 0,-21 22 15,0-22-15,21 0 0,-21 22 0,21-22 16,-21 1-16,0-1 0,21 21 0,-22-41 16,1 20-16,0 0 0,21 1 0,-21-22 15,0 21-15,21-21 0,-21 22 0,21-22 16,0 0-16,-22 0 0,1 0 15,21-42 17,0 0-17,0 0-15,0 0 0,0-1 16,21 1-16,-21-21 0,22-22 16,-1 43-16,0 0 0,0-42 15,0 41-15,0 1 0,1 0 16,-1 21-16,0 0 15,0 21-15,-21 0 0,21 1 16,-21-1-16,0 21 0,21-21 0,1 0 16,-22 22-16,21-22 0,-21 0 15,42 43-15,-21-22 0,0-21 16,1 0-16,-1 0 0,0 1 0,21-1 16,-21-21-16,1 0 0,-1 21 0,21-21 15,-21 0-15,0 0 0,1 0 16,-1-21-16,21 21 0,-21-21 0,0-1 15,1 1-15,-1 0 0,0 0 0,0 0 16,-21 0-16,21-1 0,-21 1 0,21-21 16,1 0-16,-22 20 0,0 1 15,0 0-15,0 0 0,0 0 16,-22 42 15</inkml:trace>
  <inkml:trace contextRef="#ctx0" brushRef="#br0" timeOffset="68595.13">4022 5927 0,'0'-21'0,"0"42"0,0-64 0,0 22 16,0 0-16,0 0 0,0 0 16,0 0-16,0-1 0,0 1 0,0 0 15,0 0-15,0 0 16,0 0-16,21-1 16,-21 44-1,0-1 1,0 21-16,0-21 0,0 22 0,0-1 0,-21 0 15,21 1-15,0-1 0,0 0 16,0 1-16,0-1 0,0 0 0,-22 22 16,22-22-16,0 0 0,-21 1 15,21-1-15,0 0 0,0 1 0,0-1 16,0 0-16,0-20 0,0 20 0,0-21 16,0 0-16,0 22 0,0-22 0,21-21 15,1 21-15,-22 0 0,21-21 0,0 0 16,0 0-16,0 0 0,0 0 0,22 0 15,-22-21-15,0 0 0,43-22 16,-22 22-16,0 0 0,-21-21 16,22-1-16,-1 1 0,-21 0 0,22-1 15,-1-20-15,-21 21 0,21-1 0,-20-20 16,-1 20-16,0 1 0,0-21 0,0 20 16,0 1-16,1 0 0,-22-1 15,0 22-15,0 0 0,0 0 0,0 0 16,0-1-16,0 44 47,0-1-32,0 0-15,0 0 16,0 0 0,21-21-16,0 21 15,0-21-15</inkml:trace>
  <inkml:trace contextRef="#ctx0" brushRef="#br0" timeOffset="69100.92">5546 5821 0,'0'0'0,"0"-21"31,0 0-31,-22 21 15,1 0-15,0 0 16,0 0-16,0 21 0,0-21 0,-1 21 16,-20-21-16,21 21 0,0 0 0,0 0 15,-1 1-15,1-1 0,0 0 0,0 0 16,0 0-16,21 0 0,-21 1 0,21-1 16,0 0-16,0 0 0,0 0 15,0 0-15,0 1 0,21-22 16,0 21-16,0-21 0,0 0 15,0 0-15,1 21 0,20-21 16,0 0-16,-21 0 0,1 21 16,20-21-16,-21 0 0,0 21 0,0-21 15,1 21-15,-1-21 0,0 22 0,-21-1 16,0 0-16,0 0 16,0 0-16,-21-21 0,0 21 0,-1 1 15,1-22-15,-21 21 0,21 0 0,-22-21 16,22 21-16,0-21 0,-21 0 15,21 0-15,-22 21 0,22-21 0,0 0 16,-21 0-16,20 0 0,1 0 0,0 0 16,0 0-16,0-21 0,0 21 15,-1 0-15,22-21 16,-21 0 0,21 0-1</inkml:trace>
  <inkml:trace contextRef="#ctx0" brushRef="#br0" timeOffset="69859.53">3302 7874 0,'0'0'16,"0"-21"-16,0 0 0,0 0 15,0-1-15,0 1 16,0 0-16,0 0 16,-21 21-16,21-21 0,0 42 31,0 0-15,0 0-16,0 22 0,0-1 15,0 0-15,0 1 0,0 20 0,0 1 16,0-1-16,0 1 0,0-1 15,0 1-15,0-1 0,0 1 0,0-22 16,0 21-16,0-20 0,-21-1 16,21 0-16,0 1 0,0-1 0,0-21 15,-22 22-15,22-22 0,0 0 0,0 0 16,-21-21-16,21 21 0,0-42 31,0 0-15,0 0-16</inkml:trace>
  <inkml:trace contextRef="#ctx0" brushRef="#br0" timeOffset="70283.3">3069 8043 0,'0'0'0,"-21"-21"0,21 0 0,-21 0 16,21 0-16,-21 0 0,21-1 0,0 1 15,0 0-15,0 0 16,0 0-16,21 0 0,21-1 16,-21 1-16,0 21 0,22-21 0,-1 0 15,0 21-15,1-21 0,-1 21 16,22-21-16,-22 21 0,0 0 0,22 0 16,-22 0-16,0 21 0,1 0 15,-22 0-15,21 21 0,-21 1 16,1-1-16,-22 0 0,0 1 0,0-1 15,0 0-15,-22 1 0,1 20 16,-21-20-16,21-22 0,-22 21 0,1 0 16,0-20-16,-1 20 0,1-21 0,0 0 15,-1 0-15,1-21 0,21 22 16,-21-1-16,20-21 0,1 0 0,0 0 16,0 0-1,21-21 1,0-1-1,21 22-15,-21-21 0,21 0 16,0 21-16,22-21 0,-22 0 0,0 0 16,21-1-16,1 1 0</inkml:trace>
  <inkml:trace contextRef="#ctx0" brushRef="#br0" timeOffset="70984.06">4191 7874 0,'0'0'0,"21"-21"0,-21 42 31,0 0-31,0 0 16,0 1-16,0 20 0,0-21 0,-21 21 16,21 1-16,-21 20 0,21-20 15,-21-1-15,21 0 0,0 1 0,0-1 16,0 0-16,-22 1 0,22-1 0,-21-21 15,21 21-15,0-20 0,0-1 0,0 0 16,0 0-16,0 0 16,0-42 31,0 0-47,0 0 0,0 0 0,21-1 15,-21 1-15,22 0 0,-22-21 0,21 21 16,0-22-16,-21 1 0,21 0 15,0-1-15,0 22 0,-21-21 0,22 21 16,-1-1-16,0 1 0,0 21 0,0 0 16,0 0-16,1 0 15,-1 21-15,-21 1 0,21 20 0,0-21 16,0 0-16,0 22 0,1-22 0,-1 0 16,-21 21-16,21-21 15,-21 1-15,21-1 0,0 0 0,-21 0 16,0 0-16,0 0 0,21 1 0,1-1 15,-1-21 1,0 0-16,0 0 16,0 0-16,0-21 0,-21-1 15,22 1-15,-1 21 0,-21-42 0,21 21 16,0 0-16,-21-22 0,0 1 16,21 0-16,-21-1 0,21 1 15,-21 0-15,0-22 0,0 22 0,0-1 16,0 1-16,0 0 0,0 21 0,0-1 15,0 1-15,0 0 0,-21 0 16,21 0 0,0 42 31,21-21-32,1 0-15,-1 0 16</inkml:trace>
  <inkml:trace contextRef="#ctx0" brushRef="#br0" timeOffset="71734.95">5461 7789 0,'-21'0'31,"0"0"-15,21 22-16,0-1 0,0 0 16,0 21-16,-22-21 0,22 22 0,0-1 15,0 0-15,0 1 0,0-1 0,0 0 16,0 1-16,-21-255 312,0 191-312,21 0 0,-21 0 0,0-1 16,21 22-16,0-21 0,-21 0 16,-1 0-16,22 0 15,0 42 63,22-21-78,-1 0 0,0 21 32,0-21-32</inkml:trace>
  <inkml:trace contextRef="#ctx0" brushRef="#br0" timeOffset="72155.71">5461 7789 0,'-42'0'16,"20"-21"-16,1 21 31,0 0-31,21 21 16,0 1-16,0-1 16,0 0-16,0 0 0,0 0 0,0 22 15,0-1-15,0 43 0,0-43 16,0 21-16,0-20 0,0-1 15,0 0-15,0 1 0,0-1 0,0 0 16,0 1-16,0-22 0,0 21 0,0-21 16,0 1-16,0-1 0,0 0 15,0 0-15,-21 0 0,21 0 0,-21 1 16,21-1-16,0 0 31,0-42-15,0 0-1,0-1-15,0 1 0,0 0 16,0 0-16,0 0 0,0-22 16,0 22-16</inkml:trace>
  <inkml:trace contextRef="#ctx0" brushRef="#br0" timeOffset="72683.41">5270 7853 0,'-42'-42'31,"42"20"-15,0 1 0,21 21-16,0 0 15,22-21-15,-22 21 0,21 0 16,1 0-16,-1-21 0,0 21 0,22 0 15,-22 0-15,22 0 0,-1 0 0,-21 0 16,22 0-16,-22 0 0,22 21 16,-22-21-16,0 21 0,1 0 15,-1 22-15,0-22 0,-20 21 0,20 1 16,-21-22-16,0 21 0,-21 0 16,0 1-16,0-1 0,0 0 0,0 1 15,0-1-15,0 0 0,0 1 0,-21-1 16,0-21-16,0 22 0,0-1 0,-1-21 15,-20 21-15,0-20 0,21 20 16,-22-21-16,-63 43 16,64-22-16,0-21 0,-22 0 0,22 0 15,0 1-15,-1-1 0,1 0 0,0-21 16,-1 21-16,1-21 0,21 0 16,-22 0-16,22 0 0,0 0 15,0 0-15,0 0 0,0 0 0,-1 0 16,22-21-16,-21 21 0,21-21 15,0 0 1,0-1 0</inkml:trace>
  <inkml:trace contextRef="#ctx0" brushRef="#br0" timeOffset="182155.52">11451 2180 0,'0'21'47,"-21"1"-47,0-22 15,0 42-15,-1-21 0,22 21 16,-21-20-16,0 41 0,0-21 0,0 22 16,-22-22-16,22 22 0,0-1 15,-21-20-15,21 20 0,-22-21 0,1 22 16,21-22-16,-64 85 16,64-84-16,0-22 0,0 21 15,21-21-15,0 0 0,0 1 0,0-1 16,21-42 15,-21-1-31,21 1 0,0 0 16,0-21-16,0 21 0,1-22 15,20 1-15,-21 0 0,0-22 0,22 1 16,-1-1-16,-21 1 0,21-1 0,1-21 16,-22 22-16,0-1 0,21 1 15,-20 21-15,-1-1 0,0 1 0,-21 21 16,0 0-16,21 21 0,-21 21 15,0 21 1,0-21-16,0 43 0,0-22 0,0 22 16,0-1-16,0-21 0,-21 22 15,21-1-15,-21-20 0,21-1 0,-21 22 16,-1-22-16,22 0 16,-21-21-16,21 22 0,-21-22 0,21 21 15,-21-21-15,21 1 0,0-1 0,0 0 16,0-42 15,0 0-31</inkml:trace>
  <inkml:trace contextRef="#ctx0" brushRef="#br0" timeOffset="182360.4">11049 2879 0,'0'0'0,"-21"0"0,42 21 31,0-21-15,21 0-16,-20 0 0,20 0 0,-21 0 15,21 0-15,1 0 0,-1 0 16,0 0-16,1 0 0,-1 0 0,0-21 16,1 21-16,20 0 0,-20-21 15,-1-1-15,0 22 0,1-21 0,-1 21 16</inkml:trace>
  <inkml:trace contextRef="#ctx0" brushRef="#br0" timeOffset="182963.31">12150 2667 0,'0'0'0,"21"0"0,21-21 0,-42 0 15,0 0-15,0-1 16,-21 22-16,0 0 16,0 0-16,-22 0 0,22 0 15,0 22-15,-21-1 0,20-21 0,-20 21 16,0 0-16,21 0 0,-22 22 15,1-22-15,21 0 0,0 21 0,-22-21 16,22 1-16,0-1 0,21 42 16,-21-42-16,21 1 15,0-1-15,0 0 0,0 0 16,21-21-16,0 0 0,0 0 0,0 0 0,22 0 16,-22 0-16,21 0 15,1-21-15,-1 21 0,0-21 0,-21 21 16,22-21-16,-22-1 0,21 1 0,-21 0 15,1-21-15,-1 21 0,0-1 16,21-41-16,-42 42 0,0 0 16,0-1-16,0 1 0,0 42 31,-21 1-31,21-1 16,-21 0-16,0 21 15,0-21-15,-1 22 0,22-22 0,-21 21 0,21 1 16,-21-1-16,21 0 0,0 22 15,0-1-15,-21-20 0,21 20 16,0 1-16,0-1 0,0 1 0,0-22 16,0 21-16,0-20 0,0 20 15,0-20-15,0-1 0,0 0 16,0 1-16,0-1 0,0 0 0,0 1 16,0-22-16,0 0 0,-21 0 0,0 0 0,-1 0 15,1-21-15,0 0 0,0 0 16,0 0-16,-22 0 0,22 0 0,0 0 15,-21-21-15,21 21 0,-22-21 16,1 0-16,21 0 0,0-22 16,-22 22-16,22 0 0,0 0 0,0-21 15,21 20-15,0 1 0,-21 0 0,21 0 16,0-21-16,0 20 0,0 1 0,21 0 16,0 0-16,0-21 0,0 20 15</inkml:trace>
  <inkml:trace contextRef="#ctx0" brushRef="#br0" timeOffset="183243.15">12552 2836 0,'21'-42'16,"-42"84"-16,63-105 0,-21 42 0,0 0 0,-21-1 16,0 1-16,22 0 0,-22 42 31,0 0-16,0 22-15,0-22 0,0 0 0,0 21 16,0-20-16,0-1 0,-22 0 16,1 0-16,0 0 0,21 0 0,0 1 15,-21-1-15,21 0 0,-21-21 0,21 21 16,0-42 31,0 0-47,0 0 15</inkml:trace>
  <inkml:trace contextRef="#ctx0" brushRef="#br0" timeOffset="183619.63">12721 2350 0,'0'0'0,"-21"0"0,0 0 15,0 0-15,-1 21 16,1-21-16,21 21 0,-21 0 15,21 0-15,0 0 16,0 1-16,0-1 0,0 0 16,0 0-16,21-21 15,-21 21-15,43-21 0,-22 0 16,0 0-16,0 0 16,0 0-16,0-21 0,1 0 0,-1 0 15,-21 0-15,21-1 16,-21-20-16,0 21 0,0 0 15,0 0-15,0-1 0,-21 1 0,21 0 0,-21 0 16,-1 21-16,1 0 16,0 0-16,0 0 0,0 0 0,0 0 15,-1 0-15,22 21 16,0 0-16,-21-21 0,21 21 16,0 1-16,0-1 0,0 0 15,0 0-15,0 0 16,21-21-16,1 0 0,-1 0 0,0 0 15</inkml:trace>
  <inkml:trace contextRef="#ctx0" brushRef="#br0" timeOffset="183927.46">13250 2201 0,'0'-21'15,"0"42"-15,0-63 0,0 21 16,0 42-1,0 0 1,-21 0-16,21 1 0,-21-1 16,0 21-16,21 0 0,-21 1 0,-1-1 15,1 0-15,21 22 0,-21-22 16,0 22-16,21-22 0,-21 0 0,0 43 16,21-43-16,-22 1 0,1-22 15,21 0-15,-21 21 16,21-20-16,0-1 0,0 0 0,21-21 47,0 0-47,1-21 0,-1 0 15,0-1-15,0 1 0</inkml:trace>
  <inkml:trace contextRef="#ctx0" brushRef="#br0" timeOffset="184347.22">13293 2815 0,'0'21'16,"21"-21"15,0 0-31,0 0 16,0 0-16,0 0 0,22 0 16,-22-21-16,0 21 0,0-21 15,0 21-15,1-21 0,-1 0 16,-21 0-16,21-1 0,-21 1 0,0 0 15,0 0-15,0 0 0,0 0 16,0-1-16,-21 22 0,0 0 16,-1 0-16,1 0 0,0 0 15,0 0-15,-21 22 0,20-1 0,-20 0 16,21 0-16,0 21 0,-22-20 0,22-1 16,21 21-16,-21-21 0,21 0 15,0 1-15,0-1 0,0 0 16,0 0-16,0 0 0,21 0 0,0 1 15,1-22-15,20 0 16,-21 21-16,0-21 0,22 0 0,-22 0 16,21 0-16,-21 0 0,22 0 15,-22 0-15,21 0 0,-21 0 16,0-21-16,1 21 0,20 0 0,-21-22 16,0 1-16,0 21 15,-21-21-15</inkml:trace>
  <inkml:trace contextRef="#ctx0" brushRef="#br0" timeOffset="184983.2">10668 3387 0,'0'0'0,"-21"0"0,21 21 16,0 0 0,21-21-1,0 0-15,0 0 0,0 0 16,1 0-16,20 0 0,0 0 16,22 0-16,-22 0 0,43 0 15,-22 0-15,22 0 0,0 0 0,-1 0 16,22 0-16,-21 0 0,21 0 0,21 0 15,-22 0-15,22 0 0,0 0 16,-21 0-16,21 0 0,-21 0 16,0 0-16,-21 0 0,20 0 0,1 0 15,-21 0-15,21 0 0,0 0 16,-22 0-16,1 0 0,0 0 0,63 0 16,-85 0-16,-20 0 0,20-21 15,-21 21-15,1 0 0,-22 0 16,21 0-16,-21 0 0,1 0 0,-1 0 15,0 0 1,-21-21-16,0 0 63,0-1-48</inkml:trace>
  <inkml:trace contextRef="#ctx0" brushRef="#br0" timeOffset="185156.11">14012 3387 0,'0'0'0,"-21"0"16,21 21-16,-21-21 16</inkml:trace>
  <inkml:trace contextRef="#ctx0" brushRef="#br0" timeOffset="-208304.13">14012 5503 0,'0'-21'0,"-21"0"16,0 21-1,0 0-15,0 0 0,-1 0 16,1 0-16,0 0 0,-21 0 0,21 0 16,-22 0-16,1 21 0,21 0 0,-22 1 15,1-1-15,0 0 16,21 21-16,-22 1 0,1-1 0,21 0 15,-22 1-15,22-1 0,-21 21 16,0-20-16,20-1 0,1 0 0,0 1 16,0-1-16,21 0 0,0 1 0,0-1 15,0 22-15,21-22 0,0 0 16,0 1-16,1-1 0,20 0 0,0 1 16,1-1-16,-1-21 0,21 21 0,-20-20 15,20 20-15,1-21 16,-1 0-16,1-21 0,-1 21 0,1 1 0,-1-22 15,22 0-15,-22 0 0,1 0 16,-1 0-16,-20 0 0,20-22 16,-20 1-16,20 21 0,-21-21 0,1 0 15,-1-21-15,0 20 0,1 1 0,-1-21 16,-21 0-16,22-1 0,-1 1 16,-21 0-16,21-1 0,-20 1 0,-1 0 15,0-1-15,0 1 0,-21 0 0,21-1 16,-21-20-16,0 20 0,0 1 15,0 0-15,-21-22 0,0 22 0,0-22 16,0 22-16,-1-21 0,1 20 16,0 1-16,0 0 0,0 20 15,0-20-15,-22 21 0,22 0 0,-21 0 0,-1 21 16,1 0-16,-21 0 16,-1 0-16,1 0 0,-1 0 0,-21 0 15,1 21-15,-1 0 0,0 0 16,22 0-16,-22 0 0,22 22 15,-1-22-15,22 21 0,-22 1 0,22-1 0,21 21 16,-21-20-16,20-1 0,1 0 16,21 1-16,-21-1 0,21 0 0,0-20 15,0 20-15,0-21 0,0 0 16,0 0-16,0 1 0</inkml:trace>
  <inkml:trace contextRef="#ctx0" brushRef="#br0" timeOffset="-207917.29">13779 6033 0,'0'0'0,"0"21"15,-21-21-15,21 21 0,0 0 16,21-21 15,1 0-15,-1 0-16,0 0 0,0-21 16,0 21-16,-21-21 0,0 0 15,0-1-15,0 1 16,-21 42 31,0-21-32,21 22-15,0-1 16,21-21 0</inkml:trace>
  <inkml:trace contextRef="#ctx0" brushRef="#br0" timeOffset="-207585.48">14351 5927 0,'-21'21'0,"0"-21"0,21 21 15,0 0 16,21-21 1,0 0-32,0 0 0,-21-21 15,21 21-15,-21-21 16,-21 21 15,0 0-15,0 0-1,0 0 1,-1 0-16,22 21 0,-21 0 16</inkml:trace>
  <inkml:trace contextRef="#ctx0" brushRef="#br0" timeOffset="-207261.67">13949 6287 0,'0'0'0,"0"42"32,21-42-17,0 0-15,0 0 0,0 0 16,22 0-16,-1 0 0,-21 0 0,22 0 15,-1-21-15,0 21 0,-21-21 16,22 21-16,-22-22 0,21 22 0,-21 0 16,1-21-16,-1 21 0,0-21 15,-21 0 1,0 42 15,0 0-15,-21-21-16</inkml:trace>
  <inkml:trace contextRef="#ctx0" brushRef="#br0" timeOffset="-206885.88">14224 6795 0,'-42'0'32,"42"21"-1,0 0-31,0 0 0,0 0 16,21 0-16,-21 1 15,21 20-15,-21-21 0,0 0 0,0 22 16,0-1-16,21 0 0,-21 1 0,0-1 15,0 0-15,0 1 0,0-1 0,0 0 16,-21 1-16,21-22 0,0 21 16,0 0-16,-21 1 0,0-22 15,21 0-15,-22 0 0,22 0 0,0 1 32,0-44-17,0 1 1,0 0-16,0 0 0</inkml:trace>
  <inkml:trace contextRef="#ctx0" brushRef="#br0" timeOffset="-206437.14">14245 7239 0,'0'0'0,"-21"0"0,0 0 0,0 0 16,-1 21-16,1 0 0,-21-21 0,21 22 15,0-1-15,-22 0 16,1 0-16,21 0 0,-22 0 0,22 1 15,-21-1-15,21 21 0,0-21 0,-1-21 16,1 21-16,0 1 0,0-1 16,0-21-16,0 21 0,42-21 47,0-21-32,0 0-15,0-1 0,0 1 0,1 0 16,-1 0-16,21-21 0,-21 20 0,22 1 15,-1-21-15,0 21 0,-21 0 16,22-1-16,-1 1 0,0 0 16,-20 0-16,20 21 0,-21 0 0,21-21 15,-20 21-15,-1 0 0,0 0 16,0 0-16,0 0 0,0 21 0,-21 0 16,22 0-16,-22 0 0,21 1 0,-21 20 15,0-21-15,0 0 0,0 22 16,0-22-16,0 0 0,0 0 0,0 21 15,0-20-15,0-1 0,0 0 16,21-21 0,0 0-16,0 0 15,0-21-15,-21 0 0,22 21 0,-1-22 16</inkml:trace>
  <inkml:trace contextRef="#ctx0" brushRef="#br0" timeOffset="-205721.04">15896 5652 0,'0'0'0,"-21"0"0,0 0 0,0 0 0,-1 0 16,1 0-16,0 0 15,0 0-15,0 0 0,0 0 16,-1 0-16,1 0 0,0 21 16,0 0-16,0 0 0,0 0 0,-1 0 15,1 22-15,0-22 0,0 21 16,0 1-16,0-22 0,21 21 0,-22 0 15,1-20-15,21 20 0,-21 0 0,21 1 16,0-22-16,0 21 0,0 0 16,21 1-16,0 20 0,1-20 15,20-1-15,0 0 0,1 1 0,-1-22 16,21 21-16,1 0 0,-1-20 16,22-1-16,-21 0 0,20 0 0,1 0 15,0 0-15,-1-21 0,1 0 0,0 0 16,-1 0-16,1 0 0,-22 0 15,1 0-15,21-21 0,-22 0 0,1 0 16,-1 0-16,1-22 0,-1 1 16,1 0-16,-1-22 0,1 22 0,-22-22 15,21 1-15,-20 21 0,-1-22 16,0 1-16,1-1 0,-22 22 0,0-22 16,0 1-16,-21-1 0,0 1 15,0 20-15,-21-20 0,-21 21 16,-1-1-16,22 1 0,-42 0 0,20-1 15,-20 1-15,-1 21 0,1-22 16,-1 22-16,1 0 0,-1 0 0,1 0 16,-1 21-16,1 0 0,-1 0 0,-20 0 15,20 0-15,-20 0 0,20 0 16,-21 21-16,22 0 0,-1 21 0,-20-20 16,41 20-16,-20 0 0,21 1 15,-1-1-15,1 0 0,0 1 0,20 20 16,1-21-16,21 1 0,0 20 15,0-20-15,0-1 0,0-21 16,0 21-16,0-20 0,0 20 0,0-21 16</inkml:trace>
  <inkml:trace contextRef="#ctx0" brushRef="#br0" timeOffset="-205325.05">16214 6033 0,'-22'0'16,"1"0"-16,0 0 16,21 21-16,0 0 0,0 0 15,21-21 16,0 0-31,1 0 16,-1 0-16,0 0 0,0 0 16,-21-21-16,0 0 15,0 0-15,-21 21 47,0 0-47,0 0 16,21 21-1,21-21 17,0 0-32,0 0 0,0 0 15,22 0-15</inkml:trace>
  <inkml:trace contextRef="#ctx0" brushRef="#br0" timeOffset="-205029.22">16785 5906 0,'-21'21'32,"0"0"-17,42-21 48,-21-21-48,-21 21 32,21 21-15,-21-21-32,21 21 0,0 0 15</inkml:trace>
  <inkml:trace contextRef="#ctx0" brushRef="#br0" timeOffset="-204725.39">16341 6287 0,'0'0'0,"-22"0"0,1 0 16,21 21-16,21-21 15,1 0 1,-1 0-16,21 0 0,-21 0 16,0 0-16,22 0 0,-22 0 0,0 0 15,21-21-15,-20 21 0,-1-22 0,0 22 16,0 0-16,0-21 0,-21 0 16,21 21-16,-21-21 15,22 21 1,-1 0 15,-21 21-31</inkml:trace>
  <inkml:trace contextRef="#ctx0" brushRef="#br0" timeOffset="-204321.36">16510 6879 0,'0'-21'0,"0"42"0,-21-42 0,0 21 16,21-21-16,-22 21 0,22 21 31,0 0-16,0 0-15,0 1 0,0-1 16,22 0-16,-22 0 0,21 21 0,-21 1 16,0-1-16,0 43 15,0-43-15,0 22 0,0-22 0,0 0 16,0 22-16,0-22 0,0 0 0,0 1 16,0-1-16,0 0 0,-21 1 15,-1-22-15,22 0 0,-21 0 0,21 0 16,-21 1-16,0-22 15,21-22 1,0 1 0,0 0-16,0 0 0,0-21 15,0 20-15,0-20 0</inkml:trace>
  <inkml:trace contextRef="#ctx0" brushRef="#br0" timeOffset="-203929.37">16510 7218 0,'0'0'0,"-21"0"0,0 21 15,-1-21-15,1 21 0,0 0 16,0 22-16,0-22 0,-22 0 16,22 0-16,0 22 0,-21-22 15,21 0-15,-1 0 0,1 0 0,0 0 0,0 1 16,0-1-16,21 0 16,-21-21-16,42 0 31,0-21-16,0 0-15,0-1 0,22 1 16,-22 0-16,0 0 0,21-21 0,1 20 0,-22-20 16,21 21-16,0-21 0,1 20 15,-22 1-15,21 0 0,-21 21 16,22 0-16,-22 0 0,0 0 0,0 21 16,-21 0-16,21 1 0,-21-1 0,22 0 15,-22 0-15,0 0 0,21 22 16,0-22-16,0 0 0,-21 0 0,21 0 15,-21 0-15,21-21 0,1 0 16,-22 22-16,21-22 16,0 0-16,0 0 15,0 0-15,-21-22 16,21 1-16,1 21 0,-1-21 0</inkml:trace>
  <inkml:trace contextRef="#ctx0" brushRef="#br0" timeOffset="-203753.38">17674 7197 0,'0'0'0,"0"21"15,0 0-15,-21-21 16,21 21-16,-21-21 16,21-21 15,0 0-31</inkml:trace>
  <inkml:trace contextRef="#ctx0" brushRef="#br0" timeOffset="-197445.91">13716 4953 0,'0'21'31,"0"0"-15,-21-21-1,0 0 1,-1 0-1,1 0-15,0 0 16,0 0 0,0-21-16,0 21 0,21-21 0,-43 0 15,43 0-15,0 0 16,-21-1-16,21 1 0,0 0 0,0 0 16,0-21-16,0 20 0,0 1 15,0 0-15,21-21 0,-21 21 0,21-1 16,1 1-16,-1 0 0,0 0 15,0 0-15,-21 0 0,21-1 0,0 22 16,-21-21-16,22 21 16,-22-21-1,21 21-15,0-21 0,0 21 16,0-21-16,22 21 0,-1 0 16,0-21-16,1 21 0,-1 0 0,0 0 15,22 0-15,-22 0 0,0 0 16,-20 0-16,20 0 0,0 0 0,1 0 15,-22 0-15,0 21 0,0-21 16,0 0-16,0 0 0,-21 21 16,22-21-16,-22 21 15,21-21-15,0 0 0,-21 21 16,0 0-16,21-21 16,0 0-16,-21 22 15,21-22 1,1 21-16,-1-21 15,-21 21-15,21-21 16,0 21-16,0-21 0,0 21 16,1-21-16,-1 21 0,0 1 15,0-22-15,0 0 0,22 21 16,-22-21-16,0 0 0,0 21 0,21-21 16,-20 0-16,20 21 0,-21-21 15,21 0-15,-20 21 0,20 0 0,0-21 16,-21 0-16,22 22 0,-1-22 15,0 0-15,1 0 0,20 0 0,-20 0 16,-1 0-16,-21 0 16,21 0-16,1 0 0,-1 0 0,0 0 15,-20 0-15,20-22 0,-21 22 16,21 0-16,-20-21 0,-1 21 0,21-21 16,-21 21-16,0-21 0,1 0 15,-1 0-15,0 21 0,-21-22 16,21 22-16,-21-21 15,0 0-15,0 0 16,-21 21 15,0 0-15,0 21 0,-1 0-16,1-21 15,21 21-15,0 1 16,0-1-16,0 0 15,0 0-15,0 0 16,0 0-16,0 1 16,0-1-16,21-21 15,1 21-15,-1-21 0,-21 21 0,21-21 16,0 0-16,0 0 0,0 21 16,1-21-16,-1 0 0,21 0 0,-21 0 15,22 0-15,-22 0 16,63 0-16,-41 0 0,-1 0 15,0 0-15,1-21 0,-1 21 16,0-21-16,-20 21 0,20-21 0,0 0 16,1 21-16,-1-22 0,-21 1 15,21 21-15,1-21 0,-22 21 0,21-21 16,1 21-16,-22 0 0,21-21 16,-21 21-16,22 0 0,-1 0 0,-21 0 15,0 0-15,22 0 0,-22 0 16,21 0-16,-21 0 0,0 0 15,1 0-15,-1 0 0,21 0 0,-21 0 16,0 0-16,1 21 0,-1-21 16,0 21-16,0 0 15,0 0-15,-21 1 0,0-1 16,0 0-16,0 0 0,0 0 16,0 0-16,0 1 0,0-1 0,-21 0 15,21 0-15,-21 0 0,0 0 16,21 1-16,0-1 15,-21-21 17</inkml:trace>
  <inkml:trace contextRef="#ctx0" brushRef="#br0" timeOffset="-196348.54">19325 6223 0,'0'-21'0,"0"42"16,0-63-16,0 21 0,0-1 15,0 1-15,0 0 0,0 0 16,0 42 31,0 0-47,-21 0 0,0 1 15,0-1-15,21 21 0,-22-21 0,22 22 16,-21-22-16,0 21 0,21 0 16,0-20-16,-21 20 0,21 0 0,-21-21 15,0 22-15,21-22 0,0 0 16,0 0-16,-22 0 0,22 1 15,-21-1-15,0 0 0,21-42 47,0 0-47,0-1 16,0 1-16,0-21 0,21 21 0,0-22 16,1 1-16,-1 0 0,0-1 15,0 1-15,0 0 0,0 21 0,1-22 16,-1 1-16,21-22 0,0 22 15,-20 21-15,-1-21 16,0 20-16,-21 1 0,21-21 0,21 21 16,-20 0-16,-22-1 15,21 22-15,0 0 16,0 0 0,0 22-16,-21-1 0,21 0 15,-21 0-15,22 21 0,-22-20 16,0 20-16,0 0 0,0-21 0,0 22 15,0-1-15,0 0 0,0 1 16,0-1-16,0 0 0,0 1 0,0-1 16,0 0-16,0-20 0,0 20 0,0-21 15,21 0-15,-21 22 0,0-22 16,0 0-16,0 0 16,0 0-16,0 0 15,0-42 16,0 0-31,0 0 16,-21 0-16,21 0 0</inkml:trace>
  <inkml:trace contextRef="#ctx0" brushRef="#br0" timeOffset="-196104.88">19219 6435 0,'0'0'0,"-21"0"0,42 0 32,0 0-32,1 0 15,20 0-15,-21 0 0,21 0 16,-20 0-16,20-21 0,-21 21 0,21 0 16,-20 0-16,20-22 0,-21 22 15,21 0-15,-20 0 0,-1 0 16,0 0-16,0-21 0,0 21 15,0 0-15,1-21 0,-1 21 16,0 0-16</inkml:trace>
  <inkml:trace contextRef="#ctx0" brushRef="#br0" timeOffset="-195753.09">20087 6329 0,'21'0'47,"0"0"-47,1 0 16,-1 0-16,0-21 15,0 21-15,-21-21 16,0-1-1,0 1-15,-21 21 16,0 0 0,0 0-16,-1 0 0,1 0 15,0 0-15,21 21 16,-21-21-16,0 22 16,21-1-1,21-21 1,0 0-16,0 0 15</inkml:trace>
  <inkml:trace contextRef="#ctx0" brushRef="#br0" timeOffset="-195357.12">20849 6075 0,'0'0'0,"0"-21"0,21 0 0,-21-1 16,0 1-16,-21 21 47,0 21-47,0 1 0,0-1 15,-1 0-15,1 0 0,0 21 16,-21-20-16,21 20 0,-1 0 0,1 1 16,-21-1-16,21 0 0,0 1 0,21-1 15,0 0-15,0-21 0,0 22 16,0-22-16,0 0 0,0 0 0,21 0 15,0 1-15,0-1 0,21-21 16,-20 0-16,20 0 0,0 0 0,-21 0 16,22 0-16,-1 0 0,0 0 15,1-21-15,-22-1 0,21 22 0,1-21 16,-22 0-16,0 0 0,21 0 16,-21 0-16,1-1 0,-1 1 15,0 0-15,-21 0 0,21-21 16,-21 20-16,0 1 15,-21 0 1,0 21-16</inkml:trace>
  <inkml:trace contextRef="#ctx0" brushRef="#br0" timeOffset="-195133.25">20680 6329 0,'0'-21'31,"21"21"-15,0 0-16,0 0 0,0-21 16,1 21-16,-1-22 0,0 22 0,0 0 15,21 0-15,-20-21 0,-1 21 16,0 0-16,21 0 0,-21-21 0,1 21 16,-1-21-16,0 21 0,0-21 15,0 21-15,-21-21 0,0-1 0,0 1 16,0 0-16</inkml:trace>
  <inkml:trace contextRef="#ctx0" brushRef="#br0" timeOffset="-194925.37">20891 6011 0,'0'0'0,"22"0"31,-1-21-31,21 21 16,-21 0-16,22 0 0,-22 0 15,0 0-15,21-21 0,-21 21 0,22 0 16,-22 0-16,0 0 0,0 0 0,22-21 16,-22 21-16,-21-21 15,-21 21 1,-1 0 0</inkml:trace>
  <inkml:trace contextRef="#ctx0" brushRef="#br0" timeOffset="-194248.41">17484 6435 0,'0'-21'31,"0"-1"-31,21 22 0,21 0 0,-21-21 16,22 21-16,-1 0 0,21-21 0,1 21 15,-1-21-15,22 0 0,0 21 16,21 0-16,-1 0 0,1-21 0,21-1 16,0 22-16,-21-21 0,21 21 15,-21-21-15,0 21 0,0-21 16,-22 21-16,22-21 0,-21 21 0,-1-21 16,1 21-16,-21 0 0,-1-22 0,-21 22 15,-20 0-15,-1 0 16,-21-21-16,-21 21 0,-1 0 15</inkml:trace>
  <inkml:trace contextRef="#ctx0" brushRef="#br0" timeOffset="-193972.57">17822 6477 0,'0'21'16,"21"-21"-1,1 0-15,-1 0 0,21-21 16,0 21-16,1-21 0,-1 0 16,0 21-16,22-21 0,21-1 0,-22 1 15,22 0-15,-1 0 0,1 0 16,0 21-16,-1-21 0,1-1 0,0 1 15,-22 0-15,22 0 0,-22 0 0,1 0 16,-1-1-16,1 1 0</inkml:trace>
  <inkml:trace contextRef="#ctx0" brushRef="#br0" timeOffset="-193609.31">19219 5948 0,'0'0'15,"0"21"-15,21 0 0,1-21 16,-1 0-16,0 0 0,0 0 16,21 0-16,-20 0 0,20 0 0,0 0 15,1 0-15,-1 0 0,0 0 16,1 0-16,-1 0 0,-21-21 15,21 21-15,-20 0 16,-44 0 0,1 0-16,-21 0 0,0 21 15,-1 0-15,1 1 0,-22-1 0,22 0 16,-21 21-16,20-21 0,1 1 16,-22 20-16,22-21 0,21 0 0,-21 22 15,20-22-15,1 0 0,0 0 0,0 0 16,21 0-16,0 1 0,21-22 31,0-22-31</inkml:trace>
  <inkml:trace contextRef="#ctx0" brushRef="#br0" timeOffset="-191676.71">20659 4720 0,'0'0'0,"-22"0"0,1 0 15,0-21-15,0 21 0,0 0 0,0 21 16,-1 0-16,1 1 0,-21 20 15,21 0-15,0 1 0,-1 20 0,1-21 16,0 22-16,0-22 0,0 22 16,0-1-16,-1-20 0,22-1 0,-21 0 15,0 1-15,21-1 0,-21 0 16,21 1-16,0-22 0,-21 42 16,21-42-16,0 1 15,0-1-15,-21-21 16,21-21-1,0-1-15,0 1 0,0 0 16,0-21-16,-22 21 0,22-22 0,0 22 16,0-21-16,0-1 0,0 1 15,0 0-15,0-1 0,0 22 0,22-21 16,-22 21-16,0 0 0,0-1 16,21 22-16,0 22 15,-21-1-15,0 0 16,0 0-16,0 0 0,0 22 0,21-22 15,-21 0-15,21 0 16,-21 0-16,21 0 0,1 1 0,-1-1 16,0 0-16,0-21 0,0 21 15,0-21-15,22 0 0,-1 21 0,-21-21 16,22 0-16,-1 0 0,0 0 16,1 0-16,-1 0 0,0 0 0,1-21 15,-1 0-15,0 0 0,1 21 16,-22-43-16,21 22 0,-21 0 0,22-21 15,-22 21-15,-21-22 0,21 22 16,-21-21-16,0 21 0,0-1 0,0 1 16,0 0-16,0 42 31,0 0-31,-21 1 0,0-1 16,-1 0-16,22 0 0,-21 43 15,0-43-15,21 0 0,0 0 16,0 0-16,0 0 0,0 1 0,0-1 15,0 0-15,21 0 0,0-21 16,1 21-16,-1-21 0,0 0 0,21 21 16,-21-21-16,1 22 15,20-22-15,-21 0 0,21 0 0,-20 0 16,20 0-16,0-22 0,1 1 0,-1 21 16,21-21-16,-20 21 0,20-21 15,-20 0-15,-1 0 0,21-1 16,-20 1-16,-22-21 0,21 21 15,-21 0-15,1-22 0,-22 22 0,0-21 16,0 21-16,0-1 0,-43 1 16,-41 21-16,62 0 15,-20 0-15,21 0 0,-21 21 16,-1-21-16,22 22 0,-21-1 0,21 0 16,-1 21-16,1-21 0,0 1 15,0-1-15,0 0 0,21 0 16,-21 0-16,21 0 0,0 1 0,0-1 15,0 0-15,0 0 16,21-21 0,0 0-16,0 0 0,0 0 0,0 0 15,1 0-15,20 0 0,-21 0 16,0 0-16,22-21 0,-22 0 0,21 0 16,-21-1-16,0 1 0,22 0 15,-22-21-15,0 21 0,21-22 0,-20 22 16,-1-21-16,-21 21 0,0-1 15,21 1-15,-21 42 32,0 1-32,0-1 0,0 0 15,0 21-15,0-21 0,0 1 16,0-1-16,21 21 16,-21-21-16,0 0 0,21 1 15,0-22-15,-21 21 0,0 0 0,22-21 16,-1 0-16,0 0 15,0 0-15,0 0 16,0 0-16,1-21 16,-1 0-16,0-1 0,0 1 15,-21-21-15,21 21 0,0 0 16,1-22-16,-22 22 0,21-21 0,0 21 16,-21-1-16,21 1 0,-21 0 15,21 0-15,-21 42 31,0 0-31,0 0 16,21 1-16,-21-1 0,22 21 16,-22-21-16,0 0 0,0 1 0,21-1 15,0 0-15,-21 0 0,21 0 16,0-21-16,-21 21 0,21-21 0,1 22 16,-1-22-16,0 0 0,0 0 15,21 0-15,-20 0 0,20 0 0,-21 0 16,21 0-16,-20 0 0,20-22 15,0 22-15,-21-21 0,22 0 0,-1 0 16,-21 0-16,22 0 0,-22-1 16,0 1-16,0 0 0,0 0 15,0 0-15,1 0 0,-22-1 16,0 1-16,-22 42 31,1 1-15,0-1-16,21 0 0,-21 0 15,0 43-15,0-43 0,21 0 16,0 0-16,0 0 16,0 0-16,0 1 0,0-1 15,21-21-15,0 0 16,0 0-16,0 0 0,0 0 0,22 0 16,-22 0-16,0 0 0,0 0 15,22 0-15,-22 0 0,0 0 0,0-21 16,21-1-16,-20 22 0,-1-21 15,0 0-15,0 0 0,0 0 16,0-22-16,1 22 0,-22 0 0,0 0 16,0-21-16,0 20 0,-22-20 15,1 42-15,0-21 0,0 21 16,0 0-16,0 0 0,-1 0 0,1 21 16,0 0-16,0 0 0,21 22 15,0-22-15,0 0 0,0 21 16,0-20-16,0 20 0,0-21 15,0 0-15,0 0 0,0 1 0,21-1 16,0 0-16,-21 0 0,21 0 16,1-21-16,-22 21 0,21-21 0,0 0 15,0 22-15,0-22 0,0 0 0,1 0 16,-1 0-16</inkml:trace>
  <inkml:trace contextRef="#ctx0" brushRef="#br0" timeOffset="-190524.77">7345 10160 0,'0'21'0,"0"-42"0,0 63 32,21-42-32,0 0 15,21 0-15,1 0 0,20 0 0,1 0 16,-1 0-16,22 0 0,0 0 15,-1 0-15,-20 0 0,20 0 0,-20 0 16,-1 0-16,1 0 0,-1 0 16,-20 0-16,20 0 0,-20 0 0,-1 0 15,0 0-15,-21 0 0,22 0 0,-22 0 16,0 0-16,-21-21 16,0 0-16,-21 21 15,0-21 1,0 21-16,-22 0 0,22-21 15,0 21-15,-21 0 0,20-21 0,-20 21 16,21-22-16,-43 22 0,43 0 16,0 0-16,21-21 15,21 21 1,0 0-16,22 0 0,-22 0 16,0 0-16,21 0 0,1 0 15,-22 0-15,21 0 0,-21 21 0,22 1 16,-22-22-16,0 21 0,0 0 15,-21 0-15,0 0 0,0 0 16,-21 1-16,-21-1 0,21 21 16,-22-21-16,22 0 0,-21 1 15,-1 20-15,22-21 0,-21 0 0,21 0 16,0 1-16,21-1 0,21-21 31,0 0-31</inkml:trace>
  <inkml:trace contextRef="#ctx0" brushRef="#br0" timeOffset="-189509.35">9483 9716 0,'0'0'0,"0"-22"15,0-20 1,-22 42-16,1 0 0,-21 21 15,21 0-15,-22 1 0,1-1 16,0 21-16,-1 0 0,1 1 0,0-1 16,-1 0-16,1 22 0,0-22 15,21 1-15,-22 20 0,-20 106 16,63-105-16,0-22 0,0 22 16,0-22-16,21 0 0,0 1 15,0-1-15,0-21 0,1 22 16,20-22-16,-21 0 0,21-21 0,1 21 15,-1-21-15,0 0 0,-20 0 16,62 0-16,-41-21 0,-1 0 16,-21 0-16,21-1 0,-20 1 0,20-21 15,-21 21-15,0-22 0,0 1 16,-21 0-16,22-1 0,-22 1 0,21 0 16,-21-1-16,21 22 0,-21-21 15,0 21-15,0 0 0,0-1 0,21 1 16,-21 42 15,0 1-31,0 20 0,0-21 16,0 21-16,0 1 0,0-1 0,0 0 15,0-20-15,0 20 0,0-21 16,0 21-16,0-20 0,0-1 0,0 0 16,21-21-16,-21 21 0,21-21 0,1 21 15,-1-21-15,0 0 0,0 0 16,0 0-16,0 0 0,22-21 0,-22 0 15,0 0-15,21 0 0,-20-1 16,-1 1-16,0 0 0,0-21 0,0 21 16,0-22-16,1 1 0,-1 0 0,-21 20 15,21-20-15,-21 21 0,21 0 16,-21 0-16,0-1 0,0 1 16,0 42 15,0 1-31,0 20 0,0-21 15,0 21-15,0-20 0,0 20 16,0 0-16,0-21 0,0 22 0,0-22 16,0 21-16,21-21 0,0 1 15,1-1-15,-1 0 0,0-21 0,0 21 16,0-21-16,22 0 0,-22 0 0,0 0 16,21 0-16,-21 0 0,1 0 15,20-21-15,-21 0 0,0 0 0,0 21 16,1-22-16,-1-20 0,0 21 15,0 0-15,0-22 0,-21 1 16,0 21-16,0-21 0,0-1 0,0 22 16,0 0-16,0-21 0,0 20 0,0 1 15,-21 42 17,21 1-32,0-1 0,0 0 15,0 0-15,0 21 0,0-20 16,0-1-16,0 21 0,0-21 0,0 0 15,0 22-15,0-22 0,0 0 16,0 0-16,0 0 0,0 1 0,0-1 16,0 0-16,0-42 47,0 0-47,0-1 15,0 1-15,0 0 0,0 0 16,21-21-16,0-1 0</inkml:trace>
  <inkml:trace contextRef="#ctx0" brushRef="#br0" timeOffset="-189257.5">11007 9906 0,'42'-21'0,"-84"42"0,84-84 0,-21 41 0,0 22 16,-21 22 0,0-1-16,0 21 15,0-21-15,0 22 0,0-1 16,0-21-16,-21 21 0,0 1 0,21-1 15,-21 0-15,0 22 0,21-22 16,-22 1-16,22-1 0,-42 43 16,42-43-16,0-21 0,0 0 15,0 0-15,0 1 16,21-22 0,0-22-1,-21 1-15,0 0 0,0 0 16,0 0-16,0 0 0</inkml:trace>
  <inkml:trace contextRef="#ctx0" brushRef="#br0" timeOffset="-187613.18">10901 10245 0,'0'0'0,"0"-21"16,21 21 0,0 0-16,0-22 0,22 22 15,-22 0-15,0 0 0,21-21 16,1 21-16,-22 0 0,21 0 0,-21 0 15,22 0-15,-22 0 0,0 0 16,0 0-16,0 0 0,0 0 16,1 0-16,-22 21 0,0 1 15,0-1-15,0 0 0,0 0 16,0 0-16,0 0 0,0 1 0,0-1 16,0 0-16,0 0 0,0 0 0,0 0 15,0 1-15,0-1 0,0 0 16,0 0-1,21-21-15,0 0 0,0 0 0,0 0 16,0 0-16,1 0 0,-1 0 16,0 0-16,0 0 0,0-21 0,0 21 15,1-21-15,-1 0 16,0-22-16,-21 22 0,0-21 0,21 21 16,-21-22-16,0 22 0,0-21 0,0 21 15,0-1-15,-21 1 0,0 0 16,0 0-16,-1 0 0,1 21 0,0 0 15,0 0-15,-21 0 0,20 0 16,1 0-16,-42 0 0,42 21 16,21 0-16,-22 0 0,22 0 15,0 1-15,0-1 0,0 0 16,0 0-16,22 0 0,-1 0 16,0-21-16,0 0 0,21 0 15,-20 0-15,-1 0 16,21 0-16,-21 0 0,22 0 0,-22 0 15,21-21-15,-21 0 0,22 21 16,-22-21-16,21 0 0,-21 21 0,0-21 16,1-1-16,-1 22 0,0-21 0,0 21 15,0 0 1,-21 21 0,0 1-16,0-1 15,-21 0-15,0 21 16,21-21-16,-21 1 0,21-1 0,0 0 15,-21 0-15,21 0 0,0 0 16,-22 1-16,22-1 0,0 0 16,0 0-16,0-42 47,0 0-47,0 0 0,0-1 15,22 1-15,-22 0 0,21 0 16,0-21-16,0 20 0,0 1 0,0-21 15,22 21-15,-22 0 0,0-1 16,0 1-16,0 0 0,1 21 0,-1 0 16,0 0-16,0 0 0,-21 21 15,0 0 1,0 1-16,21-1 0,-21 0 16,0 21-16,0-21 0,0 1 0,0-1 15,0 0-15,0 0 0,21 0 16,-21 0-16,0 1 0,0-1 15,22-21 1,-1-21 0,-21-1-16,0 1 0,21 0 15,0 0-15,0 0 0,0 0 16,1-1-16,-1-20 0,0 21 0,0 0 16,21 0-16,-20-22 0,20 22 15,-21 0-15,0 0 0,0 0 16,1 21-16,-1 0 0,0 0 15,-21 21 1,21 0-16,-21 0 0,0 0 16,0 0-16,0 1 0,0-1 0,0 21 15,0-21-15,21 0 0,-21 22 16,21-22-16,-21 0 0,22 0 0,-1 0 16,0 1-16,0-1 0,0 0 0,0-21 15,1 21-15,-1-21 0,21 0 16,-21 0-16,22 0 15,-22 0-15,21 0 0,0-21 0,-20 0 16,-1 21-16,21-21 16,-21-1-16,0-20 0,-21 21 0,22 0 15,-1-22-15,-21 22 0,21 0 16,-21-21-16,0 21 0,0-1 0,0 1 16,0 0-16,0 0 0,-21 21 31,0 0-31,-1 0 0,1 21 15,21 0-15,-21 0 0,0 1 0,21 20 16,-21-21-16,21 0 16,0 0-16,0 1 0,0 20 0,0-21 0,0 0 15,0 0-15,0 1 16,0-1-16,21-21 0,-21 21 16,21-21-16,0 0 0,0 0 0,1 0 15,20 0-15,-21 0 0,21 0 16,-20 0-16,20 0 0,-21-21 0,21 21 15,1-21-15,-1-1 0,-21 1 16,22 0-16,-22 0 0,0 0 0,21-22 16,-21 22-16,1 0 0,-1-21 0,0 21 15,-21-1-15,0 1 0,21 0 16,-21 0-16,0 0 16,0 42-1,0 0-15,0 0 16,0 22-16,-21-22 15,21 0-15,0 0 0,0 21 0,0-20 16,-21 20-16,21-21 0,0 0 16,0 22-16,-21-22 0,21 0 0,0 0 15,0 0-15,0 22 0,0-22 16,0 0-16,0-42 47,0 0-47,0-1 15,0 1-15,0 0 0,21 0 0</inkml:trace>
  <inkml:trace contextRef="#ctx0" brushRef="#br0" timeOffset="-186893.54">14626 10414 0,'-21'0'0,"0"0"16,42 0 31,0 0-47,0 0 0,22 0 15,-1 0-15,0-21 0,22 21 0,-22 0 16,22 0-16,-1 0 0,1 0 16,-22 0-16,21 0 0,1 0 0,-22-21 15,22 21-15,-22-21 0,-21 21 16,22-22-16,-22 22 0,0 0 0,0-21 16,-21 0-16,0 0 15,0 0-15,-21 0 16,-21 21-16,20-22 0,-20 22 15,0 0-15,-1-21 0,1 21 0,0 0 16,21 0-16,-22 0 0,22 0 16,0 0-16,0 0 0,42 0 31,0 0-31,0 0 0,22 0 16,-1 0-16,0 21 0,1-21 0,-1 0 15,-21 0-15,21 0 0,1 0 16,-1 0-16,0 22 0,-20-1 15,-22 0 1,0 0-16,0 0 0,0 0 0,-22 1 16,1-1-16,-21 0 0,21 0 0,-22 0 15,1 0-15,0 1 16,-1-1-16,1-21 0,0 21 0,-1 0 16,1 0-16,21-21 0,0 21 0,0-21 15,21 22-15</inkml:trace>
  <inkml:trace contextRef="#ctx0" brushRef="#br0" timeOffset="-186052.27">16679 10097 0,'21'-22'0,"-42"44"0,42-65 16,-21 22-16,0 0 0,0 0 16,-21 21-1,0 21-15,21 0 16,-21 21-16,0-20 0,0 20 16,-1 0-16,22 1 0,0-1 15,-21 0-15,21 1 0,0-1 0,0 0 0,0 1 16,0-1-16,0 0 15,21 1-15,1-22 0,-1 0 16,0 0-16,0 0 0,0-21 16,0 0-16,22 0 0,-22 0 0,0 0 15,0 0-15,0 0 0,1 0 0,-1 0 16,21-42 0,-21 21-16,0 0 0,-21-22 0,22 22 0,-1-21 15,0-1-15,-21 1 0,0 0 16,21-1-16,0 1 0,-21 21 0,0-21 15,21 20-15,1-20 16,-22 21-16</inkml:trace>
  <inkml:trace contextRef="#ctx0" brushRef="#br0" timeOffset="-185392.57">17611 10033 0,'-22'21'0,"1"0"16,0 1-16,21-1 0,-21 0 0,21 0 15,-21 0-15,21 0 0,0 22 16,-21-22-16,21 21 0,0 1 0,0-22 15,-22 21-15,22-21 0,0 22 16,0-22-16,0 0 0,0 0 0,0 0 16,0 0-16,0 1 0,0-1 15,0-42 17,0-1-32,0 1 0,-21 0 15,21 0-15,0-21 0,0 20 16,0-20-16,0 0 0,21-1 0,1 1 15,-1 0-15,21-1 0,0 1 16,1 0-16,-1-1 0,0 1 0,1 21 16,63-43-16,-64 43 15,21 21-15,-20 0 0,-22 0 16,0 0-16,0 21 0,0-21 16,1 22-16,-22-1 0,0 0 0,0 0 15,0 0-15,-22 0 0,1 1 16,0-1-16,-21 0 0,21-21 15,-22 21-15,22-21 0,-21 21 16,21-21-16,-22 0 0,22 21 0,0-21 16,0 0-16,0 0 15,21 22-15,0-1 16,0 0 0,0 0-16,0 0 0,0 0 15,0 1-15,21 20 0,0-21 16,-21 0-16,21 0 0,0 22 0,0-22 15,-21 0-15,22 0 0,-1 0 0,0 1 16,0-22-16,0 21 0,0 0 16,1-21-16,-1 0 0,0 0 15,0 0 1,0 0-16,0 0 0,-21-21 16,22 21-16,-1-21 0,0-1 0,0 1 15,0 0-15,0 0 0,22 0 16</inkml:trace>
  <inkml:trace contextRef="#ctx0" brushRef="#br0" timeOffset="-185093.5">18817 9948 0,'21'-21'0,"-42"42"16,63-63-16,-42 63 16,0 0-1,-21 1-15,0-1 0,0 42 16,0-20-16,21-22 15,-21 21-15,-1 0 0,22-20 0,0 20 16,-21 0-16,21 1 0,-21-22 16,21 21-16,0 0 0,0-20 0,0-1 15,0 21-15,0-21 0,0 0 16,21-21-16,0 22 0,1-22 16,-1 0-16,0 0 0,0 0 15,0 0-15,0 0 0,1 0 16,-1 0-16,0-22 0,0 22 0,0-21 15,0 0-15,1 0 0,-1 0 16,0 0-16,21-1 0,-21 22 0,1-21 16</inkml:trace>
  <inkml:trace contextRef="#ctx0" brushRef="#br0" timeOffset="-184865.62">19537 10456 0,'0'0'0,"-43"22"31,22-22-15,0 0 0,21-22-1,0 1 16,0 0-31</inkml:trace>
  <inkml:trace contextRef="#ctx0" brushRef="#br0" timeOffset="-181113.34">8678 7514 0,'0'0'0,"0"-21"16,0 0-16,0 0 0,0 0 15,0-1 1,0 44-1,0-1-15,0 0 0,0 21 16,0 1-16,0-1 0,21 0 0,-21 22 16,0-22-16,0 22 0,0-22 15,0 21-15,0-20 0,0 20 0,0-20 16,0-1-16,0-21 0,0 21 0,0-20 16,0-1-16,0 0 0,0 0 15,0 0-15,22-21 0,-1 0 16,0-21-1,-21 0-15,0 0 16</inkml:trace>
  <inkml:trace contextRef="#ctx0" brushRef="#br0" timeOffset="-180581.94">8657 7557 0,'0'0'15,"0"-22"-15,0 1 0,21 0 0,0 0 16,1 21-16,-1 0 0,0-21 16,0 21-16,0 0 0,0 0 15,22 0-15,-22 0 0,0 0 0,0 21 16,0-21-16,1 21 0,-22 0 16,0 22-16,0-22 15,0 0-15,0 0 0,0 0 0,0 0 16,-22 1-16,1-1 0,-21 0 15,21 0-15,0 0 0,-1 0 16,1-21-16,0 0 0,0 22 16,42-22 15,0 0-15,0 0-16,22 0 0,-22 0 15,21 0-15,1 0 0,-1 0 16,0 0-16,-21 0 0,22 0 0,-1 0 15,-21 0-15,0 21 0,22 0 16,-22 0-16,-21 0 0,0 0 16,0 22-16,0-22 0,0 0 15,-21 0-15,21 0 0,-21 1 0,-22 20 16,22-21-16,0-21 0,0 21 0,-22 0 16,22 1-16,0-22 0,0 21 15,0-21-15,0 0 0,-1 0 0,22-21 47,0-1-47,22 22 0,-1-21 16,0-21-16,0 21 0,0 0 15</inkml:trace>
  <inkml:trace contextRef="#ctx0" brushRef="#br0" timeOffset="-180033.05">9567 7408 0,'21'106'31,"-21"-63"-31,0-22 0,0 21 0,0 0 16,0 1-16,0-1 0,0-21 15,0 22-15,0-1 0,0 0 0,0 1 16,0-1-16,0 0 0,0-21 15,0 1-15,0-1 0,0 0 0,0 0 16,0 0-16,0-42 47,0 0-47,0 0 0,0 0 16,0-1-16,0 1 0,0-21 0,0 21 15,0-22-15,0 22 0,0-21 16,0 0-16,0-1 0,0 1 15,0 21-15,0-22 0,0 1 0,0 0 16,0-1-16,0 22 0,0-21 16,43 0-16,-22 42 0,0 0 15,0 0-15,0 0 16,1 0-16,-1 21 0,0 21 0,0-21 16,0 0-16,0 22 0,1-22 15,-1 21-15,0-21 0,-21 22 0,0-22 16,21 21-16,-21-21 0,0 22 0,0-22 15,0 0-15,0 0 0,0 0 16,0 1-16,0-1 0,0 0 16,0 0-16,0 0 0,-21-21 31,0 0-15,0 0-16,-1 0 0,1-21 15</inkml:trace>
  <inkml:trace contextRef="#ctx0" brushRef="#br0" timeOffset="-179832.17">9504 7874 0,'21'0'32,"0"0"-32,0 0 0,0-21 15,1 21-15,-1-21 0,0 21 0,0 0 16,0 0-16,0-21 0,1 21 15,-1 0-15,0-22 0,0 22 0,0 0 16,0-21-16,1 0 0,-1 21 16,0-21-16,21 0 0,-21 21 0</inkml:trace>
  <inkml:trace contextRef="#ctx0" brushRef="#br0" timeOffset="-179337.45">10139 7493 0,'0'0'0,"-21"0"0,-1 0 0,1-21 16,21 0-1,0 0 1,21 21-16,1-22 0,20 1 0,-21 0 16,43 0-16,-22 0 15,21 0-15,1-22 0,-1 22 0,22-21 16,21 21-16,0-22 0,0 22 16,-1-21-16,22 21 0,-21-22 0,21 22 15,-21-21-15,0 21 0,0-22 0,0 22 16,-1 0-16,-20-21 0,0 20 15,-1 1-15,-20 0 0,-1 0 0,-20 0 16,20 0-16,-20-1 0,-22 1 16,42-21-16,-42 21 15,-21 0-15,22 21 16,-22-22-16,0 1 0,0 0 16,0 0-1,0 0 1,0 0 15,-22 21-15</inkml:trace>
  <inkml:trace contextRef="#ctx0" brushRef="#br0" timeOffset="-178813.75">12171 6308 0,'0'0'0,"-21"0"0,42 0 47,0 0-47,21 0 16,-21 0-16,22 0 0,-22 0 15,21 0-15,1 0 0,-22 0 16,21 0-16,0 0 0,1 0 0,-22 0 16,21 0-16,-21 0 0,22 0 15,-22 0-15,0 0 0,0 0 0,0 0 16,1 0-16,-1-21 16,-21-1 15,-21 22-31,-1 0 0,1 0 0,0 0 15,0 0-15,0 0 0,0 0 16,-1 22-16,1-1 0,0 0 0,0 0 16,-21 21-16,20 1 0,-20-1 0,21 0 15,-21 1-15,20 20 16,1-20-16,-21-1 0,21 21 0,0-20 16,21-22-16,-22 21 0,22 1 15,-21-22-15,21 21 0,0-21 0,0 0 16,0 1-16,0-1 0,0 0 0,0 0 15,0 0-15,0 0 16,0 1-16,0-1 16</inkml:trace>
  <inkml:trace contextRef="#ctx0" brushRef="#br0" timeOffset="-163789.42">17484 6900 0,'0'-21'16,"21"21"46,0 21-62,0 1 0,21-22 16,-20 21-16,20 0 0,21 0 0,-20-21 16,-1 42-16,22-20 0,-1-1 15,22 21-15,-22 0 0,22 1 0,21 20 16,0-20-16,-1 20 0,1-21 0,0 22 15,0-1-15,0 1 0,21-22 16,0 22-16,-21-1 0,21 1 0,0-1 16,0 1-16,-22-1 0,1 1 15,0-1-15,-21-20 0,-1 20 0,1-21 16,0 1-16,-22-22 0,22 21 16,-22-21-16,1 22 0,-22-22 15,1 0-15,20 0 0,-42 0 0,22-21 16,-22 22-16,21-22 0,-21 0 15,0 0-15,1 0 16,-22-22 15,0 1-31,0 0 16,0 0-16,0 0 16,0 0-16</inkml:trace>
  <inkml:trace contextRef="#ctx0" brushRef="#br0" timeOffset="-163408.64">20849 8149 0,'0'0'0,"0"-21"16,0 42 15,0 0-16,0 1-15,21-22 16,-21 21-16,21-21 0,1 21 16,-1 0-16,0-21 0,0 21 15,-21 0-15,21-21 0,0 22 16,-21-1-16,22-21 16,-22 21-16,0 0 15,0 0-15,-22 0 16,1-21-16,0 22 0,-21-22 15,-1 21-15,1 0 0,0-21 0,-1 21 16,1-21-16,-21 21 0,20 0 0,1-21 16,-22 22-16,22-22 0,21 21 15,-21 0-15,-1-21 0,22 21 16,0-21-16,21 21 0</inkml:trace>
  <inkml:trace contextRef="#ctx0" brushRef="#br0" timeOffset="-162452.83">22077 8403 0,'0'0'0,"-21"0"31,-1 21-31,22 1 16,-21-1-16,21 0 0,0 0 15,0 0-15,-21 22 0,21-22 0,0 21 16,-21-21-16,21 22 16,-21-1-16,21-21 0,0 0 0,0 22 15,-21-22-15,21 0 0,-22 0 0,22 0 16,0 0-16,0 1 16,0-44 15,0 1-16,0 0-15,0 0 16,0-21-16,0 20 0,0 1 0,0-21 16,0 21-16,0-22 0,0 22 0,0 0 15,22-21-15,-22 21 0,21-22 16,0 22-16,-21 0 0,0-21 16,21 20-16,-21 1 0,21 0 15,-21 0-15,21 21 16,-21 21-1,22 0-15,-22 0 0,0 1 16,0-1-16,21 0 0,-21 21 0,21-21 16,-21 1-16,0-1 0,21 0 15,-21 21-15,21-21 0,-21 1 0,21-1 16,-21 0-16,0 0 16,0 0-16,22-21 0,-22 21 15,21-42 16,-21 0-15,0 0-16,21 0 0,-21 0 0,21-1 16,-21 1-16,21 0 0,-21 0 0,21 0 15,1-22-15,-22 22 0,21 0 16,0-21-16,-21 21 0,21-22 0,0 22 16,-21 0-16,0-21 0,43-1 15,-43 22-15,0 0 0,21 0 16,-21 42-1,0 0 1,0 0-16,0 22 0,0-22 16,0 21-16,0 0 0,0-20 15,0 20-15,0 0 0,0-21 0,0 22 16,-21-1-16,21-21 0,-22 22 16,22-22-16,0 0 0,-21 21 0,21-21 15,-21 1-15,21-1 0,-21 0 16,21 0-16,0 0 15,21-21 17,0-21-32,0 21 0,1-21 15</inkml:trace>
  <inkml:trace contextRef="#ctx0" brushRef="#br0" timeOffset="-159969.99">23114 8573 0,'0'-22'0,"-42"1"31,20 21-31,1-21 0,0 21 16,-21 0-16,21 0 0,-22 0 15,1 21-15,21-21 0,-22 21 16,1 1-16,21-1 0,-21 0 0,20 0 15,1 0-15,0 22 0,0-22 16,0 0-16,21 21 0,-21-21 0,21 22 16,0-22-16,0 0 15,0 0-15,0 0 0,21 1 16,0-22-16,-21 21 0,21-21 16,0 0-16,0 0 0,1 0 0,-1 0 15,0 0-15,0 0 0,-21-21 0,42-1 16,-20 1-16,-1 0 0,0 0 15,0 0-15,0-22 0,22 22 0,-22 0 16,0-21-16,0 21 16,0-1-16,0-20 0,-21 21 0,22 0 15,-1 0-15,-21-1 16,0 44 15,-21-1-31,-1 0 0,1 0 16,21 0-16,0 0 0,0 1 0,0 20 15,0-21-15,0 0 0,0 0 16,0 1-16,0-1 0,0 0 0,0 0 16,21-21-16,-21 21 0,22-21 15,-1 0-15,0 21 0,0-21 0,0 0 16,0 0-16,1 0 0,-1 0 16,21 0-16,-21-21 0,0 21 15,1-21-15,20-21 0,-21 21 16,0-22-16,0 22 0,1 0 15,-1 0-15,0 0 0,-21-1 0,21-20 16,0 21-16,-21 0 16,0 0-16,0-1 15,-21 22 1,0 22-16,0-1 16,0 0-16,21 0 0,-22 0 0,22 0 15,-21 1-15,21-1 0,0 21 16,0-21-16,0 0 0,0 1 15,-21-1-15,21 0 0,0 0 16,-21 0-16,21 0 16,0-42 31,0 0-47,0 0 0,0 0 15,0 0-15,0-1 0,21 1 16,-21 0-16,42-42 0,-42 41 15,22 1-15,-22 0 16,0 0-16,21 0 0,0 0 0,-21-1 16,0 1-16,21 21 0,0 0 31,-21 21-15,0 1-16,0-1 15,0 0-15,0 0 0,0 0 0,0 22 16,0-22-16,0 0 0,21 0 15,-21 0-15,22 0 16,-22 1-16,0-1 0,21-21 16,0 0-16,0 21 15,0-21-15,0 0 16,1 0-16,-1 0 16,0 0-16,0 0 0,0-21 15,0 0-15,1-1 0,-1 22 16,0-21-16,0 0 0,0 0 0,0 0 15,-21 0-15,43-22 16,-43 22-16,0 0 0,0 0 16,0 42 15,0 0-15,-21 0-16,21 0 15,-22 1-15,22-1 0,0 0 16,0 0-16,0 0 0,0 0 0,0 1 15,0-1-15,0 0 0,0 0 16,0 0-16,0 0 0,22-21 31,-1 0-31,0 0 16,0 0-16,0 0 16,0-21-16,1 0 0,-1 0 15,0 0-15,0 0 0,0-1 16,-21 1-16,21 0 0,1 0 0,-22-21 15,21-1-15,0 22 16,-21 0-16,21 0 0,-21 0 16,0-1-1,0 1 1,0 42 0,0 1-1,0-1-15,-21 0 0,0 0 16,21 0-16,0 0 0,0 22 15,0-22-15,0 0 0,0 0 0,0 0 16,0 1-16,0-1 0,0 0 16,0 0-16,21-21 0,-21 21 0,21-21 15,0 21-15,0-21 0,1 22 16,-1-22-16,0 21 16,0-21-16,0 0 0,0 0 15,1 0-15,-1-21 16,0-1-16,0 22 0,0-21 0,0 0 15,1 21-15,-22-21 0,21 0 16,0 0-16,-21-1 0,0 1 0,0 0 16,0 0-16,0 0 0,0 0 15,0-1-15,-21 1 16,0 21 0,-1 0-16,1 0 15,0 21-15,21 1 0,-21-1 0,0 0 16,21 0-16,0 0 0,-21 0 15,21 1-15,-22-1 0,22 0 16,-21 0-16,21 0 0,0 0 0,0 1 16,0-1-16,0 0 15,21-21 32,-21-21-31,22 21-16,-1-21 15,-21-1-15,0 1 0,21 0 16,0 21-16,0-21 0,-21 0 0,0 0 16,21 21-16,-21-22 15,0 44 1,0-1-16,0 0 16,-21 0-16,21 0 0,0 0 0,0 1 15,-21-22-15,21 21 0,0 0 16,-21 0-16,21 0 0,0 0 15,0 1-15,0-1 0,21 0 16,0-21 0,0 0-16,1 0 0,-1 0 15,0 0-15,0 0 16,0 0-16,0 0 0,22 0 0,-22 0 16,0-21-16,0 21 0,0-21 0,22-1 15,-22 1-15,0 0 0,0-21 16,0 21-16,1-1 0,-1-20 0,0 0 15,-21 21-15,21-22 0,-21 22 16,0-21-16,0 21 0,21-43 16,0 43-16,-21 0 0,22 0 15,-22-1-15,0 1 0,0 0 16,0 42 31,-22 0-47,22 1 0,-21 20 0,-21 21 15,42-41-15,-21 20 0,21 0 16,-21 1-16,21-22 0,0 21 16,0-21-16,-22 22 0,22-22 0,0 21 15,0-21-15,0 0 0,0 1 16,0-1-16,0 0 0,0 0 16,22 0-1,-1 0 1,0-21-16,0 0 15,0 0 1,0 0 0,1 0-16,-22-21 15,21 21-15,-21-21 0,21 21 0,0 0 32,-21-21-32,21 21 0,-21-21 31,21 21-31,1 0 15,-22-21-15,21 21 16,0 0-16</inkml:trace>
  <inkml:trace contextRef="#ctx0" brushRef="#br0" timeOffset="-159746.2">25125 9144 0,'-21'21'0,"-1"-21"15,1 0 17,0 0-17,0 0 1,0 0-1,0 21-15</inkml:trace>
  <inkml:trace contextRef="#ctx0" brushRef="#br0" timeOffset="-116677.4">5101 3006 0,'0'0'0,"-21"-21"0,0 21 15,42 0 79,0 21-78,0-21-16,0 21 0,1 0 0,-1-21 15,0 21-15,0 0 16,21 1-16,-20 20 0,-1-21 0,21 0 16,-21 0-16,0 22 0,22-22 0,-22 21 15,21-21-15,-21 22 0,1-22 16,62 42-16,-63-41 0,64 41 15,-64-21-15,22-20 16,-1-1-16,0 21 0,1-21 0,-1 22 16,0-22-16,22 0 0,-22 21 15,0 1-15,1-22 0,-1 21 0,22 0 16,-22 1-16,21-1 0,-20 0 16,20 1-16,-20-1 0,4973 2964 296,-5016-3006-296,85 63 0,-1 1 16,1-1-16,-21-20 0,20 20 0,-20 1 16,20-1-16,-20-21 0,21 22 0,-22-22 15,1 22-15,-1-22 0,1 22 16,-1-22-16,22 21 0,-22-20 0,1-1 16,-1 22-16,1-22 0,-1 0 15,1 1-15,20-1 0,-20 0 0,-1 1 16,1-1-16,-1 0 0,1 1 0,-1-22 15,1 21-15,-22 0 0,22-20 0,-22 20 16,22-21-16,-22 21 0,0 1 0,1-22 16,-1 21-16,0-21 15,1 22-15,-1-22 0,0 0 0,1 0 16,-22 22-16,21-22 0,-21 0 0,22 0 16,-22 0-16,21 22 0,-21-22 15,0 0-15,1-21 0,20 42 16,-21-21-16,0-21 0,0 0 31,1 0-31,-1 0 16,0 0-16,0 0 15,0-21-15,-21 0 0,21 0 0,-21-21 16,0 20-16,0 1 0</inkml:trace>
  <inkml:trace contextRef="#ctx0" brushRef="#br0" timeOffset="-115301.43">16933 3916 0,'0'-21'16,"-21"21"15,0 0-31,0 0 0,0 0 16,-22 0-16,22 21 0,-42-21 15,20 21-15,1-21 0,-22 21 0,-20 0 16,20 1-16,-20-22 0,20 21 15,-21 0-15,-20 21 0,20-21 0,0 1 16,-21-1-16,1 21 0,-22-21 16,21 22-16,-21-1 0,0-21 15,21 21-15,-21 1 0,0-1 0,0-21 16,0 22-16,0-1 0,0 0 0,-21-21 16,21 22-16,0-1 0,-21 0 15,-128 43-15,128-43 0,21 1 16,-169 41-16,169-41 0,-21-1 15,0 0-15,21 1 0,-22-1 16,1 0-16,21 1 0,-21-1 16,21 0-16,-21 1 0,0-1 0,21 0 15,-21 1-15,-1-1 0,22 0 0,-21 22 0,0-22 16,21 1-16,-21-1 16,0 0-16,0 1 0,-1-22 0,22 21 0,-21 0 15,21 1-15,0-22 0,0 21 0,-21 1 16,21-22-16,-127 42 15,127-20-15,-21-22 0,21 21 0,0 0 16,0-20-16,-21 20 0,21-21 16,0 0-16,0 22 0,0-22 0,0 21 15,0-21-15,0 22 0,0-22 0,0 21 16,0-21-16,21 22 0,-21-22 0,21 0 16,-21 21-16,21-21 0,-21 1 0,21 20 15,-21-21-15,22 0 0,-1 0 16,0 22-16,0-22 0,0 0 15,0 0-15,1 22 0,-22-22 0,21 21 0,-106 0 16,127 1-16,-20-22 0,-1 0 16,21 21-16,-21-20 0,22 20 15,-107 0-15,106 1 16,-20-22-16,20 0 0,21 0 0,-20 21 16,-1-20-16,22-1 0,-22 0 0,21 0 15,-20 21-15,20-20 0,1-1 0,-1-21 16,1 21-16,20 0 0,-20 0 0,21 0 15,-1 1-15,-20-1 16,20 0-16,22-21 0,0 21 0,0-21 16,0 0-16,-22 21 15,22-21 1,21 21 15,-21-21-15,21 22 15,21-22-15,-21 21-16,-21-21 31,0 0-31,-21-43 0</inkml:trace>
  <inkml:trace contextRef="#ctx0" brushRef="#br0" timeOffset="-107429.4">4487 12023 0,'0'-21'31,"0"-1"-15,0 1-16,0 0 16,0 0-16,0 0 15,0 0-15,0-1 16,21 1 0,-21 0-16,0 42 46,0 0-46,0 1 16,0-1-16,0 21 0,0-21 0,0 43 16,0-22-16,0 0 15,0 22-15,0-22 0,0 22 0,0-22 16,0 22-16,-21-22 0,21 0 16,-21 1-16,21-1 0,0 0 0,0 1 15,0-22-15,0 21 0,0-21 0,0 0 16,0 1-16,0-1 0,0 0 15,0-42 17,0 0-17,0-1-15,0 1 0,0 0 0,0 0 16,0 0-16</inkml:trace>
  <inkml:trace contextRef="#ctx0" brushRef="#br0" timeOffset="-106769.78">4995 12340 0,'0'21'0,"0"1"16,0-1 0,0 0 15,21-21 16,-21-21-47,22 0 15,-22-1 1,0 1-16,0 0 16,0 0-1,-22 21 1,1 0 15,21 21-31,-21-21 0,21 21 0,0 0 16,0 1-16,0-1 15,0 0 1,21-21 15,0 0-15,-21-21 15,0 0-15,0-1-16,-21 22 78,0 0-47,21-21-31</inkml:trace>
  <inkml:trace contextRef="#ctx0" brushRef="#br0" timeOffset="-105955.89">4508 11853 0,'0'0'0,"-21"0"0,0 43 31,21-22-31,0 0 16,0 0-16,21 0 31,0-21-31,1 0 0,-1 0 16,21 0-16,-21 0 0,0 0 15,22 0-15,-22-21 0,21 21 0,-21-21 16,22 21-16,-22-21 0,21 21 0,-21-21 16,1 21-16,-1-21 0,0-1 15,0 22-15,-21-21 0,0 0 16,0 0-16,0 0 16,0 0-16,-21 21 15,0 0-15,0 0 0,-1 0 0,-20 0 16,21 0-16,-21 0 0,-1 0 15,1 0-15,0 0 0,-1 21 0,22 0 16,-21 0-16,-1-21 0,22 21 16,0 22-16,-21-22 0,21 0 0,21 21 15,0-21-15,-22 22 0,22-22 0,0 21 16,0-21-16,0 22 0,0-22 16,0 0-16,22 0 0,-1 0 0,0 1 15,-21-1-15,21 0 0,0 0 16,0-21-16,1 0 0,-1 21 15,0-21-15,0 0 0,0 0 16,0 0-16,1 0 0,-1 0 0,0 0 16,0 0-16,0-21 15,-21 0 1,-21 21-16,0 0 16,0 0-16,0 0 0,-22 0 15,22 0-15,-21 0 0,21 21 0,-22-21 16,1 21-16,0 0 0,20 1 15,-20 20-15,21-21 0,-21 0 0,20 22 16,1-22-16,0 0 0,0 21 16,21-21-16,0 22 0,0-22 15,0 21-15,0-21 0,0 1 0,0 20 16,21-21-16,0 0 0,0-21 16,1 21-16,-1 1 0,21-22 0,-21 0 15,22 0-15,-1 0 0,0 0 0,-21 0 16,22 0-16,-1 0 0,0-22 15,-20 22-15,20-21 0,0 0 16,-21 0-16,22 0 0,-22 0 16,21-1-16,-21 1 0,1-21 0,-1 21 0</inkml:trace>
  <inkml:trace contextRef="#ctx0" brushRef="#br0" timeOffset="-105669.83">5059 12298 0,'0'21'31,"21"-21"-15,0 21-16,0 0 0,0 1 16,-21-1-16,43 21 0,-22-21 0,0 0 15,0 1-15,0-1 16,1 0-16,-1-21 0,21 42 15,-21-21-15,0-21 0,-21 22 0,0-1 16,22-21-16,-44 0 47,22-21-31,0-1-16</inkml:trace>
  <inkml:trace contextRef="#ctx0" brushRef="#br0" timeOffset="-105385.97">5376 12129 0,'-21'0'32,"0"21"-32,0 0 15,0 21-15,-1-21 0,1 1 16,0 20-16,0 0 0,0-21 0,0 22 15,-1-22-15,1 21 0,0 1 0,0-22 16,0 0-16,0 21 16,-1-21-16,1 1 0,-21 20 0,42-21 15,0 0-15,0 0 0,21-21 32,0 0-32,0 0 0,1-21 0,-1 0 15,0 0-15,21 0 0,-21 0 16,22-1-16,-22 1 0</inkml:trace>
  <inkml:trace contextRef="#ctx0" brushRef="#br0" timeOffset="-105077.14">6032 11769 0,'22'0'0,"-44"0"0,44-21 0,-22 42 31,-22 0-31,22 0 0,-21 0 16,0 22-16,21-22 0,-21 42 0,0-20 16,0-1-16,21 21 0,-22-20 15,1 20-15,0-20 0,0 20 0,0-21 16,0 43-16,21-43 16,-22 1-16,22-1 0,0-21 0,0 22 15,0-22-15,0 0 0,0 0 0,22 0 16,-1 0-16,0-21 15,0 0-15,0 0 0,0 0 0,1 0 16,-1 0-16,0 0 0,0-21 0,0 0 16,0 0-16,1-21 15,-1 20-15</inkml:trace>
  <inkml:trace contextRef="#ctx0" brushRef="#br0" timeOffset="-104837.8">5673 12361 0,'0'22'0,"0"-44"0,0 65 15,21-43 17,0 0-32,0 0 15,0 0-15,0 0 0,22 0 0,-22 0 16,0 0-16,21 0 0,-20-21 15,-1 21-15,21-22 0,-21 22 0,0-21 16,22 21-16,-22-21 0,0 21 16,0-21-16,0 21 0</inkml:trace>
  <inkml:trace contextRef="#ctx0" brushRef="#br0" timeOffset="-104445.02">6244 12404 0,'0'0'0,"0"21"0,0 0 16,21-21 15,0 0-31,1-21 16,-22 0-16,21 21 0,0-21 0,-21-1 16,21 1-16,0 0 15,-21 0-15,0 0 0,0 0 16,0-1-16,0 1 0,-21 21 15,0 0 1,0 0-16,0 0 0,-1 21 16,1 1-16,0-1 0,0 0 15,0 0-15,21 21 0,0-20 16,-21-1-16,21 0 0,0 21 0,0-21 16,0 1-16,0-1 0,0 0 15,0 0-15,0 0 0,21-21 0,-21 21 16,21 1-16,0-22 0,0 0 0,0 21 15,1-21-15,-1 0 0,21 0 16,-21 0-16,0 0 0,1 0 0,-1 0 16,0-21-16,0-1 0,21 22 0,-20-21 15,-1 0-15</inkml:trace>
  <inkml:trace contextRef="#ctx0" brushRef="#br0" timeOffset="-104073.23">6667 12298 0,'0'-21'0,"0"42"0,0-63 0,22 20 0,-22 1 15,0 0-15,21 21 16,0 0-16,-21-21 0,21 21 0,0 0 16,0 0-16,1 0 0,20 21 15,-21-21-15,0 21 0,22 0 16,-22 1-16,0 20 0,21-21 0,-21 0 16,1 22-16,-1-22 0,0 0 15,-21 21-15,0-21 0,0 1 0,0-1 16,0 0-16,0 0 0,0 0 15,0 0-15,-21-21 32,0 0-17,21-21-15,0 0 16,0 0-16,0 0 0,0 0 16,0-1-16,0 1 0,0-21 0,21-22 15,0 43-15,-21 0 16,21-21-16,0 21 0,-21-1 15,43-20-15,-22 21 0,0 21 0,0-21 16,0 0-16,0 21 0,22 0 16,-43-22-16,21 22 0,0 0 15,0 0-15,0 0 0</inkml:trace>
  <inkml:trace contextRef="#ctx0" brushRef="#br0" timeOffset="-103585.08">7620 12107 0,'0'22'0,"0"-1"16,-21-21-16,21 21 0,-21 0 0,-1 0 16,22 0-16,0 1 0,0-1 15,-21 0-15,21 0 0,0 21 0,-21-20 16,21-1-16,0 21 0,0-21 16,0 0-16,0 1 0,0-1 15,0 0-15,0 0 0,0 0 0,0 0 16,0 1-16,-21-1 15,21 0 1,-21-21 0,21-21-1,0 0-15,0-1 0,0 1 16,0 0-16,0-21 0,0 21 0,0-22 16,0 1-16,21 21 15,0-22-15,0-20 0,0 21 0,1-1 0,20 1 16,0 21-16,1-22 0,-1 22 15,0 21-15,1 0 0,-1 0 16,0 0-16,1 0 0,-22 21 0,21 1 16,-21 20-16,22-21 0,-22 21 15,0-20-15,-21 20 0,0-21 0,21 21 16,-21-20-16,0 20 0,0-21 16,0 0-16,0 0 0,0 1 0,-21-1 15,0 0-15,0 0 0,-1 0 16,1-21-16,0 0 0,0 21 15,0-21-15,21-21 32,0 0-32,21 21 0</inkml:trace>
  <inkml:trace contextRef="#ctx0" brushRef="#br0" timeOffset="-102823.58">8763 12192 0,'0'0'0,"0"-21"0,-21 0 16,0 21-16,-1-21 0,1-1 15,0 22-15,0 0 0,0 0 0,0 0 16,-1 0-16,-20 0 0,21 0 16,0 22-16,-22-1 0,22 21 0,0-21 15,-21 0-15,21 22 0,-1-1 0,-41 22 16,42-22-16,21 0 15,-21-21-15,21 22 0,0-22 0,0 0 16,0 0-16,0 0 0,0 1 0,0 20 16,21-42-16,0 0 15,0 0-15,0 0 0,22 0 16,-22 0-16,0 0 0,0-21 16,21 0-16,-20-1 0,-1 22 15,0-42-15,0 21 0,0 0 0,0 0 16,1-22-16,-1 1 0,0 0 15,0 20-15,-21-20 0,0 0 16,21-1-16,-21 1 0,0 21 0,21-21 16,-21 20-16,0 1 15,0 42 1,0 1-16,0-1 0,0 0 0,0 21 16,0-21-16,0 22 0,0-1 15,0-21-15,0 22 0,0-1 0,0-21 16,0 0-16,0 0 0,0 1 0,0-1 15,0 0-15,0 0 16,22 0-16,-1-21 0,0 0 0,0 0 16,0 0-16,0 0 0,1 0 0,20 0 15,-21 0-15,21-21 0,-20 21 16,20-21-16,-21 0 0,21 0 0,-20-1 16,-1-20-16,0 21 0,0-21 0,0-1 15,0 1-15,1 0 0,-22-22 16,0 22-16,21-22 0,-21 22 0,0-22 15,0 22-15,0 21 0,0-21 0,0 20 16,0 1-16,-21 42 16,-1 1-1,22 20-15,-21 0 0,21 1 16,-21 20-16,21-21 0,0 22 16,0-22-16,0 22 0,0-22 0,0 0 15,0 1-15,0-22 0,0 21 16,0-21-16,0 1 0,21-1 0,-21 0 15,21 0-15,1 0 0,-1-21 16,0 0-16,0 0 0,21 0 16,-20 0-16,-1-21 0,0 0 15,0 0-15</inkml:trace>
  <inkml:trace contextRef="#ctx0" brushRef="#br0" timeOffset="-102321.53">10604 11896 0,'0'-21'0,"0"42"0,0-85 0,0 43 0,0 0 15,22 0-15,-22 0 0,21-1 0,-21 1 16,0 0-16,0 42 31,0 0-31,0 22 0,0-1 16,0 0-16,0 22 0,0-1 15,0 1-15,0-1 0,0 22 0,-21-21 0,21-1 16,-22 1-16,1-1 16,21 1-16,-21-22 0,0 21 0,0-20 15,21 20-15,-21-20 0,21-1 0,-22-21 16,22 21-16,0-20 0,0-1 15,0 0-15,0 0 0,0-42 32,0-21-32,0 20 15,0-20-15,0 0 0</inkml:trace>
  <inkml:trace contextRef="#ctx0" brushRef="#br0" timeOffset="-99016.22">10477 12129 0,'-21'-43'0,"42"86"0,-42-128 15,0 43-15,0 20 0,21-20 16,0 21-16,0-21 0,0 20 0,0 1 16,0-21-16,0 21 0,21 0 0,0-1 15,0 1-15,22 0 0,-22 0 16,21 0-16,22 21 0,-22 0 0,22 0 16,-22 0-16,21 0 0,-20 0 15,20 42-15,-20-21 0,-1 0 0,-21 22 16,21-1-16,-20 0 0,-22 1 0,0-1 15,0 0-15,-22 1 16,1-1-16,-21 0 0,0 1 0,-1-22 16,1 21-16,-22-21 0,22 22 15,-21-22-15,20 0 0,1 0 0,0-21 16,-1 21-16,22-21 0,-21 22 0,21-22 16,-1 0-16,1 0 0,0 0 15,0-22-15,0 1 0,21 0 16,0 0-16,0 0 0,0 0 0,21 21 31,0 21-31,0 0 16,0 0-16,1 21 0,-1-20 15,0 20-15,0 0 0,0-21 16,-21 22-16,21-1 0,1-21 0,-1 22 16,0-22-16,-21 0 0,21 21 15,0-21-15,0 1 0,1-1 0,-1 0 16,0 0-16,0-21 0,21 0 0,-20 0 15,20 0-15,0 0 0,1 0 16,-1 0-16,0-21 0,1 0 0,-1 21 16,0-21-16,-21-22 0,22 22 0,-1 0 15,-21-21-15,22 20 0,-22-20 16,0 0-16,0-1 0,0 1 0,-21 0 16,0 21-16,0-22 0,0 1 15,0 21-15,0 0 0,0-1 16,0 1-16,-21 0 0,0 21 0,0 0 15,0 0-15,-1 0 0,22 21 16,-21 0-16,0 1 0,21-1 0,0 0 16,-21 21-16,21-21 0,-21 22 0,21-1 15,0-21-15,0 22 0,0-22 16,0 0-16,0 21 0,0-21 0,21 1 16,-21-1-16,21 0 0,0-21 0,0 21 15,1 0-15,-1-21 0,0 0 16,21 0-16,-21 0 0,1 0 0,20 0 15,-21 0-15,21-21 0,-20 0 0,20 0 16,0 21-16,-21-21 16,22-22-16,-1 22 0,0 0 0,-20-21 15,20 20-15,-21-20 0,0 0 0,0 21 16,-21-22-16,0 22 0,0 0 16,0 0-16,-21 21 15,0 0-15,0 21 0,0 0 16,0-21-16,-1 42 0,1-20 0,0-1 15,21 0-15,-21 0 0,21 0 0,0 22 16,0-22-16,0 0 0,0 0 16,21 0-16,0-21 0,-21 21 15,21 1-15,1-1 0,-1-21 0,0 21 16,0-21-16,0 0 0,0 21 16,-21-42 15,-21 21-16,0-21-15,0 0 0,0 21 0,0-22 16,-22 1-16,22 21 0,0 0 16,0 0-1,21 21 1,0 1-16,21-1 16,0-21-16,0 21 0,0 0 15,1-21-15,-1 0 0,21 21 0,-21-21 16,0 0-16,22 0 0,-22 0 15,21 0-15,-21 0 0,22 0 16,-1 0-16,0 0 0,-20-21 0,20 21 16,0-21-16,-21 0 0,22 21 0,-22-21 15,0-1-15,0 1 0,0-21 16,1 21-16,-22-22 0,21 22 0,-21-63 16,0 41-16,0 22 0,0-21 15,0 21-15,0-22 16,0 22-16,0 42 15,0 22 1,0-22-16,0 0 0,0 0 0,0 21 16,-21 22-16,-1-43 15,22 21-15,0-20 0,0-1 0,-21 0 16,21 21-16,0-21 0,0 1 16,0-1-16,0 0 0,21 0 15,1-21-15,-1 21 0,0-21 16,0 0-16,0 0 0,0 0 0,1 0 15,-1 0-15,0 0 0,0 0 0,0-21 16,0 21-16,1-21 0,-1 0 16,0 0-16,0 21 0,0-22 15,0-20-15,-21 21 0,0 0 0,0-22 16,0 22-16,0-21 0,0 0 0,0-1 16,0 1-16,0 0 0,0 20 15,-21-20-15,0 21 0,0 0 0,21 0 16,-21-1-16,0 22 0,-22 0 15,22 0-15,0 22 0,0-22 0,-22 21 16,22 21-16,0-21 0,-21 22 0,21-22 16,-1 21-16,22 0 15,0 1-15,0-22 0,-21 21 0,21 1 0,0-22 16,0 42-16,21-42 0,1 1 16,-22 20-16,21-42 0,0 21 15,0 0-15,0-21 0,0 0 0,1 0 16,-1 0-16,0 0 0,0 0 15,43 0-15,-43-21 16,0 0-16,21 21 0,-21-21 0,22 0 16,-1-1-16,-21 1 0,22 0 15,-1-21-15,0-1 0,1 1 16,-22 21-16,0-21 0,0 20 0,-21-20 16,0 21-16,21 0 0,-21 0 15,-21 21 1,0 21-1,0 0-15,21 0 0,-21 0 16,21 0-16,-22 1 0,22 20 16,-21-21-16,21 0 0,0 0 0,0 1 15,0-1-15,0 0 0,0 0 16,0 21-16,21-20 0,1-1 16,-1-21-16,0 0 15,0 21-15,0-21 0,0 0 0,1 0 16,20 0-16,-21 0 0,0 0 0,0-21 15,1 21-15,-1-21 0,0-1 16,0 1-16,0 0 0,0 0 0,1 0 16,-1-22-16,-21 22 0,21-21 15,0 21-15,-21-22 0,0 22 16,0-21-16,0 21 0,0 0 0,21-1 16,-21 1-16,0 0 0,0 42 31,0 0-31,-21 1 15,21-1-15,0 0 0,0 21 16,-21-21-16,21 22 0,-21-22 0,0 42 16,21-41-16,0 20 0,0-21 15,0 0-15,0 0 0,0 1 16,0-1-16,0 0 0,0 0 16,21 0-16,0-21 0,0 0 15,0 0-15,0 0 16,1 0-16,20 0 0,-21-21 0,0 0 15,0 21-15,22-21 0,-22 0 16,21-1-16,-21 1 0,1 0 0,20-21 16,-21 21-16,0-22 0,0 22 0,1-21 15,-1-1-15,-21 22 0,0-21 16,0 21-16,0-22 0,0 22 0,0 0 16,-21 21-1,-1 0-15,22 21 16,-21 0-16,21 1 0,0 20 15,0-21-15,0 0 0,0 0 16,0 22-16,0-22 16,0 0-16,0 0 0,0 0 0,0 22 15,0-22-15,0 0 0,0 0 0,21 0 16,-21 1-16,22-1 16,-1 0-16,0-21 0,-21 21 0,21-21 15,21 0-15,-20 0 0,-1 0 16,0 0-16,21 0 0,-21 0 15,1 0-15,-1 0 0,21-21 0,-21 0 0,22 21 16,-22-21-16,21-1 0,-21 1 16,22 0-16,-22-21 0,21 21 0,-21-22 15,22 22-15,-22-21 0,0-1 16,-21 1-16,21 0 0,-21 21 16,21-22-16,-21 22 0,0 0 0,0 0 15,0 0-15,-21 42 16,0 0-1,0 0-15,21 0 0,0 22 0,0-22 16,-21 21-16,21-21 0,0 22 16,0-1-16,0-21 0,0 21 15,0-20-15,0-1 0,0 0 0,0 0 16,0 0-16,0 0 16,0 1-16,0-1 15,0-42 32,0-1-47,0 1 16,0 0-16,0 0 15,0 0-15,0 0 0,-22 21 32,22 21-17,0 0-15,0 0 16,0 0-16,0 0 15,0 1 1,22-1-16,-1-21 16,0 0-16,0 0 0,0 0 15,0 0-15,1 0 0,20 0 16,-21 0-16,0 0 0,22 0 0,-22 0 16,21 0-16,22-43 0,-22 43 15,-21-21-15,21 0 0,-20 0 16,20-21-16,-21 20 0,0 1 15,22-63-15,-22 62 0,-21-20 16,0 0-16,0 21 0,0-22 16,0 22-16,0 0 0,0 0 0,-21 21 15,-1 0-15,1 0 16,21 21-16,-21-21 0,0 21 0,-21 43 16,20-43-16,22 21 0,-21 0 15,21-20-15,0-1 0,0 21 16,0-21-16,0 0 0,0 22 0,0-1 15,0-21-15,0 0 16,21 1-16,1-22 0,-1 21 16,21-21-16,-21 0 0,22 21 0,-1-21 15,0 0-15,1 0 0,-22 0 16,21 0-16,0-21 0,-20 21 0,20-21 16,-21-1-16,21 1 0,-20 0 15,20 0-15,-21 0 0,0 0 16,0-22-16,1 22 0,20-64 15,-42 64-15,0-21 0,0 21 16,0 0-16,0-1 0,0 1 0,-21 21 16,0 21-1,-1 1-15,1 20 16,21-21-16,-21 0 0,21 22 0,0-22 16,0 21-16,0-21 0,0 22 15,0-22-15,0 0 0,0 0 16,0 0-16,0 0 0,0 1 15,21-22-15,-21 21 16,-21-21 15,0 0-15,0 0 0,21-21-16</inkml:trace>
  <inkml:trace contextRef="#ctx0" brushRef="#br0" timeOffset="-98237.28">16976 13187 0,'0'0'0,"-64"0"16,43 0 0,-43 0-16,43 0 0,-21 0 15,21 0-15,-22 0 0,1 0 16,0-21-16,-1 21 0,1 0 0,-21 0 16,20-21-16,-20 21 0,-1 0 0,1 0 15,-1-22-15,1 22 0,-1-21 16,-20 21-16,-1 0 0,0 0 15,1-21-15,-22 21 0,21 0 16,-21 0-16,0 0 0,1 0 0,-1 0 16,0 0-16,0 0 0,0 0 0,-21 0 15,21 0-15,-21 0 0,0 0 16,0 0-16,0 0 0,-21 0 0,21 0 16,-21 0-16,0 0 0,0 0 0,21 0 15,-21 0-15,21 0 0,-22 0 16,1 0-16,0 0 0,0 21 0,0-21 15,21 0-15,-21 0 0,-1 21 0,1-21 16,0 22-16,0-22 0,0 0 16,0 0-16,-1 0 0,-20 0 15,-127 21-15,126-21 0,22 0 16,0 0-16,-21 0 0,21 0 16,-22 21-16,22-21 0,0 0 0,-21 0 15,20 0-15,1 0 0,0 0 0,-21 0 16,21 21-16,-1-21 0,1 0 15,-21 0-15,21 0 0,0 0 0,-1 0 16,-20 0-16,21 0 0,0 21 0,0-21 16,21 0-16,-22 0 0,22 0 15,-21 0-15,0 21 0,21-21 16,-21 0-16,21 0 0,0 22 0,0-22 0,0 0 16,0 0-16,21 0 15,-21 21-15,21-21 0,0 0 0,1 0 16,-1 0-16,21 21 0,0-21 0,1 0 15,20 0-15,-20 0 0,20 21 16,1-21-16,-1 0 0,1 0 0,-1 0 16,22 0-16,-1 21 0,22-21 15,-21 0-15,21 0 0,0 0 0,21 21 16,0 1 15,21-22-31,0 0 0,0 21 16,0-21-16,22 0 0,-1 21 15,0-21-15,1 0 0,-1 21 16</inkml:trace>
  <inkml:trace contextRef="#ctx0" brushRef="#br0" timeOffset="-97701.2">5524 13843 0,'0'-21'16,"0"42"-16,0-63 0,0 21 0,0-1 15,0 1-15,0 0 0,0 0 16,22 21 15,-22 21-15,0 0-16,0 0 0,0 1 0,21 20 15,-21-21-15,0 21 0,0 1 16,0-1-16,0 0 0,0 1 0,0-22 16,0 21-16,0 1 0,0-1 0,-21 0 15,21 1-15,0-1 0,-22-21 16,1 21-16,21-20 0,-21-1 15,21 0-15,0 0 0,0 0 16,21-42 15,0 0-31</inkml:trace>
  <inkml:trace contextRef="#ctx0" brushRef="#br0" timeOffset="-97384.37">5990 14161 0,'0'0'15,"0"21"-15,0 0 0,0 0 0,21-21 16,-21 21-16,21-21 0,-21 21 16,22-21-16,-1 0 0,0 0 15,0 0-15,0-21 16,0 21-16,-21-21 15,0 0-15,0 0 0,0 0 16,0-1-16,0 1 0,0 0 16,-21 21-16,0 0 15,0 0 1,0 0-16,21 21 0,-21 0 16,21 1-16,0-1 15,0 0-15,21 0 16</inkml:trace>
  <inkml:trace contextRef="#ctx0" brushRef="#br0" timeOffset="-96961.61">7112 13801 0,'-21'-43'0,"42"86"0,-63-107 0,42 43 0,0-21 16,-22 21-16,1-1 15,21 1-15,0 0 0,0 0 0,-21 21 16,21 21-1,0 21-15,0-20 0,0 20 16,0 21-16,21-20 0,-21-1 0,0 22 16,0-22-16,21 21 15,-21-20-15,0 20 0,0-20 0,0 20 16,0-21-16,0 22 0,0-22 0,0 1 16,0 41-16,0-63 15,0 22-15,0-22 0,0 0 0,0 0 16,0 0-16,0-42 31,0 0-31,-21 0 0,21 0 16,0 0-16,0-22 0</inkml:trace>
  <inkml:trace contextRef="#ctx0" brushRef="#br0" timeOffset="-96651.79">6943 14012 0,'0'0'0,"-22"-42"0,22 0 0,0-1 16,-21 1-16,21-21 0,0 20 0,0 1 15,0 21-15,0-22 0,21 1 0,1 21 16,-1-21-16,0 20 0,21 1 16,1 0-16,-22 0 0,21 21 0,0 0 15,1 0-15,-1 0 0,0 0 16,1 21-16,-1 0 0,0 0 0,-20 22 16,-1-1-16,0-21 0,0 22 0,-21-1 15,0 0-15,0-21 16,0 22-16,-21-22 0,0 21 0,-22-21 15,1 22-15,21-22 0,-21 0 0,-1 0 16,1 0-16,21 1 0,-22-1 16,22-21-16,0 21 0,0-21 0,0 0 15,21 21-15,21-21 32,0 0-32,0 0 0,43 0 15</inkml:trace>
  <inkml:trace contextRef="#ctx0" brushRef="#br0" timeOffset="-96237.03">7514 14118 0,'0'-21'16,"0"0"-16,0 0 15,0 0-15,21-1 16,0 22-16,-21-21 0,22 0 0,-1 21 15,0 0-15,0 0 0,0 0 0,0 0 16,1 0-16,20 21 0,-21-21 16,0 21-16,22 22 0,-22-22 0,0 0 15,0 21-15,0-20 0,-21 20 0,0-21 16,0 21-16,0-20 16,0 20-16,0-21 0,-21 0 0,0 22 15,0-22-15,0 0 0,-1 0 0,1-21 16,21 21-16,-21-21 15,0 0-15,21-21 16,0 0-16,0 0 0,0 0 0,0-1 16,0-20-16,0 21 0,21-21 15,21-22-15,-42 43 0,22-21 16,-1-1-16,0 22 0,21-21 0,-21-1 16,22 22-16,-22 0 0,21 0 15,1 0-15,-1 0 0,-21-1 0,21 1 16,1 21-16,-22 0 0,21 0 15,1 0-15,-1 0 16</inkml:trace>
  <inkml:trace contextRef="#ctx0" brushRef="#br0" timeOffset="-95661.36">8467 13907 0,'-22'127'16,"22"-106"-16,-21 21 16,0-21-16,21 0 0,0 1 15,-21 20-15,0-21 0,0 43 16,21-43-16,0 0 15,21-21 1,0 0-16,0 0 16,0 0-16,0-21 0,1 0 15,-1 21-15,21-22 0,-21 1 16,0 0-16,1 0 0,-1 0 0,0 0 16,0-1-16,-21 1 0,0 0 0,0 0 15,0 0-15,0 0 0,-21-1 16,0 1-16,0 21 0,-1-21 0,1 21 15,0 0-15,0 0 0,0 0 0,0 0 16,42 0 15,0 0-15,0-21-16,21 0 0,-20 21 16,20 0-16,-21-21 0,21 21 0,1 0 15,-1 0-15,0 0 0,1 0 16,20 0-16,-20 0 0,-22 21 0,21 0 15,0 0-15,-20 0 0,-1 22 0,0-22 16,-21 21-16,0-21 0,0 22 16,0 20-16,0-21 0,0 22 0,0-1 15,0 1-15,0 21 0,0-22 0,-21 22 16,21-1-16,0 1 0,-21 0 16,21-1-16,0-20 0,0 21 0,0-1 15,0-20-15,0-1 0,0 1 16,-22-22-16,22 0 0,-21 1 0,21-1 15,0-21-15,-21 0 0,21 1 16,-21-22-16,21-22 16,0 1-1,0-21-15,0 21 0,0-22 0,21 1 16,-21 0-16,0-1 0,21-20 16,0-1-16,-21-20 0,0 20 0</inkml:trace>
  <inkml:trace contextRef="#ctx0" brushRef="#br0" timeOffset="-95353.53">9123 14393 0,'0'0'16,"0"-63"-16,0-1 0,0 22 0,-21 0 0,21-1 0,-22-20 16,22 42-1,0-22-15,0 22 0,0 0 0,0-21 16,22 21-16,-1-1 0,0 1 0,0 0 16,0 0-16,22 0 0,-22 21 15,0 0-15,0 0 0,0 0 0,0 0 16,1 0-16,-1 21 0,0 0 0,-21 0 15,21 22-15,-21-22 0,0 21 16,0-21-16,0 0 0,0 22 0,-21-22 16,0 21-16,0-21 0,-1 1 0,1-1 15,-21 0-15,21 0 0,0 0 16,-1-21-16,1 21 0,0-21 0,21 22 16,21-44 15,0 1-31,1 21 0,-22-21 15,21 0-15,0 21 0,0-21 0,0 0 16,0-1-16</inkml:trace>
  <inkml:trace contextRef="#ctx0" brushRef="#br0" timeOffset="-94731.14">9504 14076 0,'21'21'16,"-42"-42"-16,63 42 0,-21-21 15,0 0-15,1 0 16,-1 0-16,0 0 0,0 0 0,0 0 15,0-21-15,1 21 0,-1-21 16,-21 0-16,0-1 0,21 1 16,-21 0-16,0 0 0,0 0 0,0 0 15,0-1-15,-21-20 0,0 21 0,-1 0 16,1 21 0,0 0-16,0 21 15,0 0-15,21 0 0,0 0 0,0 22 16,-21-22-16,21 21 0,0-21 15,0 22-15,0-22 0,0 0 16,0 0-16,0 0 0,21 1 0,-21-1 16,0 0-16,21 0 0,0-21 15,0 0-15,0 21 0,1-21 16,-1 0-16,0 0 0,0 0 0,0-21 16,0 21-16,1-21 0,-1 0 15,-21 0-15,21-1 0,0 1 0,0-21 16,0 21-16,1-22 0,-1 22 0,0-21 15,21 21-15,-21-22 0,1 22 16,-1 0-16,21 0 0,-21 0 0,0 21 16,1 0-16,-1 0 15,0 21-15,0 0 0,-21 0 0,21 0 16,0 22-16,-21-22 0,22 21 0,-22-21 16,0 22-16,0-22 0,0 21 0,0-21 15,0 1-15,0-1 0,0 21 16,0-21-16,0 0 0,-22-21 15,1 0 1,21-21 0,0 0-16,0 0 15,0 0-15,0 0 0,0-22 16,0 22-16,0 0 0,21-21 16,1-1-16,-1 1 0,0 0 0,0-1 15,0-20-15,0 20 0,22 1 16,-22 0-16,0-1 0,21 1 15,-20 0-15,20 21 0,-21-1 0,0 1 16,22 0-16</inkml:trace>
  <inkml:trace contextRef="#ctx0" brushRef="#br0" timeOffset="-94056.52">10837 13441 0,'-42'0'0,"84"0"0,-42 21 16,0 0-16,0 0 0,0 1 16,0-1-16,0 0 0,0 21 0,0-21 15,0 22-15,0-1 0,0 22 16,0-22-16,0 0 0,0-21 15,0 22-15,0-1 0,0-21 0,0 0 16,0 22-16,0-22 0,0 0 0,0 0 16,0 0-16,0 1 15,0-1-15,21-21 16,1 0-16,-1 0 0,0 0 0,0 0 16,0 0-16,22 0 0,-22-21 15,0-1-15,21 1 0,-21 21 0,1-21 16,-1 0-16,21 0 0,-21 0 0,-21-1 15,21 1-15,-21 0 0,22 21 16,-22 21 0,0 0-1,-22-21-15,22 22 16,-21-1-16,21 0 0,-21 0 0,21 0 0,0 0 16,0 1-16,0-1 15,0 0-15,21-21 16,0 0-16,1 0 0,-1 0 0,0 0 15,0 0-15,0 0 0,0 0 0,1 0 16,20 0-16,-21-21 0,0 21 16,0-21-16,1-1 0,-1 1 0,0 0 15,0 0-15,-21 0 0,0 0 0,21-22 16,0 22-16,-21 0 0,0 0 16,0 0-16,0-1 0,0 44 31,0-1-31,0 0 0,0 0 0,0 0 15,-21 22-15,0-22 0,21 21 16,-21 0-16,21 1 0,0-1 16,0 85-16,0-21 0,0-43 15,0 1-15,0-1 0,21 1 16,-21-1-16,0 1 0,21-1 0,0 1 16,-21-1-16,0 1 0,22-1 15,-22-20-15,21 20 0,-21-20 0,21 20 16,-21-21-16,0 1 0,0 41 15,0-62-15,0-1 0,0 0 16,-21 0-16,0-21 0,-1 0 16,1 0-16,0 0 0,21-21 15,0 0-15,-21 0 0,0-1 16,0-20-16,21 21 0</inkml:trace>
  <inkml:trace contextRef="#ctx0" brushRef="#br0" timeOffset="-93830.16">10795 13949 0,'0'0'0,"0"-21"16,21 21-16,0 0 15,-21-21-15,43 21 0,-22 0 0,0 0 16,21 0-16,-21-22 0,22 22 0,-22 0 15,21 0-15,-21 0 0,22-21 16,-22 21-16,21 0 0,-21 0 0,1 0 16,20-21-16,-21 0 0,0 21 0,22 0 15</inkml:trace>
  <inkml:trace contextRef="#ctx0" brushRef="#br0" timeOffset="-92352">12615 14034 0,'0'0'0,"-21"21"0,0 0 0,21 0 16,-21 0-16,0-21 0,21 21 16,-22 1-16,22-1 15,22-21 1,-1 0-16,0 0 15,21-21-15,-21-1 0,1 1 0,20 0 16,0 0-16,1 0 0,-1 0 0,-21-22 16,21 22-16,1-21 15,41-43-15,-41 22 0,-22 20 16,0-20-16,0-1 0,0 22 0,1-22 16,-22 22-16,0 0 0,0 21 15,0-22-15,0 22 0,0 0 0,-22 21 16,1 0-1,0 21-15,0 0 0,0 22 16,0-22-16,21 42 0,-22-20 0,1 20 16,0 1-16,21 20 0,-21-20 15,0 20-15,21-20 0,-21-1 16,21 22-16,0 0 0,-22 63 16,1-63-16,21-1 0,-21 1 0,21-22 15,0 22-15,0-21 0,0-1 16,0 1-16,0 20 0,0-20 0,-21-22 15,21 22-15,0-1 0,0-21 0,-21 1 16,21-1-16,0-21 0,0 0 16,0 1-16,21-1 0,0-21 0,0 0 15,0 0-15,1 0 0,20 0 0,-21-21 16,21 21-16,1-22 0,-1 1 0,0-21 16,-20 21-16,20 0 0,0-22 15,22-20-15,-43 20 16,0 1-16,0 0 0,0-1 0,1 1 15,-22 0-15,0-22 0,0 22 0,0-22 16,0 1-16,-22 21 0,1-22 16,0 1-16,-21-1 0,-1 22 0,22-1 15,-42 1-15,20 0 0,1 21 0,0-1 16,-1 1-16,1 0 0,21 21 16,0 0-16,0 0 0,-1-21 0,1 21 15,21-21 1,21 21-1,1-21-15,20 21 0,-21-22 16,21 22-16,1-21 0,20 0 0,-20 0 16,-1 21-16,21-21 0,-20 0 15,20-1-15,-20 1 0,-1 0 0,0 21 16,-21-21-16,1 0 0,-1 21 16,0-21-16,0 21 0,-21-22 15,-21 22 16,0 22-15,21-1-16,0 0 0,0 0 0,0 0 16,0 0-16,0 22 0,0-22 15,0 0-15,0 0 0,0 0 16,0 1-16,21-1 0,0 0 0,-21 0 16,21-21-16,0 21 0,1-21 15,-1 0-15,21 0 0,-21 0 16,0 0-16,1 0 0,-1-21 0,21 21 15,-21-21-15,22 0 0,-22 0 16,21-1-16,-21-20 0,22 21 0,-22-21 16,0-1-16,0 1 0,0 0 0,0-22 15,1 22-15,-22-22 0,21 22 16,-21-22-16,0 22 0,0 0 0,0-1 16,0 1-16,0 21 0,0-21 15,0 20-15,0 1 0,0 0 16,0 42 15,-21 0-31,21 1 0,-22 20 0,22-21 16,-21 21-16,21 22 0,0-22 0,0 1 15,0 20-15,-21-21 0,21 22 16,0-22-16,0 1 0,0-1 16,0 0-16,0 1 0,0-22 0,0 21 15,0-21-15,21 0 0,-21 1 0,21-1 16,1 0-16,20 0 0,-21-21 15,0 0-15,22 0 0,-22 0 0,21 0 16,-21 0-16,22 0 0,-22 0 16,42-21-16,-20 0 0,-22 0 15,0-1-15,21 1 0,-21-21 16,1 21-16,-1-22 0,0 22 0,-21-21 16,0 21-16,21-22 0,-21 1 0,0 21 15,0 0-15,0 0 0,-21 21 16,0 0-16,0 0 15,-1 21-15,1 0 0,21 21 0,-21-21 16,21 1-16,-21 20 0,21-21 16,0 21-16,0-20 0,0 20 0,0-21 15,0 0-15,0 0 0,21 1 0,-21-1 16,21 0-16,0 0 16,22-21-16,-22 0 0,0 21 0,21-21 15,-20 0-15,20 0 0,21 0 16,-41 0-16,-1-21 0,21 0 15,-21 0-15,0 21 0,22-21 0,-22-1 16,0-20-16,0 21 0</inkml:trace>
  <inkml:trace contextRef="#ctx0" brushRef="#br0" timeOffset="-92101.88">13716 13547 0,'0'0'0,"-21"0"0,0 21 0,-1-21 16,22 21 15,0 0 0,22-21-31,-1 21 16,0 1-16</inkml:trace>
  <inkml:trace contextRef="#ctx0" brushRef="#br0" timeOffset="-91029.25">5588 15515 0,'0'0'0,"-21"0"16,0 0-16,-1 0 0,22-21 15,0 0-15,0 0 16,0 0-16,0-1 16,0 1-16,22 0 0,-1 0 15,0 21-15,0 0 0,0-21 16,0 21-16,22 0 0,-22 0 0,0 0 15,0 21-15,22-21 0,-22 21 16,0 21-16,21-20 0,-21-1 0,22 63 16,-22-41-16,0-1 0,-21-21 15,0 22-15,0-1 0,0 0 16,0 1-16,-21-1 0,0 0 0,0 1 16,-22-1-16,1 0 0,0 1 0,-22-1 15,22-21-15,-22 0 0,22 22 16,-22-22-16,22-21 0,-21 21 15,20 0-15,1-21 0,0 0 0,-1 0 16,1 0-16,21-21 0,-22 0 0,22 0 16,0-1-16,0-20 0,0 0 15,21-1-15,-21 1 0,21 0 0,0-1 16,0 1-16,0 0 0,0-1 16,21 22-16,0-21 0,0 21 0,21 21 15,-20 0-15,20 0 0,0 0 0,1 0 16,-1 0-16,0 21 0,22 0 15,-22 21-15,0-20 0,1 20 16,-1-21-16,0 21 0,1 1 0,-22-22 0,0 21 16,0-21-16,0 22 15,1-22-15,-1 0 0,0 0 0,-21 0 16,0 1-16,21-1 0,-21 0 0,21 0 16</inkml:trace>
  <inkml:trace contextRef="#ctx0" brushRef="#br0" timeOffset="-90828.36">6350 15790 0,'0'0'0,"21"0"31,0 0 16</inkml:trace>
  <inkml:trace contextRef="#ctx0" brushRef="#br0" timeOffset="-90013.56">7620 15367 0,'0'0'0,"-42"-21"0,-1 21 0,22 0 15,0 0-15,0 0 16,0 0-16,-1 0 0,1 0 16,21 21-16,21-21 46,1 0-46,-1 0 0,21 0 16,-21 0-16,22-21 0,-1 0 0,0 21 16,1-21-16,20-1 0,-21 1 0,22-21 15,-22 21-15,1 0 16,-22-1-16,0 1 0,0 21 0,-21-21 16,0 0-16,-42 0 0,21 21 15,-22 0-15,1 0 0,0 0 16,-22 0-16,22 0 0,-22 21 0,22 0 15,-22 0-15,22 0 0,0 1 16,-1-1-16,1 21 0,0-21 0,21 22 16,-1-22-16,1 21 0,0-21 0,21 22 15,0-22-15,0 0 0,0 0 16,0 0-16,21 0 0,0 1 0,1-1 16,-1-21-16,0 21 0,0-21 15,21 0-15,-20 0 0,-1 0 16,21 0-16,-21 0 0,0 0 0,1 0 15,-1 0-15,0 0 0,0 0 16,-42 0 0,0 0-16,0 0 15,-1 21-15,-20-21 0,21 21 16,-21-21-16,20 21 0,-20 1 0,0-22 16,21 21-16,-22 0 0,22 0 0,0 0 15,0 22-15,0-22 16,21 0-16,0 21 0,0-21 0,0 22 15,0-22-15,0 21 0,0-21 0,0 22 16,21-22-16,0 0 16,0 0-16,21 0 0,-20-21 0,-1 0 15,0 0-15,21 0 0,-21 0 0,22 0 16,-22 0-16,21-21 0,-21 21 16,22-21-16,-22 0 0,21 0 0,1 0 15,-22-22-15,0 22 0,21-21 16,-21 21-16</inkml:trace>
  <inkml:trace contextRef="#ctx0" brushRef="#br0" timeOffset="-89797.69">8022 15621 0,'21'0'15,"-42"0"-15,63 0 0,-20 0 16,-1 0-16,0 21 0,0 0 16,0-21-16,0 22 0,1-1 0,-1 0 15,0 0-15,0 0 0,0 0 0,-21 22 16,21-22-16,-21 0 0,22 0 15,-22 22-15,0-22 0,0 0 0,0 0 16,0 0-16,0 0 0,0 1 16,-22-1-16,22 0 15,-21-21 1,21-21-16,0 0 0,0-1 16</inkml:trace>
  <inkml:trace contextRef="#ctx0" brushRef="#br0" timeOffset="-89572.81">8424 15663 0,'0'0'0,"0"-21"16,21 0-16,-21 0 0,0 0 16,0 0-16,-21 21 15,0 0 1,0 21-16,-21 0 0,20 0 0,-20 0 16,21 0-16,-21 1 0,20 20 0,-20-21 15,0 0-15,21 22 0,-1-22 16,1 21-16,0-21 0,0 0 0,21 1 15,-21 20-15,21-21 0,0 21 16,0-20 0,21-22-16,0 0 0,0 0 15,0 0-15,22 0 0</inkml:trace>
  <inkml:trace contextRef="#ctx0" brushRef="#br0" timeOffset="-89308.96">8932 15579 0,'0'0'0,"0"-21"16,-21 21-1,0 0-15,-21 21 16,20 0-16,1 0 0,0 0 16,0 0-16,21 1 0,-21-1 0,21 21 15,-21-21-15,21 0 0,0 22 0,0-22 16,0 0-16,0 0 0,0 0 15,0 22-15,21-43 0,0 21 0,0 0 16,0 0-16,0-21 0,1 0 0,20 0 16,-21 0-16,0 0 0,0 0 15,22 0-15,-22 0 0,0-21 0,21 0 16</inkml:trace>
  <inkml:trace contextRef="#ctx0" brushRef="#br0" timeOffset="-88713.64">9207 15727 0,'22'0'31,"-1"0"-15,0-21 0,0 0-16,0-1 0,0 22 15,1-21-15,-1 0 0,-21 0 16,21 21-16,-21-21 0,0 0 15,0-1 1,-21 22 0,0 0-16,-1 0 0,1 0 0,0 22 15,0-1-15,0 0 0,0 0 0,-1 0 16,1 0-16,21 22 0,0-22 16,-21 0-16,21 21 0,0-20 0,0 20 15,0-21-15,0 21 0,0-20 0,0-1 16,21 0-16,0 0 0,1-21 15,-1 21-15,0-21 0,0 0 0,0 0 16,22 0-16,-22 0 0,21 0 16,-21 0-16,22 0 0,-22-21 0,21 0 15,0 0-15,1 0 0,-1-1 16,0-20-16,1 21 0,-1-21 0,0 20 16,1-20-16,-1 0 0,-21-1 0,22 1 15,-22 0-15,0-22 0,0 22 16,-21-22-16,21 22 0,-21 0 0,21-1 15,-21 1-15,0 21 0,0 0 0,0 0 16,0 42 0,0 21-16,0-21 0,0 22 15,0-1-15,0 0 0,0 1 0,0-1 16,0 0-16,-21 1 0,21-1 16,-21 0-16,21 1 0,-21-22 0,21 21 15,0-21-15,0 22 0,0-22 16,0 0-16,0 0 0,0 0 15,0 0-15,21-21 16,0 0-16,0-21 16,1 21-16,-22-21 0</inkml:trace>
  <inkml:trace contextRef="#ctx0" brushRef="#br0" timeOffset="-86757.36">11239 15875 0,'-21'0'0,"42"0"0,-63 0 16,21 0-16,0 0 0,21-21 31,0 0-31,0 0 16,0-1-16,21 22 0,0-21 16,0 0-16,0 0 0,22-21 15,-22 20-15,0 1 0,21-21 0,-20 21 16,-1-22-16,21 1 0,-21 0 0,0-1 15,1 1-15,-22 21 0,0-21 16,0 20-16,0 1 0,-22 21 16,1 0-16,0 21 0,0-21 15,0 22-15,0 20 0,21-21 16,-22 0-16,22 22 0,0-22 0,0 21 16,0 0-16,0-20 0,0 20 0,22-21 15,-22 21-15,21-20 0,0-1 16,0 0-16,0 0 0,0 0 15,1 0-15,-1 1 0,0-22 0,-21 21 16,21-21-16,-21 21 16,0 0-16,-21-21 15,0 0-15,0 0 16,-22 0-16,22-21 0,0 0 16,-21 21-16,20-21 0,1-1 0,-21 1 15,21 21-15,0-21 0,-22-21 16,43 63-1,0 0 1,21 21-16,1-20 0,-1-1 16,0 0-16,0 0 15,-21 21-15,21-20 0,0-1 0,1 0 16,-1 0-16,0 0 0,0-21 0,0 0 16,22 21-16,-22-21 0,21 0 15,0 0-15,1 0 0,-1-21 0,0 0 16,1 0-16,20 0 0,-20 0 15,-1-1-15,43-41 0,-43 42 0,0-22 16,1 22-16,-1-21 0,-21 0 16,0-1-16,0 1 0,1 0 15,-22-22-15,0 22 0,0-22 0,0 22 0,0 0 16,0-1-16,0 1 16,0 0-16,-22 20 0,1 22 15,0 22 1,21 20-16,0-21 0,0 21 15,0 1-15,-21 20 0,21-20 0,0-1 16,-21 0-16,21 22 0,0-22 16,0 0-16,0 1 0,0-22 0,0 21 15,0-21-15,0 22 0,0-22 0,0 0 16,0 0-16,0 0 0,0-42 31,21 0-15,0 0-16,0 0 0,0 0 15,1-1-15,-1 1 0,0 0 16,0 0-16,0 0 0,0 0 0,1-1 16,-1 1-16,0 21 0,21 0 15,-21 0-15,1 0 16,-1 21-16,-21 1 0,0-1 0,21 0 16,-21 0-16,21 0 0,-21 0 0,21 1 15,0-1-15,1 0 16,-1 0-16,-21 0 0,21-21 0,0 21 15,0-21-15,0 0 0,1 0 0,20 0 16,-21 0-16,0 0 0,22 0 0,-22 0 16,21 0-16,0-21 15,-20 21-15,20-21 0,0 0 0,-21 21 16,22-21-16,-22 0 0,0-1 0,0 1 16,0-21-16,-21 21 0,0 0 15,22-1-15,-22-20 0,0 21 0,0-21 16,0 20-16,0 1 0,0 0 0,0 0 15,-22 21 1,1 0-16,0 0 0,0 21 16,0 0-16,21 0 0,-21 1 0,21-1 15,-22 21-15,22-21 0,-21 0 16,21 22-16,0-22 0,0 0 0,0 21 16,0-20-16,21-1 0,22 21 15,-22-21-15,21-21 0,-21 21 16,1 1-16,20-22 0,0 0 15,1 0-15,-1 0 0,0 0 0,1 0 16,-1-22-16,0 1 0,1 21 0,-1-21 16,0 0-16,-21 0 0,22 0 15,-1-1-15,-21 1 0,0 0 0,1 0 16,-1 0-16,0-22 0,-21 22 0,0-21 16,0 21-16,0-22 0,0 22 15,0 0-15,0 0 0,-21 0 0,0 21 16,-1 0-16,1 0 15,0 0-15,21 21 0,-21 0 16,21 0-16,-21 0 0,21 22 16,0-22-16,0 0 0,0 0 0,0 22 15,0-22-15,0 0 0,0 0 0,0 0 16,21 0-16,0 1 16,0-22-16,0 21 0,1-21 15,-1 0-15,0 0 0,0 0 0,0 0 16,22 0-16,-22 0 0,21 0 0,-21-21 15,22-1-15,-22 22 0,21-21 16,-21 0-16,0 0 0,1 0 0,-1 0 16,0-1-16,0 1 0,0-21 15,0 0-15,-21 20 0,0-20 16,0 0-16,22-22 0,-22 22 0,0 0 16,21-22-16,-21 22 0,0-1 0,0 1 15,0-21-15,0 20 16,0 22-16,0 0 0,0 42 31,0 0-31,0 22 0,0-22 16,0 42-16,0-20 0,0-1 15,0 0-15,-21 22 0,21-22 0,0 0 16,0 1-16,-22-1 0,22 0 0,0 1 16,0-22-16,0 21 0,0 22 15,0-43-15,0 0 0,0 0 16,0 0-16,0 1 0,0-1 15,22-21-15,-1 0 16,0 0-16,0 0 16,0 0-16,0 0 0,1-21 15,-1 21-15,0-22 0,0 1 0,0 21 16,0-21-16,1 0 0,-1 0 16,0 0-16,-21-1 15,0 1-15,21 0 0,-21 0 0,0 0 16</inkml:trace>
  <inkml:trace contextRef="#ctx0" brushRef="#br0" timeOffset="-86497.29">14372 15409 0,'21'0'16,"0"0"-16,1 0 0,-1 0 15,0 0-15,21 0 0,-21 0 16,1 0-16,-1 0 0,0 0 0,0 0 0,21 0 16,-20 0-16,-1 0 15,0-21-15,0 0 0,0 21 0,0-21 16,1 21-16,-1 0 0,0-21 0,0 21 16,0 0-16,-21-21 15,0-1 1,0 1-1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30T02:45:58.3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7768 296 0,'0'0'0,"0"-21"0,0 0 15,0 0-15,0 0 16,0 0-16,0-1 16,0 1-16,-21 21 15,21-21-15,-21 21 31,21 21-31,-21 0 16,21 1-16,0 20 0,-22 0 16,1 1-16,21-1 0,-21 0 0,0 1 15,0 20-15,0 1 0,-1-22 16,1 21-16,0 22 0,-21-21 16,21-1-16,-1 22 0,-20-22 0,21-20 15,0 20-15,0 1 0,-22-22 0,22 0 16,0 1-16,0-22 15,21 0-15,-21 0 0,21 0 0,-22 0 16,22-42 15,0 0-31,0 0 0,0 0 16,0-22-16,0 1 0,0 0 0,0-1 16,0 1-16,0 0 0,0-22 15,0 22-15,22 0 0,-1-1 0,-21 1 16,0 21-16,21-22 0,0 22 15,-21 0-15,21 21 0,-21-21 0,21 21 16,1 0 0,-1 21-16,-21 0 0,21 0 15,0 22-15,-21-1 0,21 0 16,0 1-16,-21-1 0,43 43 16,-22-43-16,-21 0 0,21 1 15,0-22-15,0 21 0,1-21 0,-1 1 16,21-1-16,-21 0 0,22-21 0,-22 21 15,21-21-15,0 0 0,1 0 16,-1 0-16,0 0 0,22 0 0,-22-21 16,1 21-16,-1-21 15,0 0-15,-21-22 0,22 22 0,-22-21 0,0-22 16,0 22-16,0-22 0,1 1 16,-1-1-16,-21-20 0,21 20 15,-21 1-15,0-22 0,0 22 16,-21-1-16,0 1 0,-1-1 0,-20 1 15,0 20-15,21 1 0,-43 0 16,22 20-16,-1-20 0,-20 21 0,21 21 16,-22 0-16,1 0 15,-22 21-15,43 21 0,-1-20 16,1 20-16,21 21 0,0-20 0,-1 20 16,22-20-16,0 20 0,0-21 15,0 22-15,0-22 0,0 22 0,22-22 16,-1 22-16,0-22 0,0 0 15,0-21-15,22 22 0,-1-22 16,0 0-16,1 0 0,-1 0 0,0-21 16,1 0-16,-1 0 0,0 0 15,1 0-15,-22 0 0,21 0 0,-21 0 16,0 0-16,1-21 0,-1 0 16,0 0-16,0 0 0,-21 0 15,0-1-15,21 22 0</inkml:trace>
  <inkml:trace contextRef="#ctx0" brushRef="#br0" timeOffset="608.34">8996 889 0,'0'0'0,"0"-21"0,21 0 15,-21 0-15,0-22 0,0 22 16,0 0-16,-21 0 0,0 0 16,-1-1-16,1 1 0,-21 0 15,21 21-15,0 0 0,-1 0 16,1 0-16,0 0 0,0 21 0,-21 0 16,20 1-16,1-1 15,0 21-15,0 0 0,0 1 0,0-1 16,-1 0-16,22 1 0,0-1 15,-21 0-15,21 1 0,-21-1 0,21 0 16,0 1-16,0-1 16,0-21-16,0 0 0,21-21 0,0 22 15,1-22-15,-1 0 0,21 0 16,-21 0-16,0 0 0,1 0 16,-1-22-16,21 1 0,-21 21 0,0-42 15,1 21-15,-1 0 16,0-22-16,0 1 0,0 0 0,0-22 15,1 22-15,-1-22 0,-21 22 16,21 0-16,-21-1 0,0 1 0,0 21 16,0 0-16,21-1 0,-21 1 15,0 42 1,0 22-16,0-22 16,0 21-16,0 1 0,0-1 0,0 0 15,-21 1-15,21-1 0,0 0 16,0-21-16,0 22 0,0-22 0,0 0 15,0 21-15,0-20 0,21-22 16,0 21-16,-21 0 0,21-21 0,1 0 16,-22 21-16,21-21 0,0 0 15,0 0-15,0 0 16,0-21-16,1 0 0,-1 0 16,0-1-16,0 1 0</inkml:trace>
  <inkml:trace contextRef="#ctx0" brushRef="#br0" timeOffset="912.16">9588 275 0,'0'0'0,"0"43"31,0-22-31,0 0 0,-21 21 16,21-21-16,-21 22 0,21 20 0,-21-20 15,21-1-15,-21 0 0,21 22 16,-21-1-16,21-20 0,-22 20 0,1-21 16,21 1-16,0-1 0,-21 0 15,21 1-15,-21-1 0,21 0 0,0-20 16,-21-1-16,21 0 0,0 0 16,0 0-16,0 0 0,21-21 31,0-21-16,0 0-15,0-21 16</inkml:trace>
  <inkml:trace contextRef="#ctx0" brushRef="#br0" timeOffset="1491.88">10266 762 0,'0'0'0,"0"-21"0,0 0 16,0 0-16,-21 21 0,-1 0 16,-20-22-16,21 22 15,0 0-15,-22 0 0,22 0 16,-21 0-16,21 22 0,-22-22 16,22 21-16,-21 21 0,21-21 0,-22 22 15,22-1-15,-21 21 0,21-20 16,0-1-16,-1 0 0,22 1 15,-21-1-15,21-21 0,0 22 16,0-22-16,0 0 0,21 0 16,1 0-16,-1-21 0,0 0 15,0 0-15,21 0 0,-20 0 0,-1 0 16,21 0-16,-21 0 0,0 0 0,22-21 16,-22 0-16,21 0 0,-21 0 15,1-22-15,20 22 0,-21-21 16,0-1-16,0 1 0,1 0 0,-22-1 15,21 1-15,-21 0 0,21-1 16,-21 22-16,0 0 0,0 42 31,-21 0-31,0 1 0,21 20 16,-22 0-16,1 1 0,21-1 16,0-21-16,-21 21 0,21 1 0,0-1 15,0-21-15,0 0 0,0 22 16,0-22-16,0 0 0,42 0 15,-20-21-15,-1 0 0,0 0 16,0 0-16,0 0 0,0 0 16,22 0-16,-22 0 0,0 0 0,21-21 15,-20 0-15,-1 21 0,0-21 16,21-22-16,-21 22 0,1 0 0,-1-21 16,-21 21-16,21-22 0,-21 22 15</inkml:trace>
  <inkml:trace contextRef="#ctx0" brushRef="#br0" timeOffset="1791.76">9123 550 0,'0'0'0,"21"0"0,21 0 0,22 0 15,-1 0-15,-20 0 16,-1 0-16,0 0 0,22 0 0,-22 0 16,22 0-16,-22 0 0,21 0 15,-20 0-15,-1 0 0,-21-21 0,22 21 16,-22 0-16,0 0 0,-21-21 31</inkml:trace>
  <inkml:trace contextRef="#ctx0" brushRef="#br0" timeOffset="2303.94">11663 233 0,'0'-42'0,"0"84"0,0-106 0,0 43 15,0 0-15,0 0 0,0 42 31,0 21-31,0-20 0,0 20 16,0 21-16,0-20 0,0 20 16,0-20-16,0 20 0,-21 1 0,21-1 15,-22 1-15,22-1 16,0-21-16,0 22 0,-21-22 0,0 1 0,21-1 16,-21 0-16,21 1 15,0-22-15,0 0 0,0 0 0,0 0 16,0 0-16,-21-21 0,21-21 31,0-21-15</inkml:trace>
  <inkml:trace contextRef="#ctx0" brushRef="#br0" timeOffset="2731.69">11155 191 0,'42'-22'0,"-84"44"0,105-65 0,-20 22 16,-1 0-16,0 21 0,22-21 15,-22 21-15,22 0 0,-22 0 0,21 0 16,22 0-16,-21 21 0,-1 0 15,22 21-15,-22 1 0,1-1 0,-1 0 16,-20 22-16,-1-1 16,-21 1-16,0-1 0,-21 1 0,0-1 15,-21 1-15,0-1 0,-21 1 16,-1-1-16,1 1 0,-22-1 0,1-20 16,-1-1-16,1 0 0,21-20 0,-22 20 15,22-21-15,-22 0 0,22 0 16,0-21-16,20 0 0,-20 22 0,21-22 15,-21 0-15,20 0 0,1 0 16,21-22-16,-21 1 0,0 0 16,21 0-16,0 0 0,0 0 15,0-1-15,0 1 0,21 0 16,0 0-16,0 0 0,1 0 0,-1 21 16,0-22-16</inkml:trace>
  <inkml:trace contextRef="#ctx0" brushRef="#br0" timeOffset="3185.43">12213 804 0,'0'0'0,"0"-21"0,0 0 16,21 0-16,0 0 15,1 21-15,-1-21 16,0 21-16,0 0 0,0 0 16,0 0-16,1 0 0,-1 0 15,0 0-15,0 0 0,0 21 0,0 0 16,-21 0-16,22 21 0,-1-20 16,0 20-16,-21 0 0,0 1 0,0-1 15,0-21-15,0 21 0,0-20 16,0 20-16,0-21 0,-21 0 0,0 0 15,21 1-15,-22-1 0,1 0 16,0-21-16,0 21 16,21-42-1,0 0 1,0 0-16,0-1 0,0-20 16,0 21-16,21-21 0,-21 20 15,21-20-15,0 0 0,1-1 0,-1 1 16,0 0-16,0-1 0,0 22 15,22-21-15,-22 21 0,0 0 0,21-1 16,-21 22-16,1-21 0,-1 0 16,21 21-16</inkml:trace>
  <inkml:trace contextRef="#ctx0" brushRef="#br0" timeOffset="3391.31">12975 741 0,'0'21'0,"0"-42"0,-21 63 16,0 1-16,21-1 0,-21-21 0,-1 21 15,22 1-15,0-22 0,-21 21 16,21-21-16,-21 1 0,21-1 0,0 0 16,0 0-16,0 0 0,0 0 15,0 1-15,21-44 47,0 22-47,-21-42 0,22 21 16,-22 0-16</inkml:trace>
  <inkml:trace contextRef="#ctx0" brushRef="#br0" timeOffset="3735.96">12869 466 0,'-21'21'0,"42"-42"0,-63 42 16,21 0-16,0 0 0,21 0 15,0 1-15,0-1 0,0 0 0,0 0 16,0 0-16,21-21 16,0 21-16,0-21 15,0 0-15,0 0 0,1 0 0,-1 0 16,0 0-16,0-21 0,0 21 16,0-21-16,-21 0 0,22 0 15,-22 0-15,0-1 0,0 1 16,0 0-16,-22 0 0,1-21 0,21 20 15,-21 22-15,0-21 0,0 0 16,0 21-16,-1 0 0,1 0 0,0 0 16,0 21-16,21 0 0,0 1 15,0-1-15,0 0 0,0 0 0,0 21 16,0-20-16,0-1 0,0 0 16,21 0-16,-21 0 0</inkml:trace>
  <inkml:trace contextRef="#ctx0" brushRef="#br0" timeOffset="4188.21">13377 699 0,'0'0'0,"-21"0"0,0 0 16,21 21-1,0 0-15,0 0 0,0 0 16,0 22-16,0-22 0,0 21 16,0-21-16,0 22 0,0-22 0,21 21 15,-21-21-15,0 22 0,21-22 16,-21 0-16,0 0 0,0 0 0,21 0 16,1-21-1,-1 0 1,0 0-16,0-21 15,0 0-15,-21 0 0,21 0 16,1 0-16,-1-22 0,0 1 0,-21 0 16,21-1-16,0 1 15,0 21-15,1-22 0,-1 1 0,-21 21 16,0 0-16,21 0 0,0-1 16,-21 44 15,0-1-31,0 0 15,0 0-15,0 0 16,0 0-16,0 1 16,0-1-16,21 0 0</inkml:trace>
  <inkml:trace contextRef="#ctx0" brushRef="#br0" timeOffset="4956.03">13843 1016 0,'0'0'0,"85"0"31,-85-21-31,21 0 0,0 0 16,0 21-16,0-22 0,0-20 0,1 21 15,-1 0-15,0 0 0,-21-22 16,0 22-16,0 0 0,0 0 0,0 0 16,0-1-16,-21 22 15,0 0-15,-1 0 16,1 0-16,0 22 0,0-1 0,0 0 15,0 21-15,-1 1 0,-20 20 16,42-21-16,0 1 0,953 84 516,-953-127-516,-22 0 15</inkml:trace>
  <inkml:trace contextRef="#ctx0" brushRef="#br0" timeOffset="6424.88">13991 910 0,'0'0'0,"0"21"0,-21-21 16,0 0-16,21 22 16,21-44 46,0 22-62,0-21 0,0 21 16,1-21-16,-1 0 0,0 21 0,-21-21 15,21 0-15,0-1 0,-21 1 0,21 0 16,-21 0-16,0 0 16,0 0-16,0-1 0,0 1 15,-21 21 1,0 0-16,0 0 16,0 0-16,0 0 0,-1 0 0,1 21 15,0-21-15,0 22 0,0-1 16,0 21-16,-1-21 0,1 0 15,21 1-15,0 20 0,-21-21 0,21 21 16,0-20-16,0-1 0,0 0 16,0 21-16,0-21 0,0 1 0,0-1 15,21 0-15,-21 0 16,21-21-16,1 21 0,-1-21 16,0 0-16,0 0 0,0 0 15,22 0-15,-22 0 0,0 0 16,0 0-16,0 0 0,22 0 0,-22-21 0,21 21 15,-21-21-15,0 0 16,22 0-16,-22-1 0,21 1 0</inkml:trace>
  <inkml:trace contextRef="#ctx0" brushRef="#br0" timeOffset="6972.56">14668 656 0,'0'0'0,"-21"-21"31,0 21-31,0 0 0,0 21 31,0-21-31,21 21 0,-22 1 0,22-1 16,0 0-16,0 0 0,0 21 0,0-20 15,-21-1-15,21 21 0,0-21 16,0 0-16,0 43 16,0-43-16,0 0 0,0 0 0,0 1 15,0-1-15,0 0 0,21-21 16,-21 21-16,0-42 47,0 0-47,0 0 0,0-22 15,0 22-15,0 0 16,0-21-16,22 20 0,-22-20 0,21 21 16,-21-21-16,0-1 0,21 22 15,0-21-15,0 21 0,0-1 0,1 1 16,-1 0-16,0 0 0,0 0 0,21 21 15,1 0-15,-1 0 0,0 0 16,1 0-16,-1 0 0,0 0 0,1 0 16,-1 21-16,-21 21 0,22-21 15,-22 1-15,0 20 0,0 0 0,-21-21 16,0 22-16,0-1 0,0 0 0,-21 1 16,0-22-16,-22 0 0,22 21 15,0-20-15,-21-1 0,21 0 16,-22-21-16,22 21 0,0 0 15,-21-21-15,20 0 0,1 0 0,21 21 16,-21-21-16,21-21 31,21 0-31,0 0 16,1 0-16,20 21 0</inkml:trace>
  <inkml:trace contextRef="#ctx0" brushRef="#br0" timeOffset="7372.35">16065 212 0,'0'0'0,"-21"0"15,21-21-15,43 21 16,-1 0 0,0-22-16,1 22 0,20 0 15,1 0-15,-1 0 0,1 0 0,-1-21 16,22 21-16,-22 0 0,1 0 15,-22 0-15,22 0 0,-1 0 0,1 0 16,-22-21-16,0 21 0,1 0 0,-22 0 16,0 0-16,0 0 0,-42 0 15,0 0 1,0 0-16,-22 0 16,1 0-16,21 0 0,-22 0 0,22 0 0,-21 0 15,21 0-15</inkml:trace>
  <inkml:trace contextRef="#ctx0" brushRef="#br0" timeOffset="7672.18">16722 106 0,'0'21'16,"-22"0"-16,1 0 16,21 1-16,0 20 0,0-21 15,-21 21-15,0 1 0,21-1 16,-21 0-16,0 22 0,21-22 0,-22 1 15,1 20-15,21-21 0,-21 22 16,21-1-16,-21-20 0,21 20 0,-21-20 16,21-1-16,0 21 0,0-41 15,-21 20-15,21 0 0,0-21 16,-22 1-16,22-1 0,0 0 0,0 0 16,0 0-16,22-21 31,-1 0-31,0 0 0,0-21 0,0 0 15,0 0-15,1 0 0,-1-1 16,21-20-16,0 21 0</inkml:trace>
  <inkml:trace contextRef="#ctx0" brushRef="#br0" timeOffset="8094.94">17060 826 0,'-21'0'31,"21"21"-31,-21-21 0,21 21 16,21-21 15,0 0-31,0 0 16,1 0-16,-1-21 0,21 0 0,-21 21 16,0-22-16,1 1 0,-1 0 0,0 21 15,0-21-15,0 0 16,-21 0-16,21-1 0,-21 1 0,0 0 31,-21 21-31,0 0 0,0 0 0,0 0 16,0 0-16,-1 21 0,1-21 0,-21 21 15,21 22-15,-22-22 0,22 21 16,0-21-16,0 22 0,0-1 0,0 0 16,21-20-16,0 20 0,0 0 15,0-21-15,0 1 0,0 20 0,0-21 16,0 0-16,0 0 0,0 1 15,0-1-15,21-21 16,0 0-16,0 0 16,21 0-16,-20 0 0,20 0 0,0 0 15,1-21-15,-1-1 0,0 1 16,22 0-16,-22 0 0</inkml:trace>
  <inkml:trace contextRef="#ctx0" brushRef="#br0" timeOffset="8532.71">17907 656 0,'0'0'0,"0"-21"16,0 0 0,-21 21-16,0 0 0,-1 0 15,1 0-15,-21 21 0,21 0 0,0-21 16,-22 21-16,22 1 16,0-1-16,0-21 0,0 21 0,-1 0 15,22 0-15,0 0 16,0 1-16,0-1 0,0 0 15,0 0-15,22-21 0,-1 21 0,0 0 16,0-21-16,0 22 0,0-22 16,1 21-16,-1-21 0,-21 21 0,21 0 15,0-21-15,0 21 0,0 0 16,-21 1-16,0-1 0,0 0 16,0 0-16,0 0 0,0 0 15,-21-21-15,0 0 16,0 22-16,-21-22 0,20 0 15,1 0-15,-21 0 0,21 0 16,-22 0-16,22 0 0,0 0 0,-21 0 16,21-22-16,-1 22 0,1-21 0,0 21 15,0-21-15,21 0 0,-21 0 16,21 0-16,-21-1 0,21 1 16,0 0-16,0 0 15,0 0 1,21 21-16,0 0 0,0-21 15,0-1-15,22 22 0</inkml:trace>
  <inkml:trace contextRef="#ctx0" brushRef="#br0" timeOffset="9116.41">18500 0 0,'0'0'0,"-43"0"31,22 0-31,0 0 16,0 0-16,0 0 0,21 21 0,-22 22 15,1-1-15,0 21 0,21-20 0,-21 20 16,0 1-16,0-22 0,21 22 15,0-1-15,-22-21 0,1 22 0,21-22 16,0 22-16,0-22 0,0 22 16,-21-22-16,21 0 0,0 1 0,0-1 15,0-21-15,0 21 0,0-20 16,0-1-16,0 0 0,0 0 0,0 0 16,21-21-1,0 0 1,1-21-16,-1 21 15,0-21-15,0 0 0,21 0 16,-20-1-16,20-20 0,-21 21 0,21-21 16,-20-1-16,20 22 0,-21-21 15,0 21-15,0-1 0,1 22 0,-22-21 16,21 21-16,-21 21 16,-21 1-1,-1-1-15,1 21 0,21-21 0,-21 0 16,0 1-16,21 20 0,0-21 15,-21 0-15,21 0 0,0 1 16,0-1 0,21-21-1,0 0-15,0 0 16,0-21-16,1-1 0,-1 1 16,0 0-16,0 0 0,0 0 0,0-22 15</inkml:trace>
  <inkml:trace contextRef="#ctx0" brushRef="#br0" timeOffset="9419.5">18881 466 0,'0'0'16,"0"-21"-16,0-1 0,-22 22 0,1 0 15,0 0-15,0 0 0,0 0 16,0 0-16,-1 22 0,22-1 0,-21 0 16,0 0-16,21 0 15,0 0-15,0 1 0,21-1 16,0-21-1,1 0-15,-1 0 0,0 0 16,0 0-16,-21-21 0,21 21 16,-21-22-16,0 1 0,0 0 15,0 0-15,0 0 0,0 0 16,-21-1-16,0 22 16,0-21-16,0 21 0,-1 0 15,1 0-15,0 0 16,0 0-16,0 21 0,0 1 15,21-1 1</inkml:trace>
  <inkml:trace contextRef="#ctx0" brushRef="#br0" timeOffset="9616.4">18034 656 0,'0'0'0,"21"0"31,0 0-31,22 0 0,-22 0 0,0 0 16,21 0-16,1 0 0,-1 0 16,0 0-16,1 0 0,-1 0 0,0 0 15</inkml:trace>
  <inkml:trace contextRef="#ctx0" brushRef="#br0" timeOffset="10180.08">19092 699 0,'-21'0'0,"0"21"16,0 0-16,0-21 15,21 21-15,0 0 0,0 0 0,-22 1 16,22-1-16,-21 0 0,21 21 16,-21-21-16,21 1 0,0-1 0,0 0 15,0 21-15,0-21 0,-21 1 16,21-1-16,-21 0 0,21 0 16,0 0-16,0-42 62,0 0-62,0 0 16,0-22-16,0 22 0,0 0 15,21-21-15,0-1 0,0 1 0,22 21 16,-22-21-16,21-1 0,-21 22 16,22-21-16,-1 21 0,0-1 0,1 1 15,-1 21-15,21-21 0,-20 21 0,-1 0 16,0 0-16,1 0 0,-1 21 15,0 0-15,-20 1 0,-1-1 0,0 0 16,-21 21-16,0-21 16,0 22-16,0-1 0,0 0 0,-21 1 15,-22 20-15,22-20 0,0-22 16,-21 0-16,21 0 0,-1 0 16,1 0-16,0-21 0,-21 22 15,21-1-15,-1-21 16,44-21 15,-1-1-31,0 22 0,21-21 16</inkml:trace>
  <inkml:trace contextRef="#ctx0" brushRef="#br0" timeOffset="11176.24">20468 656 0,'0'0'0,"-21"0"16,-21-42-16,20 42 0,-20-21 15,21 21-15,-21 0 0,20 0 0,-20 0 16,21 0-16,-21 0 0,20 0 16,-20 0-16,21 21 0,-21 0 0,20 0 15,-20 0-15,21 1 0,0-1 16,-22 0-16,22 21 0,0-21 15,0 22-15,21-22 0,0 0 0,0 21 16,0-20-16,0-1 0,0 21 16,0-21-16,21-21 0,0 21 0,0 1 15,1-22-15,-1 0 0,0 0 16,0 0-16,21 0 16,-20 0-16,-1 0 0,0-22 15,0 1-15,0 0 0,0 0 0,22-21 16,-22 20-16,0-20 0,0 21 15,0-21-15,1-1 0,-1 22 0,0 0 16,0-21-16,-21 20 0,21 1 16,-21 0-16,21 21 15,-21 21 17,0 0-32,0 22 15,-21-22-15,21 0 0,-21 21 16,21 1-16,-21-1 0,21 0 0,0 1 15,0-1-15,-21 22 0,21-22 16,0 21-16,-21 1 0,21-22 0,0 22 16,0-1-16,-22 1 0,22-1 0,-21 1 15,21-1-15,-21 1 16,21-1-16,-21 22 0,21-22 0,0 1 16,-21-22-16,0 22 0,21-1 0,-22 1 15,1-1-15,21 1 0,-21-1 16,21 1-16,-21 20 0,0-41 0,0 20 15,21 1-15,0-1 0,-22-20 0,1-1 16,0 21-16,21-20 0,0-1 16,-21 0-16,0 1 0,21-1 0,-21 0 15,21 43-15,-22-64 16,22 0-16,0 1 16,-21-22-16,0-22 15,0 1 1,0 0-16,0-21 15,21-1-15,-22 22 0,1-21 0,0-22 16,21 22-16,-21-21 0,0-1 0,0 1 16,21-22-16,-22 21 0,22-20 15,-21-1-15,21 0 0,0 22 0,0-1 16,0 1-16,0-22 0,0-42 16,0 64-16,0-1 0,21 1 15,1-1-15,-1 1 0,21 20 0,-21-20 16,22 21-16,-1-1 0,21-20 15,-20 20-15,-22 22 16,21 0-16,1 0 0,-22-21 0,21 42 16,0-22-16,-20 1 0,20 0 15,-21 0-15,0 21 0,0-21 16,1 21-16,-1 0 0,0 0 0,-21-21 16,-21 21 30,0-22-30,-1 22-16,1 0 0,-21 0 0</inkml:trace>
  <inkml:trace contextRef="#ctx0" brushRef="#br0" timeOffset="12655.93">7302 1820 0,'0'0'0,"22"0"0,-1 0 15,0 22-15,0-22 0,0 0 0,0 0 16,1 0-16,20 0 0,-21 0 16,0 0-16,0 0 0,22 0 0,-22 0 15,0 0-15,21 0 0,1 0 0,-22 0 16,21 0-16,1 0 0,-1 0 16,21 0-16,-20 0 0,20 0 0,-20 0 15,20 0-15,-21 0 0,22 0 16,-1 0-16,1 0 0,-1-22 0,1 22 15,21 0-15,-22 0 0,85 0 16,-63 0-16,0 0 0,-22 0 16,22 0-16,-1 0 0,1 0 15,0 0-15,-1 0 0,1 0 0,0 0 16,105 0-16,-105 0 0,21 0 16,-22 0-16,22 0 0,-21 0 15,0 0-15,-1 0 0,22 0 0,-21 0 16,21 0-16,-1 0 0,-20 0 15,21 0-15,0 0 0,-22 0 0,22 0 16,-21 0-16,21 0 0,0 0 0,-1 0 16,1 0-16,0 0 0,0 0 15,0 0-15,0 0 0,-22 0 0,22 0 16,-21 0-16,21 0 0,-1 0 16,-20 0-16,21 0 0,-21 0 15,20 0-15,1 0 0,-21 0 0,0 0 16,-1 0-16,22 0 0,-21 0 0,21 0 15,-22 0-15,22 0 0,0 0 16,0 0-16,0 0 0,-22 0 0,22 0 16,-21 0-16,21 0 0,-1 0 0,1 0 15,0 0-15,0 0 0,0 0 16,0 0-16,-1 0 0,1 0 0,-21 0 16,21 0-16,0 0 0,-1 0 15,1 0-15,21 0 0,-21 0 0,0 0 16,0 0-16,0 0 0,-1 0 15,22 0-15,-21 0 0,0 0 0,21 0 16,-21 0-16,21 0 0,-21 0 16,0 0-16,-1 0 0,1 0 0,0 0 15,21 0-15,-21 22 0,0-22 16,21 0-16,-21 0 0,-1 0 0,1 0 16,0 0-16,0 0 0,0 0 0,21 0 15,-21 21-15,-1-21 0,1 0 16,0 0-16,-21 0 0,-1 0 0,22 21 15,42-21-15,-63 0 16,-21 0-16,-1 0 0,1 0 0,-1 0 16,1 0-16,-22 0 0,0 0 15,-21 0-15,22 0 0,-22 0 16,0 0-16,0 0 16</inkml:trace>
  <inkml:trace contextRef="#ctx0" brushRef="#br0" timeOffset="12753.87">20489 1863 0,'0'0'0,"-21"0"16,0 0-16,0 42 15</inkml:trace>
  <inkml:trace contextRef="#ctx0" brushRef="#br0" timeOffset="20171.46">889 3027 0,'0'-21'0,"0"0"16,0-1-16,-21 22 15,21-21-15,0 0 16,-21 21 15,21 21-15,0 0-16,0 1 0,0 20 15,0-21-15,0 21 0,-22 1 16,22-1-16,-21 0 0,21 22 0,0-22 16,0 1-16,-21-1 0,21 0 15,-21 1-15,21-1 0,0-21 16,0 0-16,0 0 0,0 1 0,0-1 16,0-42 15,0-1-31,21 1 0,0 0 15,0-21-15,-21 21 0,22-22 16,-1 22-16,0-21 0,0-1 0,-21 1 16,21 21-16,0-21 0,1-1 15,-1 22-15,-21 0 0,21 0 0,0 21 16,-21-21-16,21 21 16,0 0-16,-21 21 0,0 0 15,0 0-15,0 0 16,0 22-16,0-22 0,0 21 0,0-21 15,0 22-15,0-1 0,0-21 16,0 21-16,0-20 0,0 20 0,22-21 16,-1 0-16,0 0 0,0 1 15,0-22-15,22 0 0,-22 0 16,0 0-16,21 0 0,-21-22 16,22 22-16,-1-21 0,-21 0 15,22 0-15,-22 0 0,21-22 0,-21 22 16,22-21-16,-22 0 0,0-1 15,-21 1-15,0 0 0,0-1 0,0 1 16,0 0-16,0-1 0,-21 1 16,0 21-16,-1 0 0,1-1 15,-21 1-15,21 21 0,-22 0 16,22 0-16,-21 0 0,0 0 0,20 0 16,1 21-16,-21 1 0,21-1 15,21 0-15,0 0 0,0 0 0,0 0 16,0 1-16,0-1 0,0 0 15,21 0-15,0-21 0,0 0 0,22 0 16,-1 0-16</inkml:trace>
  <inkml:trace contextRef="#ctx0" brushRef="#br0" timeOffset="20733.66">2286 2498 0,'0'0'0,"0"-21"0,-21-22 0,0 22 16,-1 21-16,1-21 0,0 21 16,0 0-16,0 21 0,21 0 15,0 0-15,-21 1 0,-1 20 16,22 21-16,-21-20 0,21-1 0,0 22 16,0-22-16,-21 21 0,21-20 15,0 20-15,0-20 0,0 20 0,0-21 16,-21 22-16,21-22 15,0 22-15,-21-22 0,21 0 0,0 1 16,0-1-16,-21 0 0,21-20 16,0-1-16,0 0 0,0 0 0,0 0 15,0-42 17,0 0-32,0-21 0,0 20 15,0-20-15,0 0 0,0-1 0,21 1 16,0 0-16,0-1 0,0 1 15,22 0-15,-1 21 0,-21-22 0,21 22 16,1 0-16,-1 0 0,0 0 16,1 21-16,-1 0 0,0 0 15,-20 0-15,41 42 0,-42-21 16,-21 0-16,0 22 0,21-22 16,-21 21-16,0 0 0,0-20 0,0 20 15,0-21-15,-21 21 0,0-20 16,0 20-16,21-21 0,-21 0 0,0 0 15,-1 1-15,1-1 0,21 0 16,-21-21-16,21 21 0,0-42 31,21 0-31,0 21 16,1-21-16,-1-22 0,21 22 16,0 0-16</inkml:trace>
  <inkml:trace contextRef="#ctx0" brushRef="#br0" timeOffset="21751.71">3069 3006 0,'0'0'0,"0"-21"16,0 42 15,0 0-31,-21 0 16,0 0-16,0 0 0,21 22 0,0-22 15,-22 21-15,1-21 0,0 22 16,21-22-16,0 21 0,0-21 15,-21 22-15,21-22 0,0 0 0,0 0 16,0 0-16,0 1 0,21-22 16,0 21-16,0-21 0,1 0 15,20 0-15,-21 0 0,21-21 0,-20-1 16,20 22-16,0-21 0,1-21 16,-1 21-16,-21 0 0,21-22 15,-20 22-15,-1-21 0,0 21 0,0-22 16,0 1-16,0 21 0,-21-22 0,0 22 15,0 0-15,22 0 0,-22 0 16,0 0 0,0 42-1,-22 0 1,22 0-16,-21 0 0,21 0 16,0 1-16,-21 20 0,0 0 0,21 1 15,0-1-15,0 0 16,0 22-16,0-22 0,0 22 0,0-22 0,0 21 15,0-20-15,0 20 0,0 1 16,0 20-16,0-20 0,0 21 16,0-1-16,0-20 0,21 190 15,0-148-15,-21-22 0,0 1 16,0 21-16,0-22 0,0 22 16,21-21-16,-21 0 0,22-22 0,-22 85 15,0-84-15,21-1 16,-21 1-16,21-22 0,-21 22 0,0-22 15,0 0-15,0-21 0,0 22 0,0-22 16,0 0-16,0 0 0,0 0 0,-21-21 16,0 0-16,-1 0 15,1 0-15,0 0 0,0-21 16,0 0-16,-22 0 0,22 0 0,-21-22 16,21 1-16,-22 0 0,1-22 15,0 1-15,-1-1 0,1 1 16,0-22-16,-1 0 0,22 1 0,-21-1 15,21 0-15,0 1 0,21-1 16,0 0-16,0 22 0,0-22 0,0 1 16,21 20-16,0 1 0,0-22 15,0 21-15,22 1 0,-22-1 0,0 22 16,21 0-16,-21-1 0,22 1 0,-22 0 16,21 21-16,-21-22 0,22 22 15,-22 0-15,0 21 0,0-21 0,0 0 16,1 21-16,-22-22 15,21 22-15,0 22 219</inkml:trace>
  <inkml:trace contextRef="#ctx0" brushRef="#br0" timeOffset="37795.66">6032 2646 0,'0'-21'16,"0"0"-16,-21 21 31,0 21-31,21 0 0,-21 0 16,0 21-16,0-20 0,-1 20 0,1 0 16,0 1-16,0 20 0,0-21 15,0 1-15,-22 20 0,1 1 0,21-22 16,-22 22-16,-20 41 0,21-41 15,-1-22-15,22 1 0,0-22 16,-21 21-16,20-21 0,1 0 0,21 1 16,0-1-16,-21-21 15,0 0-15,21-21 16,0-1-16,-21 1 0,21 0 16,0-21-16,0-1 0,0 1 0,0 0 15,0-1-15,0-20 0,0 21 16,21-1-16,-21 1 0,21 21 15,0-22-15,-21 22 0,21 0 0,1 21 16,-1 0 0,0 0-16,0 21 0,-21 0 0,21 1 15,0-1-15,-21 21 0,22-21 16,-1 22-16,-21-1 0,21 0 0,0 1 16,21 126-1,-20-127-15,-1-21 16,0 1-16,0 20 0,0-21 0,0-21 15,1 21-15,41 0 16,-21-21-16,-20 0 0,20 0 0,0 0 16,-21-21-16,22 0 0,-1 0 0,-21 0 15,22 0-15,-22-22 0,21 1 16,-21 0-16,22-1 0,-22-20 0,0 20 16,0-20-16,0-1 0,0 22 15,-21-21-15,0 20 0,0-63 16,-21 43-16,-21 21 0,21-1 15,-22 1-15,1 0 0,0-1 0,-1 22 16,-20-21-16,21 21 0,-22 21 0,22 0 16,-22 0-16,22 21 15,0 0-15,-1 0 0,1 21 0,0 1 16,-1-1-16,22 0 0,0 1 16,21-1-16,0 22 0,0-22 0,0 0 15,0 1-15,21-1 0,0 0 16,0-21-16,1 22 0,20-22 0,-21 0 15,21 0-15,-20 0 0,20-21 0,-21 0 16,21 22-16,-20-22 16,20 0-16,-21 0 0,0 0 0,22 0 0,-22-22 15,0 22-15,0-21 16,0 21-16,-21-21 0,21 0 0,1 0 16,-22 0-1,21-1 1,0 1-1,-21 0-15,21 21 16,0 0-16</inkml:trace>
  <inkml:trace contextRef="#ctx0" brushRef="#br0" timeOffset="38701.14">6879 3408 0,'0'0'0,"42"-106"31,-20 85-31,-22 0 16,0-22-16,21 22 0,-21 0 15,0 0-15,0 0 0,0 0 0,-21-22 16,-1 22-16,1 21 0,0-21 15,0 21-15,-21 0 0,-1 0 0,22 0 16,-21 0-16,-1 0 0,22 21 0,-21 0 16,0 0-16,20 22 0,-20-1 15,21 0-15,0 1 0,0-1 16,21 0-16,0 1 0,0-1 0,0-21 16,0 22-16,0-22 0,0 0 0,0 21 15,0-21-15,21-21 0,0 22 16,0-22-16,0 0 0,0 0 15,22 0-15,-22 0 0,0 0 0,21 0 16,-20 0-16,20 0 0,-21-22 16,21 1-16,-20 0 0,-1 0 0,21 0 15,-21-22-15,0 1 0,-21 21 0,22-21 16,-22-22-16,21 22 0,-21-1 16,0 1-16,0 21 0,0-21 15,0 20-15,0 1 0,0 0 0,0 42 31,-21 0-31,21 1 0,-22-1 16,22 21-16,0 0 0,-21 43 16,21-43-16,0 1 0,0-1 15,0 0-15,0 1 0,0-22 16,0 0-16,21 0 0,-21 0 0,22 1 16,41-1-16,-42-21 15,0 0-15,22 0 0,-22 0 16,0 0-16,21-21 0,-20-1 0,20 1 15,-21 0-15,0 0 0,0-21 16,1 20-16,-1-20 0,0-21 0,0 20 16,0-20-16,0 20 0,1-20 15,-22 21-15</inkml:trace>
  <inkml:trace contextRef="#ctx0" brushRef="#br0" timeOffset="38925.06">7514 2646 0,'0'0'0,"0"21"16,-21 0-1,21 0-15,-21 22 0,0-1 0,21 0 16,-22 1-16,1-1 0,21 0 0,0 22 16,-21-22-16,0 22 0,21-22 15,0 0-15,0 1 0,0-1 0,0 0 16,0 1-16,0-1 0,0-21 16,0 0-16,0 1 0,0-1 15,0 0-15,0 21 0,21-42 0,0 0 16,0 0-1,1 0-15,-1 0 0,0 0 16,0-21-16,0 21 0,22-21 0</inkml:trace>
  <inkml:trace contextRef="#ctx0" brushRef="#br0" timeOffset="39411.78">8022 3069 0,'-63'-21'31,"41"21"-15,1 21-16,0 0 0,-21-21 0,21 22 15,-1 20-15,1-21 0,0 21 16,0-20-16,0 20 0,0 0 0,21-21 16,0 22-16,-22-1 0,22-21 15,0 0-15,0 1 0,0-1 0,0 0 16,0 0-16,0 0 0,22-21 0,-1 0 15,0 0-15,0 0 16,0 0-16,0 0 0,22 0 0,-22 0 16,0-21-16,0 0 0,0 0 15,1 0-15,-1-22 0,0 22 16,0-21-16,0-1 0,-21 1 0,0 0 16,0-1-16,21 22 0,-21-21 0,0 21 15,0 0-15,0-1 0,0 1 16,0 42-1,0 1-15,0-1 0,0 0 0,0 21 16,0 1-16,-21-1 0,21 0 0,0 1 16,0-22-16,0 21 0,0 0 15,0-20-15,0-1 0,21 0 0,1 0 16,-1 0-16,0 0 0,0 1 16,0-22-16,0 0 0,1 21 0,-1-21 15,0 0-15,0 0 16,0-21-16,-21-1 15,21 1-15,-21 0 0,0 0 0,22 0 16</inkml:trace>
  <inkml:trace contextRef="#ctx0" brushRef="#br0" timeOffset="39656.65">7324 3027 0,'0'0'15,"21"0"1,0 0-16,0 0 16,0 0-16,22 0 0,-1 0 0,-21 0 15,43 0-15,-22 0 0,0 0 16,1-21-16,-1 21 0,0-21 0,1 21 15,-1 0-15,0-22 0</inkml:trace>
  <inkml:trace contextRef="#ctx0" brushRef="#br0" timeOffset="40743.01">9313 2900 0,'0'0'16,"0"-21"-16,0 0 0,0-1 0,0 1 15,-21 42 32,0 1-47,21-1 0,-21 0 0,0 21 16,-1 1-16,1-22 0,0 42 16,0-20-16,0-1 0,0 0 0,-22 22 15,22-22-15,-21 22 0,-1-22 16,1 0-16,0 1 0,21-1 0,-22-21 15,1 21-15,21-20 0,-22-1 0,22 0 16,0 0-16,0-21 0,0 0 16,21-21 15,0 0-31,0 0 0,0-1 16,0-20-16,0 21 0,0-21 0,21 20 15,0-20-15,-21 0 0,21-1 16,0 1-16,1 0 0,-22-1 0,21 22 15,0-21-15,0 21 0,0 21 0,0-21 16,1 21-16,-1 0 16,0 0-16,0 21 0,-21 0 15,21 21-15,-21-21 0,21 1 16,-21-1-16,0 21 0,0-21 0,22 0 16,-22 22-16,0-22 0,0 0 15,0 0-15,21 0 0,-21 1 0,21-1 16,-21 0-16,21 0 0,0-21 15,-21 21-15,21 0 0,1-21 16,-1 22-16,0-22 0,0 0 0,0 0 16,0 0-16,1 0 0,-1 0 0,0 0 15,21 0-15,-21 0 0,1 0 16,20-22-16,-21 1 0,21 0 0,-20 0 16,20 0-16,-21 0 0,21-1 15,-20-20-15,-1 21 0,21-64 16,-42 43-16,21-22 0,-21-20 15,0 41-15,0-20 16,0 21-16,0-1 0,-21-20 0,0 20 0,0 1 16,0 0-16,-1-1 0,-20 22 15,21-21-15,-21 21 0,20 0 16,1 21-16,-21 0 0,21 0 0,0 0 16,-22 0-16,22 21 0,0 0 15,0 21-15,21-21 0,0 22 0,0-1 16,0 0-16,0 1 0,0-1 15,0 0-15,0-20 0,21 20 0,0-21 16,-21 21-16,21-20 0,0-1 0,22 0 16,-22 0-16,0 0 0,0-21 15,0 21-15,1-21 0,-1 22 16,0-22-16,0 0 0,0 0 0,0 0 16,1 0-16,20-22 15</inkml:trace>
  <inkml:trace contextRef="#ctx0" brushRef="#br0" timeOffset="41372.66">9885 3133 0,'0'0'0,"0"-21"16,0-1-1,0 1-15,0 0 16,21 21-16,0-21 15,0 21-15,0 0 16,1 0-16,-1 0 0,21 0 0,-21 0 16,0 0-16,1 0 0,20 21 0,-21 0 15,0 0-15,0-21 0,1 22 16,-1 20-16,0-21 0,-21 0 16,0 0-16,0 1 0,0 20 0,0-21 15,0 0-15,0 0 0,-21 1 0,0-1 16,-1 0-16,1 0 0,0-21 15,0 0 1,21-21 0,0 0-1,0 0-15,0-1 0,0 1 0,0 0 16,0 0-16,0-21 0,21 20 0,-21-20 16,21 21-16,0-21 0,1 20 15,-22 1-15,21 0 0,0 0 0,0 0 16,21 0-16,-20-1 0,-1 1 0,21 0 15,-21 21-15,0 0 0,22-21 16,-22 21-16,64 0 16,-64 0-16,0 21 15,-21 0-15,21-21 0,-21 21 16,0 1-16,0-1 0,0 0 16,0 0-16,0 0 0,0 0 15,0 1-15,-21-1 0,21 0 0,-21 0 16,21 0-16,0 0 0,0 1 15,0-1-15,-21 0 0,21 0 0,0 0 16,-22 0-16,22 1 16,0-44 15,0 1-15,0 0-16,0 0 0,22 0 0,-22 0 15,0-1-15</inkml:trace>
  <inkml:trace contextRef="#ctx0" brushRef="#br0" timeOffset="41542.56">10668 2667 0,'0'0'0,"-21"0"0,0 0 0,-1 0 16,22 21-1,0 0-15,0 1 16,22-1-1</inkml:trace>
  <inkml:trace contextRef="#ctx0" brushRef="#br0" timeOffset="41928.07">10880 2858 0,'0'21'16,"0"0"0,0 0-16,0 0 0,0 0 15,0 1-15,0-1 0,0 0 16,21 0-16,0 21 0,-21-20 0,0-1 16,0 0-16,21 0 0,-21 0 15,0 0-15,21 1 0,-21-1 16,0 0-16,21-42 47,-21 0-47,22 21 0,-22-22 0,0 1 15,0 0-15,21 0 0,0-21 16,0 20-16,-21 1 0,21 0 0,-21-21 16,21 21-16,1-1 0,-22 1 15,21 0-15,0-21 0,0 42 0,0-21 16,0-1-16,1 22 0,-1 0 15,0 0-15,0 0 16,-21 22-16,0-1 16</inkml:trace>
  <inkml:trace contextRef="#ctx0" brushRef="#br0" timeOffset="42728.61">11324 3069 0,'0'0'0,"0"21"0,0 1 15,0-1 1,21-21-1,0 0 1,1 0-16,-1-21 16,0 21-16,0-22 0,0 1 0,0 21 0,1-21 15,-1 0-15,-21 0 16,21 0-16,0-1 0,-21 1 0,21 0 16,-21 0-16,0 0 0,0 0 15,-21 21 1,0 0-16,0 0 0,0 0 0,-1 0 15,1 21-15,0 0 0,0 0 16,0 0-16,0 0 0,-1 22 0,1-22 16,21 0-16,0 21 0,-21-20 0,21-1 15,0 21-15,0-21 16,0 0-16,0 1 0,0-1 0,21 0 16,0 0-16,1-21 0,-1 21 0,0-21 15,0 0-15,21 0 0,-20 0 16,-1 0-16,21 0 0,-21 0 0,22-21 15,-22 0-15,21 0 0,-21 0 16,0-1-16,1 1 0,-1 0 0,-21 0 16,0 0-16,21 0 0,-21-22 0,21 1 15,-21 0-15,0 20 16,0 1-16,0 0 0,0 42 47,0 0-47,0 1 0,0-1 0,-21 0 15,21 0-15,-21 0 0,21 0 0,0 1 16,0 20-16,-21-21 0,21 0 16,-22 0-16,22 1 0,0 20 0,-21-42 15,21 21-15,0 0 0,0 0 16,-21 1-16,0-22 16,21-22 15,-21 22-31,21-21 0,0 0 0,0 0 15,0-21-15,0 20 0,0-20 0,0 21 16,0-21-16,21-1 16,0 22-16,0-21 0,0-1 0,1 1 15,20 21-15,0-21 0,1 20 16,-1-20-16,0 42 0,1-21 0,20 21 16,-21 0-16,1 0 0,-1 21 0,0-21 15,-20 42-15,20-20 0,-21-1 16,-21 21-16,21-21 0,-21 22 0,0-1 15,0-21-15,0 21 0,0-20 16,0 20-16,-21-21 0,0 21 0,21-20 16,-21-1-16,0 0 0,21 0 0,-22 0 15,22-42 17</inkml:trace>
  <inkml:trace contextRef="#ctx0" brushRef="#br0" timeOffset="43099.98">12954 2604 0,'-21'0'0,"42"0"0,-63-22 0,20 22 16,44 0 0,-1 0-16,21 0 15,-21 0-15,43 0 0,-22-21 16,22 21-16,-1 0 0,1 0 15,-1 0-15,1 0 0,-1 0 0,-21 0 16,1 0-16,-1 0 0,0 0 16,-20 0-16,-1 0 0,0 0 0,-21 21 31,-21-21-31,0 0 0,-22 0 0,22 0 16</inkml:trace>
  <inkml:trace contextRef="#ctx0" brushRef="#br0" timeOffset="43320.85">13229 2582 0,'0'106'31,"0"-85"-31,0 22 0,0-1 16,0-21-16,-21 22 0,21-1 16,-21 0-16,0 1 0,21-22 0,-22 21 15,1 0-15,0 1 0,21-22 16,-21 21-16,0-21 0,21 22 15,0-22-15,-21 0 0,21 0 0,0 0 16,0 1-16,21-22 16,0 0-16,0 0 15</inkml:trace>
  <inkml:trace contextRef="#ctx0" brushRef="#br0" timeOffset="43664.43">13525 3048 0,'22'0'0,"-1"0"0,-64 0 0,86-21 16,-22 21-16,0 0 0,0 0 16,0 0-16,1-21 0,-1 21 15,0-21-15,0 21 16,0-22-16,0 22 0,22-21 0,-22 21 16,0-21-16,0 21 0,-21-21 0,0 0 15,21 21-15,-21-21 0,0-1 16,-21 1-16,0 21 15,0 0-15,0 0 0,0 21 16,-22 1-16,22-1 0,0 0 16,-21 0-16,20 21 0,1-20 0,0 20 15,0-21-15,0 0 0,0 22 16,21-22-16,0 0 0,0 0 0,0 0 16,0 0-16,21 1 0,0-22 15,0 0-15,0 0 0,22 0 16,-22 0-16,0 0 0,21-22 0,1 1 15,-22 21-15,21-21 0,0 0 16</inkml:trace>
  <inkml:trace contextRef="#ctx0" brushRef="#br0" timeOffset="44031.33">14330 2921 0,'0'0'16,"42"-42"-16,-21 21 0,0 21 0,-21-22 16,0 1-16,-42 21 15,21 0-15,-21 0 0,-1 0 16,1 21-16,21 1 0,-22-22 0,1 21 15,0 0-15,21-21 0,-1 21 16,-20 0-16,21 0 0,21 1 16,0-1-16,0 0 15,0 0-15,21-21 0,0 21 16,0-21-16,1 21 0,20-21 0,0 22 16,-21-22-16,22 21 0,-22-21 15,0 21-15,21 0 0,-20-21 0,-1 21 16,0 0-16,-21 1 15,0-1-15,0 0 16,0 0-16,-42-21 16,20 0-16,-20 21 0,21-21 0,-21 0 15,-1 0-15,1 0 0,0 0 16,-1 0-16,22 0 0,-21 0 0,21 0 16,-1 0-16,1 0 0,0-21 15,21 0-15,0 0 16,0 0-16,0-1 0,21 1 0,0-21 15,22 21-15</inkml:trace>
  <inkml:trace contextRef="#ctx0" brushRef="#br0" timeOffset="44480.09">14922 2498 0,'0'0'0,"-21"0"0,0 21 15,0 0-15,0 0 16,0 0-16,-1 22 0,1-1 0,0-21 16,0 22-16,0-1 0,0 0 15,-1 1-15,1-1 0,0 0 0,0 1 16,0-1-16,0 21 16,21-20-16,0-22 0,0 0 15,0 0-15,0 22 0,21-43 0,0 21 16,0 0-16,0-21 0,0 0 0,1 0 15,-1 0-15,21 0 0,-21 0 16,0-21-16,22 0 0,-22 21 0,21-22 16,-21 1-16,22 0 0,-22 0 15,0 0-15,0-22 0,0 22 0,1 0 16,-1 0-16,-21 0 0,0 0 0,-21 42 47,-1 0-47,1 0 0,21 0 0,-21 0 15,21 1-15,-21-1 16,21 0-16,0 0 16,21-21-1,0 0 1,0-21-16,1 21 0,-1-21 16,0 21-16</inkml:trace>
  <inkml:trace contextRef="#ctx0" brushRef="#br0" timeOffset="44641">15261 2773 0,'0'-21'0,"0"42"0,0-63 0,-21 20 16,0 22-16,0 0 15,-1 0 1,1 0 0,0 22-16,21-1 15,-21-21 1</inkml:trace>
  <inkml:trace contextRef="#ctx0" brushRef="#br0" timeOffset="44815.9">14499 2879 0,'0'21'16,"0"-42"-16,21 42 15,0-21-15,1 0 0,-1 0 0,21 0 16,0 0-16,1 0 0,-1 0 0,22 0 16,-22 0-16,21 0 0</inkml:trace>
  <inkml:trace contextRef="#ctx0" brushRef="#br0" timeOffset="45288.63">15748 2921 0,'0'0'0,"-21"0"16,0 21-16,-1 0 15,1-21-15,0 22 0,0-1 0,0 0 16,0 0-16,-1 0 0,22 0 0,-21-21 16,0 22-16,0-1 0,21 0 15,0 0-15,0 0 0,-21 0 0,21 1 16,-21-22-16,21 21 0,0 0 31,0-42-15,0 0-1,0-1-15,0 1 0,0-21 16,21 21-16,0 0 0,21-1 16,-21-20-16,1 21 0,20-21 0,0-1 15,1 22-15,-1 0 0,0 0 0,1 0 16,-1-1-16,21 22 0,-20 0 15,-1 0-15,22 0 0,-43 0 0,21 22 16,-21-1-16,0 0 0,1 0 16,-22 0-16,0 0 0,0 22 15,0-22-15,0 0 0,0 0 0,-22 0 0,1 1 16,0-1-16,0 0 16,0 0-16,0 0 0,-1-21 0,1 21 15,0-21-15,0 0 0,42-21 31,0 21-31,22-21 16</inkml:trace>
  <inkml:trace contextRef="#ctx0" brushRef="#br0" timeOffset="45936.26">17039 2836 0,'-21'0'0,"42"0"0,-63-21 0,21 21 0,-22 0 16,22 0-16,-21 0 0,-1 0 16,1 21-16,0 1 0,-1-1 0,-20 0 15,21 0-15,-1 0 0,-20 0 16,20 1-16,22 20 0,-42 0 16,42-21-16,21 1 0,0 20 0,0-21 15,21 0-15,0-21 0,0 21 16,21 1-16,1-22 0,-1 0 0,0 0 15,1 0-15,-1 0 0,0 0 16,1 0-16,-1-22 0,0 22 16,-20-21-16,20 0 0,-21 0 0,0-21 15,0 20-15,1 1 0,-22-21 16,21 21-16,0 0 0,-21-22 0,0 22 16,21 0-16,-21 0 0,21 0 15,-21-1-15,0 44 16,-21-1-1,0 0-15,21 21 16,0-21-16,-21 1 0,0 20 0,-1 0 16,22 1-16,0-1 0,-21 21 15,21-20-15,-21 20 0,21 1 0,0-1 16,0-20-16,0 20 0,0 1 16,0-1-16,0 1 0,0-1 15,0 1-15,0-1 0,0 1 0,0 20 16,0-20-16,0-1 0,0 1 0,0-1 15,0 1-15,0-22 0,0 0 16,-21 22-16,21-43 0,0 21 0,0-20 16,-21-1-16,0 0 0,-1 0 0,1 0 15,0-21-15,-21 0 0,-1 0 16,22 0-16,-21 0 0,0 0 0,-1 0 16,-20-21-16,20 0 0,1 21 0,21-21 15,-21 0-15,-1-1 0,22 1 16,0-21-16,0 21 0,0 0 15,-1-22-15,22-41 0,0 41 16,0-20-16,22-1 0,-1 1 16,21-1-16,0 1 0</inkml:trace>
  <inkml:trace contextRef="#ctx0" brushRef="#br0" timeOffset="46320.04">17801 2709 0,'-21'-21'0,"42"42"0,-63-63 16,42 21-16,-21-21 0,21 20 16,-22-20-16,22 21 0,0-21 0,0 20 15,0 1-15,22-21 0,-1 21 16,42-22-16,-20 22 0,20 0 15,-21 21-15,22 0 0,-22 0 16,1 0-16,-1 0 0,0 21 16,1 0-16,-22 1 0,-21 20 0,0-21 15,0 21-15,0 1 0,-21-1 16,21 0-16,-43 1 0,22-1 0,-21 0 0,-1 1 16,22-22-16,-21 21 15,0-21-15,-1 22 0,22-22 0,-21 0 16,21 0-16,-22 0 0,22 1 15,0-1-15,0 0 0,21 0 0,0 0 16,0 0-16,0 1 16,0-1-16,21-21 15</inkml:trace>
  <inkml:trace contextRef="#ctx0" brushRef="#br0" timeOffset="46599.88">17674 3704 0,'0'0'0,"0"21"0,-21-21 16,21 22-16,0-1 0,0 0 15,21-21 1,0 0-16,0 0 0,1 0 0,-1 0 16,0 0-16,0 0 0,0-21 15,0 0-15,1 21 0,-22-22 16,0 1-16,0 0 15,0 0 1,-22 21-16,1 0 0,0 0 16,0 0-16,0 0 0,0 0 0,-1 0 15,1 0-15,0 0 0,42 0 32</inkml:trace>
  <inkml:trace contextRef="#ctx0" brushRef="#br0" timeOffset="52444.45">1122 5017 0,'0'0'0,"21"-43"0,0 1 15,0 0-15,-21-1 0,0 22 16,21-21-16,-21-1 0,0 22 15,0 0-15,0 0 0,-21 63 32,0-21-32,21 43 0,-21-22 15,0 22-15,0 20 0,-1-20 16,1-1-16,-21 22 0,21-21 0,0-1 16,-1 1-16,-20-1 0,21-21 15,0 22-15,0-22 0,-1 1 0,1-1 16,0-21-16,21 21 0,-21-20 15,21-1-15,0-42 16,0-1 0,21 1-16,0 0 15,0-21-15,-21-1 0,22 1 0,-1 0 16,0-22-16,0 22 0,0-22 16,0-20-16,22 20 0,-1-105 15,-21 84-15,22 1 0,-22 20 16,0 1-16,0-1 0,0 22 15,-21 21-15,0-1 0,21 1 0,-21 42 16,0 1-16,22-1 16,-22 42-16,0 1 0,0-1 0,0 1 15,0 20-15,0 1 0,0-21 16,0-1-16,0 22 0,0-22 0,0 1 16,0-22-16,0 22 0,0-1 15,0-21-15,0 1 0,0-1 0,0-21 16,0 0-16,0 1 15,0-1-15,0 0 0,0-42 32,-22 0-17</inkml:trace>
  <inkml:trace contextRef="#ctx0" brushRef="#br0" timeOffset="52934.17">868 5525 0,'0'0'0,"-43"-22"0,22 22 16,21-21-16,21 21 31,1-21-31,-1 21 0,21 0 16,0 0-16,1-21 15,20 21-15,1-21 0,-1 0 0,1 21 16,20-22-16,-20 1 0,21 0 16,-1 0-16,-20 0 0,-1 0 0,1-1 15,-1 1-15,-20 0 0,-1 0 16,0 0-16,-21 0 0,1 21 0,-22-22 15,-22 44 1,1-1-16,-21 0 16,0 0-16,-1 0 0,1 0 15,0 22-15,20-22 0,-20 21 16,0-21-16,21 1 0,-1-1 0,1 0 16,21 0-16,0 0 0,0 0 15,21 1-15,1-22 16,-1 0-16,0 0 0,21 21 15,-21-21-15,22 0 0,-22 0 0,21 21 16,-21-21-16,1 0 0,-1 0 16,0 21-16,-21 0 15,0 0-15,-21 1 16,0-22-16,-1 21 0,-20-21 16,21 0-16,-21 21 0,-1-21 15,1 0-15,21 0 0,0 21 0,-22-21 16,22 0-1,21-21-15,85-43 32</inkml:trace>
  <inkml:trace contextRef="#ctx0" brushRef="#br0" timeOffset="53336.94">3133 5017 0,'-22'0'16,"1"21"-16,0 21 0,21-21 16,-21 22-16,0-22 0,21 42 0,-21-20 15,21-1-15,0 21 0,-22 1 16,1-1-16,0 22 0,21-21 0,-21 20 15,21 22-15,-21-21 0,0 21 16,-1-1-16,1 1 0,21 21 0,-21-21 16,0 21-16,0 0 0,0 21 0,-1-21 15,22 0-15,-21 0 0,21 0 16,-21-21-16,21 0 0,0-21 0,0-1 16,0 1-16,0-22 0,0 1 15,0-22-15,0 1 0,0-1 16,0-21-16,0-42 15,0 0-15,0-22 16,21 1-16,0 0 0,-21-22 16,22 1-16,-1-22 0,0 0 0,0-20 15,0-1-15,0 0 0,1 0 0,-1-21 16</inkml:trace>
  <inkml:trace contextRef="#ctx0" brushRef="#br0" timeOffset="53635.77">2921 5694 0,'0'0'0,"0"-64"0,0-20 0,0-1 0,0 22 16,0-1-16,0-21 0,0 43 16,0-21-16,0-1 0,21 22 0,0 21 15,0-22-15,22 22 0,-22 0 16,21 0-16,1 21 0,-1 0 0,0 21 16,1 0-16,-1 0 0,-21 0 15,21 22-15,-20-1 0,-1 0 0,-21 1 16,0-1-16,0 0 0,-21 1 15,-22-22-15,1 21 0,21 1 16,-22-22-16,1 21 0,0-21 0,21 0 16,-22 1-16,22-22 0,0 21 0,-21 0 15,20-21 1,22-21 0,0 0-16,0-1 0,22 1 15,-1 0-15,0 0 0,0 21 16,21-21-16</inkml:trace>
  <inkml:trace contextRef="#ctx0" brushRef="#br0" timeOffset="54296.39">3365 5355 0,'0'0'15,"22"0"-15,-1 0 0,0 0 16,0 0 0,-21-21-16,21 21 0,0-21 15,1 21-15,-22-21 0,21 0 16,0 21-16,0-22 0,-21 1 0,21 0 15,-21 0-15,21 0 0,-21 0 16,0-1-16,0 1 0,0 0 16,-21 21-1,0 0-15,0 0 0,0 21 16,0 0-16,-1 22 0,1-22 16,0 21-16,0-21 0,0 22 0,0-22 15,21 21-15,0-21 0,0 1 16,0-1-16,0 0 0,0 0 15,0 0-15,21-21 0,0 0 16,0 0-16,0 0 0,0 0 16,1 0-16,20 0 0,-21-21 0,0 0 15,22 21-15,-22-21 0,0 0 16,0-1-16,21 1 0,-20 0 0,-1 0 16,0 0-16,0-22 0,0 22 15,0 0-15,1 0 0,-22 0 16,21 0-16,0-1 0,0 22 0,0 0 15,0 0-15,-21 22 16,22-1-16,-1 0 0,-21 0 16,0 21-16,21-20 0,-21-1 0,21 21 15,-21-21-15,0 22 0,0-22 16,0 0-16,0 0 0,0 0 0,0 0 16,0 1-16,0-1 0,0 0 15,0-42 16,0 0-15,0-1-16,0 1 0,0 0 0,0 0 16,0 0-16,0 0 0,0-22 15,0 22-15,0-21 0,21 21 0,-21-22 16,0 22-16,21-21 0,-21 21 16,22-1-16,-22 1 0,21 21 15,-21-21-15,21 21 0,0 0 16,-21 21-1,21-21-15,0 0 16,1 21-16,-1-21 0</inkml:trace>
  <inkml:trace contextRef="#ctx0" brushRef="#br0" timeOffset="54784.11">5927 4995 0,'0'-21'16,"0"42"-16,0-63 0,0 0 0,0 21 15,0-1-15,0-20 0,0 21 0,0-21 16,0 20-16,21 1 0,0 0 16,0 0-16,-21 0 0,21 0 0,-21-1 15,21 22-15,1 0 16,-22 22-16,0 20 15,0-21-15,0 21 0,0 22 0,0-22 16,0 22-16,0-1 0,-22-20 0,1 20 16,0 1-16,0-22 0,0 21 15,21-20-15,-21-1 0,-1 0 16,22 1-16,-21-22 0,21 21 0,0-21 16,0 22-16,0-22 15,0 0-15,-21-21 16,0 0-1,21-21-15,0 0 0</inkml:trace>
  <inkml:trace contextRef="#ctx0" brushRef="#br0" timeOffset="55407.94">5503 5334 0,'0'0'0,"-42"0"31,63-21-15,21 21-16,-20-21 0,20 21 15,0 0-15,1-21 0,20-1 16,-21 22-16,22-21 0,-1 0 16,1 0-16,-22 0 0,22-22 0,-1 22 15,-20 0-15,20-21 0,-21-1 0,22 22 16,-43-21-16,21 0 0,1-1 16,-22 22-16,0-21 0,0 21 0,-21-22 15,0 22-15,0 0 0,0 0 16,0 0-16,0-1 0,-21 1 0,0 21 15,0 0-15,0 0 0,-1 21 16,22 1-16,0 20 0,-21-21 16,21 21-16,-21 22 0,21-22 15,-21 22-15,21-1 0,0-20 0,0 20 16,-21-21-16,21 1 0,-21 20 16,21-20-16,-22-22 0,22 21 0,0-21 15,0 22-15,0-22 0,0 0 16,0 0-16,0-42 47,0 0-47,0 0 0,0-1 15,0 1-15,0 0 0,22-21 0,-1 21 16,0-22-16,0 1 0,0 0 16,0 20-16,22-20 0,-22 0 15,21 21-15,1-1 0,-22 1 0,21 21 16,-21 0-16,22 0 0,-22 0 15,0 0-15,0 21 0,0 1 0,0 20 16,-21-21-16,0 0 0,0 22 16,0-1-16,0-21 0,-42 43 15,21-22-15,0-21 0,0 0 0,-1 0 16,1 1-16,21-1 16,21-21 15,1-21-31,-1 21 0,0-22 15,-21 1-15,21 21 0</inkml:trace>
  <inkml:trace contextRef="#ctx0" brushRef="#br0" timeOffset="55729.76">6879 5207 0,'21'0'15,"0"0"1,1-21-1,-1 21-15,-21-21 0,21 21 16,0-21-16,0 21 0,0-22 0,1 1 16,-1 0-16,-21 0 15,0 0-15,0 0 16,-21 21 0,-1 21-16,1 0 15,0 0-15,-21 0 0,21 0 16,-1 22-16,1-22 0,0 0 0,21 21 15,0-20-15,-21-1 0,21 0 0,0 0 16,0 0-16,0 0 16,0 1-16,21-22 0,0 0 0,0 0 15,1 0-15,20 0 0,-21 0 16,21 0-16,1 0 0,-22-22 0,21 22 16,1-21-16</inkml:trace>
  <inkml:trace contextRef="#ctx0" brushRef="#br0" timeOffset="56276.44">8382 5122 0,'-21'0'0,"42"0"0,-85 0 0,43 0 0,0-21 15,0 0-15,21 0 16,-21 0-16,21 0 0,0-1 0,0-20 16,0 21-16,0 0 0,0-22 0,0 22 15,21 0-15,0 0 0,0 0 16,0 0-16,22 21 0,-22 0 15,0 0-15,21 0 0,1 21 0,-22 0 16,21 0-16,-21 0 0,1 22 16,-1-1-16,0 0 0,-21 1 0,0-1 15,0 0-15,0 1 0,0-1 0,-21-21 16,0 21-16,21-20 0,-22-1 16,1 0-16,0 0 0,21 0 0,-21-21 15,0 0 1,21-21-1,0 0-15,0 0 0,0 0 16,0-1-16,0 1 0,0 0 16,21 0-16,0-21 0,-21-1 0,21 22 15,0-21-15,-21-1 0,22 1 16,-1 0-16,0-1 0,21 1 16,-21 21-16,22 0 0,-22 0 0,21-1 15,-21 1-15,22 0 0,-22 21 0,0 0 16,21-21-16,-20 21 0,-1 0 15</inkml:trace>
  <inkml:trace contextRef="#ctx0" brushRef="#br0" timeOffset="57075.98">9059 4678 0,'21'21'16,"1"21"-16,-22-20 0,-43-107 0,86 191 16,-43-64-16,0 0 0,0 22 15,0-22-15,-22 1 0,22-22 16,-21 21-16,21-21 0,-21 22 16,21-22-16,-21 0 0,21 0 0,0 0 15,0 0-15,0 1 0,21-22 31,0 0-31,0 0 0,1 0 16,-1 0-16,-21-22 0,21 22 0,0-21 16,0 0-16,0 0 0,1 0 15,-1 0-15,0-22 0,0 22 0,0-21 16,-21 21-16,21-22 0,1-20 16,-22 20-16,0 22 0,0 0 15,21 0-15,-21 0 0,0 42 31,-21 0-31,21 21 0,0-20 16,0 20-16,-22-21 0,22 21 0,0 1 16,-21-22-16,21 21 0,0-21 15,0 1-15,0-1 0,0 21 16,0-21-16,0 0 0,21-21 16,1 0-16,-1 22 0,0-22 15,0 0-15,21 0 0,-20 0 16,-1-22-16,21 1 0,0 21 0,1-21 15,-1-21-15,0 21 0,1-1 16,-1-20-16,22 0 0,-43-1 0,21 1 16,0 0-16,22-64 15,-43 64-15,0-22 0,0 22 0,1-1 16,-1 1-16,-21 0 0,0 21 0,0-1 16,0 1-16,-21 21 15,-1 0-15,1 21 16,0 1-16,0-1 0,-21 0 0,20 21 15,-20 1-15,21-1 0,-21 0 0,20 1 16,1 20-16,0-21 0,0 43 16,21-43-16,0 1 0,0-1 15,0-21-15,0 0 0,21 22 16,0-22-16,0-21 0,1 21 0,62 0 16,-41-21-16,-1 0 15,43 0-15,-43 0 0,0-21 16,1 0-16,-1 0 0,-21 0 0,21-1 15,22-20-15,-43 0 16,-21 21-16,0-22 0,21 22 16,-21-21-16,0 21 0,0-1 0,0 1 15,-21 21-15,0 0 16,0 0-16,21 21 0,-43 22 16,22-22-16,0 21 0,0-21 0,0 22 15,21-22-15,0 21 0,0-21 16,0 1-16,0-1 0,0 0 0,0 0 15,0 0-15,21 0 0,0-21 16,21 0-16,-20 0 0,20 0 0,0 0 0,1 0 16,-1 0-16,0-21 15,22 21-15,-22-21 0</inkml:trace>
  <inkml:trace contextRef="#ctx0" brushRef="#br0" timeOffset="58028.44">12234 4593 0,'0'0'0,"-21"0"0,0 21 0,-21 1 16,20-1-16,-20 0 0,21 21 15,-21-21-15,-1 22 0,22-22 0,-21 21 16,21 1-16,-1-1 0,1-21 0,0 21 15,0-20-15,21-1 0,0 0 16,0 0-16,0 0 0,0 0 0,21 1 16,0-22-16,0 0 0,1 0 0,20 0 15,-21 0-15,21 0 0,1 0 16,-1 0-16,0-22 0,1 1 0,-22 0 16,21 0-16,1 0 0,-22 0 0,0-22 15,-21 1-15,0 21 16,0-22-16,0 1 0,0 0 0,0 21 15,0-22-15,-21 22 0,-22 0 0,22 0 16,0 0-16,-21 21 0,21 0 16,-22 0-16,22 0 0,0 0 0,0 0 15,0 0-15,21 21 16,21-21-16,21 0 16,0 0-16,1 0 0,-1 0 0,22 0 15,-22 0-15,21 0 0,1-21 16,-22-1-16,64 1 0,-42 0 15,-22 0-15,0 21 0,1-21 0,-1 0 16,0-1-16,-21 22 16,1-21-16,-22 0 0,0 0 0,0 0 15,0 0-15,0-1 0,-22 22 16,1 0-16,0 0 16,0 0-16,0 22 0,21-1 15,-21 0-15,-1 0 0,22 21 0,-21-20 16,21 20-16,0 0 0,-42 64 15,42-42-15,-21 20 0,21-20 16,0 20-16,-43 65 0,22-65 16,0 1-16,0 0 0,0 20 15,0-20-15,-1 21 0,22 0 16,-21-22-16,0 22 0,0 0 0,0 0 16,21 0-16,0 21 0,-21-21 15,21-1-15,0 1 0,0-21 16,0 21-16,0-22 0,0 22 0,0 42 15,0-63-15,21-21 0,0-1 0,-21-21 16,21 1-16,-21-1 0,21-21 0,-21 0 16,0 1-16,-21-22 15,-21-22 1,21 1-16,-22 0 0,22-21 0,-21-1 16,-1 1-16,-20 0 0,21-22 0,-64-84 15,63 63-15,1 1 16,0-1-16,-1-21 0,1 0 15,21 1-15,-21-107 0,42 106 16,0-21-16,0 21 0,21-21 0,21 21 16,0 1-16,1 20 0,-1 0 15,22 1-15,-22-1 0,21 21 16,1 1-16,-22 21 0,64-43 0,-42 43 16,-22-1-16,0 22 0,-21-21 15,22 21-15,-22-1 0,21 1 0,-21 0 16,1-21-16,-1 21 0,21-1 15,-21 1-15</inkml:trace>
  <inkml:trace contextRef="#ctx0" brushRef="#br0" timeOffset="59108.82">14203 4784 0,'21'-43'16,"0"22"-16,-21 0 15,21 21-15,0-21 0,22-21 16,-43 20-16,21 1 0,-21-21 15,0 21-15,0 0 0,0-1 0,0-20 16,0 21-16,-21 0 0,0 21 16,-1 0-16,1 0 0,-21 0 15,0 21-15,20 0 0,-20 0 0,0 0 16,-1 22-16,1-22 0,0 21 0,21 22 16,-22-22-16,22 0 0,0 1 15,0-1-15,21 0 0,0 1 0,0-1 16,0-21-16,0 0 15,0 22-15,21-43 0,-21 21 0,21 0 16,0-21-16,22 0 0,-22 0 0,0 0 16,0 0-16,21-21 0,-20 0 15,20 21-15,-21-21 0,21-22 0,-20 22 16,-1 0-16,0-21 0,0 20 0,0-20 16,0 0-16,1 21 0,-1-22 15,-21 1-15,0 21 0,21-22 0,-21 22 16,0 0-16,21 0 0,-21 0 15,0 42 1,0 0-16,0 21 16,0-20-16,0-1 15,0 21-15,0-21 0,0 22 0,0-22 16,0 21-16,0-21 0,0 0 0,0 1 16,0-1-16,21 0 0,0 0 15,1 0-15,-1-21 0,0 0 0,0 0 16,21 0-16,-20 0 0,-1-21 15,0 0-15,0 0 0,0 21 16,43-85-16,-43 43 16,0 21-16,0-22 0,-21 1 0,21 0 15,-21 20-15,22-20 16,-22 21-16,21-21 0,-21 20 0,0 1 16,0 42-1,0 1 1,0-1-16,0 0 0,0 0 0,-21 0 15,21 22-15,0-22 0,-22 21 16,22-21-16,0 22 0,0-22 0,0 0 16,0 0-16,0 0 0,0 0 0,0 1 15,0-1-15,22-21 16,-1 0-16,0 0 0,0 0 16,0-21-16,0-1 0,1 1 15,20 0-15,-21 0 0,0 0 0,0 0 16,1-1-16,20-20 0,-21 21 15,0-21-15,-21 20 0,21-20 16,1 21-16,-1 0 0,-21 0 0,21 21 16,-21 21-1,0 0 1,0 0-16,-21 0 0,-22 22 16,43-22-16,-21 21 0,21-21 0,-21 0 15,21 22-15,0-22 0,0 0 16,0 0-16,0 0 0,0 1 15,21-22-15,0 21 0,22-21 16,-22 0-16,21 0 0,-21 0 16,22-21-16,-1-1 0,-21 1 0,64-21 15,-64 21-15,21 0 16,-20-22-16,20 1 0,-21 21 0,21-22 16,-20 1-16,-1-21 0</inkml:trace>
  <inkml:trace contextRef="#ctx0" brushRef="#br0" timeOffset="59667.99">15875 4001 0,'0'0'0,"21"-43"0,-21 22 0,0 0 0,0 42 32,0 21-32,-21-20 0,0 41 0,0-21 15,-1 1-15,1 20 16,0-20-16,21 20 0,-21 1 0,0-22 16,0 21-16,-1-20 0,22 20 0,0-20 15,-21 20-15,21-21 0,-21 1 16,21-1-16,0 0 0,0-20 0,0 20 15,0-21-15,0 0 0,0 0 16,21-21-16,0 0 16,1 0-16,-1-21 0,0 21 0,0-21 15,0 0-15,0 0 0,1-22 16,20 22-16,-21-21 0,0 0 0,22 20 16,-22-20-16,0 0 0,0-1 0,0 22 15,0 0-15,1 0 16,-22 0-16,0 0 0,0 42 15,0 0 1,-22 0-16,1 21 16,0-20-16,21-1 0,0 0 0,-21 21 15,21-21-15,0 1 0,-21-1 0,21 21 16,0-21-16,0 0 0,0 1 16,0-1-16,21-21 0,0 0 15,0 0-15,0 0 0,1 0 0,-1 0 16,0 0-16,0 0 0,21-21 15,-20-1-15,-1 1 0,0 0 16,21 0-16,-21-21 0,-21 20 0,22-20 16,-1 21-16,0-21 0,-21-22 15,0 22-15,0 21 0,0-22 16,0 22-16,-21 21 16,0 0-16,-1 0 0,1 0 0,-21 0 15,0 0-15,-1 0 0,22 0 0,-21 0 16,21 0-16,-22 0 0,22 0 15,0 0-15</inkml:trace>
  <inkml:trace contextRef="#ctx0" brushRef="#br0" timeOffset="59872.79">15600 4360 0,'0'0'16,"21"22"-16,0-22 16,0 0-16,22 0 0,-22 0 15,21 0-15,0 0 0,22 0 0,-22 0 16,1 0-16,20 0 0,-21 0 0,22 0 16,-22 0-16,1-22 0,-1 22 15,0-21-15</inkml:trace>
  <inkml:trace contextRef="#ctx0" brushRef="#br0" timeOffset="60751.83">16362 4593 0,'0'0'0,"-43"-21"0,22 0 0,0 21 0,0-21 16,0 0-16,21-1 15,0 1-15,21 0 0,0 21 16,0 0-16,22-21 0,-22 21 0,21 0 15,0 0-15,1 0 0,-22 0 16,21 0-16,1 21 0,-1 0 0,-21 0 16,21 1-16,-20 20 0,-1-21 15,-21 43-15,0-43 16,0 21-16,0-21 0,0 22 0,0-22 0,-21 21 16,-1-21-16,1 0 15,0 1-15,21-1 0,-21 0 0,0-21 16,0 0-16,21 21 0,-22-21 15,1 0-15,21-21 16,0 0-16,0 0 16,0-1-16,0 1 0,21-21 15,1 21-15,-1-22 0,0 22 0,0-21 16,0 21-16,22-22 0,-22 1 0,21 21 16,-21-21-16,22 20 0,-22 1 15,21 0-15,0 21 0,-20 0 0,20 0 16,0 0-16,-21 0 0,1 0 15,-1 21-15,0 0 0,0 22 16,-21-22-16,0 0 0,0 21 0,0-20 16,0 20-16,0-21 0,0 21 15,0-20-15,-21-1 0,0 21 0,21-21 16,-21 0-16,-1-21 0,22 22 0,-21-1 16,0-21-16,0 0 15,0 0-15,21-21 31,0-1-31,0 1 0,0 0 0,0 0 16,21 0-16,-21-22 0,21 22 16,21-21-16,-20 21 0,20-22 15,-21 1-15,21 21 0,1-21 0,-1 20 16,22 1-16,-22 0 0,0 0 16,1 21-16,-1 0 0,0 0 0,-21 21 15,22 0-15,-22 0 0,0 1 0,0-1 16,-21 0-16,21 21 0,-21-21 15,0 1-15,0 20 0,0-21 0,-21 21 16,0-20-16,0-1 0,0 21 16,0-21-16,-1 0 0,1 1 0,0-1 15,0-21 1,21 21-16,21-42 16,21 21-1,-20-21-15,-1-1 0</inkml:trace>
  <inkml:trace contextRef="#ctx0" brushRef="#br0" timeOffset="62420.49">18330 4509 0,'43'-64'16,"-86"128"-16,86-149 0,-43 64 16,0 0-16,-43-1 0,22 22 15,0 0-15,-21 0 0,-1 0 16,22 0-16,-21 22 0,-1-22 15,1 21-15,0 0 0,21 21 0,-22-21 16,1 22-16,21-22 0,-22 21 0,22-21 16,0 22-16,0-22 0,0 21 15,21-21-15,0 22 0,0-22 16,0 0-16,0 0 0,21 0 16,21-21-16,-21 0 0,1 0 0,-1 0 15,21 0-15,-21 0 0,22 0 0,-22-21 16,21 0-16,0 0 0,-20 0 15,20 0-15,0-1 0,-21 1 0,22-21 16,-22 21-16,0-22 16,21 1-16,-20 21 0,-1-21 0,0-1 15,0 1-15,0 21 0,-21 0 0,0-1 16,0 1-16,0 42 16,0 1-16,0 20 15,-21-21-15,0 21 0,0-20 16,0 20-16,21 0 0,0-21 0,-22 22 15,22-1-15,0-21 0,0 22 0,0-22 16,0 0-16,0 0 0,22 0 16,-22 0-16,21-21 0,0 0 0,0 22 15,0-22-15,22 0 0,-22 0 16,21 0-16,-21-22 0,22 1 16,-1 0-16,0 21 0,1-21 0,20 0 15,-21-22-15,1 22 0,-22-21 16,21 21-16,1-22 0,-1 1 0,-21 0 15,21-22-15,-20 1 0,20-1 16,-21 1-16,0-1 0,0 1 0,1-1 16,-22 22-16,0 0 0,0-1 0,0-20 15,0 42-15,-22 21 16,1 0-16,0 0 0,0 21 16,21 0-16,-21 21 0,0-21 15,-1 43-15,1-22 0,0 22 16,21-22-16,-21 22 0,0-1 0,0-21 0,21 22 15,0-22-15,-22 1 16,22-1-16,-21 0 0,21 1 0,0-1 16,0-21-16,0 0 0,0 22 0,0-22 15,21 0-15,-21 0 16,22-21-16,-1 0 0,0 0 16,0 0-16,0-21 0,22 0 15,-22 21-15,21-21 0,-21-1 0,22 1 16,-22 0-16,21 0 0,0-21 0,-20 20 15,20 1-15,43-42 16,-64 20-16,21 22 0,0-21 16,-42 63 15,-21 0-31,0 0 16,0 1-16,0-1 0,0 0 15,-1 0-15,22 0 0,0 0 0,-21 1 16,21-1-16,0 0 0,0 0 0,0 0 15,0 0 1,21-21-16,1 0 0,-1 0 16,0 0-16,0 0 0,0 0 15,0 0-15,22-21 0,-22 21 16,21-21-16,-21 0 0,22 0 0,-22 0 16,21-1-16,-21 1 0,1 0 15,-1 0-15,21 0 0,-21 0 0,0 21 16,1 0-16,-22 21 15,0 0 1,-22 0-16,1 0 0,0 22 16,0-22-16,0-21 0,21 21 0,0 0 15,0 0-15,0 0 0,0 1 16,0-1-16,0 0 16,21-21-1,0 0-15,0 0 0,0 0 16,1 0-16,20-21 0,-21 0 15,0-1-15,-21 1 16,0 0-16,0 0 0,0 0 0,0 0 16,0-1-16,0 1 0,0-21 0,0 21 15,0 0-15,0-1 0,0 1 16,0 0-16,0 0 0,0 0 0,0 0 16,0-1-1,21 22 1,1 0-16,20 0 0,-21 0 15,0 0-15,0 0 0,22 0 0,-22 22 16,21-1-16,-21-21 0,1 21 16,20 0-16,-21 0 0,0 0 15,0 1-15,-21-1 0,22 0 0,-1 42 16,-21-41-16,0-1 16,0 0-16,0 0 0,0 0 15,0 0-15,-21-21 0,-1 22 0,22-1 16,-21-21-16,0 0 15,0 0-15,0 0 16,21-21 0,0-1-16,0 1 15,0 0-15,0 0 0,0 0 0,0 0 16,21-1-16,21-20 0,-21 21 16,22-21-16,-1-1 0,0 22 15,1-21-15,20 21 0,-20-22 0,-1 22 16,21 0-16,-20 21 0,-1 0 0,0 0 15,-20 0-15,-1 21 0,0-21 16,0 42-16,-21-20 0,0-1 0,0 21 16,0-21-16,0 22 0,-21-22 15,0 0-15,0 21 0,-1-21 0,1 1 16,0-1-16,-21 0 0,21 0 0,-1 0 16,1-21-16,0 21 0,0 1 15,0-22-15,0 0 0,-1 0 0,1 0 16,0 0-1,0 0-15,0 0 0,21-22 0,-21 1 16,-1 21-16,1-21 0</inkml:trace>
  <inkml:trace contextRef="#ctx0" brushRef="#br0" timeOffset="62616.44">20299 4001 0,'0'0'0,"-21"-22"0,-1 22 15,1 0-15,0-21 0,0 21 0,0 0 16,0 0-16,-1 0 16,1 0-1,0 0 17,0 0-17</inkml:trace>
  <inkml:trace contextRef="#ctx0" brushRef="#br0" timeOffset="62812.33">19029 4233 0,'0'0'0,"-21"22"0,-22-1 0,22 0 16,0 0-16,21 0 16,21-21-1,21 0-15,-20 0 16,20 0-16,0 0 0,1 0 15,-1 0-15,21-21 0,1 0 0,-1 21 16,1-21-16,-22 0 0,22-1 16,20-20-16,-20 21 0</inkml:trace>
  <inkml:trace contextRef="#ctx0" brushRef="#br0" timeOffset="66919.87">22246 4403 0,'0'0'0,"-21"0"16,42 0 46,0 0-46,-21-21-16,21 21 0,1-22 0,-1 22 16,0-21-16,0 0 0,0 0 0,0 0 15,1 21-15,-1-43 16,0 22-16,-21 0 0,21 0 0,-21-21 0,21 20 15,-21-41-15,0 42 16,0-22-16,0 22 0,0 0 16,-21 0-16,0 0 0,0 0 0,0 21 15,-1 0-15,1 0 0,0 0 16,0 0-16,-21 21 0,20 0 0,1 0 16,0 0-16,0 22 0,-21-1 0,42 0 15,-22-21-15,1 22 0,21-1 16,0 0-16,0-20 0,0 20 0,0-21 15,0 0-15,0 0 16,0 1-16,21-22 0,-21 21 0,22-21 16,-1 0-16,0 0 0,21 0 0,-21 0 15,1 0-15,20 0 0,-21-21 16,0 21-16,22-22 0,-22 1 0,42-42 16,-20 42-16,-1-22 0,-21 1 15,21 0-15,1-1 0,-22-20 16,21 20-16,1 1 0,-22-21 0,21 20 15,-21-20-15,0 20 0,1-20 16,-1 21-16,0-22 0,0 22 16,-21-1-16,0-20 0,21 42 15,-21 42 1,-21 21-16,21 1 0,-21-1 16,0 21-16,-22-20 0,22 20 15,0-20-15,0 20 0,0 1 0,-22-1 16,43 1-16,-21-22 0,21 21 0,0-20 15,0-1-15,0 0 0,0-20 16,21 20-16,1-21 0,-1 0 0,21 0 16,-21 1-16,22-22 0,20 0 15,-21 0-15,1 0 0,41 0 16,-41-22-16,-1 1 0,0 0 16,1 0-16,-22 0 0,0 0 15,0-1-15,0-20 0,1 0 16,-22-1-16,0 1 0,0 0 0,0 21 15,0-22-15,0 1 0,0 21 16,0 0-16,0-1 0,-22 22 0,1 0 16,0 0-16,0 0 0,0 22 15,0-1-15,-1 0 0,1 21 0,0-21 16,0 22-16,0-1 0,0 0 0,21-20 16,0 20-16,0-21 0,0 0 15,0 22-15,0-22 0,0 0 16,21-21-1,0 0-15,0 0 16,0 0-16,0 0 0,1-21 0,-1 21 16,-21-21-16,21-1 15,0-20-15,0 21 0,0-21 0,1 20 16,-22-20-16,21 0 0,0-22 16,-21 43-16,0 0 0,0 42 31,0 0-31,0 0 15,0 1-15,-21 20 0,21 0 0,-21-21 16,21 22-16,0-22 0,0 21 0,0-21 16,0 1-16,0 20 0,0-21 15,21-21-15,0 21 0,21 0 0,-21-21 16,1 0-16,-1 0 0,21 0 0,-21 0 16,22 0-16,-22 0 15,0 0-15,21-21 0,22-21 16,-22 21-16,-21-22 0,22 1 15,-22 0-15,21-1 0,-21 1 0,22-21 16,-22 20-16,0-20 0,0 20 0,0-20 16,0-1-16,1 1 0,20-43 15,-42 64-15,0-1 0,0 1 16,0 21-16,0 0 0,0 42 16,0 21-16,-21-21 15,0 22-15,-1-1 0,1 22 16,0-22-16,0 21 0,0-20 0,0 20 15,-1 1-15,22-22 0,0 22 16,0-22-16,0 21 0,0-20 0,0-1 16,0 0-16,0-20 0,22 20 15,-22-21-15,21 0 0,0 0 0,21 1 16,-21-22-16,1 0 0,-1 0 16,21 0-16,-21 0 0,22 0 0,-1 0 15,-21 0-15,21-22 0,1 1 0,-22 0 16,21 0-16,-21-21 0,22-1 15,-22 22-15,0-21 0,0-1 0,0 1 16,-21 0-16,0-1 0,0 22 16,0 0-16,0 0 0,-21 21 15,0 0-15,0 0 0,0 21 16,0 0-16,-22 0 0,22 1 0,-21 20 16,21-21-16,-1 21 0,1-20 15,0 20-15,0-21 0,21 0 0,0 0 16,0 1-16,0-1 0,0 0 15,0 0-15,21-21 16,0 0-16,0 0 16,1 0-16,-1-21 0,0 21 15,0-21-15,43-22 16,-43 22-16,0 0 0,0-21 0,21 21 16,-20-1-16,-1-20 0,0 21 15,0-21-15,0 42 0,0-22 0,-21 1 16,0 42-16,0 1 15,0-1-15,-21 0 0,0 0 16,0 21-16,21-20 0,-21 20 0,21-21 16,-21 0-16,21 0 0,0 1 15,0-1-15,0 0 0,0 0 0,0 0 16,21-21-16,0 21 0,0-21 0,0 0 16,0 0-16,22 0 0,-22 0 15,21 0-15,1 0 0,-22 0 0,21 0 16,0 0-16,-20-21 0,-1 21 15,21-21-15,-21 0 0,0 0 16,1 0-16,-22-22 0</inkml:trace>
  <inkml:trace contextRef="#ctx0" brushRef="#br0" timeOffset="67179.72">24003 3725 0,'0'0'0,"-64"0"0,22 0 16,0 0-16,-1 0 0,22 0 16,21 22-16,21-22 0,1 0 15,20 0-15,0 0 0,1 0 16,-1 0-16,21 0 0,1 0 0,-1 0 16,1 0-16,-1 0 0,1 0 15,-1 0-15,1 0 0,-1 0 0,-20-22 16,20 22-16,-20 0 0,-22 0 0,21 0 15,-21 0-15,-21-21 16,-21 21-16,0 0 16</inkml:trace>
  <inkml:trace contextRef="#ctx0" brushRef="#br0" timeOffset="70844.39">635 7451 0,'0'0'0,"-21"0"0,0 0 16,-1 0-16,-20 0 0,21 21 16,0-21-16,0 0 0,-1 0 0,1 21 15,0-21-15,0 0 0,21-21 32,0 0-17,21 21-15,0-21 0,22-22 16,-1 22-16,0 0 0,1-21 15,20-1-15,-21 1 0,1 0 16,20-1-16,-20 1 0,-1 0 0,21-1 16,-20 1-16,20-22 0,-20 22 15,-1 0-15,0-1 0,-21-20 0,1 42 16,-1-22-16,-21 22 0,0 0 16,0 0-16,-43 21 0,1 0 15,21 21-15,-21 0 0,-1 0 16,1 22-16,0-22 0,-1 21 15,22 1-15,0-22 0,0 21 0,21 0 16,0-20-16,0-1 0,0 0 16,21 0-16,0 0 0,0 0 15,0 1-15,1-22 0,20 21 0,0 0 16,-21-21-16,22 21 0,-22-21 16,21 21-16,-21-21 0,1 21 0,-1 1 15,-21-1-15,0 0 16,-21-21-1,-1 0-15,-20 0 0,21 0 16,0 0-16,-22 0 0,22 0 16,0-21-16,0 21 0,-21-21 0,20-1 15,1 1-15,0 0 16,0 0-16,21 42 31,0 0-31,0 0 16,0 1-16,21 20 0,0-21 15,0 0-15,1 22 0,-22-22 0,21 0 16,21 0-16,-21 0 0,0-21 16,22 0-16,-22 0 0,21 0 0,1 0 15,-1 0-15,21-21 0,-20 21 16,-1-21-16,22-21 0,-22 20 0,21 1 16,-20-21-16,-1 0 0,0 20 15,-20-20-15,20 0 0,-21-1 0,21 1 16,-20-21-16,-1 20 0,0-20 15,-21-64-15,21 84 16,-21-20-16,0-1 0,0 22 0,0 0 16,0 21-16,0-1 0,0 1 15,0 42-15,-21 1 16,21 20-16,-21 0 0,21 1 16,-21-1-16,21 21 0,-22 1 0,1-22 15,21 22-15,-21-1 0,21-20 16,-21 20-16,21-21 0,0 1 15,0 20-15,0-20 0,0-22 0,0 21 16,0-21-16,0 0 0,0 1 0,21-22 31,0-22-31,0 1 16,1 0-16,-1-21 0,-21 21 16,21-1-16,0-20 0,0 21 0,0 0 15,-21-22-15,22 22 0,-1 0 16,-21 0-16,0 0 0,21 0 0,0 21 15,-21 21 1,0 0-16,0 0 0,0 0 16,0 22-16,0-22 0,0 0 0,0 21 15,0-21-15,0 22 0,0-22 16,21 0-16,-21 0 16,0 0-16,21 1 0,1-1 0,-1-21 15,0 0-15,0 0 0,21 0 0,-20 0 16,20 0-16,0-21 0,-21-1 15,22 1-15,-1 0 0,-21 0 16,22 0-16,-22 0 0,0-22 0,0 22 0,0 0 16,0-21-16,-21 20 0,22 1 15,-22 0-15,0 0 0,-22 42 32,22 0-17,0 0-15,-21 1 0,0-1 0,21 21 16,0-21-16,0 22 15,0-22-15,0 21 0,0-21 0,0 0 16,0 1-16,0 20 0,21-42 16,0 21-16,1 0 0,-1-21 0,21 0 15,-21 0-15,22 0 0,-22 0 0,21 0 16,0-21-16,1 0 16,-22 0-16,0 0 0,0-1 0,0 1 15,-21 0-15,0 0 0,0-21 16,22 20-16,-22-20 0,0 21 0,0-21 15,0 20-15,-43-62 16,22 63-16,21-22 0,-21 22 16,0 0-16,-22 0 0,22 21 0,0 0 15,0 0-15,0 0 0,0 0 16,-43 42-16,43-21 0,0 22 16,0-22-16,-1 0 0,22 21 0,0 1 15,-21-22-15,21 21 0,0 0 16,0 1-16,0-22 0,21 21 0,1-21 15,-1 1-15,0-1 16,21 0-16,-21-21 0,22 0 0,-1 0 0,-21 0 16,22 0-16,-1 0 0,-21 0 15,21-21-15,1 0 0,-22 21 0,0-22 16,21-20-16,1 0 0,-22 21 16,0-22-16,-21 22 15,21 0-15,-21 0 0,21 0 0,-21-1 16,0 1-16,0 42 31,0 1-31,0-1 16,0 0-16,0 0 0,0 0 15,-21 22-15,21-22 0,0 0 0,0 0 16,0 0-16,0 0 0,0 1 0,0-1 16,21-21-1,1 0-15,-1 0 0,0 0 16,0 0-16,21-21 0,-20-1 0,-1 1 15,21 0-15,-21 0 0,22 0 16,-22-22-16,21 22 0,-21 0 0,22-21 16,-22 21-16,0-1 0,0-20 15,0 21-15,-21-21 16,21 42-16,-21-22 0,0 44 16,-21-1-1,0 0-15,0 0 0,21 21 16,-21-20-16,21-1 0,0 0 0,0 0 15,0 0-15,0 0 0,0 1 16,0-1-16,0 0 0,0 0 16,21-21-16,0 0 0,0 0 15,0 0-15,1 0 0,20 0 16,-21-21-16,0 0 0,22 0 0,-22-1 16,0 1-16,0 0 0,21 0 15,-20-21-15,-1 20 0,0-20 0,21 0 16,-21-1-16,-21 1 0,22 0 0,-1-1 15,0 1-15,-21-21 0,0 20 16,0 1-16,0 0 0,0-1 0,0 22 16,0 0-16,0 0 0,0 42 31,0 0-31,-21 0 0,0 22 0,21-1 16,0 0-16,-22 1 0,1-1 15,21 0-15,-21 22 0,0-22 0,21 0 16,0 1-16,0-1 0,0 0 0,0 1 15,0-1-15,21-21 0,0 22 16,0-22-16,22 21 0,-1-21 0,-21 0 16,22-21-16,20 22 0,-21-22 0,1 0 15,20 0-15,-20 0 0,20 0 16,-21-22-16,22 1 0,-22 0 0,43-21 16,-43 21-16,-21-22 0,1 22 15,-1-21-15,0 21 16,-21-22-16,21 22 0,-21-21 0,0 21 15,0-22-15,0 22 0,0 0 0,0 0 16,-21 21-16,0 0 0,0 0 16,-1 0-16,-20 0 0,21 0 0,0 0 15,-22 21-15,22 0 0,-21 0 0,21 0 16,0 1-16,-1-1 0,1 21 16,0-21-16,21 0 0,0 22 0,0-22 15,0 0-15,0 0 0,0 22 0,0-22 16,0 0-16,42 0 15,-20-21-15,-1 0 0,0 0 16,0 0-16,0 0 0,0 0 0,1 0 16,20-21-16,-21 0 0,0 0 15,0-1-15,1 1 0,-1 0 0,0 0 16,0-21-16,0 20 0,-21-20 0,21 0 16,-21-1-16,0 1 0,22 0 15,-1-22-15,0 22 0,-21-22 0,0 1 16,21-43-16,0 43 0,-21 20 15,0 1-15,0 21 0,0 0 16,0-1-16,0 44 16,0-1-16,-21 0 0,0 21 15,0 1-15,0-1 0,-1 21 16,22 1-16,-21-22 0,0 22 16,21-1-16,-21-20 0,21-1 15,0 21-15,0-20 0,0-1 0,0 0 16,0-20-16,0 20 0,21 0 0,0-21 15,0 1-15,1-1 0,-22 0 0,21 0 16,0-21-16,0 0 16,0 0-16,0 0 0,1 0 15,-1-21-15,21 0 0,-21 0 0,0-1 16,1 1-16</inkml:trace>
  <inkml:trace contextRef="#ctx0" brushRef="#br0" timeOffset="71605.67">6413 6858 0,'-21'0'0,"21"-21"31,0 0-31,-21 21 16,21-21-16,0-1 0,0 1 16,0 0-16,0 0 0,21 0 15,0 0-15,1 21 16,-1-22-16,0 1 0,21 21 0,-21 0 0,1-21 16,20 21-16,-21 0 0,21 0 15,-20 21-15,-1 0 0,0 1 16,21-1-16,-42 0 0,43 42 15,-43-20-15,0-1 0,0 0 16,0 1-16,0-22 0,0 21 16,0 1-16,0-22 0,0 21 0,-22-21 15,22 0-15,-21 1 0,21-1 0,0 0 16,0-42 0,0 0-1,0-1-15,0 1 16,0 0-16,0 0 0,21-21 0,1 20 15,-1-20-15,0 21 0,21-21 0,-21-1 0,22 1 16,-22 21-16,21-22 16,-21 1-16,22 0 0,-1 21 0,-21-22 15,22 22-15,-22 21 0,0 0 0,0 0 16,0 0-16,0 0 0,1 21 16,-22 0-16,21 22 0,-21-22 0,0 21 15,0-21-15,0 22 0,0-22 0,0 21 16,0-21-16,0 22 0,-21-22 15,21 0-15,-22 0 0,22 0 0,-21 1 16,21-1-16,0 0 0,0 0 0,0 0 16,0 0-1,21-42 17,1 0-32</inkml:trace>
  <inkml:trace contextRef="#ctx0" brushRef="#br0" timeOffset="72348.5">7937 6646 0,'-21'0'16,"0"0"-16,0 0 16,21 22-16,-21-1 15,0 0-15,-1 0 0,1 0 0,0 22 16,0-22-16,0 0 0,0 21 0,-1-21 15,1 22-15,21-22 0,0 0 16,0 0-16,0 0 0,0 1 16,0-1-16,0 0 0,0 0 0,21 0 0,1-21 15,-1 0-15,0 0 0,21 0 16,1 0-16,-1 0 0,0 0 0,-21 0 16,22-21-16,-1 21 0,22-21 15,-22 0-15,-21 0 16,0-1-16,0 1 0,1 0 0,-22-21 15,0-43-15,0 43 16,0-1-16,0 22 0,0-21 16,-22 21-16,1 0 0,0-1 0,0 1 15,0 21-15,0 0 0,-1 0 0,-20 0 16,21 21-16,0 1 0,-22-1 16,22 0-16,0 0 0,0 21 0,0-20 15,0-1-15,21 21 0,0-21 0,0 0 16,0 1-16,0 20 0,0-21 15,21 0-15,0 0 0,21-21 16,-21 22-16,22-22 0,-22 0 16,21 0-16,-21 0 0,22 0 15,-1 0-15,0 0 0,1 0 0,-1-22 16,0 1-16,1 21 0,-1-21 0,0 0 16,1-21-16,-22 20 0,21 1 15,-21-21-15,22 0 0,-22-1 0,0 1 16,0-22-16,0 22 0,1-21 0,-1 20 15,-21 1-15,0 0 0,21 20 16,-21-20-16,0 21 0,-21 42 16,21 0-1,-21 0-15,-1 22 0,1-1 16,0 0-16,0 1 0,0-1 16,21 22-16,0-22 0,-21 43 15,-1-43-15,22 0 0,0-21 16,0 22-16,0-22 0,0 21 0,0-21 15,0 1-15,0-1 0,0 0 0,22-21 16,-1 21-16,0-21 0,0 0 16,0 0-16,0 0 0,1 0 15,-1-21-15,0 21 0,0-21 0,0 0 16,0 21-16,1-22 0</inkml:trace>
  <inkml:trace contextRef="#ctx0" brushRef="#br0" timeOffset="72548.39">8572 6689 0,'22'0'16,"-1"0"0,0 0-16,0 0 0,21 0 0,-20 0 15,-1 0-15,21 0 0,-21 0 0,22 0 16,-22 0-16,21 0 0,-21 0 15,22 0-15,-22-21 0,0 21 16,0-22-16,0 22 0</inkml:trace>
  <inkml:trace contextRef="#ctx0" brushRef="#br0" timeOffset="73363.49">10435 7091 0,'0'0'0,"0"-21"31,0 0-16,0-1-15,21 1 0,0 0 0,1 0 16,-22-21-16,0 20 0,21-20 0,0 21 16,-21-21-16,0-1 0,21-20 15,0 20-15,-21-20 0,21 21 0,-21-22 16,0 1-16,0 20 0,0 1 0,0 21 16,0-22-16,0 22 0,0 64 31,0-22-31,0 21 15,0 0-15,-21 22 0,21-1 16,-21-20-16,0 20 0,21-20 0,0 20 16,0-21-16,0 1 0,-21-1 0,21 0 15,0 1-15,0-1 0,0-21 16,0 0-16,21 22 0,0-22 0,-21 0 16,21-21-16,0 21 0,22-21 0,-22 0 15,0 0-15,0 0 0,22 0 16,-22 0-16,0 0 0,42-21 15,-41 0-15,-1 21 0,0-21 0,0 0 16,0-1-16,-21 1 16,21 0-16,1 0 0,-22 0 0,21 0 15,0-1-15,-21 1 0,21 0 0,0-21 16,0 42-16,-21-21 16,22 21-16,-1-22 0,0 22 0,0-21 15,0 21-15,0 0 0,22-21 0,-1 0 16,-21 0-16,22 0 15,-22 21-15,0-22 0,0 1 0,0 0 16,0 0-16,1 21 0,-1-21 0,-21 0 16,0-1-16,-21 22 15,-1 0 1,1 0-16,-21 22 0,21-1 16,-22 0-16,22 21 0,-21-21 15,21 1-15,-22 20 0,22 0 0,0-21 16,0 1-16,0 20 0,21-21 0,0 0 15,0 0-15,0 1 0,0-1 16,0 0-16,21 0 0,0-21 0,0 0 16,0 21-16,22-21 0,20 0 15,-20 0-15,-1 0 0,0-21 16,1 0-16,-1 21 0,21-21 0,-20 0 16,-1-1-16,0 1 0,22-21 0</inkml:trace>
  <inkml:trace contextRef="#ctx0" brushRef="#br0" timeOffset="75163.5">12785 6900 0,'-22'22'15,"44"-44"-15,-65 65 0,1-22 0,21 0 0,0-21 16,21 21-16,-22-21 0,22-21 31,22 0-31,-1 0 0,0 0 16,0-22-16,0 22 0,22-21 0,-1-1 16,0 1-16,-21-21 0,22-1 15,-1 1-15,0-1 0,-20 1 0,20-1 16,-21 1-16,0-22 0,0 21 15,1 1-15,-22-1 0,0 1 0,0 21 16,0-1-16,0 1 0,0 21 0,0 0 16,-22 21-16,1 0 0,-21 0 15,21 21-15,0 21 0,-1-21 0,1 22 16,-21 20-16,21-21 0,0 22 0,-1-22 16,1 22-16,0-1 15,0 22-15,0-22 0,0 1 0,-1-1 16,22-20-16,0 63 0,0-64 15,0 0-15,0-21 0,0 22 16,0-22-16,0 0 0,0 0 16,22-21-1,-1 0-15,0-21 16,0 0-16,0 0 0,22-22 16,-22 1-16,0 21 0,0-21 15,0 20-15,0 1 0,1 0 0,-1 0 16,0 0-16,0 0 0,0 21 15,0 21 1,-21 0-16,0 0 0,22-21 16,-1 21-16,0 0 0,-21 1 0,21-1 15,-21 0-15,21 0 0,0 0 16,1 0-16,-1-21 0,0 22 0,0-22 16,21 0-16,-20 0 0,20 0 0,-21 0 15,21 0-15,1 0 0,-22 0 16,21 0-16,1 0 0,-22-22 0,21 22 15,-21-21-15,0 0 0,1 0 0,-1 0 16,0-22-16,0 22 0,-21-21 16,0 0-16,0-1 0,0 1 15,0 0-15,0 20 0,0-20 0,-21 21 16,0 0-16,0 0 0,-1-1 16,1 22-16,0 0 0,-21 0 15,21 22-15,-1-22 0,1 42 0,0-21 16,0 21-16,0 1 0,0-22 15,-1 21-15,1 1 0,21-1 0,0 0 16,0 1-16,0-1 0,0-21 0,0 0 16,0 0-16,0 1 0,0-1 15,21 0-15,1 0 0,-1-21 0,0 0 16,0 0-16,0 0 0,0 0 0,1 0 16,-1 0-16,0-21 15,0 0-15,0 0 0,22-1 0,-22 1 16,-21 0-16,21 0 0,0-21 0,0-1 15,-21 22-15,0-21 0,21-22 16,-21 22-16,22 0 0,-22 20 16,0-20-16,0 21 0,0 0 0,0 0 15,0 42 1,0 0-16,0 0 16,0 0-16,-22 22 0,1-22 0,21 21 15,-21 0-15,21 1 0,0-22 16,0 21-16,0-21 0,0 1 0,0 20 15,0-21-15,21 0 0,22-21 16,-22 21-16,0-21 0,21 0 16,1 0-16,41 0 0,-41 0 15,-1 0-15,0 0 0,1-21 0,-1 21 16,0-21-16,-21 0 0,22-21 16,-1 20-16,-21 1 0,0-21 0,1 0 15,-1-1-15,0 1 0,0 21 0,-21-22 16,0 22-16,0 0 15,0 42 1,0 0-16,0 1 16,0 20-16,-21-21 0,21 21 0,-21-20 15,21 20-15,0-21 0,0 21 16,0-20-16,0-1 0,0 0 0,0 0 16,0 0-16,21-21 0,0 21 15,0-21-15,0 0 0,1 0 0,-1 0 16,63 0-16,-62 0 15,20 0-15,0 0 0,1-21 0,-1 0 16,0 0-16,1 0 0,-22 0 0,21-1 16,-21 1-16,0-21 0,1 0 15,-1 20-15,-21-20 0,0 0 16,0-1-16,0 22 0,0 0 0,0-21 0,-21 21 16,-1 21-1,1 0-15,-21 0 0,21 0 0,-22 0 16,22 21-16,-21-21 0,21 42 0,-22-21 15,22 0-15,0 22 0,0-1 16,0-21-16,0 22 0,-1-22 0,22 21 16,0-21-16,0 22 0,0-22 0,0 0 15,0 0-15,0 0 0,22 0 16,-1 1-16,0-22 0,0 0 0,0 0 16,0 0-16,1 0 0,-1 0 0,0 0 15,21 0-15,-21-22 16,1 22-16,20-21 0,-21 0 0,0 0 15,0-21-15,1 20 0,-1-20 0,0-21 16,0 20-16,0 1 0,0-22 16,1 22-16,-22-21 0,21 20 0,0 1 15,0-22-15,0 22 0,0 0 0,1-1 16,-1 22-16,-21-21 16,0 21-16,21 0 0,-21 42 31,-21 0-31,21 21 0,-21-21 0,-1 22 15,22-1-15,-21 0 0,21 1 0,-21-1 16,21 0-16,0 1 16,0-1-16,0 0 0,-21 1 0,21-1 15,0 0-15,0 1 0,0-22 0,0 0 16,0 0-16,0 0 0,21 1 16,-21-1-16,21-21 0,0 0 0,1 21 15,-1-21-15,0 0 0,0 0 16,21 0-16,-20-21 0,-1 21 15,21-21-15,-21-1 0,22 1 0,-22 21 16</inkml:trace>
  <inkml:trace contextRef="#ctx0" brushRef="#br0" timeOffset="76973.1">16087 6181 0,'0'0'0,"0"-21"15,0-1-15,0 1 0,0 0 0,-22 21 16,1 0-1,0 21-15,0-21 0,0 21 16,0 22-16,-1-22 0,1 21 0,0-21 16,0 22-16,0-1 0,21 0 15,0 1-15,0-1 0,0 0 0,0-20 16,0-1-16,0 21 0,0-21 0,0 0 16,21-21-16,0 22 0,0-22 15,0 0-15,1 0 0,-1 0 0,0 0 16,0 0-16,0 0 0,22-22 15,-22 22-15,21-21 0,-21 0 0,0-21 16,1 21-16,20-22 0,-21 22 16,0-21-16,0-1 0,1 1 0,-22 21 15,21-21-15,-21 20 0,21 1 16,-21 0-16,-21 42 31,0 0-31,-1 22 0,1-22 16,21 21-16,-21-21 0,0 22 0,21-1 15,0-21-15,0 22 0,0-22 0,0 21 16,0-21-16,0 0 0,0 1 16,21-1-16,0 0 0,0-21 15,1 0-15,-1 21 0,0-21 0,42 0 16,-41 0-16,-1 0 16,0-21-16,0 0 0,0 0 0,0 21 15,1-43-15,-1 22 0,-21 0 0,0-21 16,0-1-16,0 1 0,0 0 15,0 20-15,0-20 0,0 0 0,0 21 16,0-1-16,-21 1 0,21 0 0,-22 21 16,1 0-16,0 0 0,0-21 15,42 21 17,0 0-32,22 0 15,-22 0-15,21 0 0,0 0 0,22 0 16,-22 0-16,1 0 0,20 0 0,-21 0 15,22 0-15,-22 0 0,1 0 16,-1 0-16,0-21 0,-21 21 0,1-21 16,-1 21-16,0 0 0,-42 0 31,0 0-31,-1 0 0,1 0 0,0 0 16,0 21-16,0 0 0,0-21 0,-1 21 15,-20 0-15,21 0 0,0 22 16,0-22-16,-1 0 0,1 21 0,0 1 15,21 20-15,-21-42 16,21 22-16,0-22 0,0 0 16,0 0-16,0 0 0,0 1 0,21-1 15,0-21-15,0 0 16,1 0-16,-1 0 0,0 0 16,0 0-16,0-21 0,0-1 0,1 1 15,20 0-15,-21 0 0,0 0 16,0-22-16,1 1 0,-22 0 0,21-1 15,0 1-15,0 0 0,21-43 16,-20 43-16,-1-1 16,0-20-16,0 42 0,0-22 0,-21 1 15,0 21-15,0 0 0,0 0 0,-21 21 32,0 21-32,0 0 0,0 0 0,-1 0 15,1 0-15,21 1 0,0 20 16,-21-21-16,21 21 0,-21 1 0,21-22 15,0 21-15,0 1 0,0-1 0,0 0 16,0 1-16,0-22 0,0 21 16,21-21-16,0 22 0,-21-22 0,21 0 15,1 0-15,-1-21 0,0 21 0,21-21 16,-21 0 0,1 0-16,20 0 0,-21 0 0,21 0 15,1-21-15,-22 0 0,21 0 0,1 0 16,-22-1-16,21 1 0,-21-21 15,0 21-15,1-22 0,-1 22 0,0 0 16,0-21-16,-21 21 0,0-1 16,0 1-16,0 0 0,-21 21 15,0 0 1,0 21-16,-1 0 16,1 1-16,21 20 0,-21-21 15,21 0-15,0 0 0,0 1 0,0-1 16,0 0-16,0 0 15,0 0-15,0 0 0,0 1 0,21-1 16,-21 0-16,21-21 0,1 21 0,-1-21 16,21 0-16,-21 0 0,0 0 15,22 0-15,-1 0 0,-21 0 0,22 0 16,-1 0-16,0-21 0,1 0 16,-1 0-16,0-1 0,1 1 0,-1 0 15,0-21-15,-21 21 0,1-22 0,-1 22 16,0 0-16,-21 0 0,0 0 15,0-1-15,0 1 0,-21 21 16,0-21-16,-22 21 16,1 0-16,21 0 0,-22 0 15,22 0-15,-21 21 0,21-21 0,0 21 16,-22 1-16,22-1 0,0 0 0,21 0 16,-21 21-16,21-20 0,-21-1 15,21 0-15,0 0 0,0 21 0,0-20 16,0-1-16,0 0 0,0 0 15,21-21-15,0 0 16,0 0-16,0 0 0,0 0 16,1 0-16,-1 0 0,0-21 0,0 0 15,0 0-15,0-1 0,1 1 16,-1-21-16,0 0 0,0 20 16,0-20-16,-21 0 0,21-1 0,22 1 15,-43-21-15,42-22 16,-21 21-16,0 22 0,1 0 15,-22-1-15,0 1 0,0 21 0,0 0 16,0 0-16,0-1 0,-22 22 16,1 22-16,21-1 15,0 21-15,-21-21 0,0 22 0,21-22 16,-21 21-16,21 0 0,0 1 0,-21-1 16,21-21-16,-22 22 0,22-1 15,0 0-15,0 1 0,0-1 0,0-21 16,0 21-16,0 1 0,0-22 15,0 0-15,0 0 0,22 0 16,-1 1-16,0-22 0,0 0 16,0 0-16,0 0 0,22 0 0,-22 0 15,0-22-15,21 1 0,-20 0 16,20 0-16,0 0 0,-21-22 0</inkml:trace>
  <inkml:trace contextRef="#ctx0" brushRef="#br0" timeOffset="79832">19960 6287 0,'0'0'0,"-21"0"0,21 21 0,-21-21 15,21 21-15,-21-21 16,21 21-16,21-21 15,0 0 1,0 0-16,0 0 0,0 0 0,1 0 16,-1-21-16,0 21 0,0-21 0,0 0 15,0-1-15,1 1 0,20 0 16,-21 0-16,0 0 0,0-22 0,1 1 16,-1 21-16,21-43 0,-21 22 15,0 0-15,1-22 0,-1 1 0,0 20 16,0-20-16,-21 21 0,0-1 15,0 1-15,0 21 0,0 0 16,0 42 0,-21 21-16,21 0 0,-42 1 15,20-1-15,1 0 0,0 22 0,0-22 16,21 22-16,-21-22 0,21 22 0,-21-22 16,21 0-16,0 1 0,0-1 15,0-21-15,0 21 0,21-20 16,0-1-16,0 21 0,0-21 0,0-21 0,22 21 15,-22-21-15,21 0 0,-21 0 16,22 0-16,-1 0 0,0 0 0,1 0 16,-1-21-16,-21 21 0,22-21 15,-1 0-15,0 0 0,-21 0 16,22-1-16,-22-20 0,0 21 0,21 0 16,-20-22-16,-1 22 0,0 0 15,-21 0-15,0 0 0,21 0 0,-21-1 16,21 1-16,0 21 47,1 0-47,-1 0 15,0 0-15,0 0 16,21 0-16,-20 0 0,-1 0 0,21 0 16,-21 0-16,22 0 0,-22-21 15,21 21-15,-21-21 0,0 21 16,1-21-16,-1-22 0,0 22 15,-21 0-15,0 0 0,0 0 16,0 0-16,-21-1 16,0 22-16,-1 0 0,1 0 0,0 22 15,0-1-15,0 0 0,0 0 16,-22 21-16,43-20 0,-21 20 0,21-21 16,-21 0-16,21 22 0,0-22 0,0 0 15,0 0-15,0 21 16,21-20-16,0-1 0,0 0 0,1 0 15,20-21-15,-21 0 0,21 21 16,-20-21-16,20 0 0,0 0 16,1 0-16,-22 0 0,21 0 0,-21-21 15,22 0-15,-22 0 0,0 0 0,21-1 16,-21 1-16,1 0 0,-1-21 16,21 21-16,-21-22 0,0 1 0,1 21 15,-1-22-15,0 22 0,0-21 16,-21 21-16,0 0 0,21 21 0,-21 21 31,0 0-15,0 0-16,0 0 0,0 0 15,0 1-15,0-1 0,0 0 16,-21-21 0,21-21 30,0 0-46,0-1 0,0 1 16,0 0-16,0 0 0,0 0 16,0 0-16,0-1 0,0 1 15,0 0-15,-21 42 32,0 0-32,0 1 0,-1-1 15,22 0-15,-21 21 0,0-21 16,21 22-16,0-22 0,0 21 0,0-21 15,0 1-15,0 20 0,0-21 0,0 0 16,0 0-16,21 1 0,0 20 16,1-42-16,20 21 0,-21 0 0,21 0 15,-20-21-15,20 0 0,0 22 0,1-22 16,-1 0-16,0 0 0,1 0 16,-1 0-16,21 0 0,-20-22 0,-1 1 15,0 0-15,1 21 0,-1-21 16,-21-21-16,0 20 0,22-20 15,-22 21-15,0-21 0,-21-1 0,21 1 16,-21 0-16,0-1 0,0 1 16,0 0-16,0 20 0,0 1 0,-21 21 15,0 0-15,0 0 0,-22 0 0,22 0 16,-21 0-16,0 43 0,-1-22 16,22 0-16,-21 21 0,21-21 0,-22 22 15,22-22-15,0 21 0,0-21 16,21 1-16,-21 20 0,21-21 0,0 0 15,0 0-15,0 22 0,0-22 16,21 0-16,0-21 16,0 0-16,0 0 0,0 0 15,1 0-15,-1 0 0,0 0 16,0 0-16,0-21 0,0 0 16,1 0-16,-1-1 0,-21 1 0,63-63 15,-63 62-15,21-20 16,1 21-16,-1-21 0,-21 20 15,0-20-15,21 21 0,-21 0 16,0 42 0,-21 0-16,21 0 0,-21 0 15,-1 22-15,1-22 0,21 0 0,0 21 16,0-20-16,0-1 16,0 21-16,0-21 0,0 0 0,0 1 15,0-1-15,0 0 0,21-21 16,1 0-16,-1 21 0,0-21 15,0 0-15,0 0 0,0 0 0,22 0 16,-22 0-16,0 0 0,0-21 0,0 21 16,1-21-16,-1 0 0,0-1 15,0 1-15,0 0 0,0-21 16,1 21-16,-1-22 0,0 1 0,0 0 16,-21-1-16,0 22 0,21-21 0,-21 21 15,0-1-15,21 1 0,-21 42 31,-21 1-31,0-1 0,0 0 16,21 0-16,0 21 0,0-20 0,-21 20 16,21-21-16,0 0 0,0 22 15,0-22-15,0 0 0,0 0 0,0 0 16,0 0-16,21-21 0,-21 22 0,21-22 16,0 21-1,0-21-15,1 0 0,-1 0 0,0 0 16,0 0-16,0-21 0,0-1 15,1 22-15,-1-21 0,0 0 16,-21 0-16,21-21 0,0 20 16,-21-20-16,21 21 0,1-21 15,-22-1-15,0 22 0,0-21 0,21 21 16,-21-1-16,-21 44 31,21 20-31,-22-21 0,22 0 16,-21 0-16,21 22 0,0-22 0,-21 0 15,21 0-15,0 22 0,0-22 16,0 0-16,0 0 0,0 0 0,21-21 16,0 43-16,1-43 15,20 0-15,-21 21 0,0-21 0,0 0 16,22 0-16,-22 0 0,21 0 16,-21 0-16,22-21 0,-22-1 0,21 22 15,-21-21-15,22 0 0,-22-21 16,0 21-16,0-22 0,22 1 0,-22 0 15,0-1-15,0 1 0,-21 0 16,21-1-16,0 22 0,-21-42 16,0 84-1,0 0-15,0 21 16,-21-21-16,0 22 0,21-22 0,-21 21 16,21 1-16,0-22 0,0 21 15,0-21-15,0 22 0,0-22 0,0 0 16,0 0-16,21 0 0,0 0 15,-21 1 1,0-44 15,0 1-15,0 0-16,0 0 0,0 0 16,0 0-16,0-1 0,0 1 15,0 0-15,-21 21 16,0 0-16,21 21 15,0 0-15,0 1 16,0-1-16,0 0 16,21 0-1,0-21-15,0 0 0,22 0 16,-1 21-16,-21-21 0,22 0 0,-1 0 16,0 0-16,1 0 0,-1 0 0,0 0 15,1 0-15,-1 0 0,-21-21 16,21 0-16,-20 0 0,20 0 0,-21-1 15,0 1-15,0-21 0,1 21 16,-22-22-16,21 1 0,-21 0 0,21-1 16,-21 1-16,0 21 0,0-21 15,0 20-15,0 1 0,-21 21 0,0 0 16,-1 0-16,-20 43 0,21-22 0,0 21 16,0-21-16,-1 22 15,22-1-15,0 0 0,0 1 0,0-22 16,0 21-16,0-21 0,0 22 15,22-22-15,-1 0 0,0-21 0,0 21 16,64 0-16,-43-21 0,0 21 16,22-21-16,-22 0 0,22 0 15,-22 0-15,0 0 0,1 0 0</inkml:trace>
  <inkml:trace contextRef="#ctx0" brushRef="#br0" timeOffset="82144.87">1990 8996 0,'21'0'31,"-21"-21"-15,21 0-1,-21-1-15,0 1 0,0 0 16,0 0-16,0 0 0,0 0 0,0-22 16,0 22-16,0 0 0,-21 0 15,0-22-15,-1 22 0,1 0 0,-21 0 16,21 0-16,0 21 15,-1 0-15,-20 0 0,21 0 0,0 21 16,-22 0-16,22 0 0,-21 0 16,21 1-16,-22 20 0,22 0 0,-21 1 15,21-1-15,0 0 0,-1 22 16,22-22-16,0-21 0,0 22 0,0-1 16,0-21-16,0 0 0,0 0 15,22 1-15,-1-1 0,0-21 16,0 0-16,0 0 0,0 0 0,22 0 15,-22 0-15,21-21 0,-21-1 16,22 1-16,-1 0 0,-21 0 0,22-21 16,-22 20-16,21-20 0,-21 0 15,0-1-15,1 1 0,20-64 16,-21 64-16,0-22 0,0 22 16,1 0-16,-22-22 0,21 22 0,0-43 15,-21 22-15,0 42 0,0-22 16,0 22-16,0 0 0,0 42 31,0 0-31,0 0 0,0 22 16,0-1-16,0 0 0,-21 1 0,21-1 15,0 0-15,0 1 0,0-1 16,0 22-16,0-22 0,0 0 0,0 1 16,21-1-16,-21 0 15,21-21-15,0 22 0,0-22 0,22 0 16,-22 0-16,0-21 0,21 0 0,1 0 0,-22 0 15,21 0-15,1 0 0,-1 0 16,-21-21-16,21 0 0,22 0 16,-22-22-16,-21 22 0,1 0 15,-1 0-15,0 0 0,0-22 16,-21 22-16,21-21 0,-21 21 0,0-22 16,0 22-16,0 0 0,0 0 15,-21 0-15,0 0 0,0-1 0,0 22 16,-1 0-16,1 0 15,0 22-15,0-1 0,0 0 0,0 0 16,-1 21-16,1-20 0,21 20 0,-21-21 16,0 21-16,21-20 0,-21-1 15,21 21-15,0-21 0,0 0 16,0 1-16,0-1 16,21-21-16,0 0 0,0 0 15,22-21-15,-22-1 0,0 1 16,0 0-16,0 0 0,0 0 15,1 0-15,-1-22 0,0 22 0,0 0 16,0-21-16,-21 20 0,21-20 16,1 21-16,-22-43 15,0 43-15,21 21 0,0 0 16,-21 21 0,0 22-16,0-22 0,0 0 15,0 0-15,0 22 0,0-22 16,0 21-16,0-21 0,0 0 15,0 1-15,21-1 0,0 0 0,-21 0 16,21 0-16,1-21 0,-1 0 16,0 0-16,0 0 0,0 0 0,0 0 15,22 0-15,-22 0 0,21-21 0,-21 0 16,1 0-16,20 0 0,-21-1 16,21 1-16,-20 0 0,-1-21 0,0 21 15,0-22-15,0 1 0,0 0 0,1-1 16,-22 1-16,21 0 15,-21-1-15,21-20 0,-21 20 0,21-20 16,-21 21-16,0-1 0,21 1 0,-21 21 16,0 63-1,0-21 1,0 22-16,-21-1 0,21 0 16,-21 1-16,0-1 0,21 21 0,0-20 15,-21-1-15,21 0 0,-22 1 0,22-1 16,0 0-16,0 1 0,0-1 15,0-21-15,22 22 0,-1-22 0,0 21 16,0-21-16,0-21 0,22 21 0,-1-21 16,-21 22-16,21-22 0,-20 0 15,20 0-15,0 0 0,-21-22 16,22 1-16,-22 0 0,21 0 0,-21 0 16,22 0-16,-22-22 0,0 22 15,21 0-15,1-43 0,-22 22 16,-21 21-16,0-21 0,21 20 0,-21-20 15,0 0-15,0 21 0,0-1 16,0 1-16,0 0 0,-21 21 0,0 0 16,0 0-16,-1 0 0,1 21 15,0 0-15,0 1 0,0-1 16,21 21-16,-21-21 0,21 0 0,-22 22 16,22-22-16,-21 0 0,21 0 15,0 0-15,0 1 0,0-1 0,0 0 16,0 0-16,21-21 0,1 0 15,-1 0-15,0 0 16,0 0-16,0-21 0,0 0 16,1 0-16,-1-1 0,0 1 15,0 0-15,0-21 0,0 21 16,-21-1-16,0 1 0,0-21 16,0 21-16,22 0 0,-22-1 15,0 44 1,0-1-1,0 0-15,0 0 0,0 0 0,0 0 16,0 1-16,0-1 0,0 21 0,0-21 16,0 0-16,21-21 0,0 22 0,0-1 15,0-21-15,0 0 0,1 0 16,-1 0-16,21 0 0,-21 0 0,22 0 16,-1-21-16,-21 21 0,21-22 15,-20 1-15,20 21 0,-21-21 0,0 0 16,22 0-16,-22 0 0,-21-1 0</inkml:trace>
  <inkml:trace contextRef="#ctx0" brushRef="#br0" timeOffset="82381.77">3577 8382 0,'-21'21'16,"42"-42"-16,-42 63 0,42-42 31,0 0-31,22 0 0,-1-21 0,0 21 16,1-21-16,-1 0 0,0 0 16,1 21-16,-1-21 0,0-1 0,1 1 15,-1 0-15,0 0 0,-21 21 16</inkml:trace>
  <inkml:trace contextRef="#ctx0" brushRef="#br0" timeOffset="84275.72">5546 8551 0,'-43'0'16,"-41"-63"0,84 42-16,0 0 15,0-1-15,0 1 0,0 0 0,0-21 16,0 21-16,21-1 0,0 1 15,0 0-15,21 0 0,-20 0 0,-1 21 16,21 0-16,-21 0 0,22 0 0,-22 0 16,0 21-16,21 0 0,-21 21 15,1-20-15,-1 20 0,-21-21 16,0 21-16,21 1 0,-21-1 0,0-21 0,0 22 16,0-1-16,0-21 15,0 21-15,0-20 0,0-1 0,-21 21 16,21-21-16,0 0 0,0 1 15,-21-22 1,21-22 0,0 1-16,0 0 0,0 0 15,0-21-15,21 20 0,-21 1 16,21-21-16,0 21 0,0-22 0,-21 1 16,21 0-16,1-1 0,-1 1 0,0 21 15,0-21-15,0 20 16,0 1-16,1 0 0,-1 21 0,0 0 15,0 21-15,0 0 0,0 1 16,-21-1-16,0 0 0,22 21 16,-22 1-16,21-22 0,-21 21 0,0-21 15,0 22-15,21-1 0,-21-21 16,0 21-16,0-20 0,0-1 0,0 0 16,21-21-1,0 0 1,0-21-16,1 0 15,-22-1-15,21 22 0,0-21 16,0-21-16,-21 21 0,21 0 16,0-1-16,1-20 0,-1 0 0,0 21 15,0-22-15,0 1 0,0 21 16,1-22-16,-22 22 0,21 0 0,0 21 16,0 0-16,-21 21 15,0 0-15,0 22 16,0-22-16,0 21 0,0-21 0,0 22 15,0-22-15,0 21 0,21-21 0,-21 22 16,0-22-16,0 0 0,21 0 0,1 0 16,-1 1-16,-21-1 0,21 0 15,0-21-15,0 0 0,0 0 0,1 0 16,20 0-16,-21 0 0,0-21 16,22 21-16,-22-21 0,0-1 15,21 1-15,-21 0 0,1 0 0,-1 0 16,21 0-16,-42-1 0,21-20 0,0 21 15,1-21-15,-22 20 0,0-20 16,21 21-16,-21 0 0,0 0 0,0-1 16,0 1-16,0 42 15,0 1-15,0-1 16,0 0-16,-21 0 0,21 0 0,0 43 16,-22-43-16,22 21 0,0-21 15,0 1-15,0-1 0,0 21 16,0-21-16,0 0 0,22 1 15,-1-1-15,0-21 0,0 0 16,0 0-16,0 0 0,22 0 0,-22 0 16,21 0-16,-21 0 0,1-21 15,20 21-15,-21-22 0,0 1 0,22 21 16,-22-21-16,-21 0 0,0 0 0,0 0 16,0-1-16,0 1 15,0 0-15,0 0 0,-43 0 0,22 0 0,0-22 16,-21 22-16,21 0 0,-22 0 0,1 0 15,21 21-15,0-22 0,-1 22 0,1 0 16,42 0 15,1 0-31,-1 0 0,21 0 16,0-21-16,-20 21 0,41 0 16,-21 0-16,1-21 0,20 21 0,64-21 15,-84 0-15,20 21 0,1-21 16,-22 21-16,0 0 0,1-22 15,-22 22-15,0 0 0,0 0 0,-42 0 32,0 0-32,0 22 15,-1-1-15,-20 0 0,0 0 0,21 21 16,-22-20-16,1 20 0,21-21 0,-22 21 16,22 1-16,-21-22 15,21 21-15,0-21 0,-1 22 0,1-22 16,21 0-16,0 21 0,0-20 0,0-1 15,0 0-15,0 0 16,21 0-16,1-21 0,-1 0 0,21 0 16,-21 0-16,0 0 0,22-21 0,-22 0 15,21 21-15,-21-21 0,22 0 0,-22-1 16,21 1-16,-21 0 0,22-21 16,-22 21-16,0-22 0,0 1 15,0 0-15,1-1 0,-1-20 0,0-1 0,0 1 16,0 20-16,-21-20 0,0-1 15,0 1-15,0 21 0,0-1 16,0 22-16,0-21 0,0 21 0,0 42 31,0 0-31,0 0 16,0 21-16,0 1 0,0-1 0,-21 22 16,21-22-16,-21 21 0,21-20 15,-21-1-15,21 0 0,0 22 0,0-43 16,0 21-16,0 1 0,0-22 0,0 21 15,0-21-15,21 1 0,0-1 16,0 0-16,0-21 0,1 0 16,-1 0-16,0 0 0,0 0 15,0-21-15,0 21 0,1-21 16,-1-1-16,0 22 0,0-21 16,0 0-16,-21 0 0,21 0 0,-21 0 15,22-1-15,-22 1 0,0 42 31,0 1-15,0-1-16,0 0 0,-22 0 0,22 0 16,0 0-16,0 1 0,0-1 0,0 0 15,0 0 1,22-21 15,-1 0-31,-21-21 16,21 0-16,0 21 0,-21-21 15,21-1-15</inkml:trace>
  <inkml:trace contextRef="#ctx0" brushRef="#br0" timeOffset="84436.63">8678 8128 0,'0'0'0,"-21"-21"16,0 21-16,0 0 31,0 0-31,21 21 15,21-21 17,0 0-32</inkml:trace>
  <inkml:trace contextRef="#ctx0" brushRef="#br0" timeOffset="85433.76">8805 8530 0,'0'0'0,"-21"21"0,0-21 0,0 0 15,21 22-15,21-22 16,0 0-16,21 0 15,1-22-15,-1 22 0,0-21 0,1 0 16,20 0-16,-20 0 0,-1 0 0,21-1 16,-20 1-16,-1 0 0,0-21 15,1 21-15,-1-22 0,-21 1 16,43-43-16,-64 43 0,21 0 16,-21-22-16,21 22 0,-21-1 15,0 1-15,0 0 0,0-1 0,0 22 16,0-21-16,0 21 0,-21 0 15,0-1-15,0 22 0,-1 0 16,1 0-16,0 22 0,0 20 16,0-21-16,21 21 0,0 1 0,-21-1 15,-1 22-15,22-1 0,-21 1 16,0-1-16,0 22 0,0 42 16,0-64-16,-1 22 0,22-22 15,0 22-15,-21 0 0,21-22 0,-21 22 16,0 0-16,21-1 0,-21 1 0,21 0 15,-21 20-15,-1-20 0,22 0 16,-21 21-16,0-1 0,0-20 0,0 0 16,0 21-16,21-22 0,-22 1 15,1-22-15,0 22 0,0-21 0,21-1 16,0 1-16,-21-22 0,21 0 0,0 1 16,0-22-16,0 0 0,21-21 15,0-21-15,0-22 0,22 22 16,-1-21-16,0 0 0,1-22 15,-1 22-15,21-22 0,-20 1 0,-1-22 16,22 22-16,-22-22 0,0 0 16,-21 1-16,43-86 0,-64 86 15,0-1-15,0 0 0,0 1 0,-42-1 16,20 21-16,-20-20 0,0 20 16,-1 1-16,-20-1 0,21 1 0,-22 20 15,1 22-15,-1-21 0,1 21 0,20 21 16,1-21-16,0-1 0,20 22 15,1 0-15,42 0 16,1-21-16,20 0 16,0 21-16,1-21 0,-1 21 0,0-21 15,1 0-15,20-1 0,-21 1 16,1 0-16,-1 0 0,0 0 16,22 0-16,-22-1 0,-21 1 0,22-21 0,-1 21 15,-21 0-15,0-1 16,1 22-16,-22-21 0,0 0 15,0 0-15,0 0 0,0 42 32,0 0-32,0 0 0,-22 0 15,22 1-15,-21-1 0,21 21 0,-21-21 16,21 0-16,0 1 0,0-1 16,0 0-16,0 0 0,0 0 0,0 0 15,21-21 16,0 0-31,1 0 0,-22-21 16,0 0-16,21 0 0,0 0 16,0 21-16</inkml:trace>
  <inkml:trace contextRef="#ctx0" brushRef="#br0" timeOffset="85595.96">9715 8065 0,'0'0'0,"0"-22"0,0-20 16,-21 42-16,0 0 0,0 0 15,0 0 1,21 21-16,-21 0 0,21 1 16,0-1-16,0 0 15,21 0 1,0-21-16</inkml:trace>
  <inkml:trace contextRef="#ctx0" brushRef="#br0" timeOffset="87508.46">9969 8149 0,'0'0'0,"22"-21"0,-22 0 16,-22 42 15,1 0-31,0 0 0,0 1 16,21-1-16,-21 0 0,0 0 0,-1 21 15,22-20-15,0-1 0,-21 21 16,21-21-16,0 0 0,0 1 15,0-1-15,0 0 0,0 0 0,21 0 16,1-21-16,-1 21 0,0-21 0,0 0 16,0 0-16,22 22 0,-22-22 0,21 0 15,0 0-15,1 0 0,-1 0 16,0-22-16,1 22 0,-1-21 0,0 0 16,-20 0-16,20 21 0,-21-21 0,0 0 15,0-1-15,1 1 16,-1-21-16,-21 21 0,0 0 0,0-22 15,0 22-15,0 0 0,0-21 0,0 20 16,-21 1-16,21 0 0,-22 21 16,1 0-16,0 0 0,0 0 15,0 0-15,0 21 0,-1 0 0,1 1 16,0-1-16,-21 42 0,21-20 16,21-22-16,0 0 0,-22 21 15,22-21-15,0 1 0,-21-1 0,21 0 16,0 0-16,0 0 15,0 0-15,21-21 0,1 0 0,-1 0 16,0 0-16,0 0 16,0 0-16,0 0 0,1 0 0,-1-21 15,0 21-15,0-21 0,-21 0 0,21 21 16,0-21-16,1 0 0,-1-22 16,-21 22-16,0 0 0,21-21 0,-21 20 15,21-20-15,-21 21 0,0 0 0,0 0 16,0-1-16,0 1 0,0 42 15,0 1 1,0-1-16,-21 0 0,0 0 0,21 0 16,0 22-16,0-22 0,0 0 0,0 0 15,0 21-15,0-20 0,0-1 16,0 0-16,0 0 16,21-21-16,0 0 0,0 21 0,0-21 15,22 0-15,-22 0 0,21 0 0,1 0 16,-22 0-16,21 0 0,-21-21 15,22 0-15,-22 21 0,0-21 0,21 0 16,-21-1-16,1-20 0,-22 21 0,21-21 16,0-1-16,0 1 0,0-22 15,-21 22-15,21-21 0,1 20 0,-1-20 16,0 20-16,0 1 0,0 0 16,0 21-16,-21-22 0,0 22 0,0 42 31,0 0-16,-21 22-15,0-22 0,21 21 0,-21 1 16,21-1-16,-21 21 0,21-20 16,-21-1-16,21 22 0,0-22 0,0 0 15,0 1-15,0-22 0,0 21 0,21-21 16,0 0-16,-21 1 0,21-1 16,0 0-16,0 0 0,1-21 0,-1 0 15,0 0-15,0 0 0,0 0 0,0 0 16,1 0-16,-1-21 0,0 21 15,0-21-15,-21 0 0,21-1 0,0 1 16,1 0-16,-1 0 0,0 0 0,-21-22 16,21 22-16,0-42 15,-21 42-15,0-1 16,0 44 0,0-1-16,0 0 15,0 0-15,0 0 0,-21 0 16,21 1-16,0-1 0,0 0 0,0 0 15,0 0-15,0 0 0,0 1 16,0-1-16,21-21 0,0 0 16,1 21-16,-1-21 0,0 0 15,0 0-15,0 0 0,22 0 0,-22-21 16,0 21-16,21-21 0,-21-1 16,1 1-16,-1 0 0,0 0 15,0 0-15,0 0 0,-21-22 0,21 22 16,-21 0-16,22-21 0,-22 20 0,0 1 15,0 0-15,0 42 32,-22 0-32,1 1 0,0-1 15,21 0-15,0 21 0,-21-21 0,0 1 16,21-1-16,-21 0 0,21 0 16,0 0-16,0 0 0,0 1 15,21-22 1,0 0-16,0 0 15,0 0-15,0 0 0,1 0 16,-1-22-16,0 22 0,0-21 0,0 0 16,0 0-16,-21 0 0,0 0 0,0-1 15,0 1-15,0 0 0,0 0 16,0-21-16,0 20 0,0 1 0,-21 0 16,0 0-16,0 21 0,0 0 15,0 0 1,-1 0-16,44 0 31,-1-21-31,0 21 16,0 0-16,0-21 0,0 21 0,1 0 15,20-22-15,-21 22 0,21-21 16,-20 21-16,20 0 0,-21 0 16,0 0-16,0 0 0,1 0 0,-1 0 15,-21 21-15,21 1 0,-21-1 16,0 21-16,0-21 0,0 0 15,0 1-15,0 20 0,0-21 0,0 0 16,0 0-16,0 1 0,0-1 0,-21 0 16,21 0-16,0 0 0,-21 0 15,21 1-15,-22-22 16,1 0 15,21-22-15,0 1-16,0 0 15,0 0-15,0 0 0,0-22 0,21 22 16,1-21-16,-1 0 0,0 20 16,0-20-16,0 0 0,0-1 15,22 1-15,-22 0 0,21 21 0,-21-1 0,1 22 16,20 0-16,-21 0 0,0 0 16,22 0-16,-43 22 0,21-1 0,-21 21 15,21-21-15,-21 22 0,0-22 16,0 21-16,0 0 0,0-20 0,0 20 15,0-21-15,-21 21 0,0-20 16,-1 20-16,1-21 0,0 0 16,0 0-16,21 1 0,-21-1 15,0-21 1,21-21 0,-22-1-16,22 1 15,0 0-15,0 0 0,0 0 16</inkml:trace>
  <inkml:trace contextRef="#ctx0" brushRef="#br0" timeOffset="87683.36">12509 7874 0,'0'0'0,"-63"-21"32,42 21-32,0 0 0,-1 0 15,1 0 1,0 0-16,0 0 31,0 0-15</inkml:trace>
  <inkml:trace contextRef="#ctx0" brushRef="#br0" timeOffset="87880.25">11366 7980 0,'-42'0'0,"84"0"0,-105 21 16,84-21 15,0 0-31,0 0 0,22 0 0,-1 0 16,0 0-16,1-21 0,20 21 16,1-21-16,-22 0 0,22 21 15,-1-22-15,1 1 0,-1 21 0,1-21 0</inkml:trace>
  <inkml:trace contextRef="#ctx0" brushRef="#br0" timeOffset="89467.76">14393 8297 0,'0'0'0,"-21"0"0,21 22 0,21-44 31,0 22-15,1-21-16,-1 0 0,0 21 0,0-21 16,0 0-16,0 0 0,22-1 15,-22 1-15,0 0 0,0 0 16,0 0-16,-21-22 0,0 22 0,0-21 0,0 21 16,0-22-16,0 22 15,0-21-15,-42 0 0,42 20 16,-42 1-16,21 21 0,-1 0 0,1 0 15,-21 0-15,21 0 0,-22 21 16,1 1-16,21 20 0,-21-21 0,20 21 16,-20 1-16,21-1 0,-21 0 0,20 1 15,1-1-15,21 0 0,0 1 16,0-1-16,0-21 0,0 22 0,43-1 16,-22-21-16,0 0 0,21-21 15,1 0-15,-1 0 0,-21 0 16,21 0-16,1 0 0,-1 0 15,0 0-15,1-21 0,-1 21 0,0-21 16,22-21-16,-43 20 0,0 1 16,22-21-16,-22 21 0,0-22 15,0 1-15,0 21 0,0-21 0,1-1 16,-1 22-16,-21-21 0,0 21 0,21 21 16,-21 21-1,0 21 1,-21-21-16,21 22 0,-21-22 15,21 21-15,0-21 0,0 22 0,0-22 16,0 0-16,0 0 0,0 0 16,21 0-16,0 1 0,0-22 0,0 0 15,0 0-15,22 0 0,-22 0 0,21 0 16,-21 0-16,22 0 0,-1 0 16,-21-22-16,22 1 0,-22 21 0,0-21 15,21 0-15,-21 0 0,-21-22 0,22 22 16,-1-21-16,-21 21 0,0-22 15,0 1-15,0 21 0,0-21 0,21 20 16,-21 1-16,-21 21 31,0 21-31,21 1 0,-22 20 16,1-21-16,0 0 0,0 22 0,21-22 0,0 0 16,-21 21-16,21-21 0,0 1 15,-21-1-15,21 0 16,21-21 15,0 0-31,0 0 0,0-21 0,0 0 16,1-1-16,-1 1 0,0 0 15,0 0-15,0 0 0,0 0 16,22-22-16,-22 22 0,0 0 0,21-43 16,-20 43-16,-1 21 15,0 0-15,-21 21 16,0 1-1,0-1-15,0 0 0,0 21 0,0-21 16,0 1-16,0 20 0,0-21 16,0 0-16,0 0 0,21 1 0,0-1 15,0 0-15,1 0 0,20-21 0,-21 21 16,0-21-16,22 0 0,-1 0 16,0 0-16,1 0 0,-1 0 0,0 0 15,1 0-15,-1-21 0,21 21 0,-20-21 16,-22 0-16,21 0 0,1-1 15,-22 1-15,0 0 0,0-21 16,0-1-16,-21 22 0,0-21 0,0 0 0,0-1 16,0 1-16,0 21 0,-21-22 15,0 22-15,0 0 0,0 0 16,-1 0-16,-20 21 0,0 0 0,21 0 16,-22 21-16,1 0 0,0 0 15,-1 0-15,22 22 0,-21-22 0,21 21 16,-1 1-16,1-22 0,0 21 0,21 0 15,0-20-15,0 20 0,0-21 0,0 0 16,0 0-16,21 1 0,0-1 16,1-21-16,-1 0 0,0 21 0,0-21 15,0 0-15,22 0 0,-22 0 16,21 0-16,-21-21 0,0 0 16,22 21-16,-22-22 0,21 1 0,-21-21 0,1 21 15,-1-22-15,0 22 0,0-21 16,0 0-16,0-1 0,-21 1 15,0 0-15,22-1 0,-22-20 0,21 20 16,-21-20-16,0 21 0,0-22 16,0 22-16,0-1 0,0 22 0,0 0 15,0 0-15,0 42 16,-21 0-16,-1 22 0,22-1 16,-21 0-16,21 1 0,0-1 0,-21 21 15,21-20-15,-21-1 0,21 0 16,0 1-16,0-1 0,0 0 0,0 1 15,0-1-15,21 0 0,0-20 0,0 20 16,-21-21-16,22 0 0,-1-21 16,0 21-16,0-21 0,0 0 15,0 0-15,1 0 0,-1-21 16,0 21-16,0-21 0</inkml:trace>
  <inkml:trace contextRef="#ctx0" brushRef="#br0" timeOffset="93191.82">17632 7895 0,'0'0'16,"-21"0"-16,-1 0 0,22-21 15,-21 0-15,21 0 0,0 0 16,0-1-16,0 1 16,0 0-16,0 0 0,21 0 15,1 0-15,-1-1 0,0 22 16,21-21-16,1 21 0,-22 0 0,0 0 15,0 21-15,0-21 0,0 22 16,1 20-16,-1-21 0,0 21 0,-21-20 16,0 20-16,0 0 0,0 1 0,0-22 15,0 21-15,0 0 0,0-20 16,0 20-16,0-21 0,0 0 0,0 0 16,0 1-16,-21-22 0,21 21 15,0-42 16,0-1-31,0 1 0,0 0 16,0 0-16,0-21 0,0 20 0,0-20 16,0 21-16,21-21 0,0 20 15,0-20-15,0 21 0,1-21 0,-1 20 16,0-20-16,0 21 0,0 0 0,0 0 16,1 21-16,-1 0 15,0 0-15,0 0 0,0 21 0,0-21 0,1 21 16,-22 21-16,0-21 0,21 1 0,-21-1 15,0 21-15,21 22 16,-21-43-16,0 0 0,0 21 0,0-21 16,0 1-16,0-1 0,0 0 15,0 0-15,0 0 16,0-42 15,0 0-15,0 0-16,0 0 0,21-22 0,0 22 15,-21-21-15,21 21 0,1-22 0,20 1 16,-21 21-16,21-22 0,-20 1 16,20 0-16,0 21 0,-21-22 0,22 22 15,-22 0-15,21 21 0,-21 0 0,1 0 16,-22 21 0,0 0-16,0 0 0,0 1 0,0 20 15,0-21-15,0 21 0,0-20 0,0 20 16,0-21-16,0 21 0,0 1 15,0-22-15,0 0 0,21 43 16,0-43-16,0 0 0,0 0 0,0-21 16,1 21-16,-1-21 0,21 0 15,0 0-15,1 0 0,-22 0 0,21 0 16,1 0-16,-1 0 0,0-21 16,-21 0-16,22 21 0,-22-21 0,21 0 15,-21-1-15,1 1 0,-1 0 0,0-21 16,-21 21-16,0-22 0,0 22 15,0-21-15,0 21 0,0-22 0,0 22 16,0-21-16,-21 21 0,0-1 16,-1 22-16,1 0 0,0 0 0,0 0 15,-21 0-15,20 0 0,-20 22 0,21-1 16,0 21-16,0-21 0,-22 0 16,43 22-16,-21-22 0,0 21 0,21 1 15,-21-22-15,21 21 0,0-21 16,0 0-16,0 1 0,0 20 0,0-21 15,21 0-15,0-21 16,0 0-16,0 0 0,1 0 0,-1 0 16,0 0-16,0 0 0,0 0 15,0-21-15,1 0 0,-1 0 0,0 0 16,0-1-16,-21 1 0,21 0 0,0-21 16,1 21-16,-1-22 0,0 22 15,-21-21-15,21 21 0,-21-22 0,21 22 16,-21 0-16,0 0 0,0 0 0,0-1 15,0 44 1,0-1-16,0 0 16,-21 21-16,21-21 0,-21 1 0,21 20 15,0-21-15,0 21 0,0-20 16,0 20-16,0-21 0,0 0 0,0 0 16,0 1-16,21-1 0,0 0 15,0-21-15,1 0 0,-1 21 16,21-21-16,-21 0 0,22 0 0,-22 0 15,21 0-15,0-21 0,-20 21 0,20-21 16,-21 0-16,21-1 0,-20 1 16,-1 0-16,0-21 0,0 21 0,0-1 15,0-20-15,-21 21 0,0-21 16,22 20-16,-1 1 0,-21 0 0,0 0 16,0 0-16,0 42 31,-21 0-31,-1 0 0,1 0 0,0 1 15,21-1-15,0 0 0,0 0 16,-21 0-16,21 0 0,0 1 0,0 20 16,0-21-16,0 0 15,0 0-15,0 1 0,21-22 0,0 0 16,0 21-16,22-21 0,-22 0 16,21 0-16,-21 0 0,1 0 0,20-21 15,-21 21-15,21-22 0,-20 1 16,-1 0-16,21 0 0,-21 0 0,0-22 15,1 22-15,20 0 0,-42-21 16,21 21-16,0-22 0,-21 22 16,21 0-16,-21 0 0,-21 21 15,0 0 1,21 21-16,-21 0 0,0 0 16,0 0-16,-1 1 0,1-1 0,21 0 15,-21 21-15,0-21 0,21 1 0,0-1 16,-21 0-16,21 0 0,-21 0 15,21 0-15,-22-21 16,44-21 15,-1 21-31,0-21 16,-21 0-16,21 0 0,0 0 0,22-1 16,-22 1-16,0 0 0,21-21 15,-21 21-15,1-1 0,20 1 0,-21 0 16,0 0-16,0 21 0,1 0 0,-22 21 31,0 0-31,0 0 0,0 1 16,0-1-16,0 0 0,0 21 0,0-21 15,-22 1-15,22 20 0,0-21 16,0 0-16,0 0 0,22 1 0,-22-1 16,21 0-16,0-21 0,0 21 0,0-21 15,0 0-15,1 0 16,-1 0-16,0 0 0,0 0 0,0 0 15,0-21-15,1 0 0,-1 21 0,-21-21 16,21-1-16,0 1 0,-21-21 16,0 21-16,21-22 0,0 22 0,-21-21 15,22 0-15,-22-1 0,0 1 0,21 0 16,0-22-16,-21 1 0,21 20 16,0-20-16,-21-1 0,0 1 0,21 20 15,1 1-15,-22 21 0,0-21 0,0 63 31,0 0-31,0 21 0,-22 1 16,22-1-16,-21 0 0,0 1 16,21-1-16,0 21 0,0-20 15,0-1-15,-21 0 0,21 1 0,0-1 16,0 0-16,0 1 0,0-22 16,0 21-16,21 1 0,-21-22 0,21 21 15,0-21-15,-21 0 0,22 1 0,-1-22 16,0 21-16,0-21 0,0 0 15,0 0-15,1 0 0,-1 0 0,21 0 16,-21 0-16,0-21 0,1-1 0,20 22 16,-21-21-16,0 0 0,0-21 15,1 21-15,-1-1 0,-21-20 0,21 21 16,0-21-16,-21-1 0,21 22 16,-21-21-16,0-1 0,0 22 15,0 0-15,0 0 0,0 0 0,-21 21 16,0 0-16,-43 0 0,43 21 15,0 0-15,0 0 0,-21 22 16,20-22-16,1 0 0,0 0 0,0 21 16,0-20-16,0-1 0,21 0 15,-22 21-15,22-21 0,0 1 0,0-1 16,0 0-16,0 0 0,22-21 16,-1 0-16,0 0 15,0 0-15,0 0 0,0-21 16,1 0-16,-1 21 15,0-21-15,0-1 0,0 1 0,0-21 16,1 21-16,-1 0 0,-21-22 16,21 22-16,0-21 0,0 21 0,0-1 15,1 1-15,-1 0 0,-21 0 16,0 42 0,0 0-16,-21 0 0,-1 1 15,22 20-15,-21-21 0,0 0 0,21 0 16,0 1-16,0 20 0,0-21 15,0 0-15,0 0 0,0 1 0,0-1 16,0 0-16,21 0 0,0-21 0,22 21 16,-22-21-16,0 0 15,0 0-15,22 0 0,-22 0 0,0 0 16,21 0-16,-21-21 0,1 21 0,-1-21 16,0 0-16,0 0 0,0-1 15,0-20-15,1 21 0,-1 0 0,-21-22 16,21 22-16,0 0 0,-21-21 0,0 21 15,21-1-15,-21 1 0,-21 42 32,21 1-17,-21-1-15,0 0 0,0 0 0,21 0 16,-43 43 0,22-43-16,21 0 0,0 0 15,-21 0-15,21 1 0,-21-22 16,21 21-16,0-42 31,0-1-15,21 22-16,0-21 0,0 0 0,-21 0 15,21 0-15,1 0 0,-1-1 16,0 1-16,0-21 0,0 21 0,0 0 16,1-1-16,-1 22 0,0-21 15,0 21-15,-21 21 16,0 1-16,0-1 15,0 0-15,0 0 0,0 0 16,0 22-16,0-22 0,0 0 16,21 0-16,-21 0 0,21 0 0,1-21 15,-1 22-15,-21-1 0,21-21 0,0 0 16,0 21-16,0-21 0,1 0 16,-1 0-16,0 0 0,0 0 0,0 0 15,0-21-15,-21 0 0,22-1 16,-1 22-16,0-21 0,-21 0 15,21-21-15,0 21 0,0-1 0,1 1 16,-1-21-16,0 21 0,0-22 16,0 22-16,0 0 0,1 0 0,-22 0 15,0 0-15,21 21 0,-21 21 32,0 0-32,0 0 15,-21-21-15,21 21 0,0 0 31,0-42 16,0 0-31,21 21-16,-21-21 0,0 0 0,0 0 16,0-1-16,0 1 15,-21 21 16,-1 21-31,1 1 0,0-1 16,21 0-16,-21 0 0,0 0 16,0 0-16,21 1 0,-22 41 15,22-42-15,0 0 0,0 1 16,0-1-16,0 0 0,0 0 0,0 0 16,22 0-16,-1 1 15,0-22-15,21 0 0,-21 0 0,22 0 16,-1 0-16,-21 0 15,0 0-15,22 0 0,-22-22 0,21 1 16,-21 0-16,22 21 0,-22-21 0,21-21 16,-21 20-16,1 1 0,-1-21 15,21-43-15,-21 64 0,0-21 16,-21-43-16,0 64 16,0 0-16,0 0 0,0-1 0,-21 22 15,21 22-15,-42-1 16,42 0-16,-21 21 0,0 1 15,-1-22-15,1 21 0,21-21 0,-21 22 16,21 20-16,0-42 16,0 0-16,0 1 0,0 20 15,21-21-15,0 0 0,1-21 16,-1 21-16,0-21 0,21 0 16,-21 0-16,1 0 0,-1 0 0,0 0 15,0 0-15,0 0 0,0-21 0,22 0 16,-22 0-16,0 0 15,0 0-15,0-1 0,1 1 16,-22 0-16,0 0 0,21 0 0,-21 0 16,0-1-16,0 1 0,0 0 0</inkml:trace>
  <inkml:trace contextRef="#ctx0" brushRef="#br0" timeOffset="93477.82">21421 7451 0,'0'0'0,"-43"0"0,22 0 0,0 0 16,21 21-16,21-21 16,0 0-16,0 0 0,22 0 0,-1 0 15,0 0-15,1 0 16,-1-21-16,22 21 0,-1 0 0,-21 0 0,22 0 15,-22 0-15,1-21 0,-1 21 16,0 0-16,22 0 16,-43 0-16,0-22 0,-21 1 15,0 0 1,-21 0-16,0 21 16</inkml:trace>
  <inkml:trace contextRef="#ctx0" brushRef="#br0" timeOffset="93684.31">20637 7324 0,'0'0'0,"-21"0"0,0 21 0,0-21 15,42 0 32,0 0-31,0-21-16</inkml:trace>
  <inkml:trace contextRef="#ctx0" brushRef="#br0" timeOffset="94143.85">24828 7535 0,'0'-21'0,"0"42"0,22-63 0,-22 21 16,0 0-16,0 0 16,0 42-1,0 0 1,0 0-16,0 0 0,0 0 15,0 1-15,0 20 0,-22-21 16,1 0-16,0 22 0,21-22 0,-21 0 0,0 0 16,21 0-16,0 0 0,0 1 15,-21-1-15,21 0 16,0 0-16,21-21 16,0 0-1,21 0-15,-21 0 0,1 0 16,20 0-16,0-21 0,1 21 0</inkml:trace>
  <inkml:trace contextRef="#ctx0" brushRef="#br0" timeOffset="94467.67">25336 7620 0,'43'-21'0,"-86"42"0,107-63 15,-43 21-15,-21-1 0,0 1 16,0 0-16,0 0 0,-21 21 16,0 0-16,0 0 0,-22 0 15,22 0-15,0 0 0,-21 21 16,20 0-16,1 0 0,0-21 0,21 22 15,-21-1-15,21 0 0,0 0 16,21 0-16,0 0 0,0-21 16,1 22-16,-1-22 0,21 21 0,-21 0 15,0-21-15,1 21 0,-1-21 16,0 21-16,-21 0 0,21-21 16,-21 22-16,0-1 0,0 0 15,-21-21 1,0 21-16,0-21 0,-1 0 0,1 0 15,-21 21-15,21-21 0,0 0 0,-22 0 16,22 0-16,-21 0 0,21 0 16,-1 0-16,1 0 0,0 0 0,0 0 15,0 0-15,0-21 0,-1 0 16,1 21-16,21-21 0</inkml:trace>
  <inkml:trace contextRef="#ctx0" brushRef="#br0" timeOffset="94659.55">24701 7154 0,'0'0'0,"0"-21"15,-42-21 1,21 42 0,0 21 15,0-21-31,-1 21 0,1 0 15,0 1-15,-21-22 0,-1 21 0</inkml:trace>
  <inkml:trace contextRef="#ctx0" brushRef="#br0" timeOffset="95612.21">1312 10160 0,'0'0'0,"-21"0"16,21-21-1,-21 0-15,21 0 0,0-1 0,0 1 16,-21 21-16,21-21 15,-21 21-15,21-21 0,-22 21 32,22 21-32,-21 0 0,21 0 0,0 1 15,-21 20-15,21 0 0,0 1 16,0 20-16,0 1 0,0-22 0,0 21 16,0 1-16,-21-1 0,21-20 15,0-1-15,0 0 0,0 1 0,0-1 16,0-21-16,0 0 0,0 1 15,21-22-15,0 0 0,0 0 0,1 0 16,-1 0-16,0 0 16,0-22-16,0 1 0,0 21 0,1-21 15,-1 0-15,-21 0 0,0 0 16,0-22-16,0 22 0,0 0 0,0 0 16,0-22-16,0 22 0</inkml:trace>
  <inkml:trace contextRef="#ctx0" brushRef="#br0" timeOffset="96664.47">1037 10478 0,'-21'0'16,"42"0"-16,-63 21 0,21 0 0,21 0 16,0 0-16,0 0 15,21 1 1,0-22-16,0 0 0,0 0 16,22 0-16,-1 0 0,0-22 15,1 1-15,-1 0 0,21 0 16,1-21-16,-1 20 0,-20-20 0,20 21 15,1-21-15,-1 20 0,-20 1 16,-1-21-16,-21 21 0,21 0 0,-20-1 16,-1 22-16,-21-21 0,0 0 15,-43 0-15,22 21 16,0 0-16,-21 0 0,21 0 16,-22 0-16,1 21 0,21 0 15,-22 0-15,22 1 0,-21-1 0,21 21 16,21-21-16,0 22 0,0-1 0,0 0 15,0 1-15,0-1 0,0 0 16,0 1-16,21-22 0,0 21 16,0-21-16,0 0 0,1 1 0,20-1 15,-21-21-15,21 0 0,-20 0 16,20 0-16,0 0 0,1 0 0,-1-21 16,0-1-16,1 22 0,20-42 15,-21 21-15,1 0 0,-1 0 0,22-22 16,-22 22-16,0 0 0,1-21 0,-22 20 15,0 1-15,0-21 16,0 21-16,-21 0 0,0-22 0,0 22 16,0 0-16,-21 0 15,0 0-15,0 21 0,0 0 16,-1 0-16,1 21 0,-21 0 0,21 0 16,0 0-16,-1 0 0,1 22 15,-21-1-15,21 0 0,-22 22 16,22-22-16,21-21 0,0 43 15,0-43-15,0 0 0,21-21 16,1 0 0,-1 0-16,0 0 0,0-21 15,21 0-15,-20 0 0,20 0 0,-21-1 16,21 1-16,-20 0 16,-1-21-16,0 21 0,0-22 0,0 1 15,-21 0-15,21-1 0,-21 22 0,0-42 16,0 20-16,0 1 0,0 0 15,22-1-15,-22-20 0,0 20 0,0 1 16,21 0-16,-21 21 0,0-1 16,21 1-16,-21 0 0,0 42 15,0 0 1,0 22-16,0-1 0,0 0 0,0-20 16,0 41-16,0-21 0,0 1 0,0-1 15,0 0-15,0 1 16,0-1-16,0 0 0,0 1 0,0-1 15,21 0-15,0 1 0,-21-22 16,21 0-16,1 0 0,-1 0 0,21-21 16,-21 0-16,0 0 0,1 0 0,20 0 15,-21 0-15,21 0 0,-20-21 16,20 0-16,-21 0 0,0 0 0,22-22 16,-22 22-16,0 0 0,0-21 15,0 21-15,0-22 0,-21 22 0,0 0 16,22 0-16,-22 0 0,0-1 0,0 1 15,0 42 17,-22 1-32,22-1 0,0 0 0,-21 21 15,21-21-15,-21 1 0,21 20 16,0-21-16,0 0 0,0 0 0,0 1 16,0-1-16,0 0 0,21-21 31,0 0-31,1-21 15,-1 0-15,0-1 0,-21 1 16</inkml:trace>
  <inkml:trace contextRef="#ctx0" brushRef="#br0" timeOffset="96812.38">3302 10054 0,'0'0'0,"-21"-21"0,0 21 15,21-21-15,-22 21 0,1 0 16,0 0-16,42 0 47,0 0-47</inkml:trace>
  <inkml:trace contextRef="#ctx0" brushRef="#br0" timeOffset="98072.13">3873 10075 0,'0'0'0,"-21"0"16,0-21-16,0 21 16,0 0-16,0 0 0,-1 0 15,1 0-15,0 0 0,0 0 0,0 21 16,0 1-16,-1-1 0,1 0 16,-21 0-16,42 0 0,-21 0 0,0 22 15,-1-22-15,22 21 0,-21 1 0,21-22 16,0 21-16,0-21 0,0 22 15,21-22-15,1 0 0,-1 0 0,0 0 16,21-21-16,-21 21 0,22-21 16,-1 0-16,-21 0 0,22 0 15,-1 0-15,-21 0 0,0 0 0,22-21 16,-22 0-16,0 21 0,0-21 0,0 0 16,0 0-16,1-1 0,-1 1 15,0 0-15,-21-21 0,21 21 0,-21-1 16,0-20-16,0 21 0,0-21 0,0 20 15,0-20-15,0 21 0,-21-21 16,0 20-16,21 1 0,-21 0 0,-1 0 16,1 21-16,0 0 0,0 0 0,0 0 15,0 0-15,-1 0 0,1 21 16,0 0-16,0 0 0,0 1 16,0 20-16,-1-21 0,22 0 0,0 22 15,0-22-15,0 21 0,0-21 16,0 0-16,0 22 0,0-22 0,22 0 15,-1 0-15,21 0 0,0 1 16,-20-22-16,-1 0 0,21 0 16,-21 0-16,22 0 0,-22-22 0,21 22 15,0-21-15,-20 0 0,20 0 0,-21 0 16,0 0-16,22-1 0,-22-20 16,0 21-16,0 0 0,0 0 15,0-1-15,-21-20 0,0 21 0,22 0 16,-22 0-16,0-1 0,0 1 0,0-21 15,0 63 17,-22 0-32,22 0 15,-21 1-15,21-1 0,0 21 0,0-21 16,0 0-16,0 1 0,0-1 0,0 0 16,0 21-16,0-21 0,0 1 15,0-1-15,21-21 0,1 21 0,-1-21 16,0 0-16,0 0 0,0 0 15,0 0-15,1 0 0,-1 0 16,21-21-16,-21 0 0,0 21 16,1-22-16,-1 1 0,0 0 0,0 0 15,0 0-15,0 0 0,-21-1 0,22 1 16,-22 0-16,0-21 0,0 21 16,0-1-16,0-20 0,0 21 0,0-21 15,0 20-15,0 44 31,0-1-31,0 0 0,0 21 16,0-21-16,0 1 0,0 20 0,0-21 16,0 0-16,0 0 0,0 22 15,0-22-15,0 0 0,0 0 0,0 0 16,21 1-16,0-22 0,0 21 0,0-21 16,0 0-16,1 0 0,-1 0 15,21 0-15,-21 0 0,0 0 16,1 0-16,20-21 0,-21-1 0,0 22 15,0-21-15,22 0 0,-22 0 16,21 0-16,-21 0 0,22-1 0,-22 1 16,21-21-16,-21 21 0,22-22 0,-22 22 15,0-21-15,0 21 0,0-43 16,-21 43-16,0 0 0,0 0 16,-21 21-16,0 0 0,0 0 15,0 0-15,-22 21 0,22 0 0,-21 0 16,21 0-16,0 1 15,-1-1-15,22 0 0,0 21 0,0-21 16,0 1-16,0-1 0,0 0 0,22 0 16,-1 0-16,0 0 0,0 1 15,0-1-15,-21 0 16,21-21-16,-21 21 0,0 0 16,0 0-16,-21-21 15,0 22-15,0-22 16,0 0-16,0 0 0,-1 0 0,1 0 15,0 0-15,0 0 16,21-22-16,-21 1 16,21 0-1,0 0-15</inkml:trace>
  <inkml:trace contextRef="#ctx0" brushRef="#br0" timeOffset="98691.78">6816 10224 0,'0'0'0,"-22"0"15,22-22 1,0 1 0,0 0-16,22 0 15,-1 21-15,0-21 0,0 0 0,0-1 16,0 1-16,1 0 0,20 0 16,-21 0-16,0 0 0,0-22 0,1 22 15,-1 0-15,-21-21 0,0 20 16,21 1-16,-21 0 0,21 0 15,-21 0-15,0 63 32,0-21-32,0 0 0,0 22 15,0-1-15,-21 0 0,21-20 0,-21 41 16,21-21-16,-21 1 0,21-1 0,0 22 16,0-22-16,0 21 0,-22 1 0,22-1 15,0 22-15,-21-21 0,21-1 16,0 1-16,0-1 0,-21 1 0,21-1 15,-21 22-15,0 42 16,0-64-16,-1 1 0,22-1 0,0 1 0,-21-22 16,0 0-16,21 1 0,-21-1 15,21-21-15,0 0 0,0 1 16,-21-22-16,0 0 0,-1 0 16,1-22-16,0 1 15,0 0-15,0 0 0,21 0 16,-21 0-16,-1-22 0,22 22 0,-21-21 15,21-1-15,-21 1 0,21 0 0,-21-22 16,21-42-16,0 43 0,0 21 16,0-43-16,0 21 0</inkml:trace>
  <inkml:trace contextRef="#ctx0" brushRef="#br0" timeOffset="99032.25">6879 9546 0,'0'0'16,"0"-21"-16,21 21 31,0 0 0,1 0-31,-1 0 16,-21-21-16,21 0 0,-21 0 15,0-1 1,0 1 0,-21 21-1,0 0 1,21 21 0,0 1-16,0-1 15,0 0-15,0 0 16,0 0-16,21 0 0,0-21 0,0 22 15,0-1-15</inkml:trace>
  <inkml:trace contextRef="#ctx0" brushRef="#br0" timeOffset="99495.98">7662 9610 0,'-21'-21'15,"0"21"-15,0 0 0,0 0 16,-1 0-16,1 0 0,0 0 0,0 21 16,0 0-16,0 0 0,-1 0 15,1 0-15,0 1 0,21 20 0,0-21 16,-21 21-16,21 1 0,0-22 0,0 21 16,0-21-16,0 22 0,0-22 15,0 0-15,0 0 0,0 0 0,21 1 16,0-22-16,0 21 0,22-21 15,-22 0-15,21 0 0,1 0 0,-1 0 16,0-21-16,1 21 0,-1-22 0,-21 1 16,21 0-16,1 0 0,-22 0 15,0 0-15,0-1 0,0 1 0,-21 0 16,0-21-16,0-1 0,0 22 0,0-21 16,0 0-16,-21-1 0,-42-20 15,42 20-15,-22 22 0,22 0 16,0 0-16,-21 21 0,20 0 15,-20 0-15,21 0 0,0 21 16,-22 0-16,22 0 0,0 1 0,0-1 16,0 42-16,21-20 0,0-1 15,0-21-15,0 21 0,21 1 16,0-22-16,0 0 0,22 0 0,-22 0 16,21-21-16,0 0 0,1 0 0,-1 0 15,0 0-15</inkml:trace>
  <inkml:trace contextRef="#ctx0" brushRef="#br0" timeOffset="99984.7">8509 9419 0,'0'0'0,"0"-42"0,0 0 0,0-1 0,0 1 16,0 21-16,0 0 0,-21 21 15,0 0 1,21 21-16,0 0 0,0 0 0,-22 21 15,22 1-15,-21-1 0,21 0 0,0 22 16,-21-1-16,21-20 0,0 20 16,0-20-16,0 20 0,0-21 0,-21 1 15,21-1-15,0-21 0,0 22 0,0-22 16,0 0-16,0 0 0,0 0 16,-21-21-1,21-21 16,0 0-31,0 0 0,0 0 0,0-1 16,21 1-16,0-21 0,-21 21 0,21-22 16,22 1-16,-22 0 0,0 21 0,21-22 15,1 22-15,-22-21 0,21 21 16,0 21-16,1 0 0,-1 0 16,0 0-16,1 0 0,-22 21 0,21 0 15,-21 21-15,1-21 0,-22 1 0,0 20 16,0-21-16,0 0 0,0 22 15,-22-22-15,1 0 0,-21 0 0,21 0 16,-22 0-16,22 1 0,-21-1 16,0 0-16,-1 0 0,1 0 0,21-21 15,-22 21-15,1-21 0,21 0 0,-21 22 16,20-22-16,1 0 16</inkml:trace>
  <inkml:trace contextRef="#ctx0" brushRef="#br0" timeOffset="100439.7">10393 9800 0,'0'-21'16,"0"42"-16,0-63 0,0 0 0,0 20 15,0 1-15,0 0 0,0 0 16,0 0-16,0 0 0,0 42 31,0 0-31,0 0 0,0 21 16,0-20-16,0 20 0,0 0 0,0 1 16,0-22-16,-21 21 0,21 0 0,-22-20 15,22-1-15,-21 0 0,21 0 16,0 0-16,0 0 0,21-21 31,1 0-31,-1-21 16,0 0-16</inkml:trace>
  <inkml:trace contextRef="#ctx0" brushRef="#br0" timeOffset="100829.19">10562 9186 0,'-21'0'0,"42"0"0,-63 0 16,21 22-16,-1-1 0,1 42 15,21-20-15,-21-22 0,21 21 16,0 0-16,0-20 0,0 20 16,0-21-16,0 0 0,0 22 0,21-22 15,0 0-15,1-21 0,-1 0 16,0 0-16,0 0 0,0 0 15,0 0-15,1 0 0,-1-21 0,0 0 16,0-1-16,0 1 0,0 0 0,1 0 16,-22 0-16,0 0 0,0-22 15,0 22-15,0 0 0,0-21 16,0 20-16,-22-20 0,1 21 0,0 0 0,0 0 16,0 21-16,0 0 15,-43 0 1,43 21-16,21 21 0,0-21 0,-21 0 0,21 22 15,-21-1-15,21 0 0,0-20 16,0 20-16,0 0 0,0 1 0,0-1 16,0-21-16,0 21 0,21-20 15,0 20-15,0-21 0</inkml:trace>
  <inkml:trace contextRef="#ctx0" brushRef="#br0" timeOffset="101303.92">11028 9694 0,'0'0'0,"0"-21"0,0 0 16,-21 21 0,-1 21-1,1-21-15,21 21 0,-21 22 0,21-22 16,0 0-16,-21 0 0,21 22 16,-21-22-16,21 0 0,0 0 0,0 0 15,0 43-15,0-43 0,-21 0 16,21 0-16,-22 0 15,22 1 1,0-44 0,0 1-16,0 0 15,0 0-15,0 0 16,0 0-16,22-22 0,-1 1 0,0 0 16,21-1-16,1 1 0,-22-22 0,42 22 15,-20 0-15,-1-1 0,0 1 16,22 21-16,-22 0 0,0 0 0,-20 21 15,20 0-15,-21 0 0,0 42 0,0-21 16,1 0-16,-1 22 0,-21-1 16,0 0-16,0-21 0,0 22 0,0-1 15,0 0-15,0 1 0,-21-22 0,-1 42 16,1-41-16,0 20 16,21-21-16,-21 0 15,0 0-15,42-42 47,0 0-47,0 21 0,0-21 0,22 0 16</inkml:trace>
  <inkml:trace contextRef="#ctx0" brushRef="#br0" timeOffset="102065.4">12001 9525 0,'0'0'0,"43"-21"0,20-43 31,-84 64-16,0 0-15,-21 22 0,20-22 16,-20 21-16,21 0 0,-21 0 0,-1 0 16,22 22-16,-21-22 0,21 0 15,-1 0-15,1 0 0,0 0 16,21 1-16,0-1 0,21-21 16,0 0-16,1 21 15,-1-21-15,21 21 0,-21-21 0,22 0 16,-22 21-16,0-21 0,21 21 0,-21-21 15,22 22-15,-22-22 0,0 21 16,-21 0-16,21-21 0,-21 21 16,0 0-16,0 0 15,-21-21-15,0 0 0,0 22 16,0-22-16,-1 0 0,-20 0 16,21 0-16,-21 0 0,20 0 15,1 0-15,-21 0 0,21 0 0,0 0 0,-1 0 16,1-22-16,-21 22 0,21-21 15,0 0-15,-1 21 16,22 21 15,0 0-31,22 1 0,-1-1 16,0 0-16,0-21 16,0 0-16,0 21 0,1-21 15,20 0-15,-21 0 0,21 0 0,1 0 16,-1 0-16,22 0 0,-22 0 0,21-21 15,-20 21-15,20-21 0,-20 0 0,-1-1 16,0 22-16,1-21 0,-1-21 16,-21 21-16,21 0 0,-20-22 15,-1 1-15,0 0 0,-21-1 0,0-20 0,21 20 16,-21 1-16,21-21 0,-21-1 16,0 22-16,0-22 0,0 22 0,21 0 15,-21-1-15,0 22 0,0 0 16,0 0-16,0 42 15,-21 21-15,0-21 16,0 22-16,0-1 0,21 0 0,-21 1 16,-1 20-16,1-20 0,21 20 15,0-21-15,-21 1 0,21 20 0,0-20 16,0-1-16,0-21 0,0 21 0,0-20 16,0-1-16,0 0 0,21 0 15,-21 0-15,21-21 0,1 0 16,-1 0-16,0 0 0,0 0 0,0 0 15,0 0-15,1-21 16,-1 0-16,0 0 0,-21 0 16,21-1-16,-21 1 0</inkml:trace>
  <inkml:trace contextRef="#ctx0" brushRef="#br0" timeOffset="102248.88">12425 9610 0,'0'0'0,"-21"0"0,-1 0 0,44 0 47,-1 0-47,0 0 0,0 0 0,0 0 15,0 0-15,1-21 0,20 21 16,-21-22-16,0 22 0,22 0 0,-22-21 16,21 21-16,0 0 0,1-21 15,20 21-15</inkml:trace>
  <inkml:trace contextRef="#ctx0" brushRef="#br0" timeOffset="103495.89">12996 9694 0,'0'0'0,"-21"22"0,0-22 0,0 21 16,0-21-16,21 21 16,21-21 15,0-21-31,21 21 0,-21-21 0,1 21 0,20-22 15,0 1-15,-21 21 0,22-21 16,-22 0-16,0 0 0,21 0 16,-42-1-16,22 1 0,-22 0 0,21 0 15,-21 0-15,0 0 0,-21 21 16,-1 0 0,1 0-16,-21 21 0,21 0 15,0 0-15,-1 0 0,1 0 0,0 22 16,0-22-16,21 0 0,0 21 0,0-20 15,0 20-15,0-21 0,0 0 16,0 22-16,0-22 0,0 0 16,21 0-16,21 0 0,-20-21 15,-1 0-15,21 21 0,0-21 16,1 0-16,-1 0 0,0 0 0,64 0 16,-63 0-16,20-21 0,-21 0 15,1 21-15,-1-21 0,0 0 0,1 0 16,-22-1-16,0 1 0,0-21 15,0 0-15,1 20 0,-22-20 0,0 0 16,0-1-16,0 22 0,0-21 0,0 21 16,0 0-16,0-1 0,-22 22 15,1 0-15,0 0 16,0 0-16,0 22 0,0-1 16,-1 0-16,1 21 0,0-21 15,0 22-15,21-22 0,-21 21 0,21-21 16,-21 22-16,21-22 0,-22 0 0,22 0 15,0 0-15,0 22 16,0-22-16,22-21 16,-1 0-16,0 0 0,0 0 15,0-21-15,0 21 0,1-21 0,-22-1 16,21 22-16,0-21 0,0 0 16,0 0-16,0 0 0,1-22 0,-1 22 15,0-21-15,0 21 0,0 0 0,0-1 16,1 1-16,-22 0 15,21 0-15,0 21 0,-21 21 16,0 0 0,0 0-16,0 1 0,0-1 15,0 21-15,0-21 0,0 0 0,0 1 16,21-1-16,-21 0 0,21 0 0,22 0 16,-22-21-16,0 21 0,21 1 15,1-22-15,-1 0 0,0 21 0,1-21 16,20 0-16,1 0 15,-22 0-15,0 0 0,-21 0 0,1-21 16,-1-1-16,21 1 0,-42 0 0,21 0 16,0 0-16,1 0 0,-22-22 15,0 1-15,0 0 0,0 20 0,0-20 16,0 0-16,0-1 0,0 22 16,0 0-16,-22-21 0,1 21 15,0-1-15,0 22 0,0 0 0,0 0 16,-22 22-16,22-1 0,0 0 15,-21 0-15,20 0 0,1 22 0,0-1 16,0-21-16,0 21 0,0 1 0,21-22 16,0 21-16,0-21 0,0 1 15,0-1-15,0 0 0,0 0 16,21 0-16,0-21 0,0 0 0,0 0 0,0 0 16,1 0-16,-1 0 15,0 0-15,0 0 0,0-21 16,0 0-16,1 0 0,-1 0 0,0-1 15,0-20-15,0 21 0,0-21 16,-21-1-16,22 1 0,20-43 16,-21 43-16,0 0 0,-21-1 0,21 1 15,1-22-15,-1 22 0,0 0 16,0 21-16,-21-1 0,0 1 0,0 0 16,0 42-1,0 0-15,-21 22 0,0-1 16,0-21-16,-1 22 0,1-1 0,21 0 0,0 1 15,-21-1-15,21 0 0,0 22 16,0-22-16,0 0 0,0-20 16,0-1-16,0 21 0,0-21 15,0 0-15,0 1 0,21-22 16,0 0-16,1 0 0,-1 0 16,21 0-16,-21-22 15,22 22-15</inkml:trace>
  <inkml:trace contextRef="#ctx0" brushRef="#br0" timeOffset="104564.01">16616 9356 0,'-21'-21'16,"42"42"-16,-42-64 0,-1 22 0,1 0 0,0 0 0,0 0 16,0 21-16,21-21 15,-21 21-15,-1 0 16,1 21-16,21 0 0,0 21 0,-21-21 15,0 22-15,21-1 0,-21 0 16,21 1-16,-21-1 0,-1 0 0,22 1 16,-21-1-16,0 0 0,0 22 15,21-43-15,0 0 0,0 0 0,0 1 16,0-1-16,21-21 31,0 0-31,0-21 16,22-1-16,-22 1 0,0 0 0,0 0 15,22 0-15,-22-22 0,21 22 16,-21-21-16,22 21 0,-22-22 0,21 1 16,-21 21-16,0-21 0,22 20 15,-43 1-15,21 21 0,0 0 0,0 0 16,-21 21 0,0 1-16,0-1 0,0 0 15,0 21-15,0-21 0,0 22 0,0-22 16,0 42-16,0-41 15,0-1-15,0 0 0,0 0 0,0 0 16,0 0-16,43-21 16,-43 22-16,21-22 0,0 0 0,0 0 15,0 0-15,0 0 0,1 0 16,20-22-16,-21 1 0,0 21 0,22-21 16,-22 0-16,0 0 0,21-22 0,1-20 15,-22 42-15,0-22 16,0 1-16,0 0 0,-21 21 0,21-22 15,-21 1-15,22 0 0,-22-1 0,0 22 16,0 0-16,0 0 0,0 0 16,0-1-16,0 44 15,0-1-15,-22 0 0,1 0 16,0 21-16,0-20 0,21 20 16,-21 0-16,21-21 0,-21 22 15,21 20-15,0-20 0,0-22 16,0 21-16,0-21 0,21 0 15,0 1-15,0-1 0,0 0 0,22 0 16,-22-21-16,21 0 0,-21 0 0,22 0 16,-1 0-16,-21 0 0,21-21 15,1 0-15,-1 21 0,0-21 0,1-1 16,-22-20-16,21 21 0,-21 0 16,1-22-16,-1 22 0,0-21 0,0 0 15,-21 20-15,21-20 0,-21 0 16,0 21-16,0-1 0,0 1 0,0 0 0,-21 21 15,0 0-15,0 0 0,0 0 16,-1 21-16,1 0 0,0 1 16,0-1-16,0 21 0,0-21 0,21 0 15,0 43-15,0-22 0,0-21 16,0 22-16,0-22 0,0 0 16,21 0-16,0 0 0,0 1 0,-21-1 15,21 0-15,0-21 0,1 0 0,-1 0 16,0 0-16,0 0 15,0 0-15,0-21 16,1 0-16,-1-1 0,21 1 0,0 0 16,1 0-16</inkml:trace>
  <inkml:trace contextRef="#ctx0" brushRef="#br0" timeOffset="107285.67">19875 9716 0,'0'0'0,"-42"21"0,0-21 0,21 0 16,-22 21-16,1-21 0,21 0 15,0 0-15,-1 0 0,1 0 0,21-21 16,0 0 0,0-1-16,0 1 0,21 0 15,1 0-15,-1 0 0,0 0 0,21-22 16,-21 22-16,1 0 0,20-21 0,0-1 16,-21 1-16,22 21 0,-22-22 15,21 1-15,-21 0 0,1-1 0,-1 1 16,-21-21-16,0 41 0,0-20 15,21 21-15,-21 0 0,0 0 16,-21 21 0,0 21-16,-1 0 0,22 21 0,-21-21 15,0 22-15,21-1 0,-21 0 16,21 1-16,0-1 0,0 0 0,0-20 16,0 20-16,0 0 0,0-21 0,21 22 15,0-22-15,0 21 0,-21-21 16,0 1-16,22 20 15,-22-21-15,-22-21 32,22-21-17,-21 0-15,0 21 0,0-21 0,0-1 16,0 1-16,21 0 0,-22 0 16,1 0-16,21 0 0,-21 21 15,21-22-15,0 44 31,0-1-31,0 0 0,0 0 16,21 0-16,0 0 0,-21 1 0,22-22 16,-1 21-16,0 0 0,0 0 15,0-21-15,0 0 0,1 0 16,20 0-16,-21 0 0,21 0 0,1 0 16,-1 0-16,0-21 0,1 21 15,-1-21-15,-21 0 0,22-1 0,-1 1 16,0 0-16,-21 0 0,1 0 0,20 0 15,-21-22-15,-21 22 0,21-21 16,0-1-16,-21 1 0,22 0 0,-22-1 16,0 1-16,21 0 0,-21-22 0,21 22 15,-21 0-15,0 20 16,0 1-16,0 0 0,0 42 16,-21 0-16,0 22 15,-1-1-15,22 0 0,-21 1 16,0-1-16,0 0 0,0 1 0,0-1 15,-1 0-15,22 1 0,-21-22 0,21 21 16,-21-21-16,21 1 0,0 20 16,0-21-16,0 0 0,0 0 15,21-21 17,0-21-32,-21 0 0,22 21 0,-1-21 15,0 0-15,0 0 0,-21-1 16,21 1-16,0 0 0,1 0 0,-1 0 15,0 0-15,0-1 0,0 1 0,0 0 16,1 21-16,-1 0 0,0 0 16,-21 21-1,0 0-15,0 1 0,0-1 16,0 21-16,0-21 0,0 0 16,0 1-16,0-1 0,0 0 0,0 0 15,0 21-15,0-20 0,0 20 16,21-21-1,0-21-15,0 0 0,22 0 16,-22 0-16,0 0 0,0 0 0,64-42 16,-43 21-1,-21-1-15,1 1 0,20 0 0,-21 0 16,0 0-16,0-22 0,1 22 16,20 0-16,-21-42 0,0 41 15,-21-20-15,0 21 0,21 0 16,-21 0-16,0-1 15,-21 44 1,0-1-16,0 0 0,21 0 16,-21 0-16,0 22 0,-1-22 0,22 21 15,0-21-15,0 22 0,0-22 0,0 0 16,0 21-16,0-21 0,22 1 16,-1-1-16,0 0 0,0 0 0,21-21 15,-20 0-15,20 21 0,0-21 0,-21 0 16,22 0-16,-1 0 15,-21 0-15,22-21 0,-22 21 0,0-21 16,0 0-16,0 21 0,0-21 0,1-1 16,-1-20-16,-21 21 0,0 0 15,0 0-15,21-22 0,-21 22 0,0-21 16,0-1-16,0 1 0,0 21 0,0-21 16,0-1-16,0 22 0,-21-21 15,21 21-15,-21 21 0,-1 0 0,1 0 16,0 0-16,-21 0 0,21 21 0,-22 0 15,22 0-15,0 21 16,-21-20-16,20 20 0,1-21 0,21 21 16,0-20-16,-21-1 0,21 21 0,0-21 15,0 0-15,0 1 0,0-1 16,21 0-16,0 0 0,1-21 0,-1 21 16,0-21-16,0 0 0,0 0 15,0 0-15,1 0 0,20 0 0,-21 0 16,0-21-16,22 21 0,-22-21 0,42 0 15,-20 0-15,-22-1 16,0 1-16,21 0 0,-21-21 0,1 21 16,-1-1-16,0-20 0,-21 21 0,21 0 15,-21 0-15,21 21 0,-21 21 32,-21 0-32,0 0 15,0 0-15,21 0 0,-21 1 0,-1-1 16,22 21-16,0-21 0,0 0 15,0 1-15,0-1 0,0 0 0,0 0 16,0 0-16,0 0 0,22-21 16,-1 0-1,0 0-15,0 0 0,0 0 0,0 0 16,1 0-16,-1 0 0,0-21 0,0 0 16,0 21-16,0-21 0,1 0 15,-1 0-15,0-1 0,21 1 16,-21 0-16,1-21 0,-22 21 0,21-1 15,0 1-15,-21 0 0,0 0 16,21-21-16,-21 63 31,-21 0-31,21 0 0,-21 0 16,21 0-16,-21 22 0,21-22 0,0 0 16,0 0-16,0 0 0,0 1 0,0-1 15,0 0-15,21 0 0,0-21 16,0 21-16,0-21 0,0 21 15,1-21-15,-1 0 0,0 0 0,21 0 16,-21 0-16,22 0 0,-1-21 0,-21 0 16,22 21-16,-1-21 0,-21 0 15,21 0-15,-20-1 0,-1 1 0,0-21 16,0 21-16,-21-22 0,0 1 16,21 0-16,0-1 0,-21 1 0,0-21 15,0-1-15,22 22 0,-22-1 0,21 1 16,-21 0-16,0 21 0,0-1 15,0 44-15,0-1 16,-21 21-16,-1 0 0,1 1 16,0-1-16,0 0 0,0 1 0,0-1 15,-22 43-15,43-43 16,0 0-16,0-20 0,0 20 0,0-21 16,0 21-16,0-20 0,21-1 15,1 0-15,-1 0 0,21 0 0,-21-21 16,22 0-16,-22 21 0,21-21 15,0 0-15,1 0 0,-1 0 0,0 0 16,1-21-16,-1 0 0,0 21 0,1-21 16,-1 21-16,0-21 0,1 0 15,-1-1-15,-21 1 0,0 0 0,1-21 16,-22 21-16,0-1 0,0-20 16,0 21-16,0-21 0,0 20 0,0 1 15,-22 21-15,1 0 0,0 0 16,-21 0-16,21 0 0,-22 0 0,22 21 0,-21 1 15,-1-1-15,22 0 0,-21 0 16,21 0-16,0 22 0,21-22 16,0 0-16,0 0 0,0 0 0,0 22 15,0-22-15,0 0 0,0 0 16,21 0-16,0-21 16,0 0-16,0 0 0,22 0 15,-22 0-15,0 0 0,0-21 0,0 21 16,0-21-16,1 0 0,-1 0 15,0-1-15,0 1 0,0 0 0,0-21 16,1 21-16,20-64 16,-42 43-16,21-22 0,0 22 15,0-22-15,1 1 0,-1-1 0,0 22 16,0-22-16,0 22 0,-21 0 16,21-1-16,-21 22 0,0 0 0,0 0 15,-21 42 1,0 0-16,0 22 0,0-1 15,0 0-15,-1 1 0,1 20 16,0-21-16,0 1 0,21 20 0,0-20 16,-21-1-16,21 0 0,0 1 0,0-1 15,0 0-15,0-21 0,0 22 16,21-1-16,0-21 0,0 0 16,22 1-16,-1-22 15,-21 21-15,21-21 0,1 0 0,-1 0 16,0 0-16,43 0 0,-21 0 15,-22-21-15,64-1 0</inkml:trace>
  <inkml:trace contextRef="#ctx0" brushRef="#br0" timeOffset="108389.07">25061 9123 0,'0'0'16,"43"-42"-16,-22-1 0,-21 22 0,21-42 15,-21 41-15,0 1 0,0 0 16,-21 21-16,-22 0 15,22 21-15,-21-21 0,0 21 16,-1 1-16,22 20 0,-21-21 16,-1 0-16,1 22 0,21-22 0,0 0 15,0 21-15,-1-21 0,1 1 0,21-1 16,0 0-16,0 0 0,0 0 16,0 0-16,21-21 0,1 0 15,-1 0-15,0 0 0,0 0 0,21 0 16,-20 0-16,-1 0 0,21 0 0,-21 0 15,0-21-15,1 0 0,20 0 16,-21 0-16,0 0 0,0-1 16,1-20-16,-1 21 0,0 0 0,0-22 15,0 22-15,-21 0 0,0 0 16,0 0-16,0 0 0,0 42 16,0 0-1,-21 0-15,0 21 0,0-20 0,-22 62 16,22-41-16,0-1 0,0 0 15,0 1-15,0-1 0,21 0 16,0 22-16,0-1 0,0-20 0,0 20 16,0 1-16,0-1 0,0 1 0,0-1 15,21 1-15,-21-1 0,21 1 16,-21-1-16,0 1 0,0-1 0,0 1 16,0-1-16,0 1 0,0-22 15,0 85-15,0-85 0,0 1 16,0-1-16,0 0 0,0 1 15,0-22-15,-21 0 0,0 0 0,-1 0 16,1-21-16,0 0 0,-21 0 0,-1 0 16,22 0-16,-21 0 0,0-21 0,-1 0 15,1 0-15,0-22 0,-1 22 16,1-21-16,21 0 0,-22-43 16,43 21-16,0 22 0,0-21 0,0-1 15,0 1-15,22-1 0,-1 1 0,21-1 16,0-21-16,1 22 0,20-22 15,1 1-15,-1 20 0,1-21 16,20 22-16,-20-1 0,21 1 0,-22-1 16,1 1-16,-1 21 0,-21-1 15,22 1-15,-22 0 0,1-1 0,-22 22 16,0 0-16,0 0 0,-21 0 16,-21 21-1,0 0-15,0 0 0,-1 0 16,1 0-16,-21 21 0,21-21 15,0 21-15,21 0 0,-22-21 16,22 21-16,-21 0 0,21 1 16,0-1-16,0 0 0,21 0 15,1-21-15,-1 0 16,0 0-16,0 21 0,0-21 0,22 0 16,-22 0-16,21 0 0,-21 0 15,22 0-15,-1 0 0,0-21 0,1 0 16,-1 21-16,0-21 0,1 0 0,-22-22 15,21 22-15,0-21 0,-20-1 16,20 1-16,-21 0 0,0-22 0,0 22 16,1-22-16,-1 22 0,-21 0 0,21-1 15,-21 22-15,0-21 0,0 21 16,-21 21-16,0 0 0,-22 0 16,22 0-16,0 21 0,0 0 15,0 21-15,-1-20 0,1 20 16,0 21-16,21-20 0,-21-1 0,21 0 15,0 1-15,0-1 0,0 0 16,0 1-16,0-22 0,0 21 0,0-21 16,0 1-16,0 20 0,21-21 15,0 0-15,0 0 0,1-21 16,-1 22-16,0-22 16,0 0-16,0 0 0,0 0 0,1 0 15,20 0-15,-21 0 0,0-22 16,0 1-16,1 21 0</inkml:trace>
  <inkml:trace contextRef="#ctx0" brushRef="#br0" timeOffset="108575.96">25929 9017 0,'0'0'0,"-21"0"16,0 0-16,0 0 0,-1 0 0,44 0 31,20 0-31,-21 0 15,21 0-15,1 0 0,-1 0 0,0 0 16,22 0-16,-22 0 0,1 0 0,20 0 16,-21-21-16,1 21 15,-1 0-15,-21 0 0</inkml:trace>
  <inkml:trace contextRef="#ctx0" brushRef="#br0" timeOffset="109432.37">1270 11769 0,'0'0'0,"21"-21"0,0 21 0,-21-22 15,21 1-15,1 0 0,-22 0 0,21 0 16,-21 0-16,0-1 0,0 1 15,0 0-15,0 0 0,0 0 16,0 42 0,0 0-16,0 21 0,0 1 15,0-1-15,0 22 0,0-1 16,0 22-16,0-22 0,-21 22 0,-1 0 16,1-22-16,0 1 15,0-1-15,0-21 0,0 22 0,-1-22 0,22-21 16,0 22-16,0-22 15,0 0-15,-21-21 16,0 0-16,0 0 16</inkml:trace>
  <inkml:trace contextRef="#ctx0" brushRef="#br0" timeOffset="110267.92">466 12213 0,'0'0'0,"-43"-21"0,43 0 15,21 21 1,1 0-16,20 0 0,-21 0 16,21 0-16,22 21 0,-22-21 15,1 0-15,20 0 0,-21 0 16,22-21-16,21 0 0,-22 0 0,22-1 16,-1-20-16,1 21 0,21-21 15,-21-1-15,-22 22 0,22-21 0,-22-1 16,-20 22-16,-1-21 0,0 21 15,1 0-15,-22-22 0,-21 22 0,0 0 16,0-21-16,0 20 0,0-20 16,0 21-16,-21 0 0,-1 0 0,1-1 15,0 1-15,0 21 0,0 0 16,21 21-16,0 22 0,0-1 16,0 0-16,-21 1 0,21 20 15,0-20-15,-22 20 0,22 1 16,-21-1-16,21 1 0,0-1 0,-21-21 15,0 22-15,21-22 0,-21 1 16,21-1-16,0 0 0,-21 1 0,21-22 16,0 0-16,-22 0 0,22 0 15,0-42 1,0 0 0,22 0-16,-1 0 0,-21-1 15,21-20-15,0 0 0,-21 21 16,21-22-16,0 1 0,1 0 15,-1-1-15,-21 1 0,21 21 16,0 0-16,0-1 0,0 22 16,1 22-16,-1-1 15,-21 0-15,0 0 0,0 21 0,21-20 16,-21 20-16,21-21 0,-21 21 0,0-20 16,0-1-16,21 0 0,0 0 15,1 0-15,-1 0 0,-21 1 0,21-22 16,0 0-16,0 0 0,0 0 15,1 0-15,20 0 0,-21 0 16,21 0-16,-20-22 0,20 22 0,0-21 16,-21 0-16,22 0 0,-1 0 0,0-22 15,-20 22-15,20-21 0,-21 21 16,0-22-16,-21 1 0,0 21 16,21-21-16,-21-1 0,0 22 0,0 0 15,0 0-15,0 0 0,-21 21 16,0 0-16,0 21 15,0 0-15,0 21 0,-1-21 16,1 22-16,0-1 0,0 0 0,0 1 16,0-1-16,21-21 0,0 22 15,0-22-15,0 21 0,0-21 0,0 0 16,21 1-16,0-1 16,0-21-16,21 0 0,-20 0 15,20 0-15,0 0 0,22 0 0,-22 0 16,22-21-16,-22-1 0,21 1 0</inkml:trace>
  <inkml:trace contextRef="#ctx0" brushRef="#br0" timeOffset="112006.31">4022 12129 0,'0'-22'31,"0"1"-31,0 0 16,0 0-16,0 0 15,0 0-15,0-1 0,0 1 16,0 0-16,0-21 0,0 21 0,0-1 16,-22 1-16,22 0 0,-21 0 15,0 0-15,0 21 0,0 0 16,0 0-16,-1 0 0,1 21 15,0 0-15,-21 0 16,21 22-16,-22-22 0,22 21 0,-21 0 16,-1 1-16,22-1 0,-21-21 0,21 22 15,-22-1-15,22-21 0,21 0 16,0 22-16,0-22 0,0 0 16,21 0-16,1-21 15,-1 0-15,21 0 0,-21 0 0,43 0 16,-43 0-16,42-42 15,-41 21-15,20-1 0,-21-20 16,21 21-16,-20-21 0,-1 20 0,0-20 16,0 0-16,0-22 0,-21 22 0,21 0 15,-21-1-15,22-20 0,-22 20 16,0 1-16,0-21 0,0 20 16,21-41-16,-21 62 0,0 1 15,0 0-15,0 42 16,0 0-1,0 22-15,0-1 0,0-21 16,0 22-16,-21-1 0,21 0 0,0 22 16,0-22-16,0 0 0,0 1 0,0-1 15,21 22-15,0-43 0,0 21 16,0 0-16,0-20 0,1 20 0,-1-21 16,0 0-16,21 0 0,-21-21 15,22 0-15,-1 0 0,-21 0 0,22 0 16,-1 0-16,0 0 0,1-21 15,-1 21-15,0-21 0,-21 0 0,22 0 16,-1 0-16,-21-22 0,0 22 16,1-21-16,-1 21 0,-21-22 0,0 22 15,0-21-15,0 21 0,0-22 0,0 1 16,-21 21-16,-1 0 0,1-1 16,0 1-16,0 21 0,0 0 15,0 0-15,-1 21 0,1-21 0,-21 43 16,42-22-16,-21 0 0,0 21 15,-1 1-15,22-22 0,-21 21 16,21 1-16,0-22 0,0 21 0,0-21 16,0 0-16,0 1 0,0-1 15,0 0-15,21-21 0,1 0 16,-1 0-16,0 0 0,0 0 0,0 0 16,0 0-16,1-21 0,-1 0 15,0-1-15,-21 1 0,21 0 0,0 0 16,0 0-16,1 0 0,-22-22 0,0 22 15,21-21-15,-21 21 0,0-22 16,21 22-16,-21-21 0,0 21 0,0-1 16,0 1-16,0 42 31,0 1-31,0-1 0,0 0 0,0 0 0,0 21 16,0-20-16,0 20 0,0-21 15,0 21-15,21-20 0,-21 20 16,21-21-16,0 0 0,-21 0 0,22 1 15,-1-22-15,0 0 0,0 21 0,0-21 16,0 0-16,1 0 0,-1 0 16,0-21-16,21-1 0,-21 22 0,1-21 15,-1 0-15,0 0 0,0-21 0,0 20 16,0-20-16,1 21 16,-22-21-16,0-1 0,21 1 0,-21 0 15,0-1-15,0 1 0,0-22 0,0 22 0,0-21 16,0 20-16,0-20 0,0 20 15,0-20-15,0 42 0,0-22 16,0 22-16,-21 21 0,21 21 16,0 22-16,0-22 15,0 21-15,-22 22 0,22-22 0,0 22 16,0-22-16,0 21 0,0-20 16,0 20-16,0-20 0,0-1 0,0 0 15,0 43-15,0-43 0,0 1 16,22-22-16,-22 0 0,21 21 15,0-42-15,0 21 0,0 1 0,0-22 16,1 0-16,20 0 0,-21 0 0,21 0 16,-20-22-16,20 1 0,0 0 15,-21 0-15,22 0 0,-1 0 16,0-1-16,-20 1 0,20-21 0,-21 21 16,0 0-16,0-22 0,1 22 0,-22-21 15,0-1-15,0 22 0,0-21 16,0 21-16,0 0 0,-43-22 15,22 43-15,0 0 0,0 0 0,0 0 16,-22 0-16,22 21 0,0 1 16,-21 20-16,20-21 0,1 0 0,0 22 15,0-1-15,0 0 0,0-21 16,21 22-16,0-1 0,0-21 16,0 22-16,0-22 0,0 0 0,0 0 15,21 0-15,0-21 16,0 0-16,0 0 0,0 0 15,1 0-15,-1 0 0,0-21 0,0 0 16,0 21-16,0-21 0,1 0 0,-1-1 16,0-20-16,21 0 15,-42 21-15,21-22 0,-21 22 0,22-21 16,-22 21-16,21-1 0,-21-20 16,0 21-16,0 0 0,0 42 31,0 0-31,0 0 0,0 0 15,0 22-15,0-22 0,0 0 0,0 21 16,0-20-16,0 20 0,21-21 16,0 0-16,-21 22 0,0-22 0,21-21 15,0 21-15,-21 0 0,22-21 0,-1 0 16,0 0-16,0 0 16,0 0-16,0-21 0,1 0 15,-1 21-15,0-21 0,-21-1 0</inkml:trace>
  <inkml:trace contextRef="#ctx0" brushRef="#br0" timeOffset="112208.2">5397 11557 0,'0'0'0,"-42"0"0,21 21 0,-21-21 16,42 21-16,0 1 15,21-22 1,0 0-16,21 0 0,-21 0 16,22 0-16,-1 0 0,0-22 0,1 1 15,-1 0-15,0 21 0</inkml:trace>
  <inkml:trace contextRef="#ctx0" brushRef="#br0" timeOffset="114228.55">7302 11896 0,'0'0'0,"-21"0"0,0 0 0,0 0 16,21-21-16,0-22 16,0 1-16,21 21 0,-21 0 15,21-22-15,22 1 0,-22 21 16,42-85-16,-20 64 15,-22-22-15,21 1 0,0-1 0,-20 1 16,-1 20-16,21-20 0,-42-1 0,21 22 16,-21 0-16,0-43 15,0 43-15,0-1 0,0 22 16,0 0-16,-21 21 16,0 0-16,21 21 0,-21 0 0,0 22 15,-1-1-15,1 0 0,0 43 16,21-22-16,-21 22 0,0 0 0,0 21 15,-22-22-15,22 22 0,0-21 0,-21 21 16,20-1-16,1-20 0,-21 21 16,21 0-16,-22-22 0,22 22 0,0-21 15,0 21-15,-21 0 0,20-1 0,1 1 16,0 0-16,0-21 0,21 21 0,-21-1 16,0 1-16,-1-21 0,1 21 15,21 63-15,-21-84 16,21-22-16,0 1 0,0-22 0,0 0 15,0 1-15,21-22 0,0-21 0,1 0 16,-1 0-16,21 0 0,0-42 16,1 20-16,-1-20 0,0 0 0,1-1 15,20-20-15,-20-1 0,20 1 0,1-22 16,-22 22-16,21-22 0,-20 0 16,20 22-16,-20-22 0,-22 1 15,21-22-15,-21 21 0,-21 0 0,0 1 16,0-1-16,0 22 0,-42-22 0,21 0 15,-22 22-15,1-1 0,0 1 16,-1-1-16,1 22 0,0 0 0,-22-1 16,22 22-16,21 0 0,-22 0 0,1 0 15,21 21-15,0 0 0,0 0 16,21-22 0,21 1-16,0 21 15,21-21-15,-21 0 0,22 0 16,-1 0-16,22-1 0,-22 1 0,21 0 15,-20-21-15,20 21 0,-20-1 16,20-20-16,-21 21 0,1 0 16,-22 0-16,0-1 0,0 1 0,-21 0 15,0 0-15,0 0 0,0 0 16,0-1-16,-21 22 0,0 0 16,0 0-16,0 0 0,-1 0 15,1 0-15,21 22 0,0-1 16,0 0-16,0 0 0,0 21 15,0-20-15,0-1 0,0 0 16,21 0-16,1 0 0,-1 0 16,-21 1-16,21-22 0,0 0 0,21 21 15,-20-21-15,-1 0 0,0 0 16,0 0-16,0 0 0,0-21 0,1-1 16,-1 22-16,21-21 15,-21 21-15,0-21 0,-21 0 0,22 0 16,-1 0-16,0-1 0,-21 1 0,21 0 15,-21 0-15,0 0 0,21 0 16,-21-1-16,0 1 0,0 0 0,0 42 31,21-21-31,-21 21 16,0 1-16,0-1 0,0 0 0,0 21 16,0-21-16,0 1 0,0-1 0,0 0 15,0 21-15,22-42 0,-22 21 16,0 1-16,0-1 0,21 0 15,0-21-15,0 21 0,0-21 16,0 0-16,1 0 16,-1 0-16,0 0 0,0-21 15,-21 0-15,21 21 0,0-21 0,1-1 16,-22 1-16,0 0 0,0 0 0,0 0 16,0 0-16,0-1 0,0 1 15,0-21-15,0 21 0,-22 0 0,1-1 16,0 1-16,21 0 0,-21 21 0,0 0 15,0 0-15,-1 0 16,1 0-16,0 0 16,42 0 15,0 0-31,1 0 0,-1 0 16,0 0-16,0 0 0,0 0 0,22-21 15,-22 21-15,21 0 0,43-21 16,-64 0-16,21 21 0,1 0 15,-1 0-15,-21 0 0,0 0 16,22 21-16,-43 0 0,21 0 0,-21 21 16,0-20-16,0-1 0,0 0 15,0 0-15,0 0 0,0 0 0,0 1 16,0-1-16,-21 0 0,21 0 16,0 0-16,-22 0 15,22 1-15,-21-22 0,21-22 47,0 1-47,0 0 16,0 0-16,0 0 15,0 0-15,0-22 0,21-20 16,1 42-16,-1-22 0,0 1 16,0 21-16,0-22 0,0 22 0,1-21 15,20 21-15,-21 0 0,0-1 16,22 22-16,-22 0 0,0 0 0,21 22 15,-21-1-15,1 0 16,-1 21-16,-21-21 0,0 22 0,0-22 16,0 21-16,0 1 0,0-22 0,0 21 15,0-21-15,0 0 0,0 1 16,0-1-16,0 0 0,0 0 0,-21 0 16,21-42 15,21 0-16,-21 0-15,21 0 0,0-1 0,0 1 16,0-21-16,1 21 0,-1-22 16,0 1-16,42-43 15,-41 43-15,20 21 0,-21-21 0,0 20 16,0 1-16,1 0 0,-1 21 0,0 0 16,-21 21-16,0 0 15,0 1-15,0 20 0,0 64 16,0-64-16,0-21 0,0 22 15,0-1-15,0-21 0,0 0 16,-21 0-16,21 1 0,0-1 0,-21 0 16,21 0-16,-22-21 31</inkml:trace>
  <inkml:trace contextRef="#ctx0" brushRef="#br0" timeOffset="115645.91">10901 11599 0,'0'0'0,"-43"0"32,22 22-32,42-22 78,-21-22-63,22 22-15,-1-21 0,0 21 0,0-21 16,0 21-16,0-21 0,1 21 16,-22-21-1,21 21-15,-21-21 0,21 21 16,-21-22-16,0 1 15,21 0 1,0 0-16,-21 0 16,0 0-16,21 21 0,-21-22 15,0 1-15,22 0 0,-22 0 16,0 0-16,0 0 0,0-1 16,0 1-16,0 0 0,0-21 15,0 21-15,0-1 0,0 1 16,0 0-16,0 0 0,21 0 0,-21 0 15,0-1-15,0 1 0,0 0 16,0 0-16,21 21 0,-21-21 16,0 0-16,0-1 0,0 44 47,-21-1-47,21 0 0,-21 21 0,21 1 15,0-1-15,-22 0 0,22 22 16,0-1-16,0 1 0,0-22 15,0 22-15,0-22 0,0 0 0,0 1 16,0-22-16,0 21 0,0-21 0,22 0 16,-1 1-16,0-22 0,0 0 15,0 0-15,0 0 0,22 0 0,-22 0 16,0 0-16,21 0 0,-20-22 0,20 1 16,-21 0-16,21 0 0,-20 0 0,-1 0 15,0-22-15,0 22 0,0-21 16,0-1-16,1 1 0,-22 0 15,0-1-15,0 1 0,0 0 0,0-1 0,0 22 16,0-21-16,0 21 0,0 0 16,0-1-16,0 1 0,-22 42 31,22 1-31,0-1 0,-21 21 16,21 0-16,0 1 0,-21-1 0,21 0 15,0 1-15,0-1 0,-21 0 0,0 1 16,21-1-16,0-21 0,0 22 15,-21-22-15,21 21 0,0-21 0,-22 0 16,22 1-16,22-22 31,-1-22-31,-21 1 16,21 0-16,0 0 0,0 0 0,0 0 16,-21-1-16,22-20 0,-1 21 15,0-21-15,0-1 0,0 22 16,0 0-16,1-21 0,-22 20 15,21 22-15,-21 22 16,0-1-16,0 0 0,0 0 16,0 21-16,0-20 0,0-1 15,0 21-15,0-21 0,0 0 0,0 22 16,0-22-16,0 0 0,21 0 0,0 0 16,0 1-16,0-22 0,1 21 0,20-21 15,0 0-15,-21 0 0,22 0 0,-1 0 16,0 0-16,1 0 0,-22 0 15,21 0-15,1 0 0,-1-21 16,0-1-16,-21 1 0,22 0 0,-22 0 16,21 0-16,-21-22 0,1 22 0,-1-42 15,-21 20-15,0 1 16,0 0-16,0-1 0,0 1 0,0 21 16,0 0-16,-21 0 0,21-1 0,-22 1 15,1 21-15,0 0 0,0 21 16,0 1-16,0 20 0,-1-21 15,22 21-15,0 1 0,0-1 16,0-21-16,0 43 0,0-22 0,0-21 16,0 0-16,0 1 0,22-1 15,-1 0-15,0 0 0,0-21 16,0 0-16,0 0 0,1 0 0,-1 0 16,21 0-16,-21 0 0,0 0 15,22 0-15,-22-21 0,0 0 0,0 0 16,0-1-16,1 1 0,-22 0 0</inkml:trace>
  <inkml:trace contextRef="#ctx0" brushRef="#br0" timeOffset="115855.79">11303 11218 0,'0'0'0,"-21"22"0,0-22 0,-1 0 16,44 0 0,-1 0-16,0 0 15,21-22-15,1 22 0,-1-21 16,0 0-16,22 0 0,-22 0 0,22 0 16,-1 21-16</inkml:trace>
  <inkml:trace contextRef="#ctx0" brushRef="#br0" timeOffset="118579.51">13801 11494 0,'0'0'0,"-22"0"0,1 21 0,0-21 0,21-21 31,0-1-31,21 22 16,22-21-16,-22 0 0,0 0 0,21 0 16,1 0-16,-22-22 0,21 22 15,0 0-15,-20-21 0,20-1 0,-21 22 16,0-21-16,0-1 0,-21 22 0,0-21 15,0 21-15,0 0 0,0-1 16,0 1-16,-21 21 16,0 0-16,0 21 0,0 1 15,0-1-15,-1 0 0,1 21 16,0-21-16,0 22 0,0-1 0,0 0 16,21-20-16,-22 20 0,22-21 15,0 64-15,0-43 16,22-21-16,-1 0 15,0-21-15,0 0 0,0 0 0,0 0 16,1 0-16,20 0 0,-21 0 0,0 0 16,22-21-16,-22 0 0,0 0 15,21 0-15,1 0 0,-22-22 0,21 22 16,0-21-16,-20-1 0,20 22 0,0-21 16,1 0-16,-22 20 0,21-20 15,0 21-15,-20 0 0,-1 0 16,0 21-16,0 0 0,-21 21 15,0 0 1,0 0-16,0 0 0,0 22 0,0-22 16,0 0-16,0 21 0,-21 1 15,0-1-15,0-21 0,21 0 16,0 0-16,-22-21 0,1 22 0,21-1 16,-21-21-16,21-21 31,0-1-31,21 1 15,0 0-15,1 0 0,-1 0 0,0 0 16,0-22-16,-21 22 16,21-21-16,0 21 0,1-22 0,-1 22 15,0 0-15,0-21 0,0 20 0,-21 1 16,0 42 15,0 1-31,-21-1 0,0 0 0,21 0 16,0 21-16,-21-20 0,0-1 15,21 21-15,-22-21 0,22 22 0,0-22 16,0 0-16,0 0 0,0 0 0,0 0 16,0 1-16,22-1 0,-1-21 15,0 0-15,0 0 0,0 0 0,0 0 16,1 0-16,20 0 0,-21 0 0,21 0 16,-20-21-16,20-1 0,-21 1 15,0 0-15,22-21 0,-22-1 16,21 22-16,-21-21 0,0 0 0,1-1 15,-1 1-15,0-22 0,0 22 16,-21-21-16,21 20 0,0-20 0,1 20 16,-22-20-16,0 21 0,21-22 0,-21 22 15,21 21-15,-21-22 16,0 22-16,-21 42 16,0 22-16,-1-22 15,22 21-15,-21 0 0,0 1 16,0 20-16,21-20 0,-21-1 0,21 0 15,-21 22-15,21-22 0,0 0 0,0 1 16,0-1-16,0 0 0,0 1 16,0-1-16,0 0 0,21-20 0,-21 20 15,21-21-15,0 0 0,0 0 0,0-21 16,1 0-16,-1 22 0,0-22 16,0 0-16,21 0 0,-20 0 0,-1-22 15,0 22-15,0-21 0,21 0 0,-20 0 16,-1 0-16,0-22 0,0 22 15,0-42-15,0 20 16,-21 22-16,0-21 0,0 21 0,0-22 16,0 22-16,0 0 0,0 0 0,-21 21 31,0 0-31,0 21 16,0 0-16,21 0 0,0 1 0,-21-1 15,21 0-15,-22 21 0,22-21 16,0 1-16,-21-1 0,21 21 0,0-21 15,0 0-15,0 1 0,0-1 0,0 0 16,0 0-16,21-21 0,22 21 16,-22-21-16,0 0 0,0 0 15,0 0-15,22 0 0,-22 0 0,21-21 16,-21 0-16,22 0 16,-22 0-16,42-22 0,-20 1 15,-22 21-15,0 0 0,0-22 0,-21 22 16,0-21-16,0 21 0,0-1 15,0 1-15,0 0 0,-21 21 16,0 0-16,0 0 16,0 21-16,-1 0 0,22 1 15,-21-22-15,21 21 0,0 0 16,0 0-16,0 0 0,0 43 0,0-43 16,0 0-16,21 0 0,1 0 0,-1 1 15,0-1-15,-21 0 0,42-21 16,-21 21-16,1-21 0,-1 0 15,21 0-15,0 0 0,-20 0 0,20 0 16,0 0-16,-21 0 0,22 0 16,-22-21-16,21 0 0,-21 21 0,43-64 15,-43 43-15,0 0 0,0-21 16,1 20-16,-22-20 0,0 21 16,21-21-16,-21 20 0,0-20 0,21 21 15,-21-43-15,-21 64 31,0 22-31,-1-1 0,22 0 16,-21 0-16,0 21 16,21-20-16,-21 20 0,0-21 15,21 0-15,-21 0 0,21 1 0,0 20 16,-22-21-16,22 0 0,-21 0 0,21 1 16,0-1-16,0-42 46,0-1-46,21 1 0,-21 0 16,22 0-16,-1 0 0,0 0 0,0-22 16,0 22-16,0 0 0,22-21 0,-22 20 15,0-20-15,21 21 0,-20 0 16,-1 0-16,0 21 0,0 0 16,-21-22-16,21 22 0,-21 22 15,0-1-15,0 0 16,21 0-16,-21 0 0,0 22 15,0-22-15,0 0 0,22 0 0,-22 0 16,21 0-16,0 1 0,-21-1 16,21-21-16,0 21 0,0 0 0,22-21 15,-22 0-15,0 21 0,21-21 0,1 0 16,-1 0-16,0 0 0,1 0 0,-1 0 16,0-21-16,1 21 0,-22-21 15,21 0-15,-21 21 0,22-21 16,-22-1-16,0-20 0,0 21 0,0 0 15,-21-22-15,0 22 0,22-21 16,-22 21-16,0-22 0,0 22 0,0-21 16,0 21-16,0 0 0,0-1 0,-22 22 15,1 0-15,0 0 0,0 0 16,-21 0-16,20 22 0,1-1 0,-21 0 16,21 0-16,0 21 0,-1-20 15,-20 41-15,21-42 0,0 22 16,21-22-16,-21 0 0,21 0 0,0 0 15,0 0-15,0 1 0,0-1 16,0 0-16,21-21 16,0 0-16,0 0 15,0 0-15,0 0 0,1-21 0,-1 0 16,0-1-16,0 1 16,0 0-16,-21 0 0,21 0 15,1-22-15,-22 22 0,21 0 0,0-21 16,-21 21-16,0-1 0,21 1 15,-21 0-15,21 0 0,-21 42 32,0 0-32,-21 0 0,21 22 15,-21-22-15,21 0 0,-21 0 16,21 0-16,0 22 0,0-22 0,0 21 16,21-21-16,0 1 15,0-1-15,0 0 0,1 0 16,-1-21-16,0 0 0,0 0 0,0 0 15,0 0-15,43 0 0,-43 0 16,0 0-16,22-21 0,-22 0 16,0 0-16,0-1 0,0 1 0,-21 0 15,21-21-15,22-22 16,-43 43-16,21-21 0,0-1 0,0 1 16,0-21-16,-21 20 0,22 1 0,-1-22 15,0 22-15,-21 21 0,0-43 16,0 43-16,-21 21 15,0 21 1,-1 22-16,22-22 0,-21 21 0,0 1 16,0-1-16,21 0 0,0 1 15,-21-1-15,0 0 0,21-21 0,0 22 16,0-1-16,0-21 0,0 22 0,0-22 16,0 0-16,0 0 0,0 0 15,0 0-15,0 1 0,21-22 0,0 0 16,0 0-16,0 0 0,0 0 15,1 0-15,-1 0 16,0-22-16,21 1 16,-21 0-16,1 0 0,-1 0 0,0 0 15,-21-1-15,0 1 0,0 0 0</inkml:trace>
  <inkml:trace contextRef="#ctx0" brushRef="#br0" timeOffset="118813.38">15854 10710 0,'0'0'16,"-64"0"-16,22 22 0,0-22 0,20 0 16,1 0-16,42 0 15,1 0-15,20 0 16,-21 0-16,21 0 0,22-22 0,-22 22 15,22-21-15,-1 0 0,1 21 0,-1-21 16,1 21-16,-1-21 0,-20 0 16,20-1-16,-21 22 0</inkml:trace>
  <inkml:trace contextRef="#ctx0" brushRef="#br0" timeOffset="122149.04">19918 10541 0,'0'0'0,"0"-42"0,0 21 0,0-1 16,0-20-16,0 21 15,0 0-15,0 0 16,0 42 15,0 0-31,0 0 16,21 0-16,-21 0 0,0 1 15,0-1 1,21-21-16,-21-21 47,0 42-16,0 21-15,-21-21-16,0 22 0,21-1 0,-21 0 15,-1 1-15,1-1 0,0 0 0,21 22 16,-42-22-16,42 0 0,-21 1 16,-1-1-16,1-21 0,0 22 0,21-22 15,-21 21-15,21-21 0,0 0 16,21-21 0,0-21-1,-21 0-15,21 21 0,-21-42 0,22 21 16,-22-1-16,0 1 15,21-21-15,-21 21 0,21-22 0,0 1 16,-21 0-16,21-1 0,0 1 0,1-21 16,-1-1-16,0 1 0,0 20 15,0-20-15,22-1 0,-1 22 0,43-43 16,-43 64-16,0 0 0,1 0 16,-1 21-16,0 0 0,1 21 15,-22 0-15,21 21 0,-21-20 0,0 20 16,-21 0-16,0 1 0,0-22 0,0 21 15,-21 0-15,0-20 0,0 20 16,-21-21-16,20 0 0,-20 0 16,0 1-16,-22 20 0,22-42 15,21 0-15,-22 21 0,22-21 16,0 0-16,0 0 0,-21 0 0,20 0 16,1-21-16,0 21 0,0-21 15,21 0-15,0-1 16,-21 1-16,21 0 15,0 42 1,0 0-16,0 1 0,0-1 16,0 0-16,0 0 0,0 0 0,21 22 15,-21-22-15,0 0 0,0 0 0,42 21 16,-21-20 0,-21-1-16,22 0 0,-1 0 0,0 0 15,21-21-15,-21 21 0,22-21 0,-22 0 16,21 0-16,1 0 0,-1 0 15,0 0-15,1 0 0,-1 0 0,0-21 16,1 0-16,-22 21 0,21-21 16,-21 0-16,22 0 0,-22-1 0,0-20 15,0 21-15,-21-21 0,21 20 0,-21-20 16,21 21-16,-21-21 0,0 20 0,0-20 16,0 21-16,-21 21 15,0 21 1,0 21-16,0-20 15,0-1-15,-1 21 0,22-21 0,0 0 16,-21 1-16,21 20 0,0-21 16,0 0-16,0 0 0,0 1 0,0-1 15,0 0-15,21-21 0,1 21 0,-1-21 16,0 0-16,0 0 0,0 0 16,0 0-16,22 0 0,-22 0 0,21 0 15,-21 0-15,22 0 0,-1-21 0,-21 0 16,22 0-16,-1-1 0,0 1 15,-21 0-15,22 0 0,-22-21 16,21 20-16,1-62 0,-22 63 0,-21-22 16,0 22-16,0 0 15,-21 21 1,-1 21-16,1 0 16,0 22-16,21-22 0,0 0 15,0 0-15,0 0 0,0 22 0,0-22 16,0 0-16,0 0 0,0 0 0,0 0 15,0 1-15,0-1 16,21-21-16,-21 21 0,0 0 16,0-42 15,-21 0-31,0 0 16,21-1-1,-21 1-15,0 21 16,-1 0-1,22 21 1,0 1-16,0-1 16,0 0-16,22 0 15,-1-21-15,0 0 0,0 21 16,0-21-16,0 0 0,1 0 16,20 0-16,-21 0 0,21 0 0,-20 0 0,20-21 15,0 0-15,1 21 0,-22-21 16,21 0-16,-21-1 0,22 1 0,-22 0 15,0 0-15,21 0 0,-21 0 16,-21-22-16,22 22 0,-1-21 16,-21 21-16,21-22 0,-21 1 0,0 21 15,0 0-15,0-1 0,0 1 16,-21 21 0,0 21-16,-1 1 0,1-1 0,0 0 15,0 21-15,0-21 0,0 22 0,21-22 16,0 21-16,0-21 0,0 1 15,0 20-15,0-21 0,0 0 16,0 0-16,0 1 0,0-1 0,21 0 16,0-21-16,21 21 0,-21-21 0,1 0 15,-1 0-15,21 0 0,-21 0 16,0 0-16,22 0 0,-22 0 0,0-21 16,0 0-16,0 21 0,1-21 15,-22-1-15,21 1 0,-21 0 0,21-21 16,-21 21-16,0-22 0,0 22 0,0-21 15,0-1-15,0 1 0,0 0 16,0 21-16,0-22 0,-21 22 0,0 0 16,-1 21-16,1 0 0,-42 0 15,42 0-15,-22 0 0,22 21 16,-21 0-16,21 0 0,-1 1 0,-20 20 16,21-21-16,21 0 0,0 22 15,-21-22-15,21 21 0,0-21 16,0 0-16,0 22 0,0-22 0,21 0 15,0 0-15,0-21 0,0 21 0,1-21 16,-1 0-16,0 22 0,0-22 16,21 0-16,-20 0 0,-1 0 0,21 0 15,-21 0-15,22-22 0,-22 22 16,21-21-16,0 0 0,-20 0 0,20 0 16,-21 0-16,21-22 15,-20 1-15,-1 21 0,0-22 0,0 22 16,-21-21-16,21 21 0,-21 0 0,0-1 15,0 44 1,-21-1 0,0 0-16,21 0 0,0 0 0,-21 0 15,21 1-15,-21 20 0,21-21 16,-22 0-16,22 0 0,0 1 0,0-1 16,0 0-16,0 0 0,0 0 0,0 0 15,22-21-15,-1 22 16,0-22-16,0 0 0,0 0 0,0 0 15,1 0-15,41 0 0,-42 0 16,0 0-16,22-22 16,-22 22-16,0-21 0,0 0 0,0 0 15,1 0-15,-1 0 0,0-1 0,0-20 16,0 21-16,0-21 0,1-1 16,-1 22-16,-21-21 0,0 21 0,21-1 15,-21 1-15,0 42 31,-21 1-31,0-1 0,21 0 0,-22 0 16,22 0-16,-21 22 0,21-22 0,0 0 16,0 0-16,0 0 0,0 0 15,0 1-15,0-1 0,0 0 0,0 0 16,0 0 0,21-21-16,1 0 0,-1 0 15,21 0-15,-21 0 0,0 0 16,22 0-16,-22-21 0,0 0 0,21 21 15,-20-21-15,-1 0 0,0-1 16,0 1-16,0 0 0,0-21 16,1 21-16,-22-1 0,0-20 0,0 21 0,21 0 15,-21 0-15,0 42 32,0 0-32,0 0 0,0 0 15,0 0-15,0 22 0,0-22 16,0 0-16,0 0 0,0 0 15,0 1-15,0-1 0,0 0 0,21 0 16,0-21-16,-21 21 0,21-21 16,0 21-16,1-21 0,-1 0 15,0 0-15,21 0 0,-21 0 0,1 0 16,41 0-16,-42-21 16,0 0-16,1 21 0,20-21 0,-21 0 15,0 0-15,0-22 0,1 22 16,-1-21-16,21-22 0,-21 22 15,0 21-15,1-22 0,-22 22 0,0 0 16,21 0-16,-21 0 0,0 42 31,-21 0-31,21 0 16,-22 0-16,1 1 0,21 20 0,0-21 16,-21 0-16,21 0 0,-21 1 15,21-1-15,0 0 0,0 0 0,0 0 16,-21 0-16,21 1 0,0-1 0,0 0 15,-21-21 32,21-21-31,0 0-16,-22 21 0,22-22 16,-21 22-16,21-21 15,-21 21 1,0 0-1,21 21-15,0 1 16,0-1-16,0 0 16,21 0-1,0-21-15,0 0 0,22 21 0,-1-21 16,-21 0-16,22 0 0,-1 0 16,0 0-16,-21 0 0,22 0 0,-1 0 15,0 0-15,-20 0 0,20 0 16,-21-21-16,21 0 0,-20 21 0,-1-21 15,0 0-15,0-1 0,0 1 16,0-21-16,1 21 0,-1-22 0,-21 22 16,0-21-16,0 21 0,0-22 0,0 22 15,0 0-15,-21 21 16,-1 0-16,1 21 16,-21 43-16,0-43 15,42 0-15,-22 21 0,1-20 0,21-1 16,-21 21-16,21-21 0,0 0 0,0 1 15,0-1-15,0 0 0,0 0 16,21-21-16,-21 21 16,21-21-16,1 0 0,-1 0 15,0 0-15,0 0 0,0 0 16,0 0-16,1 0 0,-1 0 16,21 0-16,-21-21 0,0 21 15,1-21-15,20 21 0,-21-21 0,0 21 16,22-21-16,-22 21 0,21 0 15,-21-22-15</inkml:trace>
  <inkml:trace contextRef="#ctx0" brushRef="#br0" timeOffset="122316.02">24828 10943 0,'0'21'0,"0"1"31,-21-22 32,0-22-63,0 22 0</inkml:trace>
  <inkml:trace contextRef="#ctx0" brushRef="#br0" timeOffset="123271.51">3302 13356 0,'0'-21'0,"0"42"0,0-84 0,0 42 15,0-1-15,0 1 0,21-21 16,0 0-16,0 20 0,1-20 15,-1 0-15,0 21 0,0-22 0,-21 22 16,0 0-16,0 0 0,0 0 16,0-1-16,-21 22 15,0 22-15,21-1 0,-21 21 16,-1-21-16,1 43 0,0-22 0,-21 64 16,21-43-16,21 1 15,-22 21-15,1-22 0,21 1 0,0 20 16,0-20-16,0-1 0,0-20 15,0-1-15,0 0 0,0 1 0,0-22 16,21 0-16,1 0 0,20-21 16,-21 0-16,0 0 0,22 0 15,-1-21-15,0 0 0,1 0 0,-1-1 16,0-20-16,1 21 0,-1-21 16,0-1-16,1 1 0,-22 0 0,21-1 15,-21 1-15,0 0 0,1 20 16,-1 1-16,-21-21 0,0 21 15,0 42 1,0 0-16,0 0 16,-21 0-16,-1 1 0,1 20 0,21-21 15,0 0-15,-21 22 0,0-22 0,21 0 16,0 0-16,0 0 16,0 0-16,21-21 31,0-21-31,0 0 0,1 0 15</inkml:trace>
  <inkml:trace contextRef="#ctx0" brushRef="#br0" timeOffset="123593.32">4022 13145 0,'0'-22'0,"0"44"0,0-22 31,0 21-16,0 0-15,21-21 16,0 0-16,0 0 0,0 0 16,0-21-16,1 21 15,-1-21-15,-21-1 0,21 1 16,-21 0-16,0 0 16,0 0-16,-21 0 15,0 21-15,-1 0 16,1 0-16,0 0 0,0 21 15,21 0-15,-21 0 0,21 0 16,0 0-16,0 1 0,0-1 16,0 0-16,0 0 0,21 0 15,0-21-15,0 0 0,0 0 0,22 0 16,-1 0-16</inkml:trace>
  <inkml:trace contextRef="#ctx0" brushRef="#br0" timeOffset="124343.89">4784 12954 0,'0'-21'0,"0"42"0,0-63 16,0 21-16,-22 21 16,1 0-16,0 0 15,0 0-15,21 21 0,0 0 0,-21 21 16,21-21-16,-21 22 0,21-1 16,0 0-16,0 1 0,0-22 15,0 21-15,0 1 0,0-1 0,0 0 16,0 1-16,0-1 0,0 0 15,0-21-15,0 22 0,-22-1 0,22 0 16,0-20-16,0-1 0,0 0 16,0 0-16,0-42 15,0 0-15,0 0 16,0-1-16,0-20 0,0 21 16,0-21-16,22-1 0,-22 1 15,42 21-15,-21-22 0,0 1 0,0 0 16,22 21-16,-22-22 0,21 22 0,-21 0 15,22 0-15,-22 21 0,42 0 16,-41 0-16,-1 0 16,-21 21-16,0 0 0,0 0 15,0 0-15,0 1 0,-21-1 16,-1 0-16,1-21 0,0 21 16,0 0-16,0-21 0,0 21 0,-1-21 15,1 0-15,0 22 0,-21-22 0,21 0 16,-1 0-16,1 0 15,0 0-15,21 21 16,0 0-16,0 0 16,0 0-16,0 0 15,0 1-15,21-1 0,-21 0 0,21 0 16,1 0-16,-1 0 0,0 1 16,0-1-16,0 0 0,0-21 0,22 0 15,-22 0-15,21 0 0,43 0 16,-43 0-16,1-21 0,-1 0 15,21-1-15,1 1 0,-1-21 0,1 21 16,-22 0-16,22-1 0,-22-20 0,-21 21 16,22 0-16,-22-22 0,0 22 15,-21 0-15,0-21 0,0 21 16,0-1-16,0 1 0,-21 0 0,0 0 0,-1 21 16,1 0-16,0 0 15,0 21-15,0 0 0,0 0 0,-1 1 16,-20 62-16,21-63 15,21 22-15,0-22 0,0 0 16,0 0-16,0 0 0,0 1 0,21-1 16,0-21-16,0 0 0,22 0 15,-22 0-15,42 0 0,-20-21 16,-1-1-16,22 22 0</inkml:trace>
  <inkml:trace contextRef="#ctx0" brushRef="#br0" timeOffset="124800.63">9102 12806 0,'0'0'0,"-22"-21"0,1 0 0,0 21 15,21-22-15,-42 22 16,21 0-16,-1 0 0,22 22 16,-21-1-16,0 21 0,21 0 0,-21 1 15,21 20-15,0 22 0,0-22 0,-21 22 16,21 0-16,-21-1 0,21 22 15,-22 0-15,1 0 0,21 0 0,-42 127 16,21-106-16,0 0 0,-1 0 16,1 0-16,0-22 0,0 22 15,-21 0-15,20 0 0,1-21 0,0 0 16,0 0-16,0-21 0,0-1 16,-1-20-16,22-1 0,-21 1 0,0-43 15,21 21-15,-21-21 0,21 1 16,-21-22-16,21-22 0,-21 1 15,21 0-15,0 0 0,0-21 0,0-1 16,0-20-16,0 20 0,0-41 0</inkml:trace>
  <inkml:trace contextRef="#ctx0" brushRef="#br0" timeOffset="125491.35">8572 13356 0,'-21'-63'0,"42"126"0,-63-190 0,21 85 16,0-22-16,21 1 0,-21 21 0,21-64 16,0 42-16,0 22 0,42 0 15,-21-1-15,21 22 0,22-21 16,-22 21-16,43-1 0,-22 22 16,107 0-16,-107 22 0,1-1 0,-1 21 15,1 0-15,-22 1 0,-21 20 16,0 1-16,-21-22 0,0 22 15,0-1-15,-21-21 0,0 1 0,0-1 0,-21 0 16,-1-20-16,1 20 16,21-21-16,-22 0 0,1 0 0,21-21 15,-21 0-15,20 22 0,1-22 0,0 0 16,0 0-16,0 0 0,21-22 16,-21 22-16,21-21 0,0 0 0,0 0 15,0 0-15,21 0 0,0-1 16,0 1-16,0 0 0,22-21 15,-22 21-15,21-1 0,0 1 0,1 0 16,-1 0-16,0 0 0,1 0 16,-1-1-16,0 22 0,-20-21 0,20 0 15,-21 21-15,0-21 0,0 21 16,-21-21 0,0 0-16,0-1 15,0 1 1,0-21-1,22 21-15,-1 21 0,0 0 16,0 0-16,0 0 0,0 0 16,22 21-16,-22 0 0,0 0 0,0 22 15,0-22-15,1 21 0,-1 0 0,-21-20 16,0 20-16,0-21 0,0 21 16,0-20-16,0-1 0,0 0 0,0 0 15,-21 0-15,-1-21 16,22-21 15,0 0-31,0 0 0,0 0 16,0-22-16,22 22 0,-22-21 15,21 21-15,0-22 0,21 1 0,-21 0 16,1 20-16,20-20 0,-21 0 0,21 21 16,-20-1-16,20 1 0,0 0 15</inkml:trace>
  <inkml:trace contextRef="#ctx0" brushRef="#br0" timeOffset="126031.74">10118 12679 0,'42'0'16,"-42"63"-1,0-41 1,-42-107-16,63 212 0,-21-106 0,-43 43 0,22-22 16,0-21-16,21 21 0,-21-20 15,21-1-15,0 21 0,0-21 16,0 0-16,0 1 0,21-22 31,0 0-31,0 0 0,1 0 0,20 0 16,-21-22-16,0 1 0,0 21 0,1-21 15,-1 0-15,0 0 0,0 0 16,-21-1-16,0 1 0,0 0 0,0-21 16,0-1-16,0 22 0,-21 0 15,0 0-15,0 0 16,-1 0-16,1 21 0,0-22 0,0 22 16,21-21-1,21 21 1,0-21-16,0 21 0,1-21 0,20 21 15,-21 0-15,21-21 0,-20 21 0,-1 0 16,21 0-16,0 0 0,-20 0 16,-1 0-16,21 21 0,-21 0 0,22 21 15,-22 1-15,0-1 0,0 0 16,0 1-16,22 63 0,-43-43 16,21 1-16,0-1 0,0 1 0,-21-1 15,0 1-15,21 20 0,-21 1 0,0 0 16,0-1-16,0 1 15,0 0-15,0 20 0,-21-20 0,0 21 16,0 0-16,0 0 0,-1-22 0,1 22 16,-21-21-16,21-1 0,0 1 0,-1-21 15,1-1-15,0-21 0,21 1 16,0-22-16,0-63 16,0 20-16,21-20 15,-21 0-15,21-1 0,1-20 0,-1-1 16,0-20-16,0 20 0,0-42 15,0 22-15,1-1 0</inkml:trace>
  <inkml:trace contextRef="#ctx0" brushRef="#br0" timeOffset="126340.07">10774 13462 0,'-21'-85'0,"42"170"0,-64-254 0,22 105 16,0 1-16,0-1 0,21 1 0,0 20 16,0 1-16,0-21 0,0 20 15,0 1-15,0 21 0,21-22 0,0 1 16,0 21-16,22 0 0,-1 0 0,0-1 15,1 22-15,-1 0 0,0 0 16,22 0-16,-43 0 0,21 22 0,1-1 16,-22 0-16,0 21 0,-21 1 0,0-22 15,0 21-15,0-21 0,0 22 16,-21-1-16,-21-21 0,20 0 0,1 0 16,-21 1-16,0-1 0,20 0 15,-20 0-15,21-21 0,0 0 16,0 0-16,-1 21 0,1-21 15,42-21 1,1 21 0,20-21-16,-21 21 0,0-21 0,22 21 15,-1 0-15,-21-21 0,21-1 16,-20 22-16</inkml:trace>
  <inkml:trace contextRef="#ctx0" brushRef="#br0" timeOffset="126856.77">11239 12975 0,'43'0'0,"63"-42"15,-255 84 1,319-105-16,-149 42 0,0-1 0,-21 1 15,21-21-15,-21 21 0,0 0 16,0-1-16,0 1 0,0 0 16,0 0-16,-21 21 0,0 0 15,0 0-15,0 0 0,21 21 16,-22 0-16,1 0 0,0 1 16,21-1-16,-21 0 0,0 21 0,21-21 15,0 22-15,0-22 0,-21 0 0,21 0 16,0 0-16,0 1 0,0-1 15,0 0-15,21-21 0,0 0 0,0 0 16,0 0-16,0 0 0,1 0 0,-1 0 16,21 0-16,-21 0 0,0-21 15,22 0-15,-22-1 0,0 1 16,21-21-16,-20 21 0,20-43 16,-21 43-16,0-21 0,0 21 15,1-1-15,20-20 16,-21 42-16,0 0 0,0 0 15,-21 21-15,22 0 16,-1 1-16,-21 20 0,0 0 0,21 22 16,-21-22-16,21-21 0,-21 22 15,0-22-15,21 0 16,-21 0-16,0 0 0,0 0 0,0-42 47,0 0-47,0 0 15,0 0-15,0 0 0,0-1 0,0 1 16,0-21-16,0 21 0,0-22 16,21 1-16,1 0 0,-22-1 0,42 1 15,-21 0-15,0-1 0,22 1 0,-1 0 16,0-1-16,1 1 0,-1 0 16,21-1-16</inkml:trace>
  <inkml:trace contextRef="#ctx0" brushRef="#br0" timeOffset="127491.41">12721 12256 0,'0'0'0,"0"21"16,0 0-16,-21 0 0,0 0 16,0 22-16,-1-22 0,1 0 15,0 21-15,0 1 0,0-22 0,0 21 16,-1 0-16,1 1 0,0-1 0,21 0 16,-21 1-16,21-1 0,0 0 15,0 1-15,0-22 0,0 0 0,0 21 16,0-20-16,21-22 0,0 21 0,0-21 15,1 0-15,-1 0 0,21 0 16,-21 0-16,22 0 0,-22-21 16,21 21-16,-21-22 0,22 1 0,-22 0 15,0 0-15,0 0 0,0 0 0,0-1 16,1-20-16,-1 21 0,-21 0 16,0 0-16,0-1 0,0 44 31,0-1-31,-21 0 15,21 0-15,-22 21 0,22-20 0,0-1 16,0 0-16,0 21 16,0-21-16,0 1 0,0-1 0,22 0 15,-1-21-15,21 0 0,-21 0 0,22 0 16,-22 0-16,21 0 0,0 0 16,-20 0-16,20-21 0,-21 21 15,21-21-15,-20-1 0,-1 1 0,0 0 16,0 0-16,-21 0 0,21 0 0,-21-1 15,0-20-15,21 21 0,-21-21 16,0 20-16,0 1 0,0 0 16,0 42-1,0 0-15,0 22 0,0-22 16,0 21-16,0 1 0,-21-1 0,0 0 16,21 1-16,-21-1 0,21 0 15,0 22-15,0 20 0,-21-20 16,21-1-16,-21-20 0,21 20 15,0 1-15,0-1 0,0 1 0,-22-1 16,22 1-16,-21-1 0,21 1 16,0-1-16,-21-20 0,0 20 0,0-21 15,0 1-15,21-1 0,0-21 0,-22 0 16,22 1-16,-21-22 0,21-22 16,0 1-16,0-21 15</inkml:trace>
  <inkml:trace contextRef="#ctx0" brushRef="#br0" timeOffset="127699.29">12488 12721 0,'0'0'0,"-21"0"0,0-21 0,21 0 31,21 21-31,21 0 0,-20-21 15,-1 0-15,21 21 0,0-22 16,22 22-16,-22-21 0,22 21 0,-22-21 16,22 0-16,-1 0 0,-21 21 0,22-21 15</inkml:trace>
  <inkml:trace contextRef="#ctx0" brushRef="#br0" timeOffset="129036.79">13906 12869 0,'0'0'0,"-21"22"0,0-1 0,0 0 16,21 0-16,0-42 15,42 0 1,-21 0-16,1-22 0,20 22 15,0-21-15,1 21 0,20-22 16,-21 1-16,1 0 0,-1-1 0,0 1 16,1 0-16,-22-1 0,0 1 15,0 0-15,-21-22 0,0 22 0,0-1 16,0 1-16,0 21 0,0 0 0,-21 0 16,-21 21-16,21 21 15,-1 0-15,-20 21 0,21-21 0,-43 85 16,22-63-16,21 20 0,-21 1 15,20-1-15,1 1 16,0-1-16,-21 106 0,21-105 0,-1 21 16,1-1-16,21 1 0,0 0 15,-21 20-15,0 1 0,0 0 16,0-21-16,-1 21 0,-20 105 16,0-105-16,-1-21 0,22 21 0,-21-22 15,21 22-15,0-42 0,-1 20 0,1-20 16,21-22-16,0 0 0,0 1 15,0-22-15,21 0 0,1-21 0,-1 0 16,0 0-16,21 0 0,1-21 16,-1 0-16,0-22 0,22 1 0,-1 0 0,-20-1 15,20-20-15,1 21 0,-1-22 16,-21 1-16,22-22 0,-22 21 16,1 1-16,-22-22 0,21 1 0,-42 20 15,0-21-15,0 1 0,0-1 0,0 0 16,-42 22-16,21-22 0,-22 22 15,1 20-15,0-20 0,-22 42 0,22-22 16,-22 22-16,22 0 0,0 0 16,-1 0-16,22 21 0,-21 0 0,42-21 15,0-1 1,0 1-16,21 21 0,0-21 16,21 0-16,1 0 0,20 0 15,-20-1-15,20 1 0,1 0 0,-1-21 16,1 21-16,-1-22 0,1 22 0,-22 0 15,21-21-15,-20 20 0,-1 1 16,-21 0-16,0 0 0,1 0 0,-1 21 16,-21-21-16,21-1 0,-21 1 15,-21 21 1,0 0 0,-1 21-1,22 1-15,0-1 0,0 21 0,0-21 16,0 0-16,0 22 0,0-22 0,0 0 15,0 0-15,0 0 0,22-21 16,-1 22-16,0-22 0,0 0 16,21 0-16,-20 0 0,20-22 15,0 1-15,-21 0 0,22 0 16,-1 0-16,0 0 0,1-1 0,-1-20 16,-21 21-16,22-21 0,-22 20 0,0-20 15,-21 0-15,21-1 0,-21 1 16,21 0-16,-21-22 0,0 22 0,0-22 15,0 22-15,0 0 0,0-1 16,0 22-16,0 0 0,0 0 0,-21 42 16,21 0-1,-21 0-15,21 22 0,-21-1 16,0 0-16,21 1 0,-22-1 0,22 0 16,-21 22-16,21-22 0,-21 1 15,21-1-15,0 0 0,0 1 0,0-1 16,0 0-16,0 1 0,0-22 15,42 42-15,-20-63 0,-1 21 16,42 1-16,-20-22 0,-1 0 16,0 0-16,-21 0 0,22-22 15,-1 1-15,22-21 16,-22 21-16,-21-22 0,0 22 0,22-21 16,-22 21-16,-21-22 0,21 22 0,-21 0 15,21 0-15,-21 0 0,0 0 16,0-1-16,-21 22 15,0 22-15,0-1 16,-1 0-16,1 0 0,0 0 0,21 0 16,0 1-16,0-1 0,0 0 0,0 21 15,0-21-15,0 1 0,0-1 16,21-21-16,0 21 0,1 0 0,-1-21 16,21 0-16,-21 0 0,0 0 15,1 0-15,-1 0 0,21-21 16,-21 0-16,0 21 0,1-21 0,-1-1 15,0-20-15,0 21 0,-21 0 0</inkml:trace>
  <inkml:trace contextRef="#ctx0" brushRef="#br0" timeOffset="129215.71">15071 12277 0,'-43'0'0,"86"0"0,-107 21 16,22-21-16,21 0 0,-1 0 0,1 21 16,0-21-1</inkml:trace>
  <inkml:trace contextRef="#ctx0" brushRef="#br0" timeOffset="130683.89">17272 12658 0,'0'0'16,"-21"0"-16,21-21 16,0-1-16,21 22 15,0-21-15,0 0 0,0 0 16,1 0-16,-1 0 0,0-1 0,0 1 16,0-21-16,0 21 0,-21 0 0,0-22 15,0 1-15,0 21 0,0-22 16,0 22-16,0 0 0,-21 0 0,0 21 15,0 0-15,0 0 0,0 0 0,-1 0 16,-20 21-16,21 0 0,-21 0 16,-1 1-16,1 20 0,21-21 0,-22 21 15,22 1-15,-21-22 16,21 21-16,0 1 0,-1-22 0,22 0 16,-21 21-16,21-21 0,0 1 0,0-1 15,21 0-15,1-21 0,-1 0 16,0 0-16,21 0 0,-21 0 15,22 0-15,-1 0 0,0-21 0,1 0 16,-1-1-16,0 22 0,1-21 0,-1 0 16,-21-21-16,22 21 0,-22-1 0,0-41 15,-21 21-15,0 20 16,21-20-16,-21 21 0,0 0 16,0 0-16,0-1 0,-21 22 15,21 22-15,-21-1 16,21 21-16,0-21 0,-21 22 15,21-22-15,0 21 0,0-21 0,0 0 16,0 1-16,21 20 0,0-21 16,0 0-16,0-21 0,22 0 15,-22 0-15,21 0 0,0 0 0,-20 0 16,20 0-16,0 0 0,-21-21 0,22 0 16,-22 21-16,0-21 0,21 0 15,-20-1-15,-1 1 0,-21 0 16,21-21-16,-21 21 0,21-22 0,-21 22 15,0-21-15,0-1 0,0 22 0,0-21 16,0 21-16,-21 42 16,0 0-1,21 21-15,-21-20 0,21-1 16,0 21-16,0-21 0,-22 22 0,22-22 16,-21 0-16,21 21 0,0-21 0,0 1 15,0-1-15,21-21 31,1-21-15,-1-1-16,0 22 0,-21-21 16,21 0-16,0 0 0,0 0 15,1 0-15,-1-1 0,0 1 0,0 0 16,-21 0-16,21 0 0,0 0 16,1-1-16,-1 22 15,-21 22-15,0-1 16,0 0-16,0 0 0,0 21 15,21-20-15,-21-1 0,0 0 0,21 0 16,0 0-16,0 0 0,1 1 0,-1-1 16,21 0-16,-21-21 0,22 21 15,-1-21-15,-21 0 0,21 0 16,1 0-16,-1 0 0,0 0 0,1 0 0,-22 0 16,21 0-16,1 0 0,-22-21 15,21 0-15,-21 0 0,0 21 16,1-22-16,-1-20 0,0 21 0,0 0 15,-21-22-15,0 22 0,0-21 0,0 0 16,0-1-16,0 1 0,0 21 16,-21-43-16,0 64 0,0 0 15,-22 0-15,22 0 0,-21 21 16,21 1-16,-22-1 16,22 21-16,-21 0 0,21 1 0,-1-22 0,1 21 15,0-21-15,0 22 0,21-22 16,0 0-16,0 0 0,0 0 0,0 1 15,21-1-15,0 0 16,0-21-16,1 0 0,-1 0 0,0 0 16,0 0-16,21 0 0,-20 0 15,-1-21-15,0 21 0,0-21 0,0-1 16,0 1-16,1 0 0,-1-21 0,21 21 16,-21-22-16,0 1 0,1 0 15,-1-22-15,0 1 0,0 20 0,0-20 16,0-1-16,1 1 0,-1 20 0,-21-20 15,21 21-15,-21-1 0,0 1 16,0 21-16,0-22 0,-21 65 31,0-1-31,-1 21 0,1 0 16,0 1-16,0-1 0,0 22 0,0-22 16,21 21-16,0 1 0,0 42 15,0-64-15,0 0 16,0 1-16,0-1 0,0-21 0,0 0 0,0 1 15,0-1-15,21 0 0,0-21 16,0 0-16,0 0 16,0 0-16</inkml:trace>
  <inkml:trace contextRef="#ctx0" brushRef="#br0" timeOffset="131332.12">20256 11896 0,'-21'0'0,"42"0"0,-63 0 0,21 0 16,21-21 15,21-1-31,0 22 15,22-21-15,-22 0 0,21 0 0,22-21 16,-22 20-16,0 1 0,-21 0 16,1 0-16,-1-21 0,0 20 15,-21 1-15,0-21 0,0 21 0,0-22 16,-21 22-16,0 0 0,-22 21 0,22 0 16,0 0-16,-21 0 0,-1 0 15,-20 42-15,20 1 0,22-22 16,-21 21-16,21 1 0,0-1 15,-1 0-15,1-21 0,21 22 0,0-1 16,0 0-16,0 1 0,0-22 16,21 21-16,1-21 0,-1 1 0,0-1 15,0 0-15,21 0 0,-20 0 16,20-21-16,-21 0 0,21 0 0,-20 0 16,20 0-16,-21 0 0,0 0 15,0 0-15,1 0 0,-22-21 16,0 0-16,-22 0 0,1 21 15,-21 0-15,0 0 0,20 0 16,-20 0-16,-21 0 0,20 21 0,1 0 16,0 0-16,20 0 0,-20 22 15,0-22-15,21 0 0,-1 21 0,1-20 16,0 20-16,21-21 0,0 0 0,0 0 16,0 1-16,0-1 0,0 0 15,21 0-15,0 0 0,22-21 16,-22 0-16,21 21 0,1-21 0,20 0 15,-21 0-15,22 0 0,-22 0 0,22 0 16,-22-21-16,22 21 0,-22-21 16,0 0-16,1 21 0,-1-21 0,0 0 15,-21-1-15,1-20 0,-1 21 0</inkml:trace>
  <inkml:trace contextRef="#ctx0" brushRef="#br0" timeOffset="131520.01">20807 12171 0,'0'-106'15,"0"85"-15,0 148 0,0-275 0,0 169 31,0 0-31,0 0 0,0 22 0,0-22 16,0 21-16,21 0 0,-21-20 0,21 20 16,0-21-16,-21 0 0,21 22 15,1-22-15,-1 0 0,0 0 16,-21 0-16,21-21 0,0 0 16,0 0-1,1 0-15,-22-21 16,21 21-16,0-21 0,-21 0 0</inkml:trace>
  <inkml:trace contextRef="#ctx0" brushRef="#br0" timeOffset="131733.89">21124 12129 0,'0'-22'15,"0"44"-15,0-86 0,0 43 0,-21 0 16,0 0-16,0 21 0,-22 0 16,22 0-16,0 21 0,-21-21 0,21 21 15,-22 21-15,22-21 0,-21 1 16,21 20-16,-22-21 0,22 21 15,0-20-15,0-1 0,0 0 0,-1 21 16,22-21-16,0 1 0,0-1 16,22 0-16,-1-21 15,21 0-15,-21 0 0,0 0 0,22 0 16,-1 0-16,0-21 0,-20 21 16,20-21-16</inkml:trace>
  <inkml:trace contextRef="#ctx0" brushRef="#br0" timeOffset="131996.34">21421 12065 0,'0'0'0,"0"-42"0,21 21 0,-21-22 0,0 22 16,0 0-16,0 0 0,-21 0 15,-1 21-15,1 0 0,0 0 0,0 0 16,0 21-16,0 21 0,-1-21 16,1 22-16,0-22 0,0 21 0,0 0 15,0 1-15,-1-1 0,22 0 16,0 1-16,0-22 0,0 21 0,0-21 15,0 1-15,0-1 0,0 0 16,22 0-16,-1-21 0,0 21 0,0-21 16,0 0-16,22 0 0,-22 0 0,0 0 15,21 0-15,-21 0 0,22 0 16,-22 0-16,21-21 0,-21 21 0,22-21 16,-22 0-16,21 0 0,-21 21 0,1-22 15,-1-20-15</inkml:trace>
  <inkml:trace contextRef="#ctx0" brushRef="#br0" timeOffset="132621.98">21780 12044 0,'0'21'47,"22"-21"-32,-1 0-15,0 0 0,0 0 0,0 0 16,0 0-16,1 0 0,20-21 15,-21 21-15,21-21 0,-20 21 0,-1-21 16,0 21-16,0-22 0,-21 1 16,21 0-16,-21 0 0,-21 21 15,0 0 1,0 0-16,0 0 0,-22 0 16,22 21-16,0 0 0,-43 43 15,22-43-15,21 21 0,0 1 16,0-22-16,-1 21 0,1-21 15,21 22-15,0-1 0,0-21 16,0 0-16,0 0 0,0 1 0,21-22 16,1 21-16,-1-21 0,0 0 15,0 0-15,21 0 0,-20 0 0,20 0 16,-21 0-16,21 0 0,-20-21 0,20-1 16,-21 22-16,21-21 0,1 0 15,-22-21-15,21 21 0,-21-22 16,22 1-16,-22 0 0,21-64 0,-21 63 15,1-20-15,20 21 16,-21-1-16,0-20 0,-21 20 0,43-20 16,-43 42-16,0 0 0,0-1 15,-22 44 1,1-1-16,0 0 0,0 0 16,0 21-16,0 1 0,-1-1 0,1 0 15,21 22-15,-21-22 0,21 22 16,-21-22-16,21 0 0,0 22 0,0-22 15,0-21-15,0 22 0,0-1 16,0-21-16,21 0 0,0 1 0,-21-1 16,21-21-16,1 21 0,-1-21 15,0 0-15,0 0 0,21 0 16,-20 0-16,20 0 0,-21-21 16,21 0-16,1 21 0,-1-22 0,0 1 15,1 0-15</inkml:trace>
  <inkml:trace contextRef="#ctx0" brushRef="#br0" timeOffset="133119.69">23177 12361 0,'0'0'0,"-21"22"15,21-1-15,-21 0 0,0-21 16,21 21-16,21-21 47,0 0-47,0-21 0,1 0 0,20 21 15,-21-21-15,0-1 0,0 1 16,22-21-16,-22 21 0,21-22 0,1 1 16,-1 0-16,0-1 0,-21-20 0,22 21 15,-22-1-15,21-20 0,-42 20 16,21 22-16,-21-21 0,0 21 16,-21 0-16,0 21 0,0 0 0,-21 0 15,-1 21-15,22-21 0,-21 21 16,21 0-16,-22 0 0,22 22 15,0-22-15,21 0 0,0 42 16,0-20-16,0-22 0,21 0 16,0 21-16,0-20 0,1 20 0,20-21 15,-21 0-15,0 0 0,43 22 16,-43-22-16,-21 0 0,0 0 16,0 0-16,0 1 0,0-1 15,-21-21-15,0 0 16,-1 0-16,-20 0 0,21 0 15,0 0-15,-22 0 0,22 0 0,0-21 16,0-1-16,0 22 0,0-21 16,-1-21-16,22 0 15,0 20-15,0 1 0,0-21 0,22 0 16,-1 20-16,42-62 0,1 20 16,-22 22-16,22 0 0,-1-1 15,1 1-15</inkml:trace>
  <inkml:trace contextRef="#ctx0" brushRef="#br0" timeOffset="134211.72">24257 11515 0,'0'0'0,"-21"0"16,0 0-16,-1 21 0,1 0 15,0 0-15,0 0 0,0 1 16,0-1-16,-1 0 0,-20 21 16,21-21-16,0 22 0,0-1 0,-1 0 15,1 1-15,0-1 0,0 0 16,21 1-16,-21-1 0,21 0 0,-21-20 15,21 20-15,0-21 0,0 0 0,0 0 16,0 1-16,21-22 31,0 0-31,0-22 16,0 1-16,0 0 0,1 0 16,-1 0-16,0-22 0,0 22 0,0 0 15,0-21-15,22 21 16,-43-1-16,0 1 0,21 21 15,0 0-15,-21 21 16,0 1-16,0-1 0,0 0 16,0 0-16,0 0 0,0 0 0,0 1 15,21-1-15,0 0 0,1 0 0,-1 0 16,0-21-16,21 21 0,-21 1 16,1-22-16,20 0 0,-21 0 0,21 0 15,-20 0-15,20 0 0,-21 0 0,21 0 16,-20 0-16,-1-22 0,21 22 15,-42-21-15,21 0 0,0 0 0,1-21 16,-22 20-16,21-20 0,-21 0 16,0-1-16,0 22 0,0-21 15,0 21-15,0 0 0,0-1 0,0 1 16,-21 21-16,-1 0 0,1 0 16,0 0-16,0 21 0,0 1 15,21-1-15,-21 0 0,21 21 0,-22-21 16,22 1-16,0 20 0,0-21 0,0 0 15,0 0-15,0 1 0,0-1 16,0 0-16,22 0 0,-1 0 0,0-21 16,0 21-16,0-21 0,64 0 15,-43 0-15,1 0 0,-1 0 16,0 0-16,1 0 0,-1-21 0,0 0 16,-21 21-16,22-21 0,-22-21 15,0 20-15,21-20 0,-20 21 16,-22-21-16,21-1 0,-21 22 0,21 0 15,-21 0-15,0 0 0,0-1 0,-21 22 32,0 0-32,-1 0 0,1 22 0,21-1 15,-21 0-15,0 21 0,0-21 0,21 22 16,-21-22-16,21 0 0,0 21 16,0-20-16,0-1 0,0 0 15,0 0-15,21 0 0,0 0 16,0-21-16,0 0 0,0 0 0,22 0 15,-22 0-15,21 0 0,-21 0 16,22 0-16,-22 0 0,0-21 16,21 0-16,-20 0 0,-1 0 0,0-22 15,0 22-15,0-21 0,0 0 0,1-1 16,-1 1-16,21-22 0,-21 22 16,0 0-16,1-22 0,-1 1 0,0 20 15,0-20-15,0 21 0,0-22 0,1 22 16,-22-1-16,0 22 15,0 0-15,0 42 16,-22 0-16,1 22 0,0-22 0,21 21 16,-21 22-16,0-22 15,21 0-15,-21 1 0,-1-1 0,22 22 16,0-22-16,0 21 0,0-20 0,0-1 16,0 0-16,0 1 0,0-1 15,0-21-15,0 22 0,22-22 0,-1 0 16,-21 0-16,21-21 0,0 0 0,0 0 15,0 0-15,1 0 0,-1 0 16,0 0-16,0 0 0,0-21 0,22 0 16,-22 21-16,0-21 0,21-22 15,-21 22-15,1 0 0,20-21 16,-21 20-16</inkml:trace>
  <inkml:trace contextRef="#ctx0" brushRef="#br0" timeOffset="134462.23">25590 11642 0,'-42'0'16,"84"0"-16,-105 0 0,42 0 0,0 0 15,-1 0-15,44 0 32,-1 0-17,0 0-15,0 0 0,0 0 16,22 0-16,-22 0 0,0 0 15,21 0-15,-21 0 0,1 0 0,20 0 16,-21 0-16,0 0 0,22 0 0,-22 0 16,21 0-16,-21 0 0,0 0 0,22 0 15,-22 0-15,21 0 0,-21 0 16</inkml:trace>
  <inkml:trace contextRef="#ctx0" brushRef="#br0" timeOffset="134708.09">26712 12086 0,'-21'0'15,"-21"0"1,21 0-16,21-21 47,0 0-32,0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30T02:49:05.7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3852 0 0,'0'0'0,"0"21"141,0 0-141,0 1 15,0-1-15</inkml:trace>
  <inkml:trace contextRef="#ctx0" brushRef="#br0" timeOffset="1004.43">1693 868 0,'0'0'0,"0"-21"0,-21 0 16,21-1-16,0 1 0,0 0 0,-21 0 15,21 0-15,-21 0 16,21-22-16,-21 43 0,21-21 0,0 0 16,0 0-16,0 0 15,-22 21-15,22 21 16,-21 0 0,21 21-16,0-21 0,0 22 15,0-1-15,0 0 0,0 22 16,-21-22-16,21 22 0,-21-22 15,21 0-15,0 1 0,-21-1 0,0 0 16,21-20-16,0 20 0,0-21 16,0 0-16,0 0 0,21-21 31,0 0-31,-21-21 16,21 0-16,0 0 0,0 0 0,1 0 15,-1-22-15,0 22 0,0-21 16,0 21-16,-21-22 0,21 1 0,1 21 15,-1-22-15,0 22 0,-21 0 16,21 0-16,0 21 16,-21 21-1,21 0-15,-21 0 0,22 1 0,-22 20 16,0-21-16,0 21 0,0-20 16,21-1-16,-21 21 0,21-21 0,-21 0 15,21 22-15,-21-22 0,0 0 16,21-21-16,-21 21 0,21 0 0,1-21 15,-1 0-15,0 0 16,0 0-16,0 0 0,0 0 0,1-21 16,-1 0-16,21 0 0,-21 0 15,0-22-15,1 22 0,20-21 0,-42 0 16,21-22-16,0 22 16,-21-22-16,21-42 0,-21 64 15,0 0-15,0 21 0,-21-22 16,0 22-16,0 0 0,0 0 0,-22 21 15,22 0-15,0 0 0,-21 0 16,21 0-16,-22 0 0,22 21 16,0-21-16,0 21 0,0 0 0,21 0 15,0 1-15,0-1 16,0 0-16,0 0 0,0 0 16,0 0-16,21-21 0,0 0 15,0 0-15,21 0 0</inkml:trace>
  <inkml:trace contextRef="#ctx0" brushRef="#br0" timeOffset="1516.14">2730 445 0,'-21'0'31,"21"21"-31,-21 0 16,21 0-16,0 21 0,-21-20 15,21-1-15,-21 21 0,21 0 0,0 1 16,-21-1-16,21 0 0,0 22 16,0-22-16,0 1 0,0-1 15,-22 0-15,22-21 0,-21 22 0,21-22 16,0 21-16,0-21 0,0 1 16,0-1-16,0-42 46,0-1-46,0 1 16,0-21-16,21 21 0,1-22 0,-1 1 16,0-21-16,0 20 0,0 1 15,22 0-15,-22-1 0,21 22 0,0 0 16,1 0-16,-22 0 0,21 21 16,1 0-16,-1 0 0,-21 0 15,21 21-15,1 0 0,-22 0 0,0 21 16,0-20-16,0 20 0,-21-21 15,0 21-15,0 1 0,0-22 16,0 21-16,-21-21 0,0 1 0,0 20 16,0-21-16,21 0 0,-21-21 0,21 21 15,-22-21-15,22 22 16,-21-22-16,21-22 31,0 1-31,21 0 0,1 0 16</inkml:trace>
  <inkml:trace contextRef="#ctx0" brushRef="#br0" timeOffset="2300.79">3789 699 0,'0'0'15,"-43"-43"1,22 22-16,0 21 0,-21 0 15,21-21-15,-1 21 0,-20 0 16,21 0-16,0 0 0,-22 0 16,22 0-16,-21 21 0,21 0 0,0 0 15,-1 22-15,-20-1 0,21 0 16,0 1-16,0-1 0,-1 0 0,22 1 16,0-1-16,-21 0 0,21-20 15,0 20-15,0-21 0,0 0 0,0 0 16,21 1-16,1-1 0,-1-21 15,0 0-15,0 0 0,21 0 0,-20 0 16,20 0-16,0-21 0,-21 21 16,22-22-16,-1 1 0,-21 0 0,22 0 15,-22 0-15,21-22 0,-21 1 16,0 0-16,1-1 0,-22 1 0,0 0 16,21-1-16,-21 1 0,0 21 15,0 0-15,0 0 0,0-1 16,0 44-1,0-1-15,-21 0 16,21 0-16,-22 21 0,22 1 0,-21-1 16,21 0-16,0-20 0,0 20 15,0 0-15,0-21 0,0 22 0,0-22 16,0 0-16,0 0 0,21 0 16,1-21-16,-1 22 0,0-22 0,0 0 15,0 0-15,0 0 0,1 0 16,20 0-16,-21-22 0,21 1 15,-20 0-15,20 0 0,-21 0 0,21 0 16,-20-22-16,-1 1 0,0 0 16,0-1-16,0 1 0,0-22 0,-21 22 15,22 0-15,-22-22 0,0 22 16,0 0-16,0-1 0,0 1 0,0 21 16,0 0-16,0-1 0,0 44 15,0-1 1,0 21-16,0-21 0,0 22 15,-22-1-15,22 0 0,-21 1 0,21 20 16,-21-21-16,0 22 0,21-22 0,0 1 16,0-1-16,0 0 15,0-21-15,0 22 0,0-22 0,0 0 16,0 0-16,0 0 0,21-21 16,0 0-1,0 0-15,1 0 0,-1 0 16,0 0-16,0-21 0,-21 0 0,21 21 15,0-21-15,-21 0 0,0 0 0,22-1 16,-22-20-16</inkml:trace>
  <inkml:trace contextRef="#ctx0" brushRef="#br0" timeOffset="2504.67">4085 677 0,'21'0'47,"0"0"-47,1 0 0,-1 0 15,0 0-15,21 0 0,-21-21 16,1 21-16,20 0 0,0 0 0,1-21 16,-22 21-16,21 0 0,0-21 0,-20 21 15,20 0-15</inkml:trace>
  <inkml:trace contextRef="#ctx0" brushRef="#br0" timeOffset="2863.83">5461 741 0,'0'-85'31,"-21"85"-31,0 0 16,21 21-1,-22 1-15,22-1 0,0 0 16,-21 0-16,21 21 0,0-20 15,-21 20-15,21-21 0,0 21 0,0-20 16,0 20-16,0-21 0,0 0 0,0 0 16,0 1-16,0-1 0,0 0 15,21-21-15,0 0 16,1 0-16,-1 0 16,0 0-16,0 0 0,21-21 0</inkml:trace>
  <inkml:trace contextRef="#ctx0" brushRef="#br0" timeOffset="3236.77">5948 699 0,'0'0'0,"0"-22"0,-21 22 16,-1 0 0,-20 0-16,21 0 0,-21 0 0,20 22 15,-20-1-15,0-21 16,21 21-16,-1 0 0,-20 0 0,42 0 0,-21 1 15,21-1-15,0 0 16,0 0-16,0 0 16,21-21-16,0 0 0,22 21 15,-22-21-15,21 0 0,0 22 0,1-22 16,-1 21-16,-21-21 0,22 21 0,-22-21 16,21 21-16,-21-21 0,0 21 15,1-21-15,-22 21 0,0 1 16,0-1-1,-22-21-15,1 21 0,0-21 0,-21 0 16,21 21-16,-1-21 0,-20 0 16,21 0-16,-21 0 0,20 0 15,1 0-15,0 0 0,-21 0 0,21 0 16,-1 0-16,1-21 16,21 0-16,-21 0 0</inkml:trace>
  <inkml:trace contextRef="#ctx0" brushRef="#br0" timeOffset="3427.65">5546 381 0,'-22'0'47,"44"0"-16,-1 0-31,0 0 0</inkml:trace>
  <inkml:trace contextRef="#ctx0" brushRef="#br0" timeOffset="3835.79">7747 550 0,'0'0'0,"-21"-42"0,21 21 0,-43-21 16,22 20 0,21 44-1,0-1 1,0 0-16,0 21 0,0 1 16,0-1-16,0 0 0,0 22 0,0-22 15,0 22-15,-21-1 0,21-21 16,-21 1-16,21-1 0,0 0 0,-21 1 15,0 20-15,-1-42 16,22 1-16,-21-1 0,21 0 0,0 0 16</inkml:trace>
  <inkml:trace contextRef="#ctx0" brushRef="#br0" timeOffset="4191.91">7154 656 0,'-21'-21'0,"42"42"0,-63-84 0,21 42 16,21-1-16,0 1 0,0 0 15,0 0-15,0 0 0,0 0 0,21-1 16,0 1-16,21 0 0,1 21 16,-1-21-16,0 21 0,22 0 0,21 0 15,-1 21-15,-20 0 16,42 0-16,-43 22 0,22-22 0,-1 21 15,-20 1-15,-22-1 0,1 0 0,-22 22 16,0-22-16,-21 22 0,0-22 16,-21 0-16,0 22 0,-22-22 0,1 0 15,0-20-15,-22 20 0,1-21 16,-1 0-16,1 0 0,20 1 0,-20-1 16,20 0-16,-20-21 0,42 0 0,-22 0 15,1 0-15,21 0 0,0 0 16,0 0-16,21-21 15,0 0-15,0-1 16,21 22-16,0-21 0,0 0 16,21 0-16,1-21 0,-1 20 0</inkml:trace>
  <inkml:trace contextRef="#ctx0" brushRef="#br0" timeOffset="4459.76">8445 466 0,'0'42'31,"0"-21"-31,0 0 0,0 22 0,0-22 16,0 21-16,-21 1 16,21-1-16,0 21 0,0-20 0,0-1 0,0 0 15,-21 1-15,21-1 0,0-21 16,0 22-16,-21-22 0,21 21 15,0-21-15,0 0 0,0 1 16,21-22 15,0-22-31,-21 1 0</inkml:trace>
  <inkml:trace contextRef="#ctx0" brushRef="#br0" timeOffset="4821.49">8276 445 0,'0'0'0,"0"-22"16,-21-41-1,21 42-15,0 0 16,21 21-16,0 0 0,0 0 16,1 0-16,20 0 0,0 0 0,22 0 15,-22 0-15,22 21 0,-1 21 0,1-21 16,-1 0-16,1 22 0,-22-1 15,21 0-15,-20-20 0,-22 20 0,0 64 16,-21-64 0,0 0-16,-21 1 0,0-1 0,-22 0 15,-20 1-15,21-22 0,-1 21 0,-20-21 16,20 1-16,-20 20 0,21-21 16,-1-21-16,1 21 0,0 0 0,-1-21 15,22 0-15,-21 22 0,21-22 16,-1 0-16,22-22 15,0 1 1,22 0-16,-1 0 16,0-21-16,64-22 0</inkml:trace>
  <inkml:trace contextRef="#ctx0" brushRef="#br0" timeOffset="5156.08">9377 445 0,'-21'0'0,"42"0"0,-64 0 0,43-22 32,22 1-17,20 21-15,-21 0 0,21 0 0,-20-21 16,20 21-16,21 0 0,-20-21 15,-1 21-15,22 0 0,-22 0 16,0-21-16,22 21 0,-22 0 16,0 0-16,-20 0 0,20 0 0,-21 0 15,-42 0 1,0 0 0,0 0-16,-22 21 0,22-21 0,-21 0 15,-1 0-15,1 0 0,21 21 16,-21-21-16,20 0 0,1 0 0,-21 0 15</inkml:trace>
  <inkml:trace contextRef="#ctx0" brushRef="#br0" timeOffset="5379.95">9588 381 0,'22'21'16,"-22"0"0,21-21-16,-21 22 15,0-1-15,0 0 0,0 21 0,0-21 16,21 22-16,-21-22 0,0 21 0,0 1 15,0-1-15,0 0 0,0 1 16,0-1-16,0 0 0,0 1 0,0-22 16,0 21-16,0-21 0,0 0 15,0 1-15,0-1 0,0 0 0,0 0 16,21-21 15,0-21-31</inkml:trace>
  <inkml:trace contextRef="#ctx0" brushRef="#br0" timeOffset="5811.75">11642 445 0,'0'0'0,"-22"0"16,1-22-16,0 22 0,-21 0 16,21-21-16,-1 0 0,1 21 0,0-21 15,0 0-15,0 0 0,0-1 0,21 1 16,0 0-16,0 0 0,0 0 16,0-22-16,21 22 0,-21 0 0,42 0 15,-21 0-15,22 0 0,-22-1 16,21 1-16,0 21 0,1 0 0,-1 0 15,0 0-15,1 0 0,-22 21 16,21 22-16,-21-22 0,1 21 0,-1 1 16,-21-1-16,0 0 0,0 1 0,0-1 15,-21 0-15,-1 1 16,1-1-16,0-21 0,-21 21 0,21 1 16,-1-22-16,-20 21 0,21-21 0,-21 1 15,20 20-15,1-21 0,0 0 16,0 0-16,0 1 0,0-1 0,-1 0 15,22 0-15,0 0 16,22-21 0</inkml:trace>
  <inkml:trace contextRef="#ctx0" brushRef="#br0" timeOffset="6095.73">11599 1270 0,'0'0'0,"-21"21"0,0 64 32,21-64-32,21-21 15,0 0 1,0 0-16,1 0 0,-1 0 16,0 0-16,-21-21 0,21 21 15,-21-21-15,0 0 0,0-1 16,0 1-16,0 0 0,0 0 15,-21 21 1,0 0-16,0 0 16,-1 0-16,1 21 0,21 0 15,-21-21-15,0 21 0,0-21 16,0 0-16,-22 22 0</inkml:trace>
  <inkml:trace contextRef="#ctx0" brushRef="#br0" timeOffset="8412.1">910 2392 0,'0'0'0,"0"-21"16,0 0-16,0-1 15,-21 22-15,21-21 0,-21 0 16,21 0-16,0 0 16,-21 21-16,21-21 0,-22 21 15,1 0-15,21-22 16,-21 22-16,21 22 16,-21-1-16,21 0 15,0 21-15,0 1 0,0-1 0,0 21 16,0 1-16,0-22 0,0 22 15,0-1-15,0 1 0,0-22 0,-21 22 16,0-22-16,-1 0 0,1 1 16,21-1-16,-21-21 0,0 21 0,0-20 15,21-1-15,-21 0 0,21 0 16,0-42 31,0 0-47,0 0 0,0-1 15,0 1-15,0 0 0</inkml:trace>
  <inkml:trace contextRef="#ctx0" brushRef="#br0" timeOffset="11216.49">508 2646 0,'0'0'0,"-21"0"16,0-21-16,-1 0 0,1-85 31,21 85-31,0-1 0,0-20 16,21 21-16,1-21 0,-1 20 0,21 1 15,0-21-15,1 21 0,-1 0 16,0-1-16,22 1 0,-22 21 0,1-21 16,-1 21-16,0 0 0,1 0 15,-1 0-15,0 0 0,1 21 16,-1 0-16,-21 1 0,0 20 0,-21-21 15,0 21-15,0 1 0,-21-1 16,0 22-16,-21-22 0,20 0 0,-20 1 16,0-1-16,21 0 15,-22-21-15,1 22 0,0-22 0,20 0 16,-20 0-16,0 0 0,21 1 16,-22-22-16,22 0 0,0 0 0,0 0 15,0-22 1,21 1-16,0 0 0,0 0 15,0 0-15,0 0 0,0-1 16,21 1-16,0 21 16,0 0-16,0 0 0,0 0 15,-21 21-15,22 1 0,-1-1 16,21 0-16,-21 21 0,0-21 16,1 1-16,-1 20 0,-21-21 0,21 21 0,0-20 15,0-1-15,0 0 16,1 0-16,-1 0 0,0 0 0,0-21 15,21 22-15,-20-22 0,-1 0 16,21 0-16,-21 0 0,22 0 0,-1 0 16,0 0-16,1-22 0,-22 1 15,21 21-15,0-21 0,1 0 0,-22 0 16,21 0-16,-21-22 0,1 22 16,20-42-16,-42 20 0,21 22 15,-21-21-15,0 21 0,0-1 16,0 1-16,0 0 0,0 0 15,0 0-15,-21 21 0,0 0 16,0 0-16,-1 0 0,1 21 16,21 0-16,-21 0 15,0 0-15,0 1 0,0 20 0,21-21 0,0 21 16,0-20-16,0 20 0,0-21 16,0 21-16,0-20 0,0-1 0,0 0 15,21 0-15,0 0 0,0 0 16,0 1-16,22-22 0,-22 0 15,21 21-15,0-21 0,1 0 0,-1 0 16,0 0-16,1 0 0,-22-21 16,21 21-16,1-22 0,-1 1 15,0 0-15,1 0 0,-1 21 0,-21-21 16,21 0-16,-20-22 0,-1 22 16,0 0-16,0 0 0,-21-22 0,0 22 15,0-21-15,0 21 0,0-22 16,0 22-16,0-21 0,-21 21 0,0 0 15,0 21-15,-1 0 16,1 0-16,0 0 0,0 21 16,0-21-16,0 42 0,-1-21 15,22 0-15,-21 22 0,21-22 16,-21 21-16,0-21 0,21 22 0,0-22 0,0 0 16,0 0-16,0 0 15,0 1-15,0-1 0,21-21 16,0 21-16,0-21 0,1 0 15,-1 0-15,0 0 0,0 0 0,0 0 16,0-21-16,1 21 0,-1-21 16,0-1-16,0 1 0,0 21 0,-21-21 15,0 0-15,21 0 0,-21 0 16,22-22-16,-22 22 0,0 0 16,0 0-16,21 21 31,-21 21-31,0 0 0,0 0 0,0 0 15,0 1-15,0-1 16,0 0-16,0 0 0,21 0 0,0 0 16,-21 1-16,21-1 0,0 0 15,1-21-15,20 21 0,-21-21 0,21 0 16,1 0-16,-1 0 0,0 0 16,1 0-16,-1 0 0,0 0 0,1-21 15,-1 0-15,0 21 0,1-21 0,-1-1 16,0 1-16,-20-21 0,20 21 15,-21 0-15,0-22 0,-21-41 16,21 41-16,-21 1 16,0 21-16,0-22 0,0 1 0,-21 21 15,0-21-15,0 42 0,0-22 0,0 1 16,-1 21-16,1 0 0,0 0 16,0 0-16,-21 21 0,20 1 0,1 20 15,0-21-15,-21 21 0,21-20 16,-22 62-16,22-41 15,0 20-15,21-42 0,0 22 16,0-22-16,0 0 0,21 0 0,0-21 16,43 21-16,-43-21 15,21 0-15,-21 0 0,22 0 16,-1 0-16,0-21 0,-20 0 0,20 0 0,-21 0 16,21-1-16,-20 1 15,-1 0-15,0-21 0,0 21 0,0-22 16,-21 1-16,0 0 0,0-1 0,0 1 15,0 0-15,0-1 0,0-41 16,0 41-16,-21 22 0,21 0 16,0 0-16,-21 0 0,21-1 15,-21 22-15,0 22 16,21-1-16,0 0 16,0 0-16,-22 21 0,22 1 0,0-1 15,0 22-15,0-22 0,0 0 16,0 22-16,0-22 0,0 0 15,0 1-15,0-1 0,0 0 0,22-20 16,-1-1-16,0 0 0,0 0 16,0 0-16,0 0 0,1-21 0,-1 0 15,0 0-15,0 0 0,21 0 0,-20 0 16,-1 0-16,21 0 0,-21-21 16,0 0-16,1 21 0,20-21 0,-21 0 15,0-22-15,0 22 0,1 0 16,-1-21-16,0 21 0,0-22 0,-21 1 15,0 21-15,0 0 0,21-22 16,-21 22-16,0 42 31,0 0-31,0 1 16,0 20-16,-21-21 0,21 0 0,0 22 16,0-22-16,0 0 0,0 0 0,0 0 15,0 0-15,21 1 0,0-1 16,1-21-16,-1 0 0,21 21 0,-21-21 15,0 0-15,22 0 0,-22 0 0,0 0 16,21 0-16,-20-21 0,20 0 16,0-1-16,-21 1 0,1 0 15,-1 0-15,0-21 0,-21 20 16,0-20-16,0-21 16,0 41-16,0-20 0,0 21 0,0 0 15,-21 21 1,0 0-16,-1 21 0,22 0 15,0 21-15,-21-20 0,0 20 0,21-21 16,0 21-16,0-20 0,-21 20 16,21-21-16,-21 0 0,21 0 0,0 1 15,0-1-15,-21 0 0,21 0 16,21-21 15,0-21-31,0 0 16,-21 0-16,21-1 0,0 1 15,1 0-15,20-64 0,-21 64 16,0-21-16,22 0 0,-22 20 16,0-20-16,0 21 0,0 21 0,0 0 15,1 0-15,-1 0 16,-21 21-16,0 0 0,0 0 0,0 1 16,0-1-16,21 21 0,-21-21 0,0 22 15,0-22-15,21 0 0,-21 0 16,0 0-16,21 0 0,0-21 15,1 22-15,-1-22 0,0 0 0,0 21 0,21-21 16,-20 0-16,20 0 0,0 0 16,22 0-16,-22 0 0,0-21 15,22-1-15,-22 1 0,22 0 0,-22 0 16,22 0-16,-22 0 0,0-1 16,-21-20-16,22 0 0,-22-1 0,0 1 15,-21 0-15,0 21 0,0-22 16,0 1-16,0 21 0,0 0 0,-21-1 15,-21 22-15,20 0 0,1 0 0,-21 0 16,21 0-16,-22 0 0,1 22 16,0-1-16,-1 0 0,22 21 0,-21-21 15,0 22-15,20-22 0,1 21 16,0-21-16,21 1 0,0 20 0,0-21 16,0 0-16,0 0 0,21 1 15,22-22-15,-22 0 16,0 0-16,0 21 0,21-21 0,-20 0 15,20 0-15,-21 0 0,21 0 0,-20 0 16,-1 0-16,21 0 16,-21 0-16,-21 21 15,21 0-15,-21 0 0,22 0 0,-22 22 16,0-1-16,0-21 0,0 22 16,0 20-16,0-21 0,0 22 0,0-1 15,-22 1-15,22-1 0,-21 1 0,0-1 16,21 22-16,0-21 15,-21 63-15,21-64 0,-21 22 16,21-22-16,-21 1 0,21 20 0,0-20 16,0-1-16,-22 43 0,1-42 15,21-22-15,-21 0 0,21-20 16,-21 20-16,0-21 0,21 0 0,-21 0 16,-1-21-16,1 0 0,0 0 15,0 0-15,0 0 0,-22-21 0,22 0 16,0 0-16,-21 0 0,21-22 15,-22 1-15,1 0 0,-22-85 16,22 63-16,0-20 0,21 20 16,-22 1-16,43-22 0,-21 21 0,21-20 15,0-1-15,0 0 0,0 1 16,0-1-16</inkml:trace>
  <inkml:trace contextRef="#ctx0" brushRef="#br0" timeOffset="11413.37">4487 2201 0,'0'0'0,"0"22"63,21-22-48,1 0-15,-1 0 0</inkml:trace>
  <inkml:trace contextRef="#ctx0" brushRef="#br0" timeOffset="11764.34">6625 2244 0,'0'0'0,"0"21"31,0 21-31,0-21 15,0 22-15,0-1 0,0 0 0,0 22 16,0-22-16,-21 22 0,0-22 16,0 0-16,-1 1 0,22-1 15,-21 0-15,0-20 0,0-1 0,21 0 16,0 0-16,0 0 0,0 0 16</inkml:trace>
  <inkml:trace contextRef="#ctx0" brushRef="#br0" timeOffset="12391.38">6159 2625 0,'0'0'0,"43"0"31,-22 0-31,0 0 0,0 0 16,22 0-16,-1 0 0,0 0 0,1 0 15,-1 0-15,21 0 0,1-21 16,-1 21-16,1-22 0,-1 1 0,1 0 16,-22 0-16,22 0 0,-22 0 0,0-22 15,1 22-15,-1 0 0,-21-21 16,0 20-16,1 1 0,-22-21 0,0 21 16,0 0-16,0-22 0,0 22 0,0 0 15,0 0-15,-22 21 0,1-21 16,0 21-16,0 0 0,0 0 15,-22 21-15,22 0 16,0 21-16,0-21 0,0 43 0,21-22 16,-21 22-16,-1-22 0,1 22 0,21-1 15,-21-21-15,0 22 0,21-22 16,0 1-16,-21-1 0,21 0 0,-21-21 16,21 22-16,0-22 0,0 0 0,0 0 15,0 0-15,21-42 47,-21 0-47,21 0 0,0 0 16,0 0-16,-21-22 0,21 22 0,1-21 15,20-1-15,-21 1 0,0-21 16,22 20-16,-22 1 0,21 21 0,0-22 16,-20 22-16,-1 21 0,21 0 0,-21 0 15,0 0-15,1 21 0,-1 22 16,0-22-16,-21 21 0,0 1 0,21-22 15,-21 21-15,0 0 0,0-20 16,0 20-16,0-21 0,0 21 0,0-20 16,0-1-16,0 0 0,0 0 15,-21-21-15,21 21 16,21-21 15,0-21-31,-21 0 0,21 0 16,1 0-16</inkml:trace>
  <inkml:trace contextRef="#ctx0" brushRef="#br0" timeOffset="12764.29">7620 2604 0,'0'0'0,"21"0"15,0 0 1,0 0-16,1 0 15,-1 0-15,0 0 0,0 0 16,0-22-16,22 22 0,-1-21 0,-21 0 16,0 21-16,0-21 0,1 0 0,-1 0 15,-21-1-15,0 1 16,0 0-16,0 0 0,-21 21 16,-1 0-16,1 0 0,0 0 15,-21 21-15,21-21 0,-22 21 0,22 22 16,0-22-16,0 21 0,0-21 0,-1 22 15,1-22-15,21 21 0,0-21 16,0 22-16,0-22 0,0 0 0,0 0 16,21 0-16,1 0 0,-1 1 15,0-22-15,0 21 0,21-21 16,-20 0-16,20 0 0,-21 0 0,21 0 16,-20 0-16,20 0 0,-21 0 0,21 0 15,-20 0-15,20-21 0,-21-1 16,21 1-16</inkml:trace>
  <inkml:trace contextRef="#ctx0" brushRef="#br0" timeOffset="13525.04">9334 2752 0,'43'21'15,"-22"-42"1,0 21-16,0-21 0,0 21 15,-21-22-15,22 1 0,-1 21 0,0-21 16,0 0-16,0 0 0,-21-22 16,0 22-16,21 0 0,-21-21 0,0 21 15,0-22-15,0 22 0,0 0 0,0 0 16,-21 0-16,0-1 0,21 1 16,-21 21-16,0 0 0,-22 0 0,22 0 15,0 0-15,-21 21 0,21 1 0,-1-1 16,-20 0-16,21 0 0,0 21 15,0-20-15,-1 20 0,1 0 0,0 1 16,21-1-16,0-21 0,0 21 0,0-20 16,0 20-16,0-21 0,21 0 15,-21 0-15,21-21 0,1 22 16,-1-22-16,0 0 0,0 0 0,21 0 16,-20 0-16,-1 0 0,21 0 15,-21 0-15,22-22 0,-22 22 0,63-42 16,-62 21-16,20 0 0,0-22 15,-21 22-15,22-21 0,-22 0 16,21-1-16,-21 1 0,1 0 16,-1-22-16,-21 22 0,21-1 0,-21 1 0,0 0 15,0-1-15,0 1 0,0 21 16,0-21-16,0 20 16,-21 22-1,21 22-15,0-1 0,-21 21 16,21-21-16,-22 22 0,22-1 0,0 0 15,0 1-15,0-1 0,0 21 16,0-20-16,0-1 0,0 0 16,22 1-16,-22-1 0,21-21 0,-21 22 0,21-22 15,-21 0-15,21 0 0,-21 0 16,21 0-16,0 1 0,1-1 16,-1-21-16,0 0 0,0 0 15,0 0-15,0 0 0,1-21 16,-1 21-16,21-22 0,-21 1 15</inkml:trace>
  <inkml:trace contextRef="#ctx0" brushRef="#br0" timeOffset="13975.88">10668 2413 0,'21'-21'16,"-42"42"-16,42-63 0,-21 21 16,0-1-16,-21 1 15,0 21-15,0 0 0,-1 0 16,-20 0-16,21 0 0,0 0 15,0 21-15,-1 1 0,1-22 0,0 42 16,0-21-16,0 0 0,0 22 16,-1-22-16,22 21 0,0-21 0,0 22 15,0-22-15,0 0 0,0 0 16,0 0-16,0 0 0,0 1 0,0-1 16,22-21-1,-1 0-15,0 0 0,0 0 0,0 0 16,0 0-16,1-21 0,-1-1 15,0 22-15,0-21 0,0 0 16,0 0-16,1-21 0,-1 20 0,0-20 16,-21 21-16,0-21 0,21 20 0,-21-20 15,21 0-15,-21 21 16,0 42 0,0 21-16,0-21 15,0 22-15,0-1 0,-21 0 16,21-21-16,0 22 0,-21-22 15,21 21-15,0-21 0,0 1 0,0-1 16,0 0-16,0 0 0,0 0 0,21-21 16,0 0-16,-21 21 0,21-21 15,1 0-15,-1 0 0,0 0 0,0 0 16,21-21-16,-20 0 0,-1 0 0</inkml:trace>
  <inkml:trace contextRef="#ctx0" brushRef="#br0" timeOffset="14268.78">11324 2074 0,'0'0'0,"-21"0"16,0 0 0,0 22-16,21-1 0,-22 0 0,1 21 15,21-21-15,-21 22 0,0-1 0,21 0 16,-21 1-16,21 20 0,-21-20 15,21-1-15,-22 0 0,22 1 0,0-1 16,0 0-16,0-21 0,-21 22 16,21-22-16,0 0 0,0 0 0,0 0 15,0 1-15,21-22 16,1 0-16,-1 0 16,0 0-16,0 0 0,0 0 15,0-22-15,22 1 0,-22 21 0,21-21 16,-21 0-16,22-21 0</inkml:trace>
  <inkml:trace contextRef="#ctx0" brushRef="#br0" timeOffset="14697.05">11684 2350 0,'0'0'0,"0"-22"0,0 1 16,-21 21-16,0 0 0,-1 0 16,1 0-16,0 0 15,0 21-15,0 1 0,0 20 16,-1-21-16,1 21 0,0-20 0,0 20 15,21-21-15,0 21 0,-21 1 16,21-22-16,0 0 0,0 0 0,0 0 16,0 1-16,0-1 0,0 0 0,0 0 15,21-21-15,0 0 16,0 0-16,0 0 16,1-21-16,-1 21 0,-21-21 15,21 0-15,0-1 0,0 1 0,0-21 16,-21 21-16,22-22 0,-1 1 15,0 21-15,-21-21 0,0 20 16,21-20-16,-21 21 0,0 42 31,0 0-31,0 0 0,0 1 0,0 20 16,0 0-16,0-21 0,-21 22 0,21-22 16,0 0-16,0 0 0,0 22 15,0-22-15,0 0 0,21 0 16,0-21-16,0 21 0,1-21 15,-1 0-15,0 0 0,21 0 16,-21 0-16,1-21 0,20 21 0,-21-21 16,21 0-16,-20 0 0,20-1 15</inkml:trace>
  <inkml:trace contextRef="#ctx0" brushRef="#br0" timeOffset="14903.93">11155 2201 0,'0'0'0,"-43"0"0,1 22 15,21-22-15,0 0 0,0 21 16,21 0 0,21-21-16,0 0 0,0 0 15,21 0-15,1 0 0,-1 0 16,0 0-16,1 0 0,-1-21 0,0 21 15,1-21-15</inkml:trace>
  <inkml:trace contextRef="#ctx0" brushRef="#br0" timeOffset="15728.99">13462 2096 0,'-42'0'0,"84"0"0,-106 0 0,64-22 31,22 1-31,-1 0 0,21 21 16,-21-21-16,22-21 0,-22 20 16,21 1-16,0-21 0,1 21 15,-22-22-15,21 1 0,1 21 0,-22-21 16,0-1-16,0 1 0,0 0 16,-21 20-16,0-20 0,0 0 0,0 21 15,0-1-15,-21 1 0,0 0 0,0 0 16,-22 21-16,22 0 0,0 0 15,-21 0-15,-1 0 0,22 0 0,-21 21 16,21 0-16,-22 22 0,22-1 16,0 21-16,0 22 0,0-21 0,0 20 15,-1 1-15,1 0 0,0-1 16,0 22-16,0-21 0,0 21 0,-1-1 16,1-20-16,0 21 0,-21 0 15,21-22-15,-22 22 0,22 0 0,-21 21 16,21-21-16,-22 0 0,1 0 0,0-1 15,-1 1-15,22 0 0,-21 0 16,21-21-16,-1 20 0,-20-20 0,42 0 16,-21-1-16,21-20 0,0-1 0,0 22 15,0-43-15,21-20 0,0-1 16,0-21-16,22 0 0,-22 0 16,21 0-16,1 0 0,-1-21 0,43-22 15,-22 1-15,1 0 16,-22-1-16,21 1 0,1-22 0,-22 1 15,22-1-15,-22-20 0,22 20 16,-22-20-16,0-1 0,1 21 0,-22-41 16,0 20-16,-21-106 0,0 107 15,-21-22-15,0 21 0,-22 22 16,1-22-16,0 22 0,-1-1 0,-20 22 16,-1-1-16,22 1 0,-22 21 15,22 0-15,-21 0 0,20-1 0,22 1 16,0 21-16,0 0 0,0 0 0,42 0 31,0 0-31,0 0 16,0 0-16,0 0 0,22 0 0,-22 0 15,21 0-15,-21-21 0,22 21 16,-22-21-16,21 0 0,-21 21 16</inkml:trace>
  <inkml:trace contextRef="#ctx0" brushRef="#br0" timeOffset="16183.73">13737 2413 0,'-63'-21'16,"63"0"-16,0 0 16,0-1-1,21 1-15,-21 0 16,21 21-16,0-21 0,0 21 0,0 0 15,1-21-15,-1 21 0,0 0 16,21 0-16,-21 0 0,1 0 0,-1 0 16,0 0-16,0 21 0,-21 0 0,21 0 15,-21 22-15,0-22 0,0 21 16,0 0-16,0-20 0,0 20 0,-21-21 16,0 21-16,0-20 0,0-1 15,21 0-15,-22 0 0,22 0 0,-21 0 16,0-21-16,21-21 31,0 0-31,21 21 16,0-21-16,-21 0 0,22-22 0,-1 22 15,-21 0-15,21-21 0,0 21 16,-21-22-16,0 22 0,21 0 0,-21 0 16,21 0-16,-21-1 0,22 1 0,-22 0 15,21 21 1,0 0-16,0 0 15,0 0 1,0 0-16,1 0 16,-1 0-16</inkml:trace>
  <inkml:trace contextRef="#ctx0" brushRef="#br0" timeOffset="17135.73">14774 2286 0,'-42'0'16,"21"0"-16,0 0 15,-1 0-15,1 21 0,0 0 16,0 1-16,0-1 0,21 0 16,0 21-16,0-21 15,-21 1-15,21-1 0,0 0 0,0 0 16,0 0-16,0 0 0,0 1 15,21-22-15,0 21 16,0-21-16,0 0 0,0 0 16,1 0-16,-1 0 0,0 0 15,0-21-15,-21-1 16,0 1-16,0 0 0,0-21 16,0 21-16,0-1 0,0-20 15,0 21-15,0-21 0,0 20 0,21-20 16,-21 21-16,21 0 0,-21 0 0,43-22 15,-22 43 1,0-21-16,0 21 0,0 0 0,1 0 16,-1 0-16,0 0 0,0 0 0,0 0 15,0 21-15,-21 0 0,22 1 16,-22-1-16,21 0 0,-21 21 0,0 1 16,0-22-16,0 21 0,0 0 0,0-20 15,-21 20-15,-1-21 0,1 21 16,21-20-16,0-1 0,-21 0 0,21 0 15,-21 0-15,21 0 0,0-42 47,0 0-47,0 0 16,0 0-16,0-22 16,0 22-16,21-21 0,0 0 0,0 20 15,1-20-15,20 0 0,-21 21 0,0-22 16,22 22-16,-22-21 0,21 21 15,-21 21-15,22-22 0,-22 22 0,21 0 16,-21 0-16,0 0 0,22 0 0,-22 22 16,0-22-16,-21 21 0,21 21 15,0-21-15,-21 0 0,22 22 16,-22-1-16,0-21 0,0 22 0,0-1 16,0-21-16,0 0 0,0 22 15,0-22-15,0 0 0,0 0 0,0 0 16,-22-21-16,1 0 15,0 0-15,21-21 16,0 0 0,0 0-16,0 0 0,0-1 15,0 1-15,0-21 0,42 0 0,-20-1 16,-1 1-16,0 0 0,21-1 0,-21 22 16,22-21-16,-1-1 0,-21 22 15,22 0-15,-1 0 0,0 21 0,-21 0 16,22 0-16,-1 0 0,-21 21 15,0-21-15,1 42 0,-1-20 16,0-1-16,-21 21 0,0 0 0,0-20 16,0 20-16,0 0 0,0 1 15,-21-22-15,21 21 0,-21-21 16,-1 0-16,1 1 0,0-1 0,21 0 0,-21 0 16,0-21-16,0 0 15,21-21 1</inkml:trace>
  <inkml:trace contextRef="#ctx0" brushRef="#br0" timeOffset="18427.91">17420 2371 0,'21'-21'47,"0"21"-47,1-22 0,-1 1 0,0 0 16,0 21-16,0-21 0,22 0 0,-22-22 16,0 22-16,21 0 0,-21-21 15,1 21-15,-1-22 0,-21-20 16,0 20-16,0 22 15,0-21-15,0 21 0,0 0 0,0-1 16,-21 22 0,-1 22-16,1-1 0,0 0 15,21 0-15,-21 21 0,0 1 0,21-22 16,0 21-16,0 1 0,0-1 16,-21-21-16,21 21 0,0-20 0,0 20 15,0-21-15,0 0 0,21 0 16,-21 1-16,21-1 0,0 0 0,0-21 15,0 0-15,1 21 0,-1-21 0,0 0 16,0 0-16,0-21 16,0 21-16,1-21 0,-1 21 15,0-21-15,0-1 0,0 1 0,22-21 16,-22 21-16,0 0 0,0-22 0,0 22 16,0 0-16,1-21 0,-1 20 15,0 1-15,0 0 0,0 21 0,0 0 16,1 0-16,-1 0 0,0 0 15,0 21-15,-21 0 0,0 1 16,0-1-16,0 0 0,0 0 0,0 0 16,0 0-16,0 1 0,0-1 15,0 0-15,-21 0 0,21 0 16,-21-21-16,-22 43 0,43-22 16,-21-21-16,0 21 0,21 0 15,-21-21-15,21-21 31,0 0-15,0 0-16,21-1 0,0 1 16,-21 0-16,21-21 0,1 21 15,-1-1-15,0-20 0,0 21 0,0 0 16,0-22-16,1 22 0,-1 0 16,-21 0-16,21 0 0,-21 42 31,0 0-31,0 0 15,0 0-15,-21 1 0,21-1 16,-21 21-16,21-21 0,0 22 16,-22-22-16,22 21 0,0-21 0,0 22 15,0-22-15,0 0 0,0 0 0,22 21 16,20-20-16,-21-1 16,0-21-16,22 0 0,-1 0 0,0 0 15,1 0-15,-1 0 0,0 0 16,1-21-16,-1-1 0,21-20 15,-20 0-15,-22 21 0,21-22 16,-21 22-16,1-21 0,-22-1 0,21-20 16,0 21-16,-21-1 0,21-20 15,-21 20-15,0-20 0,0 21 0,21-64 16,-21 63-16,0 1 16,21 21-16,-21 0 0,0 0 0,0-1 15,0 44 1,0-1-16,0 0 0,0 21 0,0 1 15,0 20-15,0-21 0,0 22 0,-21-22 16,0 22-16,0-22 0,21 0 16,-21 22-16,21-22 0,-21 1 0,21-1 15,0 0-15,0 1 0,0-1 16,0 0-16,0-21 0,0 1 0,0 20 16,0-21-16,0 0 0,0 0 15,21-21 1,0 0-16,0-21 15,0 0-15,-21 0 16,21-21-16,1 20 0</inkml:trace>
  <inkml:trace contextRef="#ctx0" brushRef="#br0" timeOffset="18651.79">18986 2096 0,'-21'0'0,"42"0"0,-63 0 0,42 21 15,0 0 1,21 0 15,0-21-31,1 0 0,-1 0 16,0 0-16,0 0 0,0 0 0,0 0 16,1 0-16,-1 0 15,0 0-15,0 0 0,0-21 0,0 21 16,-21-21-16,22 21 0,-1 0 0</inkml:trace>
  <inkml:trace contextRef="#ctx0" brushRef="#br0" timeOffset="19060.08">19325 2201 0,'0'0'15,"0"22"-15,21-22 31,0 0-15,1 0-16,-1 0 16,0 0-16,-21-22 0,42 22 0,-21 0 15,1-21-15,-22 0 0,21 21 16,-21-21-16,21 21 0,-21-21 0,0 0 16,0-1-16,-21 22 31,0 0-16,-1 0-15,1 22 0,21-1 0,-21 0 16,0 0-16,0 0 0,21 0 16,-21 1-16,21-1 0,0 0 0,0 0 15,-22 0-15,22 0 0,0 1 16,0-1-16,0 0 0,0 0 0,0 0 16,22 0-16,-1-21 0,0 0 15,0 0-15,0 0 16,0 0-16,1 0 0,20 0 0,-21 0 15,21 0-15,-20-21 16,20 0-16,-21 21 0,21-21 0,-20 0 16,-1 0-16</inkml:trace>
  <inkml:trace contextRef="#ctx0" brushRef="#br0" timeOffset="19487.83">19875 2180 0,'0'-21'31,"0"0"-15,22 21-16,-1 0 16,0 0-16,0-21 15,0 21-15,0 0 16,1 0-16,-22 21 16,21 0-16,-21 0 0,21-21 15,-21 21-15,21 1 0,-21-1 16,0 0-16,0 0 0,0 0 0,0 0 15,0 1-15,0-1 0,0 0 16,0 0-16,0 0 0,-21-21 16,21 21-16,0-42 31,0 0-15,0 0-1,0 0-15,0 0 0,0-1 16,21 1-16,-21 0 0,0 0 0,21 0 15,-21 0-15,21-1 0,1 1 16,-1 0 0,0 21 15,0 0-31,0 0 0,0 0 16,1 0-16</inkml:trace>
  <inkml:trace contextRef="#ctx0" brushRef="#br0" timeOffset="20019.82">20574 2138 0,'-21'0'16,"0"0"-16,-1 0 31,22 21-31,-21-21 0,21 21 0,-21 0 15,21 1-15,0-1 0,-21 0 16,21 0-16,-21 0 0,21 0 16,0 1-16,0-1 0,0 0 15,-21 0-15,21 0 16,0 0-16,-22-21 16,22-21 15,0 0-31,0 0 15,0 0-15,0 0 0,0-1 16,0 1-16,22 0 0,-1 0 16,0 0-16,0-22 0,21 22 0,-20 0 15,20 0-15,0 0 0,-21 0 16,22-1-16,-1 1 0,0 21 0,1 0 16,20 0-16,-42 0 15,1 21-15,-1 1 0,-21-1 16,0 0-16,0 0 0,0 0 0,0 22 15,0-22-15,-21 21 0,21-21 16,-22 0-16,1 22 0,0-22 0,0 21 16,0-21-16,21 1 0,-21-1 15,21 0-15,0 0 16,-22-21-16,22-21 31,0 0-31,22 21 16,-1-21-16,0-1 0</inkml:trace>
  <inkml:trace contextRef="#ctx0" brushRef="#br0" timeOffset="20880.33">21463 2223 0,'0'0'0,"0"-22"0,0 1 16,0 0-16,-21 21 15,21-21-15,-21 0 0,-1 0 16,1 21-16,0-22 16,0 22-16,0 0 15,0 0-15,-1 0 0,1 22 16,0-1-16,0 0 0,21 0 0,-21 0 16,0 0-16,21 1 0,0-1 15,-22 0-15,22 0 0,-21 0 0,21 0 16,0 1-16,0-1 0,0 0 15,0 0-15,0 0 0,0 0 0,21-21 16,1 22-16,-1-22 16,0 0-16,0 0 15,-21-22-15,21 1 0,0 0 0,1 0 16,20-21 0,-21 20-16,0 1 0,0 0 0,1-21 15,-1 21-15,0-1 0,0-20 0,0 21 16,0 0-16,1 21 0,-22-21 15,0 42 17,0 0-32,-22 0 0,22 0 0,0 0 15,-21 1-15,0-1 0,21 0 0,-21 0 16,21 0-16,0 0 0,0 22 16,0-22-16,0 0 0,0 0 0,0 0 15,21-21-15,0 22 0,0-1 16,1-21-16,-1 0 0,0 0 15,21 0-15,-21 0 0,22 0 0,-22 0 16,21-21-16,-21-1 0,22 1 16,-1 0-16,-21 0 0,22-21 0,-22 20 15,21-20-15,-21 0 0,0-1 16,1 1-16,-1-21 0,0 20 0,0 1 16,0-22-16,0 22 0,-21 0 0,0-22 15,22 22-15,-22 0 0,0 20 16,21 1-16,-21-21 0,0 21 15,0 42 1,-21 0-16,-1 0 0,1 22 16,0-1-16,0 0 15,0-21-15,21 43 0,-21-22 0,-1 43 16,22-43-16,-21-21 16,21 22-16,0-1 0,0 0 0,0-20 15,0-1-15,0 21 0,0-21 0,0 0 16,0 1-16,0-1 0,21 0 15,-21 0-15,22 0 0,-1-21 16,0 21-16,0-21 16,0 0-16,0 0 0,1 0 15,-22-21-15,21 21 0,-21-21 0,21 21 16,-21-21-16,0 0 0,21 21 16,0-21-16,-21-1 15,21 22-15</inkml:trace>
  <inkml:trace contextRef="#ctx0" brushRef="#br0" timeOffset="21088.21">22267 2413 0,'0'0'0,"-21"0"0,0 0 31</inkml:trace>
  <inkml:trace contextRef="#ctx0" brushRef="#br0" timeOffset="29048.24">762 4868 0,'-21'0'0,"42"0"0,-63 0 16,20 0 0,22-21-16,0 0 15,0 0-15,0 0 0,0 0 0,0-1 16,22-20-16,-1 21 0,-21-21 15,21-1-15,0 22 0,0-21 0,0-22 16,1 22-16,-22 0 0,0-1 16,0 1-16,0-85 15,0 85-15,0 20 16,0 1-16,-22 21 0,1 0 0,0 0 16,-21 0-16,21 0 0,-22 21 15,1 1-15,0-1 0,-1 0 0,1 0 16,21 0-16,0 0 0,-1 1 15,22-1-15,0 0 0,22 0 16,-1-21-16,21 0 0,0 21 16,-20-21-16,20 0 0,0 21 0,1-21 15,-1 0-15,0 22 0,1-1 16,-1-21-16,-21 21 0,0 0 0,22 0 16,-22 0-16,0 1 15,-21 20-15,0-21 0,0 0 16,0 0-16,0 1 0,0-1 15,0 0-15,0 0 0,0 21 0,0-20 16,0-1-16,0 0 16,21-21-16,0 21 0,0-21 15,1 0-15,-1 0 0,0 0 16,0-21-16,0 0 0,22 0 0,-1-1 16,-21 1-16,21 0 0,1 0 15,-22 0-15,21 0 0,1-22 16,-22 22-16,21-21 0,-21 21 0,0-1 15,1-20-15,-22 21 0,0-21 16,0 20-16,0 1 0,0 0 16,-22 0-16,-20 21 0,21 0 15,0 0-15,-22 0 0,22 0 16,0 21-16,0 0 0,0 0 0,0 22 16,-1-22-16,1 21 0,0-21 15,21 22-15,0-1 0,0-21 0,0 22 16,0-1-16,0-21 0,0 0 15,0 22-15,0-22 0,21-21 16,0 21-16,1-21 0,20 0 0,-21 0 16,0 0-16,22 0 0,-1-21 0,0 21 15,1-21-15,-1-1 16,0 1-16,1-21 0,20 21 0,-21 0 16,1-22-16,-1 22 0,0 0 15,1-21-15,-1 20 0,-21-20 0,0 21 16,1-21-16,-1 20 0,-21 1 15,0 0-15,0 0 0,0 0 0,-21 42 32,-1 0-32,1 0 15,21 22-15,-21-22 0,21 0 0,0 0 16,0 21-16,0-20 0,0-1 16,0 0-16,0 0 0,0 0 15,0 22-15,0-22 16,0 0-16,0 0 0,21 0 15,-21 0-15,21 1 0,-21-1 16,0-42 15,-21 21-31,0-22 16,0 1-16,0 0 0,0 21 16,21-21-16,-22 0 0,1 21 15,21-21-15,0 42 31,0 0-31,0 0 16,0 0-16,0 0 0,0 1 16,0-1-16,21 0 0,1 0 15,-1 0-15,0 0 0,0-21 0,0 22 16,0-22-16,22 0 0,-22 0 16,21 0-16,1 0 0,-1-22 0,0 22 15,1-21-15,20 0 0,-21 0 16,1 0-16,-1 0 0,0-22 0,1 22 15,-22 0-15,21-21 0,-21 20 0,1-20 16,-1 0-16,0 21 16,0-22-16,-21 1 0,0 21 0,0-22 15,0 22-15,0-21 0,0 21 16,0 0-16,0 42 16,0 0-16,0 0 15,0 0-15,0 22 0,0-22 16,0 21-16,-21-21 0,0 22 0,21-1 15,-21-21-15,21 21 0,0-20 16,0 20-16,0-21 0,0 0 0,0 0 16,0 1-16,0-1 0,21-21 15,0 0-15,21 0 0,-21 0 16,1 0-16,20-21 0,-21 21 16,0-22-16,22 1 0,-22 0 15,0 0-15,21 0 0,-21 0 0,1-1 16,-1 1-16,0-21 0,-21 21 0,0-22 15,0 22-15,0-21 0,0 0 16,0 20-16,0-20 0,0 0 0,-21-1 16,0 22-16,-1-21 0,1 21 15,21 0-15,-21 21 0,-42 0 16,41 0-16,1 21 0,0 0 16,-21 21-16,21 1 0,-1-1 15,1 0-15,0 1 0,21-1 0,0 0 16,-21 1-16,21-1 15,0 0-15,0-21 0,0 22 0,0-22 16,21 0-16,0 0 0,0 0 0,1-21 16,20 0-16,-21 0 0,0 0 15,22 0-15,20-21 0,-42 0 16,22 21-16,-22-21 0,21 0 0,-21 0 16,22-1-16,-22 1 0,0 0 15,0 0-15,21-43 16,-20 43-16,-22-21 0,21 21 0,-21 0 15,0-1-15,0 1 0,0 0 0,0 0 16,0 42 15,0 0-31,0 22 0,0-22 0,0 0 16,0 21-16,0-21 0,0 22 0,-21-22 16,21 0-16,0 0 0,0 22 15,0-22-15,0 0 0,0 0 16,21-21-16,0 0 0,0 0 15,0 0-15,0 0 0,1 0 16,20 0-16,-21-21 0,0 21 0,0-21 16,22 0-16,-22-1 0,0 1 15,0 0-15,0 0 0,1 0 16,-22 0-16,21-43 0,-21 43 0,0-21 16,0 20-16,0 1 15,0-21-15,21 21 0,-21 0 16,0 42 15,0 0-31,0 21 0,0-21 0,0 1 16,0-1-16,0 21 0,0 0 15,0 1-15,0-22 0,0 0 16,0 0-16,0 0 0,0 1 0,0-1 16,0 0-16,0 0 15,21-21 1,0 0-16,0 0 15,1 0-15,-1 0 0,0-21 0,0 21 16,0-21-16,0 0 16,1-1-16,-1 1 0,0 0 0,0 0 15,0 0-15,22-43 0,-22 43 16,0-21-16,-21-1 0,21 22 16,0-21-16,-21 21 0,0-22 0,0 22 15,0 0-15,0 42 31,-21 0-31,21 1 0,-21-1 0,21 0 16,-21 0-16,21 0 16,0 0-16,0 1 0,0 20 0,0-21 0,0 0 15,0 0-15,0 1 16,0-1-16,21 0 16,0 0-16,0 0 0,0 0 15,1-21-15,-1 22 0,-21-1 0,21-21 16,-21 21-16,21 0 0,-21 0 15,21-21-15,0 0 0,1 21 16,-1-21-16,0 0 16,0 0-16,0 0 0,0-21 15,1 0-15,-1 0 0,0 21 16,0-21-16,0 0 0,22-22 16,-1 22-16,-21 0 0,21-21 0,1 20 15,-1-20-15,0 0 0,1-1 16,-22 1-16,21 21 0,-21-21 0,1 20 15,-22 1-15,21 21 0,-42 21 32,-1 1-32,1-1 15,21 0-15,0 0 0,-21 0 0,21 0 16,-21 1-16,21-1 0,0 0 16,0 0-16,0 0 0,0 0 0,0 1 15,0-1-15,21 0 0,0-21 16,0 21-16,-21 0 15,22-21-15,-1 21 0,-21 1 16,21-22-16,0 21 0,-21 0 31,-21-21-15,0 0-16,0 0 16,-1 0-16,1-21 0,0 21 0,21-21 15,-21 21-15,21-22 16,-21 22-16,21 22 47,0-1-47,21-21 15,0 21-15,0 0 16,0-21-16,1 0 0,-1 0 0,0 0 16,21 0-16,-21 0 15,1 0-15,-1 0 0,21 0 0,-21 0 16,22 0-16,-1 0 0,-21-21 0,21 21 15,-20-21-15,20 21 0,0-21 16,-21-1-16,22 1 0,-22 0 0,0 21 16,21-42-16,-20 21 0,-1-1 0,-21 1 15,0-21-15,21 21 0,-21-22 0,0 22 16,0 0-16,0-21 16,0 21-16,-21-1 0,0 22 15,-1 0-15,1 0 0,0 22 16,21-1-16,-21 0 0,21 0 15,-21 21-15,21-20 0,0-1 0,0 21 16,0-21-16,0 0 0,0 1 0,0-1 16,0 0-16,0 0 0,0 0 15,21 0-15,0-21 0,0 22 0,0-22 16,1 21-16,20-21 0,-21 0 16,0 0-16,0 0 0,1 0 0,-1 0 0,0 0 15,0 0-15,0 0 16,-21-21-16,0-1 15,0 1-15,0 0 0,0 0 16,0 0-16,0 0 0</inkml:trace>
  <inkml:trace contextRef="#ctx0" brushRef="#br0" timeOffset="30692.3">7429 4424 0,'0'0'0,"0"21"16,22-42 15,-1 0-15,0 21-16,0-21 0,0-1 16,22 1-16,-22 0 0,0 0 15,0 0-15,-21 0 0,21-1 16,-21-20-16,0 21 0,0-21 15,0 20-15,0-20 0,0 0 0,-21 21 0,0-1 16,-21-20-16,20 42 0,1-21 16,0 0-16,-21 21 0,21 0 0,-22 0 15,22 21-15,-21 0 0,-43 64 16,64-43-16,0 0 16,0 22-16,-1-22 0,1 1 0,0-1 15,21 21-15,0-20 0,0-22 0,0 21 16,0-21-16,0 22 0,0-22 15,21-21-15,0 21 0,1 0 16,-1-21-16,42 0 0,-42 0 16,22 0-16,-22 0 0,21-21 0,1 21 15,-1-21-15,0 0 0,1 0 16,-1-1-16,0 1 0,-21 0 0,22 0 16,-22-21-16,42-22 15,-41 22-15,-22 21 0,0-22 0,0 1 16,21-22-16,-21 43 0,0 0 15,-21 21 1,21 21 0,-22 0-16,22 22 0,0-22 0,0 21 15,0 1-15,0-22 0,0 21 16,0-21-16,0 22 0,0-22 16,0 0-16,22 21 0,-1-21 0,0-21 15,0 22-15,0-1 0,0-21 0,1 0 16,20 0-16,-21 0 0,21 0 15,-20 0-15,20 0 0,0-21 0,1 21 16,-22-22-16,21 1 0,-21 0 0,22 0 16,-22 0-16,0 0 0,0-1 15,0-20-15,0 0 0,-21 21 16,22-22-16,-22 22 0,0-21 0,0 21 0,0-1 16,0 1-16,0 42 15,0 1 1,0-1-16,-22 21 0,1-21 0,0 22 15,21-22-15,-21 21 0,21-21 0,0 22 16,-21-22-16,21 0 0,0 0 16,-21 0-16,21 0 0,0 1 15,21-44 32,0 1-47,-21 0 0,21 0 16,-21 0-16,21 0 0,0-1 15,1-20-15,-1 21 0,0-21 0,21-1 16,-21 22-16,43-21 0,-22 21 16,-21 21-16,1 0 0,20 0 15,-21 0-15,0 21 0,0 0 0,-21 0 16,22 21-16,-22-20 0,21-1 0,-21 21 16,0-21-16,21 43 0,-21-43 15,21 21-15,-21-21 16,21 1-16,0-22 0,-21 21 15,22-21-15,-1 0 0,0 0 0,0 0 16,21 0-16,-20 0 0,41 0 16,-21 0-16,-20 0 0,20 0 15,0-21-15,1-1 0,-22 22 0,21-21 16,-21 0-16,0 0 0,1 0 0,-1-22 16,0 22-16,-21-21 0,21-22 15,-21 22-15,0 0 0,0-1 16,-21 22-16,0-21 0,0 21 0,-1 0 15,1 21-15,0 0 0,0 0 16,-21 0-16,20 21 0,1 0 0,-21 0 16,21 0-16,0 22 0,-1-22 0,1 21 15,0 0-15,0-20 0,21 20 16,0 43 0,0-43-16,0-21 0,0 0 0,0 0 15,21 1-15,0-22 16,0 0-16,1 0 0,-1 0 0,0 0 15,0 0-15,0 0 0,0 0 0,1 0 16,-1-22-16,21 1 0,-21 0 16,0 0-16,1 0 0,-1 0 15,0-22-15,21 22 0,-21-21 0,1-1 16,-1-20-16,0 21 0,0-22 0,0 22 16,0-22-16,1 22 0,-1-22 15,0 22-15,0 0 0,-21-1 0,0 1 16,0 21-16,0-21 0,0 20 15,0 1-15,0 42 16,-21 1-16,21-1 16,-21 21-16,0 0 0,-1 1 0,1-1 15,0 22-15,0-1 0,21-21 16,-21 22-16,0 42 0,-1-64 16,22 0-16,0 1 0,0-1 0,0-21 15,0 22-15,0-22 0,0 0 16,22 0-16,-22 0 0,21-21 15,0 0 1,0 0-16,0 0 0,0 0 16,1 0-16</inkml:trace>
  <inkml:trace contextRef="#ctx0" brushRef="#br0" timeOffset="32104.49">11049 4445 0,'0'21'0,"0"-42"0,-21 63 0,0-20 15,-1-22-15,22 21 0,-21-21 16,42-21 15,1-1-31,20 1 0,-21 0 0,0 0 16,0 0-16,22 0 0,-22-22 15,21 22-15,-21-21 0,22-1 16,-22 1-16,0 0 0,21-22 0,-20 22 0,-1 0 16,-21-1-16,0 1 0,0-22 15,0 43-15,0 0 0,-21 21 16,-1 0-16,1 0 0,-21 0 15,0 0-15,20 0 0,1 21 16,-42 0-16,42 1 16,21-1-16,0 0 0,0 0 0,0 0 15,0 0-15,0 1 0,0-1 0,0 21 16,21-21-16,0 0 0,0 1 16,0-1-16,0 0 0,1 0 0,-1 0 15,0 0-15,21 1 0,-21-1 0,1 0 16,-22 0-16,21-21 0,0 21 15,-21 0-15,21 1 0,-21-1 16,21 0-16,0-21 16,1 0 15,-1 0-31,0 0 0,0-21 16,0 21-16,0-21 0,1-1 0,20 1 15,-21 0-15,0 0 0,22 0 16,-22-22-16,21 22 0,-21-21 0,0 0 15,1 20-15,-1-20 0,-21 0 0,0 21 16,0-1-16,0 1 0,0 0 16,-21 42-1,-1 0 1,22 22-16,-21-22 0,21 0 16,-21 21-16,21-20 0,-21 20 15,21-21-15,0 0 0,0 0 0,0 22 16,0-22-16,0 0 0,0 0 15,21 0-15,0-21 16,22 0-16,-22 0 0,0 0 16,0 0-16,21 0 0,-20 0 0,20-21 15,0 21-15,1-21 0,-22 0 16,21 0-16,-21 0 0,22-1 0,-22 1 16,0 0-16,0-21 0,0-1 0,0 22 15,-21-21-15,22 21 0,-22-43 16,0 43-16,0 0 15,0 42 1,-22-21-16,1 21 16,21 22-16,0-22 0,-21 21 0,21-21 15,-21 22-15,21-1 0,0-21 0,0 21 16,0-20-16,0-1 0,0 0 16,0 0-16,21 0 0,0 0 0,0-21 15,1 0-15,20 22 0,-21-22 16,0 0-16,22 0 0,-22 0 0,21 0 0,0-22 15,-20 22-15,20-21 0,-21 0 16,21 0-16,-20 0 0,-1 0 16,0-1-16,0-20 0,0 21 0,-21-21 15,0 20-15,0-20 0,0 0 16,0 21-16,0-1 0,0 1 0,0 0 16,-21 21-16,0 0 0,0 21 15,0 0-15,21 1 16,0 20-16,-22-21 0,22 21 0,-21-20 15,21 20-15,-21-21 0,21 0 0,0 0 16,0 22-16,0-22 0,0 0 16,0 0-16,0 0 0,0 1 15,0-44 32,0 1-47,0 0 0,0 0 16,0 0-16,0 0 0,0-22 0,21 1 15,0 21-15,1-22 0,20 1 16,-21 0-16,21-1 0,-20 1 0,41 0 16,128-43-1,-149 85-15,21 0 0,-20 0 16,-1 21-16,-21 22 0,22-1 16,-22 0-16,0 1 0,-21 20 0,0-21 0,0 22 15,0-22-15,0 22 0,-21-22 16,0 0-16,-1-20 0,-20 20 15,21-21-15,0 0 0,0 0 0,-1 1 16,1-1-16,0-21 0,0 0 16,21 21-16,0-42 15,0 0 1,0-1-16,0 1 0,21 0 0,0-21 16</inkml:trace>
  <inkml:trace contextRef="#ctx0" brushRef="#br0" timeOffset="32544.24">15621 3598 0,'21'0'0,"-42"0"0,63-21 0,-42 0 0,0 0 16,21 0-16,-21 0 15,0-1-15,0 44 16,0-1-1,0 0-15,-21 21 0,21-21 16,0 22-16,0-1 0,-21 22 0,0-22 16,21 0-16,-21 22 0,21-22 0,-21 0 15,-1 1-15,22-1 0,-21 0 16,0 1-16,21-1 0,-21-21 16,21 0-16,0 1 0,0-1 0,0 0 15,0 0-15,0-42 31,0 0-15</inkml:trace>
  <inkml:trace contextRef="#ctx0" brushRef="#br0" timeOffset="33175.87">15282 4001 0,'0'0'0,"-21"-22"16,0-20-1,42 42 1,0 0-1,22 0-15,-1-21 0,-21 21 0,21 0 16,22 0-16,-22-21 0,1 0 0,20 21 16,-21-22-16,22 22 0,-22-21 15,1 0-15,20 21 0,-21-21 16,1 0-16,-1 0 0,0-1 0,-20 1 16,-1 0-16,0 0 0,0 0 15,-21-22-15,0 22 0,0 0 0,0 0 16,0 0-16,0 0 0,0-1 0,-21 22 15,0 0-15,0 0 16,-1 22-16,1-1 0,21 21 16,0-21-16,-21 22 0,0-1 0,21 0 15,-21 1-15,21-1 16,0 0-16,-21 1 0,21-1 0,-22 0 0,22 1 16,-21-1-16,21 0 0,0-21 15,0 22-15,0-22 0,0 21 16,-21-21-16,21 1 0,0-1 15,0-42 17,0-1-17,0 1-15,0 0 0,0 0 0,0 0 16,21-22-16,0 1 0,1 21 16,-1-21-16,21-1 0,-21 1 0,22 21 15,-1-22-15,0 22 0,22 0 0,-22 0 16,0 0-16,1 21 0,-1 0 15,-21 0-15,22 0 0,-22 0 16,0 21-16,0 0 0,-21 0 0,0 22 16,0-22-16,0 21 0,0-21 15,0 22-15,0-1 0,0-21 0,-21 21 16,0-20-16,0-1 0,-1 0 0,1 0 16,21 0-16,-21 0 0,0 1 15,0-22-15,21 21 16,21-42-1,0-1-15,0 22 16,0-21-16,1 0 0</inkml:trace>
  <inkml:trace contextRef="#ctx0" brushRef="#br0" timeOffset="33562.66">16764 3979 0,'0'22'16,"0"-1"-1,21-21 1,0 0-16,0 0 16,1 0-16,-1 0 0,0 0 15,21 0-15,-21-21 0,22 21 16,-22-22-16,0 22 0,0-21 0,0 0 16,1 21-16,-1-21 0,-21 0 15,0 0-15,0-1 0,0 1 0,0 0 16,-21 0-16,-1 21 0,1 0 15,0 0-15,0 0 0,-21 0 16,20 0-16,1 0 0,-21 21 0,21 0 16,-22 22-16,22-22 0,-21 21 0,21 0 15,0 1-15,-1-1 0,1 0 16,21 1-16,0-1 0,0-21 0,0 43 16,0-43-16,21 0 15,1 0-15,-1 0 0,0-21 16,21 0-16,-21 22 0,1-22 0,20 0 15,-21 0-15,0 0 0,22 0 0,-22-22 16,21 1-16,0 0 0,1 0 16,-1 0-16</inkml:trace>
  <inkml:trace contextRef="#ctx0" brushRef="#br0" timeOffset="33949.92">18986 3683 0,'0'0'0,"-21"-21"16,0 21-16,0 0 15,0 0-15,0 0 16,21 21-16,-22-21 0,1 21 0,0 22 16,21-22-16,-21 0 0,0 21 0,21 1 15,-21-1-15,-1 0 16,1 1-16,21-1 0,-21 0 0,21 1 0,-21-1 16,21-21-16,-21 21 0,21-20 15,0-1-15,0 0 0,0 0 16,0 0-16,21-21 0,0 21 15,0-21-15,0 0 0,1 0 16,-1 0-16,0 0 0,0-21 0,0 0 16,0 21-16,1-21 0,-1 0 0,-21 0 15</inkml:trace>
  <inkml:trace contextRef="#ctx0" brushRef="#br0" timeOffset="34131.82">18500 3916 0,'0'0'0,"-22"0"0,1 0 0,0 0 16,21 21 0,21-21-16,0 0 15,1 0-15,-1 0 0,21 0 16,0 0-16,1 0 0,20 0 0,-20 0 16,20 0-16,-21 0 0,22-21 0,-22 21 15,1 0-15,20-21 0</inkml:trace>
  <inkml:trace contextRef="#ctx0" brushRef="#br0" timeOffset="34845.41">19262 3916 0,'-43'21'16,"43"0"-1,21-21 1,1 0-1,-1 0-15,0 0 0,21-21 0,-21 21 16,1 0-16,20-21 0,-21 21 0,21-21 16,-20 21-16,-1-21 0,0-1 15,0 22-15,0-21 0,-21 0 0,0 0 16,-21 21 15,0 0-31,-21 0 0,20 0 0,1 21 16,-21 0-16,21 0 0,-22 1 0,22 20 15,0 0-15,0-21 0,0 22 16,0-1-16,-1-21 0,22 22 0,-21-22 16,21 21-16,0-21 0,0 0 15,0 1-15,21-1 0,1-21 16,-1 0-16,0 0 0,21 0 0,1 0 16,-22 0-16,21 0 0,0 0 15,22 0-15,-22 0 0,1-21 16,20-1-16,-21 1 0,22 0 0,-22 0 15,1 0-15,-1-22 0,0 22 16,22-63-16,-22 62 0,-21-20 16,0 21-16,-21-21 0,0 20 15,0 1-15,-21 21 16,-21 0-16,21 0 0,0 0 16,-1 0-16,-20 21 0,21 1 15,-21-1-15,20 0 0,22 0 16,0 0-16,0 0 0,0 22 0,0-22 15,0 0-15,0 0 16,22-21-16,-1 21 0,0 1 0,0-1 16,-21 0-16,21-21 0,0 21 15,1 0-15,-1-21 0,-21 21 0,21 1 16,-21-1 0,0 0-16,-21-21 15,0 0-15,-1 0 16,1 0-16,-21 0 0,21 0 0,0 0 15,-1 0-15,1 0 0,0 0 16,0-21-16,0 21 0,0-21 16,21-1-16,0 1 15,21 0-15,0 0 0,21 0 16,-21-22-16</inkml:trace>
  <inkml:trace contextRef="#ctx0" brushRef="#br0" timeOffset="35164.23">20828 3514 0,'0'-21'16,"0"42"-16,0-64 0,-21 43 15,0 0-15,-1 0 0,1 0 16,0 0-16,0 22 0,-21-1 16,20 21-16,1-21 0,-21 22 0,21-1 15,-22-21-15,22 21 0,-21 1 0,0 63 16,20-64-1,1 0-15,0 22 0,0-22 0,21 0 16,0 1-16,0-1 0,0 0 0,0-20 16,0-1-16,0 0 0,0 21 15,21-42-15,-21 21 0,21 1 0,0-22 16,22 0-16,-22 0 0,0 0 16,21 0-16,-20 0 0,-1 0 15,21-22-15,22-20 0,-43 21 16,0 0-16,0 0 0,21-22 0,-20 1 15,-1 0-15,0-1 0</inkml:trace>
  <inkml:trace contextRef="#ctx0" brushRef="#br0" timeOffset="35356.12">20510 3747 0,'-21'0'0,"42"0"0,-63 0 0,21 0 15,21 21-15,21-21 16,0 21-1,0-21-15,1 0 0,-1 0 0,21 0 16,0 0-16,1 0 0,-22 0 0,21 0 16,1 0-16,-1 0 0,-21 0 15,21 0-15,-20 0 0,-1 0 0,21 0 16,-21 0-16,0 0 0,1 0 16</inkml:trace>
  <inkml:trace contextRef="#ctx0" brushRef="#br0" timeOffset="35575.99">21611 4297 0,'-42'21'31,"21"-21"-31,21-21 31,0 0-15,0 0-16,0-1 15,0 1-15</inkml:trace>
  <inkml:trace contextRef="#ctx0" brushRef="#br0" timeOffset="69168.32">12552 3789 0,'0'0'0,"0"-21"0,-21 21 0,21-21 16,0-1-1,0 1-15,0 0 32,21 21-32,0 0 15,0 0-15,0 0 0,0 0 16,1 0-16,-1 0 0,0 21 15,0 0-15,0 1 16,-21 20-16,21-21 0,-21 0 0,0 22 16,0-22-16,0 21 0,0 0 15,0 1-15,0-22 0,0 21 0,0 1 16,-21-1-16,0-21 0,21 21 0,-21-20 16,21 20-16,0-21 0,0 0 15,0 0-15,-21 1 0,21-1 0,0 0 16,0 0-16,-21-21 0,21 21 0,0 0 15,-22-21 32,22-21-31,0 0-16,0 0 0,0 0 16,0 0-16,0-1 0,22 1 0,-22 0 15,21 0-15,-21-21 0,21 20 16,0-20-16,0 21 0,0-21 15,1-1-15,-1 1 0,21 0 0,-21 20 16,22-20-16,-1 21 0,-21-21 0,21 20 16,-20 1-16,20 21 0,-21-21 15,21 0-15,-20 21 0,20 0 0,-21 0 16,0 0-16,0 0 0,1 0 16,20 0-16,-42 21 0,0 0 15,0 0-15,21 1 0,-21 20 16,0-21-16,0 21 0,0-20 0,0 20 15,-21 0-15,21-21 0,0 22 0,-21-1 16,0-21-16,21 22 0,-22-22 16,22 21-16,0-21 0,0 0 0,0 22 15,0-22-15,0 0 0,0 0 0,0 0 16,0 1-16,22-1 16,-1-21-16,0 21 0,0-21 15,0 0-15,0 0 0,1 0 16,-1 0-16,0 0 15,0-21-15,21 0 0,-20 21 0,-1-22 16,0 1-16,0 0 0,0-21 0,0 21 16,22-1-16,-22-20 0,0 21 15,0-21-15,22 20 0,-22 1 0,-21-21 16,21 42-16,0-21 0,-21 0 0,21 21 16,-21-22-1,-21 22 32</inkml:trace>
  <inkml:trace contextRef="#ctx0" brushRef="#br0" timeOffset="72865.49">1037 6414 0,'0'-22'16,"0"1"-16,0 0 16,0 0-16,0 0 0,0 0 15,0-1-15,0 1 0,0 0 16,21 0-16,0 0 0,-21 0 15,0-1-15,0 1 0,0 0 16,22 21-16,-22-21 16,0 42 15,0 0-31,0 0 0,0 22 0,0-22 0,0 21 16,0 1-16,0-1 0,0 0 15,0 1-15,0-1 16,0 0-16,0 1 0,0-1 0,0-21 15,0 0-15,-22 22 0,22-22 16,0 0-16,22-42 47,-1 0-47,0-1 0,0 1 16,0-21-16,0 21 0,1-22 15,-1 1-15,0 0 0,0 21 16,0-22-16,0 22 0,1-21 15,-1 21-15,0-1 0,0 22 0,21-21 16,-20 21 0,-1 21-16,-21 1 0,0-1 15,0 0-15,21 0 0,-21 21 16,0 22-16,0-22 0,21-21 16,-21 22-16,21-22 0,-21 0 15,21 0-15,1 0 0,-1 1 16,0-22-16,0 0 0,0 0 0,0 0 15,1 0-15,20 0 0,-21-22 16,0 22-16,22-21 0,-22 0 16,0-21-16,0 21 0,0-1 0,0-20 15,-21 0-15,0 21 0,0-22 16,0 1-16,0 21 0,0-22 0,0 1 16,0 0-16,-21 21 0,0-22 15,0 1-15,0 21 0,0 0 16,-1-1-16,1 1 0,0 21 0,0 0 15,0 0-15,0 0 0,-1 0 16,1 21-16,21 1 16,0-1-16,0 0 15,0 0-15,0 0 0,0 0 0,21 1 16,1-22 0,-1 0-16,0 0 0,0 0 0</inkml:trace>
  <inkml:trace contextRef="#ctx0" brushRef="#br0" timeOffset="73367.71">2328 5821 0,'0'0'16,"0"-21"-16,0 42 16,0 0-1,0 0-15,0 22 0,0-22 16,0 21-16,0 0 0,0 1 15,0-22-15,0 21 0,-21 1 16,21-1-16,0 0 0,-21 1 0,21-1 16,0 0-16,0 1 0,-21-1 15,21 0-15,-21-21 0,21 22 0,0-22 16,0 0-16,0 0 16,0-42 15,0 0-31,0 0 0,0 0 0,0-22 15,0 1-15,0 0 0,0-1 16,0 1-16,42-43 16,-21 43-16,0 21 0,22-22 0,-1 22 15,0 0-15,1 0 0,-22 21 16,21 0-16,0 0 0,1 21 16,-1 0-16,-21 0 0,22 1 0,-22 20 15,0-21-15,0 21 0,0 1 16,-21-1-16,0 0 0,0 1 0,0-1 15,0 0-15,0 1 0,0-22 16,-21 21-16,0-21 0,0 22 16,0-22-16,21 0 15,-22-21-15,22-21 32,0 0-32,0 0 15</inkml:trace>
  <inkml:trace contextRef="#ctx0" brushRef="#br0" timeOffset="74220.22">3577 6435 0,'0'-21'16,"0"-1"-1,0 1-15,0 0 0,0 0 16,0 0-16,0 0 0,0-22 16,0 22-16,-21 0 0,0 0 15,21-22-15,-21 22 0,21 0 0,-22 0 16,1 0-16,0 21 0,0 0 16,0 0-16,0 0 0,-1 21 15,1 0-15,0 0 0,0 22 16,0-1-16,-22 0 0,22 1 15,0-1-15,-21 0 0,21 22 0,-1-22 16,-20 43-16,42-43 16,-21-21-16,21 43 0,0-43 15,0 0-15,21-21 16,0 0-16,0 0 0,1 0 0,-1-21 16,21 21-16,-21-21 0,22 0 15,-22-22-15,21 22 0,-21-21 0,22 21 16,-22-22-16,0 1 0,0 0 15,0-1-15,-21 1 0,0 0 0,21 20 16,-21-20-16,22 21 0,-22-21 16,0 63 15,0 0-31,0 0 16,0 0-16,0 22 0,0-22 0,0 21 15,0 0-15,0 1 0,0-22 16,0 21-16,0 1 0,0-22 0,21 0 15,0 21-15,0 1 0,0-43 16,22 21-16,-22-21 0,0 0 16,0 0-16,21 0 0,-20 0 0,-1-21 15,21-1-15,-21 1 0,22 0 16,-22-21-16,0-1 0,42-41 16,-41 41-16,-22 1 0,0 0 15,21-22-15,-21 22 0,0 0 0,21-1 16,-21 1-16,0 21 0,0-22 15,0 22-15,0 0 0,0 0 16,0 0-16,0 42 16,0 0-1,0 0-15,0 22 0,0-22 0,0 21 16,0-21-16,0 22 0,0-1 0,0 0 16,0 1-16,0-1 0,0 21 15,0-20-15,0-22 0,0 21 0,0 1 16,0-22-16,0 0 0,21 21 15,0-42-15,0 21 0,-21 1 0,22-22 16,-1 0-16,0 0 0,0 0 0,0 0 16,0-22-16,1 22 15,-1-21-15,0 0 0,0-21 0,0 21 16,0-1-16,1-20 0</inkml:trace>
  <inkml:trace contextRef="#ctx0" brushRef="#br0" timeOffset="74449.09">4064 6202 0,'0'0'0,"21"0"16,0 0 0,0 0-16,1 0 0,-1 0 15,21 0-15,-21 0 0,22-21 0,-1 21 16,0-21-16,1 21 0,-1-22 15,0 22-15,1-21 0,-1 21 0,-21-21 16,0 0-16,0 21 0,-21-21 0,0 0 16,0-1-16,0 1 15</inkml:trace>
  <inkml:trace contextRef="#ctx0" brushRef="#br0" timeOffset="77515.17">11282 4191 0,'0'0'0,"-21"0"0,-1 0 16,44 0 15,-1 0-31,21 0 0,0 0 0,1 0 16,20 0-16,1 0 0,20 0 15,1 0-15,21 0 0,0 0 16,0 0-16,-1 0 0,1 0 0,0 0 15,0 0-15,0 0 0,0 0 16,-22 0-16,22 0 0,-21 0 0,-1 0 16,-20 0-16,-1 0 0,-20 0 15,-22 0-15,21 0 0,-21 0 0,-42 0 32,0 0-32,-21 0 15,-1-21-15,1 21 0,0 0 0,-22 0 16,1 0-16</inkml:trace>
  <inkml:trace contextRef="#ctx0" brushRef="#br0" timeOffset="77794.03">11599 4276 0,'0'0'16,"-21"0"-16,0 0 0,21 21 0,21 0 15,0-21 1,0 0-16,43 0 0,-22 0 0,43 0 15,-22 0-15,43 0 0,-21 0 16,21 0-16,-22 0 0,22-21 16,0 21-16,85-21 0,-107 21 15,22-21-15,-21 21 0,-22 0 16,22 0-16,-43-22 0,22 22 0,-22 0 16,-21 0-16,0 0 0,-42 0 31,0 0-31,-21 0 0,-1 0 0,1 22 15,-21-22-15,-1 21 0,1 0 16</inkml:trace>
  <inkml:trace contextRef="#ctx0" brushRef="#br0" timeOffset="79286.19">11409 5249 0,'0'-21'47,"21"21"-47,0-21 15,-21 0-15,21 0 0,0 0 0,1-1 16,-1 1-16,-21 0 0,42-42 16,-21 20-16,-21 1 0,0 21 15,0-22-15,0 1 0,0 21 0,0-21 16,0 20-16,0 1 0,0 0 0,-21 21 31,0 0-31,0 0 0,0 21 16,-1 0-16,22 1 0,-21-1 15,21 21-15,-21-21 0,21 0 0,0 1 16,0-1-16,0 0 0,0 0 0,0 0 16,0 0-16,21-21 31,0 0-31,1 0 0,-1-21 16,0 0-16,0 21 0,0-21 15,0 0-15,1 0 0,-1-1 0,0-20 16,0 21-16,0 0 0,0 0 0,1-1 15,-1 22-15,-21-21 0,0 0 16,21 21-16,0 0 16,-21 21-1,0 0-15,0 1 16,0-1-16,0 21 0,0-21 0,0 64 16,-21-64-16,21 21 15,0-20-15,0 20 0,0-21 16,0 0-16,0 0 0,0 1 0,21-1 15,0 0-15,0-21 0,1 0 16,-1 21-16,21-21 0,-21 0 16,22 0-16,-22 0 0,0 0 0,21-21 15,-21 21-15,1-21 0,20 0 16,-21-1-16,0 1 0,0 0 0,1-21 16,-1 21-16,-21-22 0,0 22 15,21-21-15,-21 21 0,21-22 16,-21 22-16,0 0 0,0 0 0,0 0 15,0-1-15,0 1 16,0 42 0,0 1-16,0 20 15,0-21-15,0 0 16,0 22-16,0-22 0,0 21 0,0 0 16,0-20-16,0-1 0,0 21 0,0-21 15,0 0-15,0 1 0,0-1 16,21 0-16,0-21 0,1 21 0,-1-21 15,0 0-15,0 0 0,0 0 0,0 0 16,1 0-16,-1 0 16,21 0-16,0-21 0,-20 0 15,-1 0-15,0-1 0,0 1 0,0 0 16,0-21-16,1 21 0,-1-22 16,0 22-16,-21 0 0,21-21 15,-21 20-15,0 1 0,0 0 0,0 0 16,0 42-1,0 0-15,-21 0 16,0 1-16,21-1 0,-21 0 16,21 0-16,0 21 0,0-20 0,0-1 15,0 0-15,0 21 0,0-21 0,21 43 32,0-43-32,0 0 0,21-21 15,-20 0-15,20 0 0,-21 0 16,21 0-16,1 0 0,-1 0 0,0 0 15,1 0-15,-1-21 0,0 0 0,-20 0 16,20 0-16,0-1 0,-21 1 16,1-21-16,-1 0 0,0 20 0,0-20 15,0 0-15,-21 21 0,21-22 0,-21 22 16,0 0-16,0 0 0,0 0 16,0 42-1,0 0 1,0 0-16,-21 21 0,21-20 15,-21 20-15,21-21 0,0 21 0,0-20 16,-21 20-16,21-21 0,0 21 16,-21-20-16,21-1 0,0 0 0,-21 0 15,21 0-15,0 0 0,0 1 0,0-1 16,0-42 15,0-1-31,0 1 16,0-21-16,21 21 15,0-22-15,0 1 0,0 0 0,0-1 16,22 1-16,-22-21 0,21 20 16,22 1-16,-22 0 0,22 20 15,-1 1-15,22 0 0,-22 21 0,1 0 16,20 21-16,-20 0 0,-22 22 16,22-1-16,-43 22 0,0-22 0,0 21 15,-21-20-15,0 20 0,-21-20 0,-21-1 16,-1 0-16,1 1 0,0-22 15,-22 0-15,1 0 0</inkml:trace>
  <inkml:trace contextRef="#ctx0" brushRef="#br0" timeOffset="81968.08">6413 6181 0,'0'0'0,"0"-21"16,0-1-16,0 1 15,0 0-15,0 0 16,0 0 15,0 0 1,22 21-1,-22-22-16</inkml:trace>
  <inkml:trace contextRef="#ctx0" brushRef="#br0" timeOffset="83012.44">6562 6096 0,'21'0'16,"-21"-21"-1,0 0-15,0 0 16,0-1-16,0 1 15,0 0-15,-21 0 16,21 0-16,-22 0 0,1-1 0,0 1 16,0 0-16,0 21 15,0-21-15,-1 21 0,1 0 0,0 0 16,0 0-16,0 0 16,0 21-16,-1 0 0,22 0 0,-21 22 15,21-22-15,-21 21 0,21 1 0,-21-1 16,21 0-16,0 1 0,0-1 15,0-21-15,0 21 0,0 1 0,0-22 16,0 0-16,0 21 0,21-20 0,0-22 16,0 21-16,1 0 0,20-21 15,0 0-15,-21 0 16,1 0-16,-1 0 0,0-21 16,0 0-16,0-1 0,22 1 15,-22 0-15,0 0 0,0 0 0,0 0 16,0-22-16,1 22 0,-1 0 15,-21-21-15,0 20 0,21-20 0,-21 21 16,0 0-16,0-22 0,0 22 0,0 0 16,0 0-16,0 42 31,0 21-31,0-20 16,21-1-16,-21 21 0,0-21 15,0 0-15,0 22 0,21-22 0,-21 21 0,21-21 16,-21 1-16,22-1 15,-1 0-15,-21 0 0,21 0 0,0 0 16,0 1-16,0-22 0,1 0 0,-1 0 16,0 0-16,0 0 15,0-22-15,0 1 0,1 21 0,-1-21 16,0 0-16,0 0 0,0 0 0,0-1 16,-21 1-16,0 0 0,22-21 15,-22 21-15,21-1 0,-21 1 0,0 0 16,21 0-16,-21 0 0,0 42 47,0 0-47,0 0 0,0 0 0,21 1 15,-21-1-15,0 0 0,0 0 16,21 21-16,-21-20 0,0-1 0,0 0 16,21 0-16,1 0 0,-22 0 15,0 1-15,21-22 0,0 21 0,0-21 16,0 0-16,0 0 0,1 0 15,-1 0-15,0 0 0,21-21 16,-21-1-16,1 1 0,-1 0 0,21 0 16,-21 0-16,0 0 0,1-1 0,-1 1 15,0 0-15,-21-21 0,0 21 16,21-1-16,-21-20 0,0 21 16,0 0-16,0 0 0,0-1 0,-21 22 31,0 0-31,0 22 0,-1-1 15,1 0-15,21 0 0,0 0 16,-21 22-16,21-22 0,0 0 0,-21 21 16,21-21-16,0 22 15,0-1-15,0-21 0,21 0 16,0 1-16,0-22 0,1 0 16,20 0-16,-21 0 0,0 0 15,22 0-15,-22-22 0,21 1 0,-21 21 16</inkml:trace>
  <inkml:trace contextRef="#ctx0" brushRef="#br0" timeOffset="84081.83">10033 5736 0,'0'-42'31,"0"63"-15,0 0-16,-21 0 0,0 1 16,-1 20-16,-20 43 0,21-43 15,0 21-15,0-20 16,-1-1-16,-20 0 0,21 1 0,0 20 16,0-20-16,-22-1 0,22 0 0,0-21 15,0 22-15,0-22 0,-1 21 16,22-21-16,0 1 0,-21-22 0,21 21 15,0-42 17,0-1-32,21 1 0,-21 0 15,22-21-15,-1 21 0,0-22 0,0 1 16,0 0-16,0-1 16,1 1-16,-1 0 0,0-1 0,0 1 15,21 0-15,-20-1 0,-1 1 0,0 0 16,0-1-16,0 1 0,0 21 15,-21 0-15,0-1 0,22 22 0,-1 0 16,0 22-16,-21-1 0,0 0 16,21 21-16,-21-21 0,21 22 15,0-1-15,-21 0 0,0 1 0,0-1 16,22-21-16,-22 22 16,0-1-16,0-21 0,0 43 0,0-43 15,0 0-15,0 0 0,21 0 0,-21 0 16,0 1-1,-21-44 17,-1 22-17,1-21-15,0 0 0</inkml:trace>
  <inkml:trace contextRef="#ctx0" brushRef="#br0" timeOffset="84279.72">9673 6244 0,'42'-21'16,"-20"21"0,-1 0-16,0 0 0,0 0 15,0 0-15,22 0 0,-22 0 16,0-21-16,21 21 0,22 0 16,-43 0-16,21 0 0,-21-21 0,1 21 15,20 0-15,-21 0 0,0 0 16,0-21-16,1 21 0,-1 0 0,0 0 15</inkml:trace>
  <inkml:trace contextRef="#ctx0" brushRef="#br0" timeOffset="86568.03">10795 6160 0,'21'0'0,"-21"-64"16,0 43-1,0 0-15,0 0 16,-21 21-16,0-22 0,21 1 0,-21 0 16,-1 21-16,1 0 15,0 0-15,0 0 16,0 0-16,21 21 0,-43 22 15,22-22-15,21 0 16,-21 21-16,0-21 0,21 22 0,-21-22 16,21 0-16,-21 21 0,21-20 0,-22 20 15,22-21-15,0 0 0,0 0 16,0 1-16,0-1 0,0 0 0,0 0 16,22-21-16,-1 0 0,0 0 15,0 0-15,21 0 16,-20-21-16,-1 21 0,0-21 0,21 0 15,-21-1-15,22 1 0,-22 0 0,0 0 16,21-21-16,-20 20 16,20-20-16,-21 21 0,0-21 0,0 20 15,1-20-15,-1 0 0,0-1 0,-21 1 16,0 0-16,21 21 0,-21-22 16,21 1-16,-21 21 0,21-22 0,-21 22 15,0 0-15,0 0 0,0 42 31,0 21-31,0-20 16,0 20-16,-21 0 0,21 1 16,-21-1-16,21 0 0,-21 1 0,21-1 15,0-21-15,0 21 0,-21 1 16,21-1-16,0-21 0,0 22 16,0-22-16,0 21 0,0-21 0,0 0 15,21 1-15,0-22 0,-21 21 0,21-21 16,0 21-16,1-21 0,-1 0 15,0 0-15,0 0 0,0-21 0,0 0 16,1 21-16,-1-22 0,0 1 16,0 0-16,0 0 0,0 0 0,1-22 15,-1 22-15,21-21 0,-42 21 16,21 0-16,-21-1 0,21 1 16,-21 0-16,0 42 31,0 0-16,0 1-15,0-1 0,0 0 16,22 21-16,-22-21 0,0 1 0,0-1 16,21 0-16,-21 0 0,0 0 15,0 0-15,21-21 0,-21 22 0,21-1 16,0-21-16,0 0 16,1 0-16,-1 0 15,0 0-15,0 0 0,-21-21 0,21 21 16,0-22-16,1 1 0,-22 0 0,21 0 15,0 0-15,-21 0 0,0-22 16,21 22-16,0 0 0,-21 0 0,0-22 16,21 22-16,1 0 0,-22 0 15,0 0-15,21 21 16,-21 21 15,0 0-15,0 0-16,0 0 0,0 1 0,0-1 15,0 21-15,0-21 0,0 22 16,0-22-16,0 21 16,21-21-16,0-21 0,0 21 0,-21 1 15,21-1-15,1-21 0,20 0 0,-21 21 16,0-21-16,22 0 0,-22 0 0,21 0 16,-21 0-16,22 0 0,-22-21 15,42-22-15,-20 43 0,-22-21 16,0 0-16,0 0 0,21 0 15,-42-22-15,22 22 0,-22 0 0,21 0 16,-21 0-16,0-22 0,0 22 0,0 0 16,0-21-16,0 21 15,-21-1-15,-1 22 0,1-21 16,0 21-16,0 0 0,0 0 0,0 0 16,-1 21-16,-20 1 0,21-1 15,0 0-15,0 0 0,-22 21 16,22-20-16,21 20 0,0-21 15,0 0-15,0 0 0,0 22 16,0-22-16,0 0 0,0 0 16,0 0-16,0 1 0,21-22 0,0 0 15,1 0-15,-1 0 0,0 0 16,0 0-16,21 0 0,-42-22 16,22 1-16,-1 0 0,0 21 0,0-21 15,0 0-15,0 0 0,-21-1 16,22-41-16,-22 42 0,21 0 15,-21-1-15,0-20 0,0 21 0,0 0 16,21 0-16,-21-1 16,0 44-1,0-1-15,0 0 16,0 0-16,0 0 0,0 0 16,0 1-16,0-1 0,0 0 0,0 21 15,0-21-15,0 1 0,21-1 0,-21 0 16,21 0-16,-21 0 0,21 0 15,1-21-15,-22 22 0,21-22 0,0 0 16,0 0-16,0 0 0,22 0 16,-1 0-16,-21 0 0,0 0 15,22-22-15,-22 1 0,21 0 16,-21 0-16,0 0 0,1 0 0,-1-1 16,21-20-16,-42 21 15,0 0-15,21 0 0,-21-1 0,0 1 16,0 0-16,-21 42 31,0 0-31,21 1 16,-21-1-16,21 0 0,-21 0 0,21 0 15,0 0-15,0 1 0,-22-1 16,22 0-16,0 0 0,0 0 0,-21 0 16,21 1-16,0-44 46,0 1-30,0 0-16,0 0 0,21 0 16,1 0-16,-1-1 0,0 1 0,0 0 15,0 0-15,0-21 0,22 20 0,-1-20 16,-21 21-16,22 0 0,-22 0 16,21-1-16,-21 22 0,0 0 0,1 0 15,-1 0-15,0 22 16,-21-1-16,0 0 0,0 0 15,0 0-15,0 0 0,0 1 0,0 20 16,0-21-16,0 0 0,0 0 16,0 1-16,0-1 0,0 0 15,0 0-15,0 0 0,0 0 0,0 1 16,21-22-16,0 21 0,0-21 16,1 0-16,-1 0 0,0 0 15,0 0-15,0 0 0,0 0 0,1-21 16,-1-1-16,21 22 0,-21-21 0,0 0 15,1 0-15,-1 0 0,0 0 16,0-1-16,0-20 0,22 0 16,-43-1-16,0 1 0,21 0 0,-21 21 15,0-22-15,21 1 0,-21 21 16,0-22-16,0 22 0,0 0 0,0 0 16,0 42 15,-21-21-31,0 42 0,-1-20 0,22-1 15,0 21-15,-21-21 0,0 22 0,21-22 16,0 21-16,0 0 0,-21-20 16,21 20-16,0 0 0,-21-21 15,21 22-15,0-22 0,0 0 0,0 0 16,0 0-16,0 1 0,0-1 16,21 0-1,0-21 1,0 0-16,0 0 0,-21-21 15,22 0-15,-1 21 0,-21-22 16,21 1-16,0 0 0,0 0 0,-21 0 16,21 0-16,1-22 0</inkml:trace>
  <inkml:trace contextRef="#ctx0" brushRef="#br0" timeOffset="86855.8">13737 6011 0,'0'0'0,"-21"0"0,21 22 0,21-22 31,0 0-31,0 0 16,1 0-16,-1 0 0,21 0 0,0 0 16,-20 0-16,20 0 0,-21-22 15,21 22-15,-20 0 0,20 0 0,-21 0 16,0-21-16,0 21 0,1 0 15,-22-21 64</inkml:trace>
  <inkml:trace contextRef="#ctx0" brushRef="#br0" timeOffset="101863.58">14690 6181 0,'21'0'32,"0"0"-32,0 0 15,0-21 1,0 21-16,-21-22 0,22 22 15,-22-21-15,21 0 0,-21 0 16,0 0-16,0 0 16,0-1-16,0 1 15,0 0-15,-21 21 16,-1-21-16,1 21 0,0 0 0,0 0 16,0 0-16,0 0 15,-1 21-15,-20 0 0,21 0 0,0 1 16,0-1-16,-1 0 0,1 0 15,21 0-15,-21 0 0,21 22 0,-21-22 16,21 0-16,0 0 0,0 0 0,0 1 16,0-1-16,0 0 15,21 0-15,0 0 0,0 0 0,1-21 16,-1 0-16,0 0 0,0 0 0,0 0 16,0 0-16,1 0 15,-1 0-15,0-21 0,0 21 0,-21-21 16,21 21-16,0-21 0,1 0 0,-1 0 15,-21-1-15,21 1 0,0 0 16,-21 0-16,0 0 0,0 0 0,21-22 16,-21 22-16,21 0 0,-21-21 0,0 20 15,0 1-15,0 0 0,0 0 16,0 42 15,0 0-31,0 0 0,0 22 16,0-22-16,0 0 0,0 21 0,0-20 15,0-1-15,0 21 0,0-21 16,0 0-16,0 1 0,22 20 16,-22-21-16,42 0 0,-21 0 15,0 1-15,22-22 0,-22 0 16,21 0-16,0 0 0,1 0 0,-1 0 16,0 0-16,1-22 0,-1 1 0,-21 21 15,22-21-15,-1 0 0,0 0 16,-21 0-16,22-22 0,-22 22 0,21-42 15,-21 41-15,-21-41 16,0 21-16,0 20 0,0-20 16,0 21-16,0 0 0,0 0 15,-21-1-15,0 22 0,0 0 0,0 0 16,0 0-16,-22 0 0,22 0 16,-21 43-16,-1-22 0,22 0 0,-21 0 15,0 22-15,20-22 0,1 21 16,-21 0-16,21-20 0,21-1 0,0 21 15,0-21-15,0 0 0,0 1 0,0-1 16,21 0-16,-21 0 0,42 0 16,-21-21-16,1 0 0,20 0 0,0 0 15,-21 0-15,43 0 16,-22-21-16,-21 21 0,22-21 0,-22 0 16,0 0-16,0-1 0,0 1 0,1 0 15,-22 0-15,0 0 0,21-43 16,-21 43-16,0 0 15,21 0-15,-21 0 0,0-1 0,0 1 16,0 42 15,0 1-31,-21-1 0,21 21 0,0-21 16,-21 22-16,21-1 0,0 0 0,0 1 16,0 20-16,0 1 0,0-22 15,0 21-15,0 1 0,0-1 16,0 1-16,0-1 0,0 1 0,0-1 0,0-20 15,0 20-15,0 1 16,0 20-16,0-20 0,-22 84 16,1-84-16,0-1 0,0 1 0,0-1 15,0 22-15,-1-43 0,1 22 0,0-1 16,21 1-16,-21-1 0,0-21 16,0 1-16,-1-1 0,22 0 15,-21 1-15,21-22 0,-21 0 0,21 0 0,-21-21 16,21 21-16,-21-21 15,21-21-15,0 0 16,0-21-16,0-1 16,0 1-16,0-21 0,0 20 0,0-41 15,0 20-15,0-21 0,21 1 0,-21-1 16,0-21-16,21 0 0,0 1 16,0 20-16,1-106 0,-1 86 15,0 20-15,0 0 0,0 1 16,0-1-16,-21 21 0,22 1 0,-1 21 15,0-22-15,0 22 0,0 21 0,0-1 16,1-20-16,-1 21 0,0 21 16,0-21-16,-21 0 0,21 21 15,0-22-15,1 22 0,-22-21 16,21 21-16,0 0 16,-21-21-16,21 21 0</inkml:trace>
  <inkml:trace contextRef="#ctx0" brushRef="#br0" timeOffset="102515.2">16023 6075 0,'0'0'0,"21"-21"0,0 21 16,1 0-16,-1-21 0,0-1 15,0 22-15,0-21 0,0 0 16,-21 0-16,22 21 15,-22-21-15,0 0 0,0-1 16,0 1-16,-22 21 47,1 0-47,0 21 0,21 1 16,-21-1-16,0 0 0,21 0 15,0 0-15,0 0 0,-21 1 0,21-1 16,0 0-16,0 0 15,0 0-15,0 0 0,21 1 16,0-22-16,0 0 0,0 0 16,0 0-1,1 0-15,20 0 0,-21 0 0,0 0 16,22 0-16,-22-22 0,21 22 0,0-21 16,-20 0-16,20 0 0,0 21 15,1-21-15,-22 0 0,21-22 0,-21 22 16,0 0-16,22 0 0,-43 0 0,21-22 15,0 22-15,0 0 0,-21 0 16,0 0-16,-21 21 31,0 0-31,0 21 16,21 0-16,-21 0 0,21 0 16,0 0-16,0 1 15,0-1-15,0 0 0,0 0 16,0 0-16,0 0 0,21 1 15,-21-1-15,21-21 0,-21 21 0,0 0 16,0 0-16,21-21 0,-21 21 16,0 1-16,-21-22 15,0 21-15,0-21 16,-1 0-16,1 0 0,0 0 16,0 0-16,0 0 0,0 0 15,-1-21-15,22-1 16</inkml:trace>
  <inkml:trace contextRef="#ctx0" brushRef="#br0" timeOffset="103659.6">18034 6138 0,'0'-21'0,"0"42"0,0-63 16,0 21-16,0 0 0,0 0 15,0-1-15,0 1 0,0 0 0,21-21 16,0 21-16,0-22 0,1 1 16,-1 0-16,0 20 0,0-20 0,0 0 15,0-1-15,1 22 0,-1 0 16,-21 0-16,21 0 0,-21 0 16,-21 42-1,0-21 1,-1 21-16,1 21 0,0-21 0,0 22 15,0-1-15,0 0 0,21 1 0,-22-1 16,22 0-16,0-20 0,-21 20 16,21 0-16,0-21 0,0 1 0,0-1 15,21 0-15,1 0 0,-1 0 16,0-21-16,0 21 0,0-21 0,0 0 16,22 0-16,-22 0 0,21 0 0,-21 0 15,22 0-15,-1 0 0,-21-21 16,22 21-16,-22-21 0,21 0 0,-21 0 15,0 0-15,1-1 0,-22 1 16,0 0-16,0-21 0,0-1 16,0 22-16,0-21 0,0 0 0,0 20 15,-22-20-15,1 21 0,0-21 16,-21 20-16,21 22 0,-1-21 0,1 0 16,-21 21-16,21 0 0,0 0 15,-1 0-15,22 21 0,0 0 16,0 1-16,0-1 15,22-21-15,-1 0 0,21 0 16,0 0-16,1 0 0,-1 0 0,0 0 16,1 0-16,-1 0 0,0-21 15,1 21-15,20-22 0,-20 1 16,-1 0-16,0 0 0,1 0 16,-22 0-16,21 21 0,-21-22 0,0 1 15,1 0-15,-22 0 0,0 0 31,-22 21-31,1 0 0,0 0 16,0 21-16,21 0 0,-21 0 16,21 22-16,-21 20 0,21-21 15,-22 22-15,22-1 0,0 1 0,0-1 16,0 22-16,0-21 16,0-1-16,0 1 0,0 20 0,0-20 15,0 20-15,0 1 0,0 0 0,0-22 16,0 22-16,0 0 0,0-1 15,0 64-15,22-63 0,-22 0 16,0-1-16,0-20 0,0 21 0,0-22 16,0 1-16,-22-1 0,22-21 0,-21 1 15,0-1-15,0 0 0,21-20 16,-21-1-16,21 0 0,-21-21 16,-1-21-16,22 0 15,-21-1-15,21-20 16,0 0-16,0-1 0,0 1 0,0-21 15,0-1-15,0 1 0,0-22 0,0 0 16,0 22-16,21-22 0,1 22 16,-22-22-16,21 21 0,0-20 0,0-1 15,-21 22-15,21-22 0,43-106 16,-43 149-16,0-21 16,0 20-16,0 1 0,22 21 15,-22-22-15,0 22 0,21 0 0,-20 0 16,-1 0-16,21 0 0,-21-1 0,22 1 15,-1 21-15</inkml:trace>
  <inkml:trace contextRef="#ctx0" brushRef="#br0" timeOffset="103964.18">20468 5313 0,'0'-21'0,"0"42"0,0-63 16,0 20-16,0 1 0,0 64 31,0-22-15,0 0-16,0 21 0,0 1 0,-21-1 16,21 0-16,0 1 15,-21 20-15,21-21 0,0 1 0,0-1 16,0-21-16,0 22 0,0-22 0,0 0 15,0 0-15,0 0 0,0 0 16,21-21-16,0 0 16,0-21-1,-21 0-15,0 0 16</inkml:trace>
  <inkml:trace contextRef="#ctx0" brushRef="#br0" timeOffset="104291.99">20278 5292 0,'-22'-21'0,"44"42"0,-44-64 0,22 22 16,0 0-16,22 0 15,20 21-15,-21 0 16,21 0-16,1 0 0,20 0 16,-20 0-16,20 0 0,-21 0 0,22 21 15,-22 0-15,22 0 0,-22 1 16,-21-1-16,22 21 0,-22-21 0,0 22 15,-21-1-15,0 0 0,0 1 0,0-1 16,0-21-16,-21 21 0,0 1 16,-1-22-16,-20 21 0,0-21 0,-1 1 15,1-1-15,0 0 16,-1-21-16,1 21 0,0-21 0,-1 0 16,22 0-16,-21 0 0,21 0 0,0 0 15,21-21 1,21 0-1,0 0-15,21-1 0,-21 1 16</inkml:trace>
  <inkml:trace contextRef="#ctx0" brushRef="#br0" timeOffset="104544.15">21294 5271 0,'42'-22'31,"-63"22"-31,0 22 0,-1-1 16,22 21-16,-21-21 0,21 0 16,-21 22-16,21-22 0,0 21 15,0 1-15,0-22 0,0 21 0,0 0 16,0-20-16,0 20 0,0-21 16,0 0-16,0 0 0,0 1 0,0-1 15,21 0-15,0-21 16,-21-21-1,22 0-15,-22-1 16</inkml:trace>
  <inkml:trace contextRef="#ctx0" brushRef="#br0" timeOffset="104853.97">21294 5271 0,'0'0'15,"0"-22"-15,0 1 0,0 0 0,0 0 16,21 21-16,0-21 0,0 21 15,0 0-15,22-21 0,-22 21 0,21 0 16,0 0-16,1 0 0,-1 21 16,0 0-16,1 0 0,-1 0 0,-21 22 15,0-22-15,1 21 0,-1-21 16,-21 22-16,0-1 0,0 0 16,-21 1-16,-1-22 0,1 21 0,-21 0 15,0-20-15,-1 20 0,1-21 16,-22 0-16,22 0 0,-21 1 0,20-22 15,1 21-15,21-21 16,-22 21-16,22-21 0,0 0 0,0 0 0,42-21 31,0 0-31,0-1 16,22 1-16,-1 0 0,0 0 16</inkml:trace>
  <inkml:trace contextRef="#ctx0" brushRef="#br0" timeOffset="105360.37">22098 5228 0,'-64'-21'32,"128"42"-32,-128-63 0,86 42 15,-1 0-15,0 0 16,21-21-16,-21 21 0,22 0 15,-22 0-15,21 0 0,1 0 16,-1 0-16,0 0 0,1 0 0,-22 0 16,21 0-16,0 0 0,1 0 15,-22 0-15,21 0 0,-63 21 32,0-21-32,0 0 0,-22 0 15,22 0-15,-21 0 0,21 0 0,-22 0 16,22 0-16,0 0 0,-21 0 15,21 0-15,-1 0 0,1 0 0,0 0 16,0 0-16,21 21 31,0 0-31,0 0 16,0 1-16,0-1 0,0 0 16,0 0-16,-21 21 0,21-20 0,0 20 15,-21 0-15,21 1 0,0-22 16,0 21-16,0 0 0,-22 1 0,22-22 15,0 21-15,0-21 0,0 1 0,0-1 16,0 0-16,0 0 0,0 0 16,22-21 15,-1-21-15,21 0-16,-21 0 0</inkml:trace>
  <inkml:trace contextRef="#ctx0" brushRef="#br0" timeOffset="105600.46">23601 5355 0,'0'0'16,"-64"-63"-1,43 42-15,21-1 0,-21 1 16,21 0-16,0-21 15,0 21-15,0-1 0,0 1 0,42 0 16,-21-21-16,22 21 0,-1 21 16,22-22-16,-1 1 0,1 21 0,-1 0 15,22 0-15,-43 0 0,22 21 0,-22 1 16,-21-1-16,0 0 0</inkml:trace>
  <inkml:trace contextRef="#ctx0" brushRef="#br0" timeOffset="105752.38">24172 5313 0,'0'0'0,"-21"21"0,0 0 0,0 0 16,0 1-16,-22-1 0,22 0 0,-21 0 15,-1 0-15,1 0 0,21 1 0,-21-1 16,-1 21-16,22-21 0,-21 0 16,21 1-16,-1-22 0,1 21 15,0 0-15,21 0 0,-21 0 16,21 0-16,21 1 31</inkml:trace>
  <inkml:trace contextRef="#ctx0" brushRef="#br0" timeOffset="106035.21">23622 6181 0,'-21'21'0,"42"-42"0,-63 63 0,42-21 16,-22 0-16,22 1 0,0-1 15,22-21-15,-1 0 16,0 0-16,0 0 0,0 0 15,0 0-15,1 0 0,-1-21 0,0-1 16,0 1-16,0 0 16,-21 0-16,0 0 0,0 0 0,0-1 15,0 1-15,-21 21 16,0 0 0,0 0-16,0 0 0,-1 0 15,1 21-15,0-21 16,0 22-16,0-22 0,0 0 15,-1 21-15</inkml:trace>
  <inkml:trace contextRef="#ctx0" brushRef="#br0" timeOffset="108087.64">1016 7176 0,'-21'0'0,"42"0"0,-85 0 0,43 0 0,0-22 16,0 22-16,-21 0 0,20 0 16,1 0-16,0 0 0,0 0 0,0-21 15,42 21 17,0 0-17,0 0-15,0 0 16,1 0-16,-1 0 0,0 0 0,0 0 15,0 0-15,0 0 16,1 0-16,-1 0 0,0 0 0,21 0 16,-21 0-16,22 21 0,-1-21 15,0 0-15,1 0 0,20 0 0,-20 22 16,20-22-16,-21 0 0,22 0 16,-1 0-16,1 0 0,-1 0 0,1 0 15,-1 0-15,1 0 0,21 0 16,-22 21-16,22-21 0,-1 0 0,1 0 15,21 0-15,0 0 0,-22 0 0,22 0 16,0 0-16,-21 0 0,21 0 16,-1-21-16,22 21 0,-21 0 0,0 0 15,21 0-15,-21-22 16,0 22-16,0 0 0,-1 0 0,22 0 16,85-21-16,-85 21 0,-21-21 15,0 21-15,0 0 0,21 0 16,-43 0-16,22 0 0,21-21 15,-21 21-15,0 0 0,0-21 0,21 21 0,-22 0 16,1 0-16,0 0 0,21-21 16,-21 21-16,0 0 0,21 0 0,0 0 15,0 0-15,-21-22 0,21 22 16,0 0-16,-22 0 0,22 0 16,0 0-16,-21 0 0,21 0 0,0 0 15,0-21-15,0 21 0,-21 0 0,21 0 16,-21 0-16,21 0 0,-21 0 15,21 0-15,0 0 0,-21 0 0,21 0 16,-22 0-16,1 0 0,21 0 0,0 0 16,-21 0-16,21 0 0,0 0 15,0 0-15,0 0 0,0 0 16,0 0-16,21 0 0,-21-21 0,21 21 0,-21 0 16,0 0-16,0 0 0,0 0 15,0-21-15,0 21 0,-21 0 0,21 0 16,-21 0-16,0 0 0,0-21 15,0 21-15,-1 0 0,-20 0 16,21 0-16,0-21 0,0 21 0,-1 0 16,1 0-16,0 0 0,0 0 0,0-22 15,0 22-15,-1 0 0,1 0 16,21 0-16,-21 0 0,21-21 0,106 21 16,-106 0-16,-21 0 15,0 0-15,21 0 0,0 0 0,-22 0 16,22 0-16,0 0 0,0 0 0,0 0 15,-21 0-15,21 0 0,0 0 16,0 0-16,0 0 0,0 0 16,0 0-16,21 0 0,-21 0 0,0 0 0,0-21 15,0 21-15,22 0 16,-22 0-16,21 0 0,-21 0 0,0 0 16,21 0-16,-21 0 0,0-21 15,21 21-15,0 0 0,-21 0 0,21 0 16,-21 0-16,0 0 0,0 0 0,22 0 15,-1 0-15,-21 0 0,0 0 16,21 0-16,-42 0 0,21 0 0,0 0 16,0 0-16,0 0 0,0 0 15,0 21-15,0-21 0,0 0 16,-21 0-16,-1 21 0,22-21 0,-21 0 16,0 0-16,0 21 0,0-21 0,0 0 15,-22 0-15,1 0 0,0 0 16,-1 22-16,-20-22 0,-1 0 15,-20 0-15,-1 0 0,0 0 0,-21 0 16,1 0-16,-1 0 0,-21 21 0,21-21 16,-42 0 15,0 0-15,-1 0-1,1 0 1,0 0 62</inkml:trace>
  <inkml:trace contextRef="#ctx0" brushRef="#br0" timeOffset="113708.63">1291 8001 0,'0'-21'0,"0"0"0,0 0 16,0-1-16,0 1 16,0 0-16,0 0 0,0 0 15,0 0-15,0-1 16,0 1-16,0 42 62,0 1-62,0-1 0,0 21 0,0 0 16,-21 1-16,21-1 0,0 0 16,-21 22-16,21-1 0,0-20 15,0-1-15,-21 22 0,21-22 0,-22 0 16,22 1-16,-21-22 0,21 21 16,0-21-16,0 0 0,0 1 0,0-1 15,0 0-15,0 0 16,0-42 31,0 0-47,0 0 0,0-1 15,0 1-15</inkml:trace>
  <inkml:trace contextRef="#ctx0" brushRef="#br0" timeOffset="114387.25">1757 8192 0,'0'0'0,"0"21"0,0 0 15,0 0-15,0 0 16,0 0-16,21-21 47,0 0-31,0 0-16,-21-21 15,21 0-15,1 0 16,-22 0-16,0 0 15,0-1-15,0 1 16,0 0-16,-22 0 16,1 21-1,0 21 1,21 0-16,-21-21 0,21 21 16,-21 1-16,21-1 0,0 0 15,0 0-15,0 0 0,0 0 0,0 1 16,0-1-16,0 0 15,0 0-15,21-21 0,0 0 16,0 0 0,0 0-1,1 0-15,-22-21 16,0 0-16,21 21 0,-21-21 0,21-1 16,-21 1-16,0 0 15,0 0-15,0 0 0,0 0 16,0-1-1,-21 44 17,21-1-32,0 0 15,0 0-15,0 0 16,0 0-16,0 1 16</inkml:trace>
  <inkml:trace contextRef="#ctx0" brushRef="#br0" timeOffset="114936.93">3069 7874 0,'0'0'0,"0"-21"0,0 0 16,0 0-16,-21 21 0,21-22 16,0 1-16,-21 21 0,21-21 15,0 42 1,0 0-1,0 1-15,0 20 0,0 0 16,0 1-16,0-1 0,0 0 0,0 22 16,0-22-16,0 0 0,0 22 0,0-22 15,0 1-15,0-22 16,0 21-16,0-21 0,0 22 0,0-22 0,0 0 16,0 0-16,0 0 0,0 0 15,-21-21-15,-1 0 31,22-21-15,-21 0 0,21 0-16</inkml:trace>
  <inkml:trace contextRef="#ctx0" brushRef="#br0" timeOffset="115500.61">2773 8149 0,'0'0'0,"-21"-21"0,-1-21 16,22 21-16,-21-1 0,21 1 15,0-21-15,0 21 0,0 0 0,0-1 16,0-20-16,0 21 0,21 0 16,1 0-16,-1-1 0,0-20 0,0 21 15,21 0-15,-20 0 0,20-1 16,-21 1-16,21 21 0,1 0 0,-1 0 16,-21 0-16,22 21 0,20 1 0,-21-1 15,1 0-15,-1 21 0,0 1 16,-20-1-16,20 21 0,-21-20 0,0-1 15,0 22-15,-21-22 0,0 0 16,0 1-16,0-1 0,0-21 0,0 21 16,0-20-16,0-1 0,-21 0 15,21 0-15,-21-21 0,21 21 16,-21-21-16,21-21 16,0 0-1,0 0-15,0-22 0,21 22 16,0-21-16,0 0 0,-21-1 15,22 1-15,-1 0 0,0-1 0,0 1 16,21-22-16,-20 22 0,-1 21 16,0-21-16,0 20 0,21 1 0,-20 0 15,-1 0-15,0 21 0,0 0 0,0 0 16,0 21-16,1 0 16,-1 0-16,0 22 0,-21-1 0,0 0 0,0 1 15,0-1-15,0 0 0,0 22 16,0-22-16,0 1 0,0-1 15,-21 0-15,21 1 0,0-22 0,0 0 16,-21 21-16,21-21 0,-22 1 16,22-1-16,0 0 15,22-42 17,-22 0-32,21-1 0,0 1 15</inkml:trace>
  <inkml:trace contextRef="#ctx0" brushRef="#br0" timeOffset="116567.99">4212 8001 0,'0'0'0,"0"21"16,0 0 0,0 1-16,0 20 0,0-21 0,0 0 15,0 22-15,-21-22 0,21 21 16,-21 0-16,21-20 0,0-1 0,-21 21 15,21-21-15,0 0 0,0 1 0,0-1 16,0 0 0,21-21-16,0 0 0,0 0 15,0 0-15,0 0 0,1 0 16,-1 0-16,21-21 0,-21 0 16,0 21-16,1-22 0,-1 1 0,0 0 15,0 0-15,-21 0 0,0-22 16,0 22-16,0 0 0,0 0 0,0-21 15,-21 20-15,0 1 0,0 0 0,-22 0 16,22 21-16,0-21 0,-21 21 16,20 0-16,1 0 0,0 0 15,21-21-15,21 21 32,0 0-32,22 0 0,-22-22 0,21 1 15,22 21-15,-22-21 0,0 21 16,22-21-16,-1 21 0,43-42 15,-42 42-15,-22-22 0,0 22 16,1-21-16,-1 21 0,0-21 0,-20 21 16,-1 0-16,-42 21 31,-1-21-31,1 21 0,0 1 16,-21-1-16,21 21 0,-22-21 15,22 22-15,-21-1 0,21-21 16,-1 21-16,1 1 0,0-22 0,0 21 15,0-21-15,21 43 16,0-43-16,0 0 0,0 0 0,0 1 16,21-1-16,0-21 0,0 0 15,0 0-15,1 0 0,-1 0 16,0 0-16,0 0 0,21 0 0,-20-21 16,-1 21-16,21-22 0,-21 1 15,0 0-15,22-21 0,-22 21 0,0-22 16,21 22-16,-20-21 0,-1-22 0,-21 22 15,21 0-15,-21-1 0,21-63 16,-21 64-16,21 0 0,-21-1 16,0 1-16,0 0 0,0-1 15,0 22-15,0-21 0,0 21 16,0 0-16,-21 21 16,0 0-16,21 21 0,-21 0 15,21 21-15,0-21 0,0 22 16,0 20-16,-21-20 0,21 20 0,0 1 15,0-22-15,0 21 0,0 1 16,0-22-16,0 1 0,0-1 0,0 0 16,0-21-16,0 22 0,21-22 15,-21 0-15,21 0 0,0-21 0,0 0 16,0 21-16,1-21 0,-1 0 16,21 0-16,-21 0 0,0-21 0,22 0 15,-22 21-15,0-21 0,21 0 16,-20 0-16,-1-22 0,0 22 0,0 0 15,-21-21-15,0 20 0,21 1 16,-21-21-16,0 21 0,0 0 16,0 42-1,0 0-15,0 0 0,0 0 16,0 0-16,-21 22 0,21-22 0,-21 0 16,21 0-16,0 0 0,0 1 0,0-1 15,0 0-15,0 0 16,0-42 31,21 0-47,0 0 0</inkml:trace>
  <inkml:trace contextRef="#ctx0" brushRef="#br0" timeOffset="116723.91">5651 7874 0,'-21'-21'16,"42"42"-16,-63-42 0,42 0 15,-21 21-15,0 0 16,0 0-16,21 21 31,21-21-15</inkml:trace>
  <inkml:trace contextRef="#ctx0" brushRef="#br0" timeOffset="117684.88">6075 8340 0,'0'0'15,"0"21"-15,0 0 0,21-21 16,0 0-1,0 0-15,0 0 0,1 0 16,-1-21-16,21 0 0,-21 0 16,0-1-16,22 1 0,-22 0 0,21 0 15,1-21-15,-22 20 0,21-20 0,-21 0 16,0 21-16,1-22 0,-1 1 16,-21 0-16,0 20 0,0-20 0,0 21 15,0-21-15,-21 20 0,-1-20 16,1 21-16,0 0 0,0 21 0,0-21 15,0 21-15,-1 0 0,1 0 16,0 21-16,21 0 0,0 0 16,-21 21-16,0 1 0,21-1 15,-21 0-15,21 22 0,0-1 0,0 1 16,-22 21-16,22-22 0,-21 1 0,21 20 16,0-20-16,0 20 0,-21 1 15,21 0-15,-21-1 0,0 107 16,21-106-16,-21-1 0,-1 1 0,22 21 15,-21-22-15,0 22 0,21-21 16,0 21-16,-21 0 0,21-22 16,-21 1-16,21 0 0,0-1 0,0-20 15,0-1-15,0 1 0,0-1 0,0-42 16,21 22-16,0-22 0,0-21 16,0 0-16,43 0 0,-43-21 15,21-22-15,-20 22 0,20-21 0,0 0 16,1-1-16,-1 1 0,0-22 0,-21 22 15,22-21-15,-1-1 0,-21 1 16,22-1-16,-22-63 16,-21 42-16,0 22 0,0-85 0,-21 84 15,-1-20-15,-20 20 0,0-21 16,-1 22-16,-20-1 0,21 1 16,-1 21-16,-20-22 0,20 22 0,1-1 15,0 22-15,-1 0 0,22 0 16,0 0-16,0 0 0,21-1 0,-21 22 15,21-21-15,21 0 16,0 0-16,0 21 0,0-21 16,1 21-16,20-21 0,-21-1 0,21 1 15,1 0-15,-1-21 0,0 21 16,1-22-16,-1 22 0,0-21 0,1-1 16,-1 1-16,0 0 0,1 21 0,-22-22 15,21 22-15,-21 0 0,-21 0 16,22 0-16,-22-1 0,-22 22 31,1 0-31,21 22 16,-21-1-16,0 0 0,21 0 0,0 21 15,-21-20-15,21-1 0,-21 0 0,21 0 16,0 0-16,0 0 0,-22 1 16,22-1-16,0 0 0,0 0 15,22-21 32,-1-21-47,-21 0 0,0 0 0,0-1 16</inkml:trace>
  <inkml:trace contextRef="#ctx0" brushRef="#br0" timeOffset="117849.14">6752 7916 0,'0'-21'0,"0"42"0,0-21 78,21 0-78,0 0 0,1 22 0,-1-22 16,0 0-16,0 0 0</inkml:trace>
  <inkml:trace contextRef="#ctx0" brushRef="#br0" timeOffset="118559.74">7345 7916 0,'0'0'16,"-21"0"-1,-1 0-15,1 0 16,-21 22-16,21-22 0,-22 21 0,22 0 16,0 21-16,-21-21 0,21 22 0,-1-22 15,1 21-15,0 1 0,21-1 16,0-21-16,0 21 0,0-20 0,0 20 15,0-21-15,0 0 0,21 0 16,0 1-16,1-1 0,-1-21 16,0 21-16,0-21 0,21 0 0,-20 0 15,20 0-15,0 0 0,1 0 0,-1 0 16,0 0-16,22-21 0,-22 21 16,22-21-16,-1-1 0,-21 1 0,22 0 15,-22 0-15,1 0 0,-1-22 0,-21 22 16,21 0-16,-20-21 0,-22-1 15,0 22-15,0-21 0,0 0 0,0 20 16,0 1-16,-22 0 0,1 0 16,0 0-16,-21 0 0,21 21 0,-1 0 15,1 0-15,-21 0 0,21 21 16,0 0-16,-1 0 0,-20 0 16,21 22-16,0-1 0,0-21 0,-1 21 15,22 1-15,-21 20 0,21-20 16,0-22-16,0 21 0,0-21 15,0 0-15,0 1 0,21-1 16,1-21-16,-1 0 0,0 0 16,0 0-16,0 0 0,0 0 15,1 0-15,20 0 0,-21-21 0,0-1 16,0 22-16,1-21 0,-1-21 0,0 21 16,0 0-16,0-22 0,0 22 15,-21-21-15,0-1 0,22 22 16,-22-21-16,0 0 0,0 20 0,0 1 15,0 0-15,0 0 0,0 42 16,0 0 0,0 0-16,-22 1 0,22-1 15,0 21-15,0 0 0,0-20 0,0 20 16,-21 0-16,21-21 0,0 22 0,0-22 16,0 21-16,0-21 0,0 1 15,21-1-15,1-21 0,-22 21 0,21-21 16,0 0-16,0 0 15,0 0-15,0 0 0,1 0 0,-1 0 16,0-21-16,0 0 0,0-1 16,0 1-16</inkml:trace>
  <inkml:trace contextRef="#ctx0" brushRef="#br0" timeOffset="118816.59">8445 7789 0,'0'-21'0,"0"42"0,0-63 0,0 21 15,0 42 17,-21 0-32,21 22 0,0-22 0,0 21 15,-21 0-15,21 1 0,-21-1 16,21 0-16,-21 1 0,21 20 16,0-20-16,0-22 0,0 21 0,-21 0 15,21-20-15,0-1 0,0 21 16,0-21-16,0 0 0,21-21 31,0 0-15,0-21-16,0 0 0</inkml:trace>
  <inkml:trace contextRef="#ctx0" brushRef="#br0" timeOffset="119075.68">8975 7959 0,'0'-21'15,"0"42"1,-22 0 0,1 0-16,0 0 0,21 0 0,-21 22 15,0-22-15,21 21 0,0-21 16,-21 22-16,21-22 0,-22 21 0,22-21 16,0 1-16,0-1 0,0 0 0,0 0 15,0 0-15,0 0 0,0 1 16,22-22-1,-1 0-15,0 0 0,0 0 0,0 0 16,22 0-16,-22-22 0,21 22 16,0-21-16,1 0 0,-22 0 0,21-21 15,1 20-15</inkml:trace>
  <inkml:trace contextRef="#ctx0" brushRef="#br0" timeOffset="119732">9398 8065 0,'21'-22'15,"-42"44"-15,42-65 0,-42 43 16,0 21-1,0 1-15,-1-1 0,22 0 0,-21 21 16,0-21-16,0 1 16,21-1-16,0 21 0,-21-21 0,21 0 0,0 1 15,0-1-15,0 0 0,0 0 16,0 0-16,0 0 16,21-21-16,0 0 0,0 0 15,0 0-15,1 0 0,-1 0 16,0-21-16,-21 0 15,0 0-15,0 0 16,0 0-16,0-1 0,0-20 16,0 21-16,0 0 0,0-22 0,0 22 15,21-21-15,0 21 0,-21-22 16,21 22-16,-21 0 0,22 0 0,-1 0 16,0 21-16,0-21 0,0 21 15,0 0-15,1 0 0,-1 0 0,0 21 16,0-21-16,0 42 0,0-21 0,1 0 15,-1 22-15,0-1 0,-21-21 16,0 64-16,0-64 0,0 21 16,0-20-16,0 20 0,0-21 0,0 0 15,0 0-15,-21 1 16,21-1-16,-21-21 16,-1 0-16,22-21 31,0-1-31,0 1 15,0 0-15,0 0 0,0-21 0,22 20 16,20-20-16,-21 0 0,21-1 16,-20-20-16,20 21 0,21-1 0,-20 1 15,-1 0-15,-21 20 0,22 1 16,-1 21-16,-21 0 0,0 0 0,0 0 16,-21 21-16,0 22 0,0-22 0,0 21 15,0 1-15,0-1 0,0-21 16,0 21-16,0 1 0,-21-1 0,21-21 15,-21 0-15,0 22 0,0-22 0,21 0 16,-21 0-16,21 0 16,-22-21-16,1 0 15,21-21 1,0 0-16,-21 0 16</inkml:trace>
  <inkml:trace contextRef="#ctx0" brushRef="#br0" timeOffset="119916.9">9525 7811 0,'0'0'0,"-21"-22"0,0 22 0,-43-21 31,43 21-31,0-21 16,0 21 15,-1 0-31,1 0 0,0 0 15,0-21-15,0 21 0,-22 0 16</inkml:trace>
  <inkml:trace contextRef="#ctx0" brushRef="#br0" timeOffset="120075.89">8318 7895 0,'0'0'0,"-21"21"0,0-21 15,21 22-15,21-22 16,0 0-1,1 0-15,20 0 0,0 0 16,1 0-16,-1 0 0,0-22 16,1 22-16,20-21 0,-21 21 0,22 0 15,-1-21-15</inkml:trace>
  <inkml:trace contextRef="#ctx0" brushRef="#br0" timeOffset="121050.37">11451 7980 0,'0'-21'0,"0"42"0,0-63 0,-21 20 16,0 22-16,0 0 0,-1 0 15,1 0-15,0 0 16,0 0-16,0 22 0,21 20 0,-21-21 16,-1 21-16,1 1 0,21-22 15,-21 21-15,0 1 0,0-1 0,21 0 16,0-21-16,-21 22 0,21-22 15,0 0-15,0 0 0,0 0 0,0 1 16,21-22-16,0 21 0,0-21 0,0 0 16,22 0-16,-22 0 0,21 0 15,-21 0-15,22 0 0,-1-21 0,-21-1 16,21 22-16,-20-21 0,20 0 0,-21 0 16,0 0-16,-21 0 0,0-22 15,0 22-15,0-21 0,0 21 16,0-22-16,-63-41 15,42 41-15,-22 22 0,22 0 16,-21 0-16,21 21 0,-1-21 0,1 21 16,21-22-1,21 22 1,1 0-16,-1-21 0,0 21 0,21-21 16,1 21-16,-1 0 0,0-21 15,1 21-15,-1-21 0,0 21 0,22-21 16,-22-1-16,0 22 0,22-21 0,21 0 15,-64 21-15,0-21 0,0 21 16,0 0-16,-21 21 31,-21 0-31,21 0 16,-21 1-16,21 20 0,0-21 16,-21 21-16,0 22 0,21-22 0,-22 1 15,22 20-15,0 1 0,0-1 16,0-21-16,0 22 0,0-1 0,0 1 15,0-1-15,0 86 0,0-86 16,0 22-16,0-22 0,0 22 0,0-22 16,0 1-16,0 21 0,0-22 15,0 1-15,0 20 0,0-20 16,0 20-16,0-20 0,-21 21 0,21-22 16,-21 1-16,0-1 0,0-21 0,0 1 15,-22-1-15,22 0 0,0-20 16,0-1-16,0-21 0,-1 0 15,1 0-15,0-21 0,0-1 0,21 1 16,-21-42-16,0 20 0,-1-20 0,22-22 16,-21 22-16,21-22 0,0-21 15,0 22-15,0-22 0,21 0 0,1 0 16,20 0-16,-21 0 0,21 1 0,1 20 16,-1 0-16,22 1 0,-1-1 15,1 21-15,-1 1 0,1-1 16,-22 1-16,21 21 0,-20-1 0,20 1 15,-20 0-15,-1-1 16,-21 22-16,21-21 0,-20 21 0</inkml:trace>
  <inkml:trace contextRef="#ctx0" brushRef="#br0" timeOffset="121356.08">13779 7578 0,'-21'0'31,"21"21"-15,-21 0-16,21 21 0,-21-20 15,21 20-15,0 0 0,-21 1 0,21-1 16,-21 0-16,-1 1 0,22-1 0,-21 0 15,0 1-15,21-1 0,0-21 16,-21 21-16,21-20 0,-21-1 16,21 0-16,0 0 0,-21-21 15,-1 0 1,1 0-16,0 0 16,0-21-16</inkml:trace>
  <inkml:trace contextRef="#ctx0" brushRef="#br0" timeOffset="121943.75">13060 7938 0,'-21'0'16,"42"0"-16,-42-22 0,42 22 16,0 0-1,21 0-15,1-21 0,-1 21 0,21 0 16,1 0-16,-22 0 0,22-21 16,-1 21-16,1-21 0,20 0 0,-20 21 15,-1-21-15,1-1 0,21 1 0,-22 21 16,-21-21-16,22 0 0,-22-21 15,1 20-15,-22 1 0,0 0 16,-21 0-16,0 0 0,0 0 16,0-1-16,0 1 0,-21 0 0,0 21 15,-22 0-15,22 0 0,0 0 0,0 0 16,0 0-16,-1 21 0,1 22 16,21-22-16,0 21 0,-21 0 0,21 1 15,0-1-15,-21 0 0,21 64 16,0-63-16,0-1 0,0 21 15,0-20-15,-21-22 0,21 21 0,0 1 16,-21-22-16,21 0 0,0 0 16,0 0-16,0 0 15,0-42 1,0 0 0,0 0-16,0 0 0,0 0 0,0-22 15,21 22-15,0-21 0,0-1 0,0 1 16,22 0-16,-1-1 0,-21 1 15,21 21-15,1-21 0,-1 42 16,-21-22-16,22 22 0,-22 0 0,21 0 0,-21 0 16,0 22-16,1-1 0,-22 0 15,0 0-15,0 21 0,0-20 0,0 20 16,0 0-16,0-21 0,0 22 16,0-22-16,-22 0 0,22 0 0,-21 22 15,21-22-15,0 0 16,0 0-1,21-21 1,1 0-16,-22-21 0,21 21 0,0-21 16,0 0-16,0-1 0</inkml:trace>
  <inkml:trace contextRef="#ctx0" brushRef="#br0" timeOffset="122228.59">14626 7959 0,'0'0'0,"21"0"0,0 0 16,-21-21-1,22 21-15,-1 0 0,0 0 0,-21-22 0,21 1 16,0 21-16,-21-21 0,21 21 16,1-21-16,-1 21 0,-21-21 15,0 0-15,0-1 16,-21 22 0,-1 0-16,1 0 0,0 22 15,0-1-15,0 0 0,0 0 0,-1 0 16,1 22-16,0-22 0,0 21 0,21-21 15,0 22-15,0-22 0,0 0 16,0 21-16,0-21 0,0 1 16,0-1-16,21-21 0,0 0 15,0 0-15,1 0 0,-1 0 16,0 0-16,0 0 0,21-21 0,1-1 16</inkml:trace>
  <inkml:trace contextRef="#ctx0" brushRef="#br0" timeOffset="122548.64">16700 7303 0,'-42'0'16,"21"21"-16,0 0 15,0 21-15,21-21 0,-22 22 16,-20-1-16,21 22 0,0-22 0,-22 43 16,1-43-16,21 21 15,0-20-15,0-1 0,-1 0 0,1 1 16,0-1-16,0-21 0,21 22 16,0-22-16,0 0 0,0 0 0,0 0 15,21-21-15,0 0 16,0 0-16,1 0 0,-1 0 15,0 0-15,0-21 0,0 0 16,-21 0-16,0 0 0</inkml:trace>
  <inkml:trace contextRef="#ctx0" brushRef="#br0" timeOffset="122722.55">16150 7874 0,'0'0'0,"-21"0"0,0 0 0,0 0 0,-1 0 15,44 0 16,-1 0-31,21 0 0,-21 0 16,22 0-16,-1 0 16,21 0-16,-20 0 0,-1 0 0,0 0 15,22-21-15,-22 21 0,1-21 0,-22 21 16,21 0-16,-21-21 0</inkml:trace>
  <inkml:trace contextRef="#ctx0" brushRef="#br0" timeOffset="123326.4">16764 7853 0,'0'0'0,"0"21"0,-21-21 16,21 21-16,21-21 31,0 0-31,0 0 16,0-21-16,1 21 0,-1 0 16,21-21-16,-21 0 0,0 21 15,1-21-15,-1 21 0,0-22 0,0 22 16,-21-21-16,0 0 0,0 0 15,-21 21 1,0 0-16,0 0 16,-1 21-16,1 0 0,-21 0 0,21 1 15,0-1-15,-1 0 0,-20 42 16,21-41-16,21 20 16,0-21-16,-21 21 0,21-20 0,0-1 15,0 0-15,0 0 0,0 0 0,21-21 16,-21 21-16,21-21 0,0 0 15,22 0-15,-22 0 0,21 0 16,-21 0-16,22 0 0,-1-21 0,0 0 16,22 0-16,-22 0 0,0 0 0,22-1 15,-22 1-15,1 0 0,-1-21 16,0 21-16,-21-1 0,22-41 16,-43 42-16,0 0 0,0-1 15,-21 22-15,-1-21 0,1 21 16,0 0-16,-21 0 0,21 0 0,-1 21 15,1 1-15,0-1 0,21 0 16,0 0-16,0 0 0,0 22 16,0-22-16,21 0 0,0 0 15,22 21-15,-22-20 16,0-1-16,-21 0 0,0 0 0,0 0 16,0 0-16,-21-21 15,0 0-15,0 0 0,-1 0 16,1 0-16,0 0 0,0 0 0,0 0 15,0 0-15,21-21 0,0 0 16,0 0-16,0 0 16,21 0-16,0-1 0,21 1 0,-21-21 15</inkml:trace>
  <inkml:trace contextRef="#ctx0" brushRef="#br0" timeOffset="123579.58">17928 7535 0,'21'0'0,"-42"0"0,42-21 15,-21 0-15,0 42 16,-21 0 0,21 1-16,-21-1 0,0 42 15,0-20-15,-1-22 0,1 21 16,0 0-16,0 1 0,0-1 0,21 0 16,-21 1-16,-1-1 0,22-21 15,-21 22-15,21-22 0,0 0 16,0 0-16,0 0 0,0 0 15,21-21-15,1 22 0,-1-22 16,0 0-16,0 0 0,0 0 0,0-22 16,1 22-16,-1-21 0,0 0 15,-21 0-15,21 0 0</inkml:trace>
  <inkml:trace contextRef="#ctx0" brushRef="#br0" timeOffset="123732.49">17759 7789 0,'0'0'15,"-21"0"-15,-1 0 0,44 0 47,-1 0-47,21 0 0,-21 0 0,22 0 16,-22 0-16,21 0 0,0 0 0,1-21 16</inkml:trace>
  <inkml:trace contextRef="#ctx0" brushRef="#br0" timeOffset="124473.99">19706 7980 0,'21'0'0,"-42"0"16,63 0-16,-20-21 0,-1 0 15,-21-1-15,0 1 16,0 0-16,0 0 0,0 0 16,0 0-16,-21-1 0,-1 1 15,1 0-15,0 0 0,-21 21 0,21 0 16,-22 0-16,22 0 0,-21 0 0,21 0 16,-22 21-16,1-21 0,21 21 15,-22 22-15,1-22 0,21 0 0,0 21 16,-22-21-16,22 22 0,21-1 15,-21-21-15,21 22 0,0-22 0,0 21 16,0-21-16,0 0 0,21-21 16,0 0-16,1 0 15,20 0-15,0 0 0,1 0 0,-1 0 16,0 0-16,1-21 0,-1 0 0,0 0 16,1 0-16,-1 0 0,-21-22 15,21 22-15,-20-21 0,20-1 0,-21 1 16,0 0-16,0-1 0,1-20 0,-1 21 15,0-22-15,0 22 0,-21-22 16,0 1-16,0 20 0,0 1 0,0 0 16,0-1-16,0 22 15,0 0-15,0 42 16,0 22-16,-21-1 0,0 0 16,0 1-16,21-1 0,0 0 15,-22 22-15,1-22 0,21 22 0,-21-22 16,21 0-16,0 1 0,0-1 15,0 0-15,0 1 0,0-22 0,0 21 16,0-21-16,0 0 0,21 1 0,0-1 16,1 0-16,-1-21 0,0 0 15,0 0-15,0 0 0,0 0 0,1 0 16,-1 0-16</inkml:trace>
  <inkml:trace contextRef="#ctx0" brushRef="#br0" timeOffset="124992.15">20468 7811 0,'0'0'0,"21"0"0,-21-22 0,21 22 15,-21-21-15,0 0 0,0 0 16,0 0-16,0 0 16,0-1-16,0 1 0,0 0 15,-21 21 1,0 0-1,0 21-15,0 0 0,0 1 0,-1-1 16,1 0-16,-21 0 0,21 0 16,0 22-16,-1-22 0,1 0 15,21 0-15,-21 0 0,21 0 0,-21 1 16,21-1-16,0 0 0,0 0 16,21-21-1,0 0-15,0 0 0,1 0 16,-1 0-16,0-21 0,21 0 0,-21 21 15,1-21-15,20-1 0,-21 1 0,0 0 16,0-21-16,1 21 0,-1-1 16,0 1-16,0-21 0,-21 21 0,0 0 15,21-1-15,-21 1 0,21 21 16,-21 21 0,0 1-1,-21-1-15,21 0 0,-21 0 0,21 0 16,0 0-16,0 1 0,-21-1 15,21 21-15,0-21 0,0 0 0,0 1 16,0-1-16,0 0 0,0 21 16,0-21-16,21 1 0,0-22 15,0 0-15,1 0 0,-1 0 0,0 0 16,0 0-16,21 0 0,-20 0 16,-1-22-16,21 1 0,-21 0 0</inkml:trace>
  <inkml:trace contextRef="#ctx0" brushRef="#br0" timeOffset="125252">21209 7345 0,'0'0'0,"0"-21"0,0 42 16,0 0 0,0 0-16,0 22 0,0-22 0,0 21 15,0 0-15,-21 1 0,21-1 0,-21 0 16,21 1-16,0-1 0,-22-21 15,22 22-15,-21-22 0,0 21 0,21-21 16,0 0-16,-21 22 0,0-22 16,21 0-16,0 0 0,0 0 15,0 1 1,21-22 0,0-22-16,0 22 15,0-21-15,22 0 0</inkml:trace>
  <inkml:trace contextRef="#ctx0" brushRef="#br0" timeOffset="125755.72">21717 7747 0,'21'-21'15,"-42"42"-15,42-63 0,-21 21 16,0-1-16,0 1 16,-21 21-1,0 0-15,0 0 0,-1 0 16,1 0-16,-21 21 0,21 1 0,-22-22 15,22 21-15,-21 21 0,21-21 16,-22 0-16,22 1 0,0 20 0,-21-21 16,21 21-16,21-20 0,-22-1 15,22 0-15,0 0 0,0 0 16,22-21-16,-1 0 0,0 0 16,21 0-16,-21 0 0,1 0 15,-1 0-15,0-21 0,21 0 16,-21 0-16,1 0 0,-1-1 15,21 1-15,-21 0 0,0-21 16,1 21-16,-1-1 0,0-20 0,0 21 16,-21 0-16,21 21 0,-21-21 0,0 42 31,-21 0-31,0 0 0,0 0 16,0 22-16,-1-22 0,1 0 0,0 21 15,21-21-15,0 22 0,-21-22 16,21 21-16,0-21 0,0 1 0,0-1 15,0 0-15,21 0 16,0 0-16,22-21 16,-22 0-16,0 0 0,0 0 0,21 0 0,-20 0 15,-1-21-15,0 0 16,0 0-16,0 0 0,0-1 0,1 1 16,-1 0-16,0 0 0,-21-21 0,0 20 15,0 1-15,21-21 0</inkml:trace>
  <inkml:trace contextRef="#ctx0" brushRef="#br0" timeOffset="125968.17">20976 7557 0,'0'0'0,"-42"0"0,21 0 0,-1 0 0,44 0 31,-1 0-31,0 0 0,0 0 15,21 0-15,1 0 0,-22 0 16,21 0-16,1 0 0,20 0 0,-21 0 16,1 0-16,20 0 0,-20 0 0,-1-22 15,21 22-15,-20-21 0,-1 21 16,-21-21-16</inkml:trace>
  <inkml:trace contextRef="#ctx0" brushRef="#br0" timeOffset="126347.96">23410 7599 0,'0'0'0,"0"21"47,0 0-47,0 0 0,0 1 15,0-1-15,0 0 0,-21 21 0,0-21 16,21 22-16,-21-22 0,21 0 0,0 0 15,-21 22-15,21-22 0,0 0 16,-22 0-16,22 0 0,0 0 16,22-21-1,-1 0 1,-21-21-16,21 21 0</inkml:trace>
  <inkml:trace contextRef="#ctx0" brushRef="#br0" timeOffset="126700.21">23453 7324 0,'0'0'0,"-22"-21"0,1-1 15,0 22-15,0 0 0,0 0 16,0 0-16,-1 0 0,22 22 16,0-1-1,0 0-15,22 0 16,-1-21-1,0 0-15,0 0 0,0 0 0,0 0 16,1 0-16,-1 0 0,0-21 16,0 0-16,-21 0 0,0-1 15,0 1-15,0 0 0,0 0 16,0 0-16,-21 0 0,0 21 0,0-22 16,-1 22-16,1 0 0,0 0 0,0 0 15,0 0-15,21 22 0,-21-1 16,-1 0-16,1 0 0,21 21 0,0-20 15,-21 20-15,21-21 0,0 21 16,-21-20-16,21 20 0,0-21 0,0 0 16,0 0-16,21 1 0,0-1 15</inkml:trace>
  <inkml:trace contextRef="#ctx0" brushRef="#br0" timeOffset="127143.71">23876 7641 0,'0'0'0,"0"21"32,-21-21-32,21 22 0,-21-1 15,21 0-15,-22 0 0,22 0 0,0 0 16,0 1-16,0-1 16,0 0-16,0 0 0,-21 0 15,21 0-15,-21 1 16,0-22 15,0 0-31,21-22 16,0 1-1,0 0-15,0 0 0,0 0 16,0 0-16,0-22 0,21 22 0,0-21 16,21 21-16,1-22 0,-1 1 0,0 21 15,22-22-15,-22 22 0,22 0 16,-1 21-16,-20 0 0,20 0 15,-21 0-15,1 21 0,-1 22 0,0-22 16,-20 21-16,-1 0 0,-21 1 16,0-1-16,0-21 0,-21 64 15,-1-43-15,1 1 0,-21-22 16,21 21-16,0-21 0,-22 22 0,1-22 16,0 0-16,20 0 0,-20-21 0,0 21 15,-1-21-15,1 0 0,0 21 16,-1-21-16,-20 0 0</inkml:trace>
  <inkml:trace contextRef="#ctx0" brushRef="#br0" timeOffset="128759.77">1460 10054 0,'0'21'16,"-21"-21"-16,21-21 31,21 21-15,1-21-16,-1 0 0,21 0 15,0 0-15,-20-1 0,20-20 0,0 21 16,1-21-16,-1 20 0,-21-20 16,21 0-16,-20 21 0,-1-22 15,-21 1-15,0 21 0,0-22 16,0 22-16,0 0 0,-21 0 15,-1 21-15,-20 0 0,21 0 16,0 0-16,-22 21 0,22 0 0,-21 0 16,21 22-16,0-1 0,-1 0 15,22 1-15,0-1 0,0 0 0,0 1 16,0-1-16,0-21 0,0 22 16,22-22-16,-1 0 0,0 0 15,0 0-15,21 0 0,-20-21 0,-1 0 16,0 0-16,0 0 0,0 0 0,0 0 15,1 0-15,-1-21 16,0 0-16,0 21 0,21-42 16,-42 21-16,22-1 0,-1 1 0,-21 0 15,21-21-15,0 21 0,0-1 16,0-20-16,1 21 0,-1-21 0,0 20 16,21 1-16,-21 0 0,22 0 15,-1 0-15,0 21 0,1 0 0,-1 0 16,-21 21-16,22 0 0,-22 0 15,0 0-15,-21 22 0,0-22 16,0 21-16,0-21 0,0 22 0,-21-22 16,0 21-16,-1-21 0,1 1 0,0 20 15,0-21-15,-21 0 0,20 0 16,1-21 0,21-21-1,21 21-15,1-21 16,-1 0-16,0 0 0,0-22 0,21 22 15,-20 0-15,-1-21 0,0-1 16,21 1-16,-21 21 0,1-21 16,-1 20-16,0 1 0,0 0 0,0 0 15,0 0-15,-21 42 16,0 0-16,0 0 0,-21 0 16,0 1-16,0 20 15,0-21-15,21 21 0,-21-20 0,21 20 16,-22-21-16,22 0 0,0 22 15,0-22-15,0 0 0,0 0 0,0 0 16,22 0-16,-1 1 0,0-22 16,21 0-16,-21 0 0,22 0 0,-1 0 15,-21 0-15,22 0 0,-1 0 0,-21 0 16,21-22-16,1 1 0,-22 0 16,21 0-16,1-21 0,-22 20 15,21-20-15,0 0 0,-20-1 0,-1 1 16,21 0-16,-21-1 0,0-20 15,-21 21-15,22-22 0,-1 22 0,-21-1 16,21 1-16,-21-43 16,0 64-16,0 0 0,0 0 0,0 0 15,0 42 1,0 0-16,0 0 0,0 22 16,-21-1-16,21 0 0,-21 1 0,-1 20 15,22-21-15,-21 22 16,0-1-16,21-20 0,0 20 0,-21-20 0,0-1 15,21 0-15,0 1 0,0-1 16,0-21-16,0 0 0,0 0 16,0 1-16,21-22 0,0 21 15,0-21-15,0 0 0,1 0 16,-1 0-16,0 0 0,0-21 0,0-1 16,0 22-16,1-21 0,-1 0 0,0 0 15,0 0-15,-21-22 0,0 22 16</inkml:trace>
  <inkml:trace contextRef="#ctx0" brushRef="#br0" timeOffset="128947.66">3281 9631 0,'0'0'0,"-21"0"0,-1 0 0,1 0 32,21-21-32,21 21 15,1 0 1,-1-21-16,0 21 0,21 0 0,1 0 15,-22-22-15,21 22 0,0 0 16,-20 0-16,20-21 0,-21 21 0,21-21 16,-20 21-16</inkml:trace>
  <inkml:trace contextRef="#ctx0" brushRef="#br0" timeOffset="132271.57">3979 10012 0,'0'0'0,"-42"0"15,42-21 32,21 0-47,0 21 16,0-22-16,1 1 0,-1 21 0,0-21 16,0 0-16,0 0 0,0 0 15,22-1-15,-22 1 0,0 0 16,-21-21-16,21-1 0,-21 22 15,0 0-15,0 0 0,0 0 16,-21 21-16,0 0 0,0 0 16,-22 0-16,22 0 0,0 21 15,0 0-15,0 21 0,0-20 0,-1 20 16,1 0-16,0-21 16,21 22-16,-21-1 0,21-21 0,0 22 15,0-22-15,0 21 0,0-21 0,21 0 16,0-21-16,0 22 0,1-1 15,-1-21-15,0 0 0,21 0 0,-21 0 16,22 0-16,-1 0 0,0-21 0,22-1 16,-22 1-16,22 0 0,-22 0 15,0 0-15,22 0 0,-22-1 0,1-20 16,20 0-16,-42-1 0,0 22 16,1 0-16,-22-21 0,0 21 15,0-1-15,0 1 0,0 0 0,0 0 16,0 0-16,0 0 15,0 42 48,0 0-16,0 0 1047,0 0-1094,0 0 15,0 1-15,0-1 16,0 0-1,21-21 32,0 0-47,-21-21 16,21 21-16,0-21 0,-21-1 16,21 1-16,1 21 15,-1-21-15,-21 0 0,0 0 16,21 0-16,0-1 15,-21 1-15,0 42 32,0 1-17,0-1-15,0 0 0,-21 21 16,21-21-16,0 1 0,-21 20 16,21-21-16,0 0 0,0 22 0,0-22 15,0 0-15,0 0 0,0 0 16,0 0-16,0 1 0,0-1 15,21 0-15,0-21 0,0 0 16,0 0-16,1 0 0,-1 0 16,0 0-16,0 0 0,0 0 15,22-21-15,-22 21 0,0-21 0,0-1 16,0 22-16,0-21 0,1 0 16,-1 0-16,0 0 0,0 0 0,-21-1 15,0 1-15,21-21 0,-21 21 16,0 0-16,0-22 0,0 22 0,0 0 15,0 0-15,0 0 0,0 42 32,0 0-17,0 0-15,0 0 0,-21 22 0,21-22 16,0 0-16,-21 21 0,21-21 0,0 22 16,0-22-16,0 0 0,-21 0 15,21 0-15,-21 1 0,21-1 0,0 0 16,0 0-16,0-42 47,0 0-32,21 0-15,-21-1 0,21 1 0,-21 0 16,0 0-16,21 0 0,0-22 0,0 22 16,-21-21-16,22 21 15,-1-22-15,0 22 0,0 0 0,21-21 16,-20 42-16,-1-21 0,0 21 0,0 0 15,0 0-15,0 0 0,1 21 16,-1 0-16,-21 0 0,0 21 0,21-20 16,-21 20-16,21-21 0,-21 21 0,0-20 15,0 20-15,0-21 0,42 43 16,-42-43-16,22 0 0,-1 0 16,0 0-16,0 0 0,21-21 0,-20 0 15,20 0-15,-21 0 16,21 0-16,1 0 0,-1 0 0,0 0 15,1-21-15,-1 0 0,0 21 0,-20-21 16,20 0-16,0 0 0,1-1 16,-1 1-16,-21 0 0,43-42 15,-43 41-15,0-20 0,-21 21 16,0-21-16,0 20 0,0-20 0,0 21 16,-21 0-16,0 0 0,-1-1 0,1 1 15,-21 21-15,0 0 16,20 0-16,1 0 0,-21 21 0,21 1 15,0-1-15,-1 0 0,1 0 0,0 21 16,0-20-16,21 20 0,0-21 0,0 0 16,0 22-16,0-22 0,0 0 15,0 0-15,0 0 0,0 0 16,0 1-16,21-22 0,0 21 16,0-21-16,1 0 15,-1 0-15,0 0 0,0 0 0,-21-21 16,21-1-16,0 1 0,1 21 0,-22-21 15,0 0-15,21 0 0,-21 0 16,21-1-16,-21-41 16,0 42-16,0-22 0,0 22 0,0 0 0,21 0 15,-21 0-15,0 42 32,0 0-32,0 0 0,0 22 15,0-1-15,0-21 16,0 21-16,0-20 0,0 20 0,0-21 15,0 0-15,0 0 0,0 1 0,0-1 16,0 0-16,0 0 0,21 0 16,0-21-16,1 0 0,-1 21 0,21-21 15,-21 0-15,22 0 0,-1 0 0,0 0 16,-21-21-16,22 0 0,-1 21 0,0-21 16,-20 0-16,20 0 0,0-1 15,-21-20-15,22 21 0,-22-21 16,0-1-16,0 1 0,0 0 0,-21-1 15,0 1-15,22 0 0,-22-22 16,0 22-16,0-1 0,0 22 0,0-21 16,0 0-16,0 20 0,0 1 0,-22 21 31,1 21-31,0 1 0,21-1 16,0 0-16,-21 21 0,0 1 0,0-1 15,21 0-15,0 1 0,0-1 16,-22 0-16,22 1 0,0-1 15,0 0-15,0 1 0,0-22 0,0 21 16,0-21-16,0 0 0,0 22 0,0-22 16,22 0-16,-1-21 15,0 21-15,0-21 0,0 0 16,0 0-16,1 0 16,-1 0-16,0-21 0,0 21 0,-21-21 15,21-21-15,-21 20 0,21 1 16,-21 0-16,0 0 0,22 0 0</inkml:trace>
  <inkml:trace contextRef="#ctx0" brushRef="#br0" timeOffset="135300.92">9038 9991 0,'0'0'0,"-42"0"16,-85 0-1,106 0-15,-1 0 16,1 0-16,0 0 0,0 0 0,21-21 16,0-1-16,0 1 15,0 0-15,0 0 16,0 0-16,21-22 0,0 22 0,0-21 16,1 0-16,-1-1 0,0 1 15,0 0-15,0-1 0,0 1 16,22 0-16,-43 20 0,21-20 0,0 21 15,-21 0-15,0 0 0,-21 21 32,0 0-32,0 21 0,-1 0 15,1 0-15,-21 0 0,21 0 16,0 1-16,21-1 0,0 0 0,0 0 16,0 0-16,21-21 15,0 0-15,21 0 16,-21 0-16,22 0 0,-22 0 0,21 0 15,-21-21-15,43 21 0,-22 0 16,-21 0-16,1 0 0,-1 0 16,0 0-16,0 0 0,0 21 0,-21 0 15,0 1-15,0-1 16,0 21-16,0-21 0,0 0 16,0 1-16,0 20 0,0-21 0,0 0 15,0 0-15,0 1 0,0-1 0,0 0 16,21 0-16,1-21 15,-1 0-15,0 0 0,0 0 16,0 0-16,0 0 0,1 0 0,20 0 16,-21 0-16,21-21 0,-20 0 15,20 0-15,0-1 0,-21 1 0,22 0 16,-22 0-16,21-21 0,-21 20 0,1-20 16,-1 21-16,0-21 0,-21 20 15,0-20-15,0 21 0,0 0 0,0 0 16,0-1-16,-21 22 15,0 0 1,-1 0-16,1 0 0,21 22 0,-21-1 16,0 0-16,0 0 0,21 0 0,0 22 15,0-22-15,0 21 0,0-21 16,0 22-16,0-1 0,0 0 16,0-21-16,0 1 0,21-1 0,0-21 15,0 21-15,22-21 0,-22 0 16,0 0-16,21 0 0,1 0 0,-1 0 15,0 0-15,1 0 0,-1-21 16,0 0-16,1-1 0,-22 1 0,21 0 16,0-21-16,-20 21 0,20-22 15,-21 22-15,0-21 0,0-1 0,-21 22 16,0-21-16,0 21 0,0 0 16,0-1-16,0 1 0,-21 21 15,0 0 1,0 21-16,0 1 0,21-1 15,0 0-15,0 21 0,0-21 0,0 22 16,0-22-16,0 0 0,0 21 0,0-20 16,21-1-16,-21 21 15,0-21-15,21 0 0,0 1 0,0-1 16,-21 0-16,0 0 16,-21-42 15,0 21-16,0-21-15,21 0 0,-21 21 0,0-22 16,-1 22-16,1-21 16,0 21-16,21 21 31,0 1-31,0-1 16,21-21-16,0 21 0,1-21 15,-1 0-15,0 0 0,21 21 16,-21-21-16,22 0 0,-22 0 15,21 0-15,1 0 0,-1 0 0,0 0 16,1-21-16,-1 0 0,0 21 0,1-21 16,-1-1-16,0 1 0,1 0 15,-1 0-15,0-21 0,-21-1 16,1 1-16,-1 21 0,0-22 0,-21 22 16,0-21-16,0 21 0,0-22 15,0 22-15,0 0 0,-21 42 31,0 0-31,-1 1 0,1-1 16,21 21-16,-21 0 0,0-20 16,21 20-16,-21 0 0,21 1 0,0-1 15,0-21-15,0 21 0,0-20 16,0-1-16,0 0 0,0 0 0,21 0 16,0-21-16,0 0 0,0 0 0,22 0 15,-22 0-15,21 0 0,-21 0 16,22 0-16,-22-21 0,21 21 0,-21-21 15,22 0-15,-22 0 0,0-1 0,0 1 16,0 0-16,1-21 0,-22 21 16,0-22-16,0 1 0,0 0 0,0 20 15,0-20-15,0 0 0,-22 21 0,1-22 16,0 22-16,0 0 0,0 0 16,0 21-16,-1 0 0,-41 0 15,21 21-15,20-21 0,-20 21 16,21 21-16,0-20 0,0 20 0,-1 0 15,1-21-15,0 22 0,21-1 16,0 0-16,0 1 0,0-22 0,0 21 16,0-21-16,21 1 0,-21-1 15,21 0-15,22-21 0,-22 21 0,21-21 16,-21 0-16,22 0 0,-1 0 0,-21 0 16,22 0-16,-1 0 0,0-21 15,1 21-15,-22-21 0,21 0 0,-21-1 16,43-41-16,-43 42 0,0-22 15,0 1-15,-21 0 0,21 21 16,1-22-16,-22 22 0,0-21 16,0 21-16,0-1 0,21 1 0,-21 0 15,0 42 1,0 0 0,-21-21-16,21 43 0,0-22 0,0 0 15,-22 21-15,22 1 0,-21-22 0,21 21 16,0-21-16,0 22 0,0-22 15,0 21-15,0-21 0,0 1 0,0-1 16,0 0-16,0 0 0,21-21 16,1 21-16,-1-21 0,0 0 0,21 0 15,-21 0 1,1 0-16,-1-21 0,0 0 0,0 0 16,0 0-16,22-1 0,-22 1 0,0 0 15,0 0-15,0-21 0,0 20 16,1-20-16,-1 0 0,0 21 0,-21-22 15,21 1-15,-21 21 0,21 0 0,-21-1 16,0 1-16,0 0 0,0 42 31,-21 0-31,21 1 16,0-1-16,-21 21 0,21-21 16,-21 22-16,21-22 0,-21 21 15,21 22-15,0-22 0,0-21 16,0 0-16,0 0 0,0 1 15,0-1-15,0 0 0,21 0 0,0 0 16,0-21-16,0 0 0,22 0 0,-22 0 16,21 0-16,0 0 0,1 0 15,-22 0-15,21 0 0,1 0 0,-1-21 16,0 0-16,-21 0 0,22 0 0,-22-1 16,0 1-16,0 0 0,-21 0 15,0-21-15,0 20 0,0-20 0,0 21 16,0 0-16,0 0 0,0-1 0,0 1 15,0 42 17,0 1-32,0-1 0,0 0 15,0 0-15,21 0 0,-21 0 0,22 22 16,-22-22-16,21 0 0,-21 0 16,21 0-16,-21 1 0,0-1 0,21 0 15,0 0-15,-21 0 0,21-21 16,-21 21-16,22-21 0,-1 0 0,0 0 15,0 0-15,0 0 16,0 0-16,22 0 0,-22 0 0,21 0 16,1 0-16,-1-21 15,0 0-15,-21 0 0,22 0 0,-22 0 16,21-1-16,-21 1 0,1-21 0,-1 0 16,21-43-16,-42 64 15,21-22-15,-21 1 0,0 21 0,0 0 16,0 0-16,0-1 0,-21 22 15,0 0-15,0 22 16,21-1-16,-21 0 0,-1 0 16,1 0-16,21 22 0,0-22 0,0 21 0,-21-21 15,21 22-15,0-22 0,0 0 16,0 0-16,0 21 0,0-20 16,0-1-16,0 0 0,21 0 15,-21-42 32,0 0-47,0 0 16,-21-1-16,21 1 15,-21 21-15,0-21 0,21 42 32,0 0-17,21 1-15,0-22 16,0 0-16,0 21 0,1-21 0,20 0 15,-21 0-15,0 0 16,22 0-16,-1 0 0,-21 0 0,21 0 16,1 0-16,-22 0 0,64 0 15,-64-21-15,21-1 0,-21 1 0,22 0 16,-22 0-16,0 0 0,0 0 16,0-22-16,0 1 0,1 21 0,-22-22 15,0 1-15,0-21 16,0 41-16,0 1 0,0 0 15,-22 21-15,1 0 16,0 21-16,0 0 0,0 1 0,21 20 0,-21-21 16,-1 21-16,22 1 0,-21-1 15,21-21-15,0 22 0,0-1 16,0-21-16,0 0 0,0 0 0,0 1 16,21-1-16,1 0 0,-1 0 15,21-21-15,-21 0 0,22 0 16,-22 0-16,21 0 0,0 0 0,1 0 15,-1-21-15,0 0 0,1 0 0,-1-1 16,0 1-16</inkml:trace>
  <inkml:trace contextRef="#ctx0" brushRef="#br0" timeOffset="135759.87">15684 9356 0,'0'-21'15,"0"42"-15,0-64 0,0 22 0,0 0 0,0 0 16,0 0-16,0 42 31,0 0-31,0 0 0,0 0 16,0 1-16,0 20 0,-21-21 0,21 21 15,-21 1-15,21-22 0,0 21 16,0 1-16,-21-22 0,21 0 16,-21 21-16,21-21 0,0 1 0,0-1 0,0 0 15,0 0-15,21-42 47,0 0-47,0 21 16</inkml:trace>
  <inkml:trace contextRef="#ctx0" brushRef="#br0" timeOffset="136147.96">16108 9377 0,'0'0'0,"21"-21"0,21 0 15,1-1-15,-22 1 0,0 0 0,0 21 16,-42 0 15,-21 21-31,20-21 0,1 21 0,-21 1 16,0-1-16,20 0 0,1 0 15,21 0-15,-21-21 16,21 21-16,21 1 16,0-22-1,1 0-15,20 0 0,-21 0 16,0 0-16,0 0 0,22 0 0,-22 0 16,0 0-16,0 21 0,0 0 0,1-21 15,-1 21-15,0-21 0,-21 21 16,0 0-16,0 1 0,0-1 15,0 0-15,-21 0 0,0-21 16,-1 21-16,1-21 0,-21 0 16,21 21-16,0-21 0,-22 0 0,22 0 15,0 0-15,0 0 0,-22 0 0,22 0 16,0 0-16,0 0 16,0-21-1,21 0-15,0 0 16,0 0-16,0 0 0</inkml:trace>
  <inkml:trace contextRef="#ctx0" brushRef="#br0" timeOffset="136363.84">15833 9059 0,'0'0'0,"0"22"62,21-22-62,0 0 16,0 0 0,0 0-16,0 0 0</inkml:trace>
  <inkml:trace contextRef="#ctx0" brushRef="#br0" timeOffset="136850.07">17653 9504 0,'0'0'0,"-21"21"32,21-42-17,21 21-15,0-21 0,0 0 16,22 21-16,-22-22 0,0 1 16,21 0-16,-21 21 0,22-21 0,-22 0 15,0 0-15,0-22 0,22 1 16,-22 0-16,21-22 15,-42 22-15,0 21 0,0-1 16,0-20-16,0 21 0,0 0 0,-21 21 16,-21 0-1,20 21-15,1 0 0,0 0 16,0 22-16,0-22 0,-22 21 16,43 0-16,-21 1 0,21-1 0,-21-21 15,21 22-15,0-1 0,0-21 0,0 21 16,0-20-16,0-1 0,21 0 15,0 0-15,1 0 0,-1 0 0,0 1 16,0-22-16,0 0 0,0 21 0,22-21 16,-22 0-16,21 0 0,1 0 15,-1 0-15,0-21 0,22-1 0,-22 1 16,22 21-16,-22-21 0</inkml:trace>
  <inkml:trace contextRef="#ctx0" brushRef="#br0" timeOffset="138343.67">18838 9292 0,'21'-42'0,"-42"84"0,64-105 15,-43 20-15,0 22 0,0-21 16,0 21-16,0-22 0,0 22 0,-22 0 16,1 0-16,0 21 0,0 0 15,0 0-15,-22 0 0,22 0 16,0 21-16,-21 0 0,21 0 0,-22 22 16,22-22-16,0 21 0,-21-21 15,20 22-15,1-1 0,0-21 0,0 22 16,0-22-16,21 21 0,0-21 0,0 0 15,0 1-15,0-1 16,0 0-16,0 0 0,21-21 0,21 0 16,-21 21-16,1-21 0,-1 0 0,21 0 15,-21 0-15,22-21 0,-22 21 16,21-21-16,-21 0 0,0 21 0,22-21 16,-22-22-16,0 22 0,0 0 0,0 0 15,-21-22-15,22 22 0,-22-21 16,21 0-16,-21 20 0,0-20 0,0 21 15,0 0-15,0 0 0,0-1 16,0 1-16,0 42 16,0 1-1,0-1-15,-21 0 0,-1 0 16,22 21-16,0-20 0,0 20 0,0-21 16,0 21-16,0-20 0,0-1 0,0 0 15,0 21-15,0-21 0,0 1 16,0-1-16,22 0 0,-1-21 15,0 0-15,21 21 0,-21-21 16,1 0-16,20 0 0,-21 0 16,0 0-16,22-21 0,-1 0 0,-21 21 15,21-21-15,1-1 0,-22 1 0,21-21 16,1 21-16,-22 0 16,0-22-16,0 22 0,0-21 0,0 21 15,-21-22-15,0 22 0,0 0 0,0 0 16,-21 21-16,0 0 15,0 0-15,0 21 0,0 0 0,-1-21 16,1 21-16,21 0 0,0 22 16,0-22-16,0 0 0,0 0 0,0 0 15,0 1-15,0-1 0,21 0 0,1 0 16,-1 0-16,0 0 0,0 1 16,-21-1-16,21 0 0,-21 0 15,-21-21 1,0 0-1,0 0-15,0 0 0,-1 0 16,1 0-16,0 0 0,0 0 0,0 0 16,42 0 15,0 0-31,0-21 16,22 21-16,-22-21 0,21 21 15,0-21-15,1 21 0,-1-22 0,0 22 16,22-21-16,-22 0 0,22 0 15,-22 21-15,22-42 0,-22 20 0,0 1 16,1 0-16,-22-21 0,42-1 16,-42 22-16,1 0 0,-22 0 15,0 0-15,-22 42 16,1 0 0,-21 0-16,21 0 0,21 22 0,-21-22 15,-1 0-15,22 21 0,-21-20 16,21-1-16,0 21 0,0-21 0,0 0 15,0 1-15,0-1 0,21 0 16,1 0-16,-1 0 0,21 0 0,-21-21 16,22 0-16,-1 22 0,0-22 0,1 0 15,-1 0-15,0 0 0,1-22 16,-1 1-16,21 21 0,-20-21 16,-1 0-16,-21 0 0,22 0 0,-22-22 15,21 22-15,-21 0 0,0-21 16,1-1-16,-22 22 0,21-42 15,0 41-15,-21 1 0,0 0 0,0 0 16,0 42 0,-21 0-16,0 0 15,-1 22-15,22-22 0,0 21 16,-21-21-16,0 22 0,21-22 0,-21 21 16,21 1-16,-21 20 0,0-21 0,21 1 15,0 20-15,0-20 0,0 20 16,0 1-16,0-1 0,0-21 15,0 22-15,0-1 0,0 1 0,21-1 0,-21 1 16,21-1-16,-21 22 0,0-21 16,0-1-16,0 1 0,0-1 15,0 1-15,0-1 0,0 1 0,0-1 16,0-21-16,-21 22 0,0-22 0,-1 22 16,1-22-16,0 0 0,0-20 15,0 20-15,0-21 0,-1-21 16,1 21-16,0-21 0,0 0 0,0 0 0,0-21 15,-1 0-15,1 0 0,21 0 0,-21-1 16,0-20-16,0 0 16,21-1-16,0-20 0,-21 21 0,21-22 0,0-21 15,0 22-15,0-22 0,21 1 16,0-1-16,21 0 0,-21 1 16,22-1-16,-1 0 0,22 22 0,-22-22 15,0 22-15,1-22 0,-1 43 0,0-22 16,1 22-16,-1-1 0,0 1 15,22-21-15,-43 41 0,0 22 16,0-21-16,0 21 0,1-21 0,-1 21 16,0 0-16,0 0 0,0 0 15,0 0-15,1 0 0,-1 0 16,0 0-16</inkml:trace>
  <inkml:trace contextRef="#ctx0" brushRef="#br0" timeOffset="138540.06">21738 9652 0,'0'0'0,"-21"0"16,21 21-16,-21-21 31,0 0-31,-1 0 0,22 21 16,-21-21-16,0 22 0,0-22 15,0 21-15,-22-21 0,1 21 16</inkml:trace>
  <inkml:trace contextRef="#ctx0" brushRef="#br0" timeOffset="139991.53">974 11409 0,'0'0'0,"-22"0"47,1 0-32,0-21 1,21 0 0,0-1-16,0 1 15,0 0 1,0 0-16,0 0 0,0 0 15,0-1-15,0 1 0,21 0 16,0 0 0,1 21-16,-1 0 0,0 0 15,0 0-15,0 0 0,0 21 16,22 0-16,-22 0 0,0 22 16,0-1-16,22 0 0,-43 1 0,21-1 15,-21 0-15,0 1 0,0-1 16,0-21-16,-21 22 0,-1-1 0,1 0 15,-21 1-15,0-22 0,20 21 16,-20 0-16,0-20 0,-1-1 16,1 21-16,21-21 0,-21 0 15,-1-21-15,22 22 0,-21-22 0,21 0 16,-22 0-16,22 0 0,-21 0 16,21 0-16,-1 0 0,-20-22 0,21 1 15,0 0-15,0 0 0,-1 0 16,1 0-16,21-22 0,0 22 15,0-21-15,0-1 0,0 1 0,0 0 16,21 21-16,1-22 0,-1 22 16,0 0-16,21 0 0,-21 0 0,22 21 15,-1 0-15,0 0 0,-20 0 16,20 21-16,0 0 0,-21 0 16,22 21-16,-22-20 0,0-1 15,0 21-15,0-21 0,1 22 0,-22-22 16,21 0-16,-21 21 0,0-21 15,0 1-15,21-1 0,-21 0 0,21 0 16,-21 0-16,21-21 31,-21-21 1,0 0-32,21 21 0</inkml:trace>
  <inkml:trace contextRef="#ctx0" brushRef="#br0" timeOffset="140348.32">1672 11684 0,'0'0'0,"21"0"0,-21 21 15,21-21 1,1 0-16,-1 0 15,0 0-15,0 0 16,-21-21-16,21 0 16,-21 0-16,21 21 15,-21-21-15,0-1 16,0 1-16,-21 21 16,0 0-1,0 0-15,21 21 0,-21 1 16,0-1-1,21 0-15,0 0 16,0 0 0,21-21 15,0 0-31,-21-21 0</inkml:trace>
  <inkml:trace contextRef="#ctx0" brushRef="#br0" timeOffset="141956.45">2328 11303 0,'0'-21'0,"0"0"15,0 0 1,0-1-16,-21 1 0,21 0 15,0 0-15,0 0 16,-21 21-16,0 21 16,21 0-1,0 0-15,0 22 0,0-1 16,0 0-16,0 1 0,0-1 0,0 0 16,0 1-16,0-1 0,0 0 0,0 1 15,0-1-15,0 0 16,0-21-16,0 22 0,0-22 0,0 42 15,0-41-15,0-1 0,0 0 16,0 0 0,0-42-1,0 0-15,0 0 16,0-64 0,0 64-16,0-22 0,0 1 15,0-43-15,0 43 16,0 0-16,0-1 0,0-20 15,0-1-15,0 22 0,0 0 0,21-1 0,-21 1 16,21 0-16,-21 21 16,0-1-16,21 22 0,0 0 15,-21 22-15,22-1 0,-1 0 16,0 21-16,0 1 0,0-1 0,0 0 16,1 22-16,-22-22 0,21 0 0,0 1 15,-21-1-15,0 0 0,0-20 16,21 20-16,-21-21 0,21 0 0,0 0 15,-21 1-15,22-22 16,-1 0-16,0 0 16,0 0-16,0 0 0,0 0 0,1-22 15,-1 1-15,0 0 0,0 0 16,0 0-16,0-22 0,-21 22 0,22-21 16,-1 0-16,0-1 0,0 1 15,0 0-15,0-64 0,1 63 16,-1 1-16,-21 0 0,0-1 15,0 22-15,21 0 0,-21 0 0,0 0 16,21 21-16,-21 21 16,0 0-16,0 0 0,0 22 15,0-1-15,21 0 0,-21 22 0,0-22 16,0 0-16,21 22 16,-21-22-16,0 1 0,0-1 0,0 0 15,0 1-15,0-22 0,0 21 0,0-21 16,0 22-16,0-22 0,0 0 15,22 0-15,-1 0 0,0-21 16,0 0-16,0 0 16,0 0-16,1 0 0,-1-21 0,0 21 15,42-42-15</inkml:trace>
  <inkml:trace contextRef="#ctx0" brushRef="#br0" timeOffset="143392.14">3810 11367 0,'0'0'0,"0"-22"0,0 1 0,0 0 16,0 0-16,0 0 0,0 0 16,0-1-16,-21 22 0,0 0 15,-1 0-15,-20 0 0,21 0 0,0 0 16,0 22-16,-22-1 0,22 0 16,0 0-16,0 21 0,0 1 0,-1-22 15,1 21-15,0 1 0,0-1 16,0 0-16,0-21 0,21 22 0,0-22 15,-22 0-15,22 21 0,0-20 0,0-1 16,0 0-16,22-21 16,-1 0-16,0 0 15,0 0-15,0 0 0,22 0 16,-22-21-16,0 0 0,21 21 0,-21-22 16,1 1-16,-1 0 0,0 0 0,0-21 15,0 20-15,0 1 0,-21-21 16,22 0-16,-22 20 0,0-20 0,0 21 15,0-21-15,0 20 0,0-20 16,0 21-16,0 0 0,0 42 31,0 0-31,-22 0 0,22 0 16,0 22-16,0-22 0,0 21 0,0 1 16,0-22-16,0 21 0,0-21 15,0 22-15,0-22 0,0 0 16,0 0-16,22 0 0,-22 0 0,21 1 15,0-22-15,0 21 16,0-21-16,0 0 0,1 0 0,-1 0 16,21 0-16,-21-21 0,0-1 0,1 22 15,-1-21-15,21 0 0,-21 0 16,0 0-16,1 0 0,-1-22 0,0 22 16,-21 0-16,21-21 0,-21-1 15,21 22-15,-21-21 0,0-1 0,0 22 16,0-21-16,0 21 0,0 0 15,0-1-15,0 1 0,0 42 32,0 1-32,0-1 0,0 21 0,0-21 15,0 22-15,0-1 0,0-21 16,0 21-16,0 1 0,0-22 0,0 21 16,0-21-16,0 1 0,0-1 15,0 0-15,0 0 0,21 0 0,1-21 16,-1 0-16,21 21 0,-21-21 0,0 0 15,22 0-15,-22 0 0,21 0 16,-21-21-16,22 0 0,-22 21 16,21-21-16,1 0 0,-22 0 0,0-1 15,21 1-15,-21-21 0,1 21 16,-1-22-16,0 22 0,-21-21 0,21 21 16,-21-22-16,0 1 0,0 21 0,0 0 15,0 0-15,-21 21 16,0 0-1,21 42-15,-21-21 0,-1 0 16,22 22-16,-21-22 0,0 21 0,21-21 16,0 22-16,-21-22 0,21 0 0,-21 21 15,21-21-15,0 1 0,-21-1 16,21 0-16,21-21 31,0 0-31,0 0 16,0-21-16,-21 0 0,21 21 15,1-22-15,-22 1 0,0 0 0,21 0 16,0-21-16,-21 20 0,0 1 16,21-21-16,-21 21 0,21 0 0,0-1 15,-21 1-15,0 0 0,22 21 16,-1 0-16,-21 21 16,0 0-16,21 1 0,-21-1 0,21 21 15,-21-21-15,0 0 0,0 1 16,21 20-16,-21-21 0,21 0 15,-21 0-15,22 1 0,-1-1 16,0-21-16,-21 21 16,21-21-16,0 0 0,0 0 0,1 0 15,-1 0-15,0-21 0,0 21 16,0-21-16,0-1 0,1 1 16,-1 0-16,0 0 0,21-43 15,-21 22-15,1 21 0,-1-21 16,-21-22-16,21 22 0,-21-1 15,21 1-15,-21 0 0,0-1 0,0 1 0,0 0 16,0 21-16,0-22 0,0 22 16,0 0-16,0 0 0,-21 21 15,0 0-15,0 21 16,-1 0-16,22 0 0,-21 22 0,21-1 16,-21 0-16,21 1 0,-21 20 15,21-21-15,0 22 0,0-22 0,0 1 16,-21-1-16,21 0 0,0 1 15,0 62-15,0-83 16,0-1-16,21 0 0,0-21 0,0 21 16,0-21-16,1 0 15,-1 0-15,0 0 0,0 0 0,0 0 16,0 0-16,1-21 0,-1 0 16,0 21-16,0-21 0,-21-1 15,21 1-15,0 0 0,-21-21 16,0 21-16,0-22 0</inkml:trace>
  <inkml:trace contextRef="#ctx0" brushRef="#br0" timeOffset="143600.01">5376 11134 0,'0'42'15,"21"-42"1,1 0-16,-1 0 0,0 0 15,0 0-15,0 0 0,0 0 16,22 0-16,-22-21 0,0 21 16,0-21-16,22 21 0,-1-21 15,-21-1-15,0 1 0,-21 0 16,0 0-16</inkml:trace>
  <inkml:trace contextRef="#ctx0" brushRef="#br0" timeOffset="143807.9">4530 10986 0,'-22'0'0,"44"0"0,-44 21 16,1-21-16,0 0 0,21 21 15,21-21 16,0 0-15,1 0-16,-1 0 0,0 0 16</inkml:trace>
  <inkml:trace contextRef="#ctx0" brushRef="#br0" timeOffset="146672.92">6286 11642 0,'0'0'0,"22"0"16,41-43 15,-42 22-31,-21 0 0,21 0 16,1 0-16,-22 0 15,0-1-15,0 1 0,0 0 0,0 0 16,0-21-16,0 20 0,0-20 16,0 21-16,0 0 0,-22-22 0,1 22 15,0 0-15,-21 0 0,21 21 16,-1 0-16,1 0 0,0 0 15,-21 21-15,21 0 0,-43 22 16,43-1-16,-21 0 0,20-21 16,22 22-16,-21-1 0,21 0 15,-21-20-15,21 20 0,-21-21 0,21 0 16,0 22-16,0-22 0,0 0 16,21 0-1,0-21-15,0 0 0,1 0 0,-1 0 16,0 0-16,21-21 0,-21 0 0,1 21 15,-1-21-15,0-1 0,21 1 16,-21 0-16,22-21 0,-43-1 16,21 22-16,-21-21 0,21 0 15,-21 20-15,0-20 0,0 0 0,0 21 16,0-22-16,0 22 0,0 0 0,0 0 16,0 0-16,-21 42 15,21 0 1,0 0-16,0 0 0,0 22 0,0-1 15,0-21-15,0 21 0,0 1 16,0-22-16,0 21 0,0-21 0,0 1 16,0 20-16,21-21 0,0 0 0,0 0 15,1 1-15,-1-22 16,0 0-16,0 0 0,0 0 0,0 0 16,43 0-16,-43 0 0,21-22 15,-20 22-15,20-21 0,-21 0 16,21 0-16,-20 0 0,-1-22 15,21 22-15,-21-21 0,0 21 0,-21-22 16,22 1-16,-22 0 0,21-1 16,-21 22-16,0 0 0,0-21 0,0 21 15,0 42 1,0 0 0,0 0-16,0 21 0,-21-20 0,21 20 15,-22-21-15,22 21 0,0-20 16,0 20-16,0-21 0,0 0 0,0 0 15,0 1-15,22-1 0,-1 0 16,0 0-16,0-21 0,0 0 16,0 0-16,1 0 0,20 0 15,-21 0-15,0 0 0,0-21 0,1 0 16,-1 0-16,0-1 0,0 1 16,0-21-16,-21 21 0,21 0 15,-21-22-15,0 22 0,0-21 0,0 21 16,0-1-16,0-20 0,0 21 15,0 42 1,0 0 0,0 0-16,0 22 0,-21-22 15,21 0-15,0 0 0,-21 22 16,21-22-16,0 0 0,0 0 0,0 0 16,0 0-16,0 1 0,0-1 15,-21-21-15,21 21 0,0-42 47,21 0-47,-21-1 0,0 1 16,21 0-16,-21 0 0,21-21 15,1 20-15,-22 1 0,21-21 0,0 21 16,-21-22-16,21 22 0,0 0 0,-21 0 16,21 21-16,1 0 15,-22 21 1,21 21-16,-21-20 0,0-1 0,0 0 15,0 0-15,0 0 0,0 22 16,21-22-16,-21 0 0,21 0 16,-21 0-16,21-21 0,0 21 0,-21 1 15,22-22-15,-1 0 0,0 21 16,0-21-16,0 0 0,0 0 16,1 0-16,-1 0 0,21 0 0,0-21 15,-20 21-15,-1-22 0,0 1 16,0 21-16,21-21 0,-42 0 0,22 0 15,-1-22-15,-21 22 0,21 0 16,-21 0-16,0-21 0,0 20 16,0 1-16,0 0 0,0 0 0,0 0 15,0 0-15,0 42 32,-21 0-32,0 0 15,21 0-15,0 0 0,0 1 16,0-1-16,0 0 0,-22 0 0,22 0 15,0 0-15,0 1 0,0-1 16,0 0-16,0 0 16,0 0-16,0 0 15,0 1-15,0-1 16,22-21-16,-22 21 16,0 0-16,21-21 0,0 0 15,-21 21-15,21 0 16,0-21-16,0 0 15,1 0-15,-1 0 0,0 0 0,0 0 16,0 0-16,0-21 0,1 0 0,-1 21 16,0-21-16,0 21 0,0-21 15,0 0-15,1 21 0,-1-22 0,0 1 16,-21 0-16,21-21 0,0 21 0,-21-1 16,0 1-16,0-21 0,0 21 15,21 0-15,-21-1 0,0 1 0,0 0 16,22 21-16,-22-21 15,0 0-15,0 42 32,0 0-32,0 0 15,0 0-15,0 1 0,-22-1 16,22 0-16,0 0 0,-21 0 0,21 0 16,0 1-16,0-1 0,0 0 15,0 0-15,0 0 0,0 0 16,0 1-16,0-1 0,21-21 31,1 0-31,-1 0 16,0 0-16,0 0 15,0 0-15,0 0 0,1-21 16,-1 21-16,0-22 0,0 1 0,0 0 16,0 0-16,-21 0 0,0 0 0,0-1 15,0-20-15,0 21 0,0-21 16,0 20-16,0-20 0,0 0 0,0 21 15,-42-22-15,21 22 0,0 21 16,0 0-16,-1 0 16,1 0-16,-21 0 0,21 21 15,0 0-15,-1 22 0,1-22 16,0 0-16,21 21 0,-21-20 0,21 20 16,0-21-16,0 43 15,0-43-15,0 0 0,21 0 0,0 0 16,0 0-16,1-21 0,-1 22 15,0-22-15,0 0 0,43 0 16,-43 0-16,0 0 16,21-22-16,-21 1 0,1 21 0,20-21 15,-21 0-15,0 0 0,0 0 0,1-1 16,-1 1-16,0 0 0,-21-42 16,21 41-16,-21 1 15,0 0-15,0 0 0,0 42 31,0 0-31,-21 0 0,21 1 16,0-1-16,0 0 0,-21 0 0,21 0 16,0 0-16,0 1 0,0-1 15,0 0-15,0 0 0,0 0 0,21 0 16,0-21 0,0 22-16,0-22 0,22 0 15,-22 0-15,21 0 0,-21 0 16,1 0-16,-1 0 0,0-22 0,0 22 15,0-21-15,0 0 0,1 21 16,-1-21-16,0 0 0,0 0 0,0-22 16,0 22-16,1 0 0,-22-21 15,0 20-15,21-20 0,0 21 16,-21 0-16,21 0 0,-21-1 0,0 1 16,0 42-1,0 1-15,-21 20 16,21-21-16,-21 0 0,21 22 0,0-22 15,-21 0-15,21 0 0,0 0 16,0 0-16,0 1 0,0-1 0,0 0 16,21 0-16,0-21 15,0 0 1,0 0-16,0 0 16,1-21-16,-22 0 0,21 21 15,0-21-15,-21-1 0,21 1 16,-21 0-16,21 0 0,-21-21 15,0 20-15,0 1 0,0 0 16,0-21-16,0 21 0,0-1 0,0 1 16,-21 21-16,0 0 15,0 21-15,0-21 16,21 22-16,-22-1 0,1 0 0,21 21 16,-21-21-16,21 1 0,0-1 0,-21 0 15,21 0-15,0 0 0,0 0 16,0 1-16,0-1 0,0 0 15,0 0-15,21-21 0,-21 21 16,21-21-16,0 0 0,1 21 16,-1-21-1,0 22-15,-42-22 47,0 0-47,-1 0 16,1 0-16,0 0 15,21-22-15,-21 22 0,0-21 0,-22 0 16,22 21-16</inkml:trace>
  <inkml:trace contextRef="#ctx0" brushRef="#br0" timeOffset="149549.4">7091 10710 0,'-21'0'0,"-1"0"0,1 22 15,0-1-15,0 0 0,0 0 16,21 0-16,-21 0 0,-1 1 0,22-1 16,-21 0-16,21 0 15,0 0-15,21-21 16,1 0-16,-1 0 15,0 0-15,0 0 0,0-21 0,0 21 16,1-21-16,-1 0 0,0 0 16,0 21-16,-21-22 0,21 1 0,-21 0 15,0 0-15,0 0 0,-21 0 16,0 21-16,-21 0 0,20 0 0,1 0 16,-21 0-16,21 21 0,0 0 15,-22 0-15,22 0 0,0 0 0,0 1 16,21 20-16,0-21 0,0 0 15,0 0-15,21 1 0,0-1 16,21 0-16,-20 0 0</inkml:trace>
  <inkml:trace contextRef="#ctx0" brushRef="#br0" timeOffset="150843.32">11324 11451 0,'0'-21'32,"0"0"-17,0 0-15,0 0 0,0-1 0,0 1 16,21 0-16,-21 0 0,21-21 15,1-22-15,-1 43 16,0 0-16,-21-22 0,0 22 0,21 0 16,-21-21-16,21 21 15,-21-1-15,-21 44 32,0 20-32,0-21 15,21 21-15,-21 1 0,-1-1 0,22 0 16,-21 1-16,21-1 0,-21-21 15,21 22-15,0-1 0,0-21 0,0 0 16,0 0-16,0 1 0,0-1 16,21-21-16,0 0 15,1 0-15,-1 0 0,21 0 0,-21-21 16,0 21-16,1-22 0,20 1 0,-21 0 16,21 0-16,-20-21 0,20 20 15,-21 1-15,21-21 0,-20 21 0,-1-22 16,-21 22-16,0-21 0,0 21 0,0-22 15,0 22-15,-21 0 0,-22 0 16,22 0-16,0 0 0,0-1 0,-22 22 16,-20-21-1,42 21-15,0 0 0,-1 0 0,1 21 16,21 1 0,0-1-16,43 0 0,-22-21 15,0 0-15,21 21 0,1-21 16,-1 0-16,0 0 0,1 0 0,20 0 15,-21-21-15,22 0 0,-1 21 0,-20-21 16,20-1-16,-20 1 0,20 0 16,-21 21-16,1-21 0,-1 0 0,-21 0 15,0 21-15,1-22 0,-1 22 0,-42 0 32,-1 0-17,1 22-15,0-1 0,21 0 16,0 0-16,0 0 15,-21 22-15,21-22 0,0 21 0,-21 22 16,21-22-16,0 21 0,0-20 0,0 20 16,0 1-16,0 20 0,0-20 15,0-1-15,0 1 0,0 21 0,0-22 16,0 22-16,0-1 0,0-20 0,0 21 16,0-1-16,0 1 0,21-22 15,-21 22-15,0-21 0,21-1 0,-21 1 16,0-1-16,0 1 0,0-22 15,0 0-15,0 1 0,0-22 0,0 21 16,-21-42-16,0 0 16,0 0-16,-1-21 0,1 0 15,0 0-15,0-22 0,0 22 0,-22-21 16,22-1-16,0-20 0,0 21 0,0-22 16,0 1-16,21-1 0,-22-21 15,22 1-15,0-1 0,0 0 0,22 1 16,-1 20-16,0-20 0,0 20 0,21 1 15,-20-1-15,20 22 0,0-1 16,1 1-16,-1 0 0,-21-1 0,21 22 16,1-21-16,-22 21 0,21-22 15,-21 22-15,22 0 0,-22-21 0,21 21 16,-21-1-16</inkml:trace>
  <inkml:trace contextRef="#ctx0" brushRef="#br0" timeOffset="151124.17">13779 10732 0,'0'0'0,"0"-106"32,-21 106-32,0 0 15,0 21-15,21 0 16,-21 0-16,21 0 0,0 22 0,0-1 15,-21-21-15,21 22 0,-22-1 16,22-21-16,-21 21 0,21 1 16,0-22-16,0 21 0,0-21 0,0 22 15,0-22-15,0 0 0,0 0 0,0 0 16,0 1-16,21-22 0,1 0 16,-1 0-16,-21-22 15,21 1-15</inkml:trace>
  <inkml:trace contextRef="#ctx0" brushRef="#br0" timeOffset="151308.07">13547 11007 0,'0'0'0,"-22"0"0,1 0 15,42 0 32,1 0-47,-1 0 0,0 0 16,0 0-16,0 0 0,0-21 0,22 21 15,-22 0-15,0 0 0,21-22 16,-20 22-16,20-21 0,-21 21 0,21 0 16</inkml:trace>
  <inkml:trace contextRef="#ctx0" brushRef="#br0" timeOffset="151888.73">14076 11028 0,'0'21'16,"0"-42"-16,21 42 47,0-21-47,0-21 0,0 0 15,1 21-15,-1-21 0,0-1 16,0 22-16,0-21 0,-21 0 16,0 0-16,0 0 0,0 0 15,-21 21 1,0 0-16,0 21 15,0-21-15,-1 21 0,1 0 16,-21 0-16,21 22 0,0-22 0,-1 0 16,-20 21-16,21-21 0,21 22 15,-21-22-15,21 0 0,0 21 0,0-20 16,0-1-16,0 0 0,21 0 16,0-21-16,21 0 0,-20 0 15,20 0-15,-21 0 0,21 0 0,1 0 16,-1-21-16,-21 21 0,22-21 0,-1 0 15,0-1-15,1-20 0,-1 21 16,0-21-16,-21 20 0,22 1 0,-22-21 16,0 21-16,0-22 0,0 22 15,1 0-15,-65 21 16,22 0-16,0 0 16,0 0-16,0 21 0,-1 22 15,1-22-15,21 0 16,0 0-16,0 21 0,0-20 0,0-1 15,0 0-15,0 0 0,0 0 16,0 0-16,0 1 0,21-1 16,-21 0-16,0 0 0,-21-21 31,0 0-31,0 0 16,21-21-16,0 0 15,0 0-15,0-1 0,0 1 16,21 0-16</inkml:trace>
  <inkml:trace contextRef="#ctx0" brushRef="#br0" timeOffset="152115.6">14817 10753 0,'0'0'0,"42"-21"0,-21-1 15,0 1-15,0 0 0,-21 0 16,22 21-16,-22 21 16,0 0-16,0 0 0,0 1 15,0-1-15,0 0 16,-22 21-16,22-21 0,0 22 0,-21-22 15,21 0-15,-21 21 0,0-20 0,21 20 0,0-21 16,0 0-16,-21 22 16,21-22-16,0 0 0,0 0 0,0 0 15,21-21 1,0 0 0,0-21-16,-21 0 0,21 0 0</inkml:trace>
  <inkml:trace contextRef="#ctx0" brushRef="#br0" timeOffset="152279.51">14795 10943 0,'0'0'0,"-21"0"0,21-21 15,21 21 1,1 0 0,20-21-16,0 21 0,1 0 0,-1 0 15,21-21-15,-20 0 0,20 21 16,1-22-16,-1 22 0,1-21 0,-1 0 15</inkml:trace>
  <inkml:trace contextRef="#ctx0" brushRef="#br0" timeOffset="152918.18">15960 11113 0,'0'0'0,"21"-22"31,0 1-31,0 21 16,0-21-16,22 0 0,-22 0 16,0 0-16,21-1 0,-21 1 0,1 0 15,-22-21-15,0 21 0,0-1 0,0-20 16,0 21-16,0 0 15,-22 0-15,1 21 0,0 0 0,-21 0 16,21 0-16,-22 0 0,22 0 0,-21 21 16,-1 0-16,22 21 0,-21-21 15,0 1-15,20 20 0,1-21 0,0 21 16,-21-20-16,21 20 0,21-21 0,-22 21 16,22-20-16,0-1 0,-21 0 15,21 0-15,0 0 0,0 0 16,21-21-16,1 0 0,-1 0 0,0 0 15,21 0-15,-21-21 0,22 21 16,-1-21-16,0 0 0,1-21 0,-1 20 16,0 1-16,-20-21 0,20 21 15,-21-22-15,21 1 0,-20 0 16,-1-22-16,0 22 0,0-22 0,-21 22 16,0-21-16,0 20 0,0 1 0,0 21 15,0 0-15,0-1 0,0 44 16,-21-1-16,0 0 15,21 21-15,-21 1 0,-1-1 16,22 21-16,0-20 0,-21-1 0,21 0 16,-21 1-16,21-1 0,0-21 0,0 22 15,0-22-15,0 21 0,0-21 16,0 0-16,0 1 0,21-1 0,0 0 16,1-21-16,-1 0 0,0 0 15,21 0-15,1 0 0,-1 0 16,0 0-16,1 0 0,-1-21 0,0 0 15,1-1-15,-1 1 0,-21 0 16,21 0-16</inkml:trace>
  <inkml:trace contextRef="#ctx0" brushRef="#br0" timeOffset="153953.57">16827 10880 0,'0'-64'15,"0"43"-15,-21 148 0,42-169 0,-21-64 0,0 85 16,0 0-16,0-1 0,-21 22 16,0 0-16,0 22 0,0-1 15,-22-21-15,22 42 0,0-21 0,0 0 16,-21 1-16,20 20 0,-20 0 15,21 1-15,0-22 16,0 42-16,21-42 16,0 1-16,0-1 0,0 0 15,21-21 1,0 0-16,21 0 16,-21-21-16,1 0 0,-1 21 0,0-22 15,21 1-15,-21 0 0,1 0 0,-1-21 16,0 20-16,-21-20 0,21 21 15,0-21-15,-21-1 0,0 22 16,0 0-16,0 0 0,0 0 0,0 42 31,0 0-31,0 0 0,0 0 16,0 0-16,0 1 0,0-1 0,0 21 16,0-21-16,0 0 0,0 1 15,0-1-15,0 0 0,0 0 0,21 0 16,-21 0-16,43-21 0,-22 22 0,0-22 15,0 0-15,0 0 0,22 0 16,-22 0-16,0 0 0,21-22 0,-20 1 16,-1 21-16,0-21 0,0-21 0,0 21 15,0-1-15,1-20 0,-1 0 16,0-1-16,-21 1 0,21 0 0,-21-22 16,21 22-16,-21 0 0,0-1 15,0 1-15,0 21 0,0 0 16,0-1-16,-21 44 15,21-1-15,-21 0 0,0 21 16,0-21-16,-1 22 0,22-1 16,-21 0-16,21 1 0,-21-1 0,21 0 15,0 1-15,0-22 0,0 21 0,0-21 16,0 22-16,0-22 0,21 0 16,0 21-16,1-20 0,-1-1 0,0-21 15,21 21-15,-21-21 0,22 0 16,-1 0-16,-21 0 0,22 0 15,-1 0-15,0 0 0,1-21 0,-1 0 16,-21-1-16,21 1 0,-20 0 0,-1-21 16,0 21-16,0-1 0,-21-20 15,21 0-15,-21 21 0,0-22 16,0 22-16,0 0 0,0 0 0,-21 21 16,0 0-16,0 0 0,0 0 15,-1 21-15,1 0 0,-21 21 16,21-20-16,0 20 0,-1-21 15,22 0-15,0 22 0,-21-22 0,21 0 16,0 0-16,0 0 0,0 0 0,0 1 16,21-1-1,1-21-15,-1 0 0,0 0 16,0 0-16,0 0 0,0-21 16,-21-1-16,22 22 0,20-42 15,-21 21-15,-21 0 0,21 0 16,0-22-16,1 22 0,-22 0 0,21 0 15,-21-22-15,21 22 0,-21 0 16,0 42 0,0 0-16,0 1 15,0-1-15,0 21 0,0-21 16,-21 0-16,21 1 0,0-1 0,0 0 16,0 0-16,0 0 0,0 0 15,0 1-15,21-1 16,0-21-16,0 0 0,0 0 0,1 0 15,-1 0-15,21 0 0,-21 0 0,0 0 16,1 0-16,-1-21 0,0-1 16,0 1-16,0 0 0,-21 0 0,0 0 15,0 0-15</inkml:trace>
  <inkml:trace contextRef="#ctx0" brushRef="#br0" timeOffset="154139.47">17251 10647 0,'-43'21'0,"86"-42"0,-128 42 0,43 0 16,21 0-16,-1-21 0,22 22 15,0-1 1,22-21-16,-1 0 16,0 0-16,21 0 0,1 0 15,-22 0-15,21 0 0,64-21 0,-64 21 16,1-22-16</inkml:trace>
  <inkml:trace contextRef="#ctx0" brushRef="#br0" timeOffset="154528.24">19113 10816 0,'-21'0'15,"21"-21"1,0 0-16,0 0 16,0 42 30,0 0-46,0 0 0,0 0 0,0 22 16,-21-22-16,21 0 0,0 0 16,-21 0-16,21 1 0,0-1 0,0 0 15,0 0-15,-21 0 0,21 0 0,0 1 16,0-1-16,0 0 16,21-21-1,0 0-15,0-21 16,0 21-16,22-21 15,-22-1-15</inkml:trace>
  <inkml:trace contextRef="#ctx0" brushRef="#br0" timeOffset="154868.04">19621 10837 0,'0'0'16,"0"-21"-16,22 0 0,-22 0 0,0 0 16,-22 21-1,-20 0-15,21 21 0,0 0 16,-22-21-16,22 21 0,0 0 0,0-21 15,0 22-15,0-1 0,-1 0 16,22 0 0,22 0-16,-1-21 15,0 0-15,0 0 0,0 0 16,22 0-16,-22 0 0,21 0 0,-21 21 16,43-21-16,-43 0 0,0 22 15,-21-1 1,0 0-16,-21-21 15,0 21-15,0-21 0,-1 0 16,-20 0-16,21 0 0,-21 21 16,20-21-16,1 0 0,0 0 0,0 0 15,-21 0-15,20 0 0,1 0 16,0-21-16,0 21 0,21-21 16,0 0-16,-21 21 0,0-21 15</inkml:trace>
  <inkml:trace contextRef="#ctx0" brushRef="#br0" timeOffset="155035.95">19198 10499 0,'0'-21'32,"21"21"-1,0 0-16,1 0-15,-1 0 0</inkml:trace>
  <inkml:trace contextRef="#ctx0" brushRef="#br0" timeOffset="155496.12">21294 11028 0,'-22'0'16,"44"0"-16,-65 0 0,22 0 0,42-21 31,0 21-31,1-21 15,-1-1-15,0 22 0,0-21 0,0 0 16,0 21-16,1-21 0,20 0 16,-42 0-16,21-1 0,0-20 0,0 21 15,1-43-15,-22 43 16,0 0-16,0 0 0,0 0 0,0 0 16,-22 21-16,1 0 15,0 0-15,0 21 0,0 0 16,0 0-16,-1 21 0,1-20 0,0 20 15,0-21-15,0 21 0,0 1 0,21-22 16,-22 0-16,22 21 0,0-20 16,0-1-16,0 0 0,0 0 0,43 0 15,-22-21-15,0 0 0,21 21 16,1-21-16,-1 0 0,0 0 16,1 0-16,-1 0 0,22-21 0,-22 21 15</inkml:trace>
  <inkml:trace contextRef="#ctx0" brushRef="#br0" timeOffset="156989.26">22183 10837 0,'0'0'0,"21"-21"0,-21 0 16,0-21-16,21 21 0,-21-22 15,0 22-15,0 0 0,0 0 0,0 0 16,-21-1-16,0 22 0,-1 0 0,1 0 16,0 22-16,-21-1 15,21 0-15,-1 0 0,-20 43 16,0-43-16,21 21 0,-1-21 15,1 0-15,0 22 0,0-22 0,21 0 16,0 0-16,0 0 0,0 1 0,0-1 16,0 0-1,21-21-15,0 0 16,22 0-16,-22 0 0,0 0 16,0 0-16,0-21 0,0 21 0,1-21 15,20-1-15,-21 22 0,0-21 16,0 0-16,1 0 0,-22-21 0,21 20 15,0 1-15,-21-21 0,21 0 16,-21 20-16,0-20 0,0 21 0,0 0 16,0 0-16,21 21 0,-21 21 31,0 21-31,0-21 0,0 0 16,-21 22-16,21-22 0,0 0 0,0 0 15,0 22-15,0-22 16,0 0-16,0 0 0,0 0 15,0 0-15,0 1 0,21-1 16,0-21 0,1 0-16,20 0 0,0 0 0,1 0 15,-1 0-15,0 0 0,1-21 0,20 21 16,1-22-16,-22 22 0,21-21 16,-20 0-16,20 0 0,-20 0 0,-22 0 15,21-22-15,-21 22 0,0-21 16,1 21-16,-22-22 0,0 1 0,0 21 15,0-22-15,0 22 16,-22 0-16,1 21 0,0 0 0,0 0 16,0 21-16,0 0 0,-1 1 15,1 20-15,0-21 0,21 0 0,0 22 16,0-22-16,0 0 0,0 0 16,0 0-16,0 0 0,0 1 0,21-1 15,0 0-15,1-21 0,-1 21 16,0 0-16,0-21 0,0 0 0,0 21 15,22-21-15,-22 0 0,0 0 16,-21 22-16,-21-22 31,0 0-15,0 0-16,-22 0 0,22 0 0,0 0 16,0 0-16,0 0 0,21-22 31,21 22-16,0 0 1,0 0-16,21 0 0,-20-21 0,-1 21 16,21 0-16,0 0 0,-20-21 0,20 0 15,0 21-15,1-21 0,-1 0 16,0 21-16,1-22 0,-1 1 16,0 0-16,22-21 0,-43 21 15,0-1-15,-21 1 0,0 0 16,0 0-16,-21 42 31,0 0-31,0-21 0,21 21 16,-22 1-16,22-1 0,-21 0 0,21 0 15,0 0-15,0 0 0,0 1 16,0-1 0,21-21-16,1 0 0,-1 0 0,21 0 15,-21 0-15,22 0 0,-22 0 0,21 0 16,0 0-16,1 0 15,-1-21-15,-21 21 0,22-22 0,-22 1 16,42-21-16,-42 21 0,1 0 16,-1-22-16,-21 22 0,21 0 15,-21 0-15,21-22 0,-21 22 16,0 42 0,-21 1-16,0-1 15,0 0-15,-1 0 0,22 21 16,-21 1-16,0-22 0,0 21 15,0-21-15,21 22 0,-21-1 0,-1 0 0,22 1 16,0-1-16,0 127 16,-21-126-16,21 20 15,0 1-15,0-1 0,0 1 0,0-1 16,0 1-16,0-1 0,0 1 0,0-1 16,0 1-16,0-1 0,0 1 15,0-1-15,0 1 0,0-1 0,-21 1 16,21-22-16,0 22 0,0-22 0,0 0 15,0 1-15,-21-1 0,21-21 0,-21 21 16,0-42-16,-1 22 0,1-22 16,-21 0-16,21 0 0,0-22 15,-64-62 1,43 63-16,20-22 0,-20 1 0,21-22 16,0 1-16,0-1 0,-1 1 15,1-22-15,21 22 0,0-1 0,0-20 16,0 20-16,0-21 0,0 22 0,0-22 15,43 22-15,-1-85 16,0 84-16,-21 22 0,22-22 16,-1 22-16,0 0 0,1-1 0,-1 22 0,0-21 15,1 21-15,-1-1 0,0 1 16,22 0-16,-22 0 0,1 0 0,41-22 16,-41 22-16</inkml:trace>
  <inkml:trace contextRef="#ctx0" brushRef="#br0" timeOffset="157175.16">24532 10837 0,'0'22'62</inkml:trace>
  <inkml:trace contextRef="#ctx0" brushRef="#br0" timeOffset="159023.82">762 12933 0,'-21'0'31,"0"0"-15,-1 0 15,1 0-31,21-21 16,-21 21-1,21-21 1,0-1 0,21 22-1,0-21-15,1 0 0,-1 21 16,0 0-16,0-21 0,0 21 16,0 0-16,1 0 0,-1 0 15,0 0-15,0 0 0,0 0 16,0 0-1,-21 21-15,0 0 16,0 0-16,0 1 0,0-1 16,-21 0-16,0 0 0,0 0 15,-21 0-15,20 1 0,1-1 16,0 0-16,-21 0 0,21-21 0,-1 21 16,1-21-16,0 0 0,21 21 15,-21-21-15,42 0 31,0-21-15,0 21-16,1-21 16,-1 21-16,0 0 0,0-21 0,0 21 15,0-21-15,1 21 16,-1 0-16,0 0 0,0 0 16,0 0-16,0 0 0,1 21 15,-1 0-15,-21 0 16,21 0-16,-21 1 0,0-1 0,0 21 15,0-21-15,0 0 0,0 1 16,0 20-16,-21-21 0,0 0 0,-1 0 16,1 1-16,-21-1 0,0 0 15,-1 0-15,1 0 0,0-21 16,-1 21-16,1-21 0,0 0 16,-22 0-16,22 0 0,-1 0 15,1 0-15,-21-21 0,20 0 16,22 21-16,0-21 0,0 0 15,0 0-15,-1 21 0,1-22 16,0 1-16,21 0 0,0 0 0,0 0 16,0 0-1,21 21 17,22 0-17,-22 0-15,0 0 0,21 0 0,1 0 16,-1 0-16,0 0 15</inkml:trace>
  <inkml:trace contextRef="#ctx0" brushRef="#br0" timeOffset="159796.49">1355 13166 0,'21'0'281,"-21"-21"-281,0-1 16,-21 22 31,-1 0-32,22 22-15,-21-22 0,21 21 16,0 0-16,0 0 16,21-21 46,1-21-46,-22 0-1,0 0 17</inkml:trace>
  <inkml:trace contextRef="#ctx0" brushRef="#br0" timeOffset="162652.79">2117 12869 0,'0'-21'78,"0"0"-62,0 0 0,21 0-16,0 0 15,-21-1 1,21 1-16,-21 0 15,21 21-15,-21-21 0,0 0 16,0 0 0,0 42 15,0 21-15,0-21-16,-21 22 0,21-1 15,0 21-15,0-20 0,0 20 0,0-20 16,0 20-16,0-21 0,-21 22 15,21-22-15,0 1 0,0-1 16,-21 0-16,21 1 0,-21-1 16,21-21-16,0 21 0,-22-20 0,22-1 15,0 0-15,0 0 0,0-42 47,0 0-47,0 0 0,0-22 0,0 22 16,0 0-16,0-21 15,0 20-15</inkml:trace>
  <inkml:trace contextRef="#ctx0" brushRef="#br0" timeOffset="165588.12">2095 12975 0,'0'0'0,"0"-21"0,0 0 0,0 0 16,0 0-16,0-1 0,0 1 15,0 0-15,22-21 0,-1 21 0,0-1 16,0 1-16,21 0 0,1 0 15,-1 0-15,0 0 0,1-1 0,-1 22 16,0 0-16,22 0 0,-22 0 16,1 0-16,-1 0 0,-21 0 0,21 22 15,-20 20-15,-1-21 0,0 0 16,-21 22-16,0-22 0,0 21 16,-21-21-16,0 22 0,-22-1 15,1-21-15,0 21 0,-1-20 0,1 20 16,-22-21-16,22 0 0,0 0 15,-1-21-15,22 22 0,-21-22 0,21 0 16,-22 0-16,22 0 0,0 0 16,0 0-16,0-22 15,21 1-15,0 0 16,21 21 0,0 0-16,0 0 0,0 0 15,1 21-15,-1-21 0,0 21 16,0 22-16,21-22 0,-20 0 15,-1 0-15,0 0 0,0 1 0,0 20 16,0-21-16,1 0 0,-22 0 16,21 1-16,0-1 0,0 0 15,0 0-15,0-21 16,1 0-16,-1 0 0,0 0 0,0 0 16,0 0-16,0-21 0,1 0 15,-1 21-15,0-21 0,21-1 0,-21 1 16,1 0-16,-1 0 0,0-21 15,0 20-15,0-20 0,0 21 16,1-21-16,-22 20 0,21-20 16,-21 21-16,0 0 0,0 0 0,0-1 15,0 44 1,0-1 0,0 0-16,0 21 0,0-21 0,0 1 15,0 20-15,-21-21 0,21 21 16,0-20-16,0-1 0,0 0 0,0 0 15,0 0-15,0 0 0,0 1 16,21-22-16,0 0 16,0 0-16,0 0 0,0 0 15,22 0-15,-22-22 0,0 1 16,0 21-16,0-21 0,1 0 16,-1 0-16,0 0 0,0-22 15,0 22-15,0 0 0,-21 0 0,0-22 16,0 22-16,0 0 0,0 0 15,0 0-15,0 42 32,0 0-32,0 0 15,0 0-15,0 22 0,0-22 16,0 0-16,0 21 0,0-20 0,0-1 16,0 0-16,0 0 0,0 0 15,22 0-15,-1 1 0,0-1 0,0-21 16,0 0-16,22 0 0,-22 0 15,21 0-15,-21 0 0,22 0 16,-1 0-16,-21-21 0,21 21 0,-20-22 16,20 1-16,-21 0 0,21 0 15,-20 0-15,20-22 0,-21 22 16,-21 0-16,21 0 0,-21-21 0,0 20 16,0 1-16,0 0 0,0 0 15,0 0-15,0 0 0,-21 42 31,0 0-31,21 0 0,-21 0 16,21 22-16,0-22 0,0 0 16,0 0-16,-21 0 0,21 0 15,-22 1-15,22-1 0,0 0 0,0 0 16,0 0-16,-21-21 16,21-21 15,0 0-31,0 0 15,0 0-15,21-22 0,-21 22 16,0 0-16,22-21 0,-22 20 16,21-20-16,0 21 0,-21-21 0,21 20 15,-21 1-15,21 0 0,0 21 16,1 0-16,-22 21 16,21 0-16,-21 1 0,0-1 15,0 0-15,21 0 0,-21 21 16,21-20-16,0-1 0,-21 21 0,21-21 15,-21 0-15,22 1 0,-1-1 16,0 0-16,0 0 0,0-21 0,22 0 16,-22 21-16,21-21 0,-21 0 0,22 0 15,-1 0-15,0-21 0,1 21 16,20-21-16,-21 0 0,1 0 0,-1-1 16,0 1-16,-20 0 0,20 0 15,-21 0-15,0 0 0,0-22 16,-21 22-16,0-21 0,0 21 0,0-22 15,0 22-15,0 0 0,0 0 16,-21 21-16,0 0 16,0 0-16,21 21 0,-21 0 15,21 0-15,-21 0 0,21 1 0,-22 20 16,22-21-16,-21 21 0,21-20 16,0-1-16,-21 21 0,21-21 0,-21 0 15,0 1-15,21 20 0,0-21 0,-21 0 16,21 0-16,21-42 47,0 0-32,-21 0-15,21 0 0,0 0 0,0-1 16,1 1-16,-1-21 0,0 21 16,0-22-16,-21 22 0,21-21 0,22-22 15,-22 64 1,-21 22-1,0-1-15,0 0 0,0 0 16,0 0-16,21 0 0,-21 1 16,0-1-16,0 0 0,0 21 0,0-21 15,21 1-15,-21-1 0,21-21 0,0 21 16,-21 0-16,22-21 0,-1 0 16,0 21-16,0-21 0,0 0 0,0 0 15,22 0-15,-22 0 0,0 0 16,21-21-16,1 21 0,-22-21 15,21 21-15,-21-21 0,22 0 0,-22-1 16,0 1-16,0 0 0,0 0 0,1 0 16,-1 0-16,0-64 15,-21 64-15,0 0 0,0-1 16,-21 44 15,21-1-31,-21 0 0,21 0 16,0 0-16,0 0 0,0 22 0,0-22 15,0 0-15,0 0 0,0 0 16,0 1-16,0-1 0,21-21 16,0 0-16,-21 21 0,21-21 15,0 0-15,0 0 0,1 0 0,-1 0 16,0 0-16,0 0 0,0 0 16,22-21-16,-22 21 0,0-21 15,0-1-15,0 22 0,0-21 0,1 0 0,-22 0 16,21-21-16,0 20 0,-21 1 15,21 0-15,-21-21 0,0 21 0,0-1 16,0 44 15,0-1-31,-21 0 16,21 21-16,-21-21 0,21 1 0,-21-1 16,21 0-16,0 0 0,-22 0 15,1 0-15,21 1 0,-21-22 16,21 21-1,0-42 1,0-1 0,21 1-16,0 0 0,1 0 15,-1 0-15,0 0 0,0-1 16,0-20-16,0 0 0,22 21 0,-22-22 16,64-41-1,-64 62-15,0 1 0,-21 0 0,21 21 16,0 0-16,-21 21 15,21 0-15,-21 1 0,0 20 0,0-21 16,0 0-16,0 22 0,0-22 0,0 0 16,0 21-16,0-21 0,0 1 15,0-1-15,0 0 0,0 0 16,0 0-16,22-21 0,-1 21 0,0 1 16,0-22-16,0 0 0,22 0 0,-22 0 15,21 0-15,-21 0 0,22 0 0,-1 0 16,-21 0-16,21 0 0,1-22 15,-1 22-15,0-21 0,-20 0 16,20 0-16,0 0 0,-21 0 0,1-22 16,-1 22-16,0-21 0,0-1 15,-21 22-15,0-21 0,0 0 0,0 20 16,0 1-16,0 0 0,-21 21 16,-21 0-16,20 0 15,1 21-15,0 0 0,-21 1 0,21-1 16,-1 21-16,1-21 0,0 22 0,0-22 15,21 0-15,0 21 0,0-21 16,-21 1-16,21-1 0,0 0 0,0 0 16,21-21-1,0 0-15,0 0 0,0 0 0,1 0 16,-1 0-16,0 0 0,21 0 0,-21-21 16,1 21-16,20-21 0,-21 0 15,0-1-15,0 1 0,1 0 0,-1 0 16,0 0-16,-21 0 0,0-1 0,0 1 15,0 0-15,21 0 0,-21 0 16,0 42 0,-21 0-1,0 0-15,21 0 0,0 22 16,-21-22-16,-1 21 0,22-21 0,0 22 16,0-1-16,0 0 0,0 1 15,0 20-15,0-20 0,0 20 16,0 1-16,0-1 0,0 1 0,0 20 15,0-20-15,0 20 0,0 65 16,0-65-16,0 1 0,0 0 16,0-1-16,-21 1 0,21 0 0,-21-1 15,0-20-15,21 20 0,-42 43 16,20-63-16,1-1 0,0 1 16,0-22-16,0 1 0,0-22 15,-1 0-15,1 0 0,0 0 0,0-21 16,21-21-16,0 0 0,0 0 15,0-22-15,0 22 0,0 0 16,0-21-16,0-1 0,0 22 16,0-21-16,21-22 0,0 22 0,-21 0 15,0-22-15,0 1 0,21-22 0,-21 22 16</inkml:trace>
  <inkml:trace contextRef="#ctx0" brushRef="#br0" timeOffset="165792">6054 12615 0,'0'0'0,"0"-21"16,-22 21-16,1 0 0,0 0 16,21-21-16,-21 21 0,42 21 46,0-21-46,0 0 0,1 0 0,-1 0 16</inkml:trace>
  <inkml:trace contextRef="#ctx0" brushRef="#br0" timeOffset="166195.76">8022 12615 0,'0'-21'16,"0"42"-16,0-63 0,0 21 0,0 0 0,0 0 15,0-1-15,0 1 0,0 0 16,0 42 15,0 0-31,0 22 0,0-22 16,0 21-16,-21 64 0,0-42 15,0-22-15,-1 21 0,22-20 16,-21-1-16,0 22 0,21-22 0,0-21 16,0 21-16,0-20 0,0 20 0,0-21 15,21 0-15,0 0 16,1-21-16,-1 0 0,0 0 0,0 0 15,0 0-15,0 0 0,1-21 0,-1 0 16,0 21-16,0-21 0,0 0 16,-21 0-16,21-1 0</inkml:trace>
  <inkml:trace contextRef="#ctx0" brushRef="#br0" timeOffset="166375.66">7895 12891 0,'0'0'0,"-21"0"0,0 0 15,21 21 1,21-21 0,0 0-16,0 0 15,0 0-15,22 0 0,-22 0 0,21 0 16,1 0-16,-22 0 0,21-21 0,0 21 16,1-22-16,-22 1 15,0 21-15,21-21 0</inkml:trace>
  <inkml:trace contextRef="#ctx0" brushRef="#br0" timeOffset="167065.18">8467 12891 0,'0'0'15,"-22"21"-15,1 0 0,21 0 16,-21-21-16,21 21 0,21-21 47,0-21-47,1 0 0,-1 21 15,0-21-15,0 0 0,0-1 16,0 1-16,1 0 0,-1 21 0,0-21 16,0 0-16,-21 0 0,0-1 0,0 1 15,0 0-15,-21 21 16,0 0 0,0 21-16,-1 0 0,1 1 15,0 20-15,0 0 0,0 1 0,0-1 16,-1 0-16,1-21 0,21 22 0,0-1 15,0 0-15,0-20 0,0-1 16,0 21-16,0-21 0,0 0 16,21 1-16,1-22 0,20 0 15,-21 0-15,0 0 0,22 0 16,-1 0-16,-21 0 0,21 0 0,1-22 16,-1 1-16,0 0 0,1 0 0,-1 0 15,0 0-15,1-1 0,-1 1 16,-21-21-16,22 21 0,-22-22 0,0 1 15,0 21-15,0-21 0,-21 20 16,0-20-16,0 21 0,-21 21 16,0 0-16,0 0 15,0 21-15,-1 0 0,-20 0 16,21 1-16,0 20 0,21-21 0,-21 21 16,21-20-16,0-1 0,0 0 15,0 0-15,0 21 0,0-20 16,21-1-16,0 0 0,0 0 15,0-21-15,0 21 0,1-21 16,-1 0-16,0 21 0,0-21 0,0 0 16,0 22-16,-42-22 31,0 0-31,0 0 16,0 0-16,0 0 0,-22 0 0,22 0 15,0 0-15,0 0 0,0 0 16,-1 0-16,1 0 0,21-22 15,0 1 1,21 0-16,1 0 16,-1 0-16,21 0 0</inkml:trace>
  <inkml:trace contextRef="#ctx0" brushRef="#br0" timeOffset="167332.01">9758 12446 0,'0'0'0,"-21"0"16,-1 0-16,-20 21 0,21 0 0,0 1 16,0 20-16,-1 0 0,1 1 15,0-1-15,-21 64 16,42-43-16,-21-20 0,-1 62 16,1-62-16,21-1 0,0-21 0,0 22 15,0-22-15,0 21 0,0-21 16,0 0-16,21 1 0,1-22 15,-1 0-15,0 0 16,0 0-16,0 0 0,22 0 0,-22-22 16,0 22-16,0-21 0,-21 0 0,21 0 15,0 0-15,-21 0 0</inkml:trace>
  <inkml:trace contextRef="#ctx0" brushRef="#br0" timeOffset="167495.93">9377 12869 0,'0'0'0,"21"22"31,0-22-31,0 0 0,22 0 16,-22 0-16,21 0 0,-21 0 0,22-22 16,-22 22-16,0-21 0,21 0 15</inkml:trace>
  <inkml:trace contextRef="#ctx0" brushRef="#br0" timeOffset="168155.78">10350 12869 0,'0'0'0,"0"-21"15,0 0-15,0 0 16,22 0-16,-1 0 15,0-1-15,0 1 0,21 0 0,-20 0 16,-1 0-16,0 0 0,0-1 0,-21 1 16,0 0-16,21 0 0,-21 0 15,0 0-15,0-1 0,0 1 0,-21 0 16,0 21-16,0 0 0,0 0 0,-1 0 16,1 0-16,-21 0 0,21 21 15,0-21-15,-22 21 0,22 1 16,0-1-16,0 21 0,21-21 15,0 0-15,0 1 0,0 20 0,0-21 16,0 21-16,0-20 0,21 20 0,0 0 16,21-21-16,-20 22 0,-1-22 15,0 21-15,0-21 0,21 1 0,-42 20 16,22-21-16,-1 0 0,-21 0 16,0 1-16,0-1 0,0 0 0,0 0 15,0 0-15,-21 0 0,-1-21 16,1 22-16,-21-22 0,21 0 0,-22 0 0,22 0 15,-21 0-15,0 0 0,20 0 16,-20 0-16,0-22 0,-1 22 16,22-21-16,-21 0 0,21 0 15,0 0-15,-1-22 0,1 22 0,21 0 16,-21-21-16,21 21 0,0-1 0,0-20 16,21 21-16,0 21 0,1-21 15,-1 0-15,21 21 0,0 0 0,1-22 16,-1 22-16,43 0 15,-43 0-15</inkml:trace>
  <inkml:trace contextRef="#ctx0" brushRef="#br0" timeOffset="168955.87">10922 12764 0,'21'-22'0,"-21"1"0,0 0 15,0 0-15,0 0 16,-21 21-16,0 0 0,0 0 15,-1 0-15,1 0 0,0 0 16,0 21-16,0 0 0,0 0 16,21 0-16,-22 22 0,1-22 0,21 21 15,-21 1-15,21-1 0,0-21 16,0 21-16,0 1 0,0-22 16,0 0-16,0 21 0,0-20 0,0-1 15,0 0-15,0 0 0,21-21 16,0 21-16,1-21 0,20 0 0,-21 0 15,0 0-15,22 0 0,-1 0 0,-21 0 16,21-21-16,1 0 0,-22 21 16,21-21-16,1 0 0,-22-1 0,21-20 15,-21 21-15,0 0 0,1-22 0,-1 1 16,0 21-16,-21-21 0,0-1 16,0 22-16,0-21 0,0-1 15,-21 43-15,0 0 16,-22 0-16,22 0 0,0 22 15,0-1-15,0 0 0,-1 0 0,22 0 16,0 22-16,0-22 0,0 0 16,0 0-16,0 21 0,22-20 15,-1-1-15,21 0 0,-21-21 16,0 0-16,1 21 0,-1-21 0,21 0 16,-21 0-16,0 0 0,1 0 15,-1 0-15,-21 21 31,21-21 16,0 0-47,0 0 16,0-21-16,-21 0 16,22 21-16,-1-21 0,0 0 0,0-1 15,0 1-15,0 0 0,1 0 0,-1 0 16,-21 0-16,21-1 0,-21 1 15,21 0-15,0 0 0,-21 42 32,0 0-32,-21 0 15,0 1-15,0-1 0,21 21 16,0-21-16,0 0 0,-21 1 16,21-1-16,-22 21 0,22-21 15,0 0-15,0-42 63,0 0-63,0 0 0,22 0 15,-22 0-15,0-1 0</inkml:trace>
  <inkml:trace contextRef="#ctx0" brushRef="#br0" timeOffset="169131.78">11747 12658 0,'0'0'0,"0"-21"15,0-1-15,22 22 79,-1 22-64,0-22-15</inkml:trace>
  <inkml:trace contextRef="#ctx0" brushRef="#br0" timeOffset="169512.56">12192 12700 0,'0'0'0,"0"21"46,0 0-46,0 1 0,0 20 16,0-21-16,0 0 0,0 22 0,0-1 16,0 0-16,0 1 0,-21-22 15,21 42-15,-21-20 0,21-1 0,-22 0 16,22 22-16,-21-1 0,21 1 16,-21-1-16,0 1 0,21 20 0,-21 1 15,0 0-15,-1-1 0,1 1 16,0-21-16,0 20 0,0 1 0,0-22 15,-1 22-15,1-21 0,21-22 0,-21 0 16,21 1-16,0-1 0,0-21 16,0 0-16,0 0 0,0-42 15,0 0-15,0 0 16,21 0-16,0-22 0,1 1 16,-1 0-16,0-22 0,-21 22 0,21-22 15,0 1-15,22-1 0,-22-20 0,0-1 16</inkml:trace>
  <inkml:trace contextRef="#ctx0" brushRef="#br0" timeOffset="169799.39">12192 13229 0,'0'-63'16,"0"126"-16,0-169 0,0 43 0,21 21 15,-21-1-15,21 1 0,-21 0 0,21 20 16,1-20-16,-1 21 0,0 0 0,0 0 16,0-1-16,0 22 0,22 0 15,-22 0-15,21 0 0,-21 0 16,1 22-16,-1-1 0,0 0 0,0 21 15,-21-21-15,21 1 0,-21 20 16,0-21-16,0 21 0,0-20 0,-21-1 0,0 0 16,0 0-16,-22 0 15,22-21-15,0 21 0,-21-21 0,21 22 16,-1-22-16,1 0 0,0 0 0,0 0 16,21-22 15,0 1-31,21 21 15,0-21-15,0 0 0,22 0 16,-22 0-16,21-1 0</inkml:trace>
  <inkml:trace contextRef="#ctx0" brushRef="#br0" timeOffset="170071.24">13081 12467 0,'0'-21'15,"0"42"-15,0-63 0,0 21 0,0 0 16,-21 21-1,0 0-15,21 21 0,-22-21 0,1 21 16,0 21-16,0-21 0,21 1 16,0 20-16,-21 0 0,0 1 15,21-1-15,-22 0 0,22 1 0,0-1 16,0 0-16,-21 1 0,21-1 0,0 0 16,0-21-16,0 22 0,0-1 15,0-21-15,0 0 16,21-21-16,1 0 0,-1 0 15,0 0-15,0 0 0,0 0 0,0 0 16,1-21-16,-1 0 0,0 0 16,0 0-16,-21 0 0,0-1 0,21 1 15</inkml:trace>
  <inkml:trace contextRef="#ctx0" brushRef="#br0" timeOffset="170245.14">12785 12742 0,'0'0'0,"-43"0"31,64 0-31,1 0 16,20 0-16,0-21 15,-21 21-15,43 0 0,-22 0 0,1 0 16,20-21-16,-21 21 0,22 0 16,-22-21-16,1 21 0,-1 0 0,21-21 15</inkml:trace>
  <inkml:trace contextRef="#ctx0" brushRef="#br0" timeOffset="170575.95">13928 12679 0,'0'0'0,"0"-21"0,0 0 15,0-1 1,0 44 15,0 20-15,0-21-16,0 0 0,0 0 16,0 22-16,0-22 0,0 0 15,0 21-15,0-20 0,0-1 0,0 0 16,0 0-16,0 0 15,21-42 32,-21 0-47</inkml:trace>
  <inkml:trace contextRef="#ctx0" brushRef="#br0" timeOffset="170896.76">13991 12446 0,'0'0'0,"-21"0"16,0 0-16,42 0 47,0 0-47,0 0 0,0 0 16,1-21-16,-1 0 0,0 21 0,0-21 15,-21-1-15,0 1 16,0 0-16,0 0 0,-21 21 15,0-21-15,0 21 0,-1 0 16,1 0-16,0 0 0,0 0 0,0 0 16,0 21-16,-1 0 0,1 0 0,21 0 15,0 1-15,-21-1 0,21 0 16,0 0-16,0 0 0,0 0 16,0 1-16,0-1 0,0 0 0,21-21 0,0 21 15,22-21 1,-22 0-16,0 21 0,21-21 0</inkml:trace>
  <inkml:trace contextRef="#ctx0" brushRef="#br0" timeOffset="171345.51">14414 12573 0,'0'21'15,"0"0"-15,-21 1 16,0-1-1,21 0-15,0 0 0,0 0 0,0 0 0,0 1 16,0-1-16,0 0 0,0 0 16,0 0-16,0 0 0,0 1 15,-21-22-15,21 21 16,0-42 15,0-1-31,0 1 16,0 0-16,0-21 15,21 21-15,0-1 0,0-20 0,1 21 16,-1-21-16,0 20 0,21 1 16,-21-21-16,22 21 0,-1 21 15,-21-21-15,22 21 0,-22 0 0,0 0 16,21 0-16,-21 0 0,1 21 16,-1 0-16,0 0 0,-21 0 0,0 0 15,0 22-15,0-22 0,0 21 0,0-21 16,0 22-16,0-22 0,0 0 15,-21 21-15,0-20 0,21-1 0,-22 0 16,1-21-16,21 21 0,0 0 0,-21-21 16,0 0-16,21-21 31</inkml:trace>
  <inkml:trace contextRef="#ctx0" brushRef="#br0" timeOffset="172295.79">16044 12785 0,'21'0'0,"-42"0"0,64-21 15,-22 21-15,-21-22 0,21 22 0,-21-21 16,21 0-16,-21 0 0,0 0 15,0 0-15,0-1 0,0 1 16,0 0-16,0 0 0,0 0 0,-21 0 16,0-1-16,0 22 15,-1 0-15,1 0 0,0 0 16,0 0-16,-21 0 0,20 22 0,1-22 16,0 21-16,0 21 0,-21-21 15,20 22-15,22-1 0,-21-21 0,0 21 16,0 1-16,21-1 0,-21 0 0,21-20 15,0 20-15,0-21 0,0 0 16,0 0-16,0 1 0,0-1 0,21 0 16,0-21-16,0 0 0,0 0 0,1 0 15,-1 0-15,0 0 0,21-21 16,-21 0-16,1-1 0,20 1 16,-21 0-16,21 0 0,1-21 15,-22 20-15,21-20 0,1 0 0,-22-1 16,21 1-16,-21 0 0,43-64 15,-43 64-15,0-22 0,0 22 16,0-1-16,-21-20 0,0 21 0,0-1 16,0 22-16,0 0 0,0 0 15,0 0-15,-21 21 16,21 21-16,-21 0 0,0 21 0,21 1 16,-21-1-16,0 0 0,21 1 15,-22-1-15,1 0 0,21 1 16,-21 20-16,21-21 0,0 1 15,-21-1-15,21 0 0,0 1 0,0-1 16,0-21-16,0 22 0,0-22 0,0 0 16,21 0-16,0 0 15,0-21-15,1 0 0,20 0 0,-21 0 16,0 0-16,43-42 0,-22 42 16,-21-21-16,0 0 0,22-22 15,-22 22-15,0 0 0,0-21 16,0 20-16,1-20 0,-22 21 0,0 0 15,21 0-15,-21-1 0,0 44 32,0-1-32,-21 0 0,-1 0 15,22 21-15,-21-20 0,0-1 16,21 0-16,0 0 0,0 0 0,-21 0 16,21 1-16,0-1 15,21-21 1,0 0-1,0-21-15,-21-1 16,22 1-16</inkml:trace>
  <inkml:trace contextRef="#ctx0" brushRef="#br0" timeOffset="172459.69">16806 12425 0,'-63'0'31,"63"21"1,21-21-17</inkml:trace>
  <inkml:trace contextRef="#ctx0" brushRef="#br0" timeOffset="175116.23">16976 12764 0,'0'0'0,"-22"21"31,65-42 0,-22 21-31,0-22 0,21 1 0,1 0 16,-22 21-16,21-21 0,22 0 0,-22 0 15,0-1-15,1 1 0,-1 0 16,-21-21-16,22 21 0,-22-1 0,0-20 16,0 21-16,-21 0 0,0-22 15,0 22-15,0-21 0,0 21 0,-21-22 16,0 43-16,0-21 0,-1 21 15,1 0-15,-21 0 0,21 0 16,0 21-16,-1 1 0,1-1 0,-21 21 16,21 0-16,0-20 0,-1 20 15,1 0-15,0 22 0,0-22 0,0 22 16,0-1-16,21 1 0,-22-1 16,1 1-16,0 20 0,0-20 15,0 20-15,0-20 0,-1 21 0,22-1 16,-21 1-16,0 0 0,0-1 0,0 1 15,0 0-15,21-22 0,0 1 16,0-1-16,0 1 0,0-22 0,0-21 16,0 21-16,0-20 0,21-1 0,0-21 15,0 0-15,21 0 0,-20-21 16,-1-1-16,21 1 0,0 0 16,1-21-16,-1 21 0,0-22 0,1 1 15,-1-22-15,-21 22 0,22-21 16,-22-1-16,21 1 0,-42-1 15,0 1-15,0-1 0,0-21 0,-21 22 16,0-1-16,0 1 0,-22 21 16,1-22-16,0 22 0,-1-1 0,1 22 15,0-21-15,-1 21 0,22 0 0,0-1 16,0 22-16,21-21 0,0 0 16,21 21-16,21-21 15,-21 0-15,43 21 0,-22-21 16,43-1-16,-22 1 0,1 0 0,21 0 15,-1 0-15,-20 0 0,84-43 16,-63 43-16,-22-21 0,22-1 16,-22 1-16,1 21 0,-22-22 15,22 1-15,-22 0 0,-21-1 0,0 1 16,0 0-16,-21-1 0,0 22 16,0-21-16,-21 21 0,-21 21 0,21 0 15,-22 0-15,1 0 0,21 0 16,-21 21-16,-1 0 0,22 0 0,0 22 15,-21-1-15,20 0 0,1 22 0,0-22 16,0 22-16,0-1 0,21 1 16,-21-1-16,-1 1 0,1-1 0,21 22 15,-42 63-15,21-63 16,21-1-16,-21 1 0,-1 0 16,1-1-16,0 1 0,0 21 0,0-22 15,0 22-15,-1-21 0,-20 0 0,21 20 16,-21-20-16,20-21 0,-20 20 15,21-20-15,0-1 0,0-20 0,-1-1 16,22 0-16,0-21 0,0 1 0,22-22 16,20-22-1,-21 1-15,21 0 0,1 0 16,-1-21-16,0 20 0,1-20 0,20 0 0,-20 21 16,-1-22-16,21 1 0,-20 0 15,-1-1-15,0-20 0,1 20 0,-1-20 16,-21 21-16,0-22 0,22-84 15,-43 84-15,0-20 0,0 20 16,0-20-16,-21 20 0,21-21 16,-43 22-16,22-1 0,0-20 0,-21 41 15,20-20-15,-20 21 0,0-1 16,21 22-16,-22-21 0,22 21 0,-21 21 16,42-22-16,-21 22 0,42 0 31,21 0-31,-21 0 15,22-21-15,-1 21 16,0 0-16,1-21 0,-1 21 0,21-21 0,-20 0 16,20 21-16,-20-21 0,-1-1 0,0 1 15,1 0-15,-1 0 16,-21 0-16,0 0 0,0-1 0,-21 1 16,22 0-16,-22 0 0,0 0 15,0 0-15,0-1 0,-22 22 16,1 0-16,0 0 0,0 0 15,0 0-15,0 22 16,-1-1-16,1-21 0,0 42 0,21-21 16,-21 22-16,0-22 15,21 0-15,0 0 0,0 0 0,0 0 16,0 1-16,0-1 0,0 0 16,0 0-16,21-21 0,0 21 0,0-21 15,0 0-15,1 0 0,20 0 16,-21 0-16,21 0 0,1 0 15,-22 0-15,21 0 0,-21-21 0,22 0 16,-22 0-16,21 21 0,-21-21 0,22-1 16,-22 1-16,0 0 0,0 0 15,0 0-15,1 0 0,-1-1 0,-21 1 16,-21 21 15,-1 0-31,1 0 0,0 0 0,21 21 16,-21 1-16,21-1 15,0 0-15,0 0 0,0 0 16,0 0-16,0 1 16,0-1-16,21-21 0,-21 21 15,0 21-15,21-21 0,0 1 16,-21-1-16,22 0 0,-22 0 16,21-21-16,0 0 0,0 21 15,0-21-15,0 0 0,1 0 16,-1 0-16,0 0 0,0 0 15,0-21-15,0 0 0,22 21 16,-22-21-16,0 0 0,21-1 0,-20 1 16,20-21-16,-21 21 0,0 0 15,0-22-15,1 22 0,-1 0 0,-21-21 16,0 20-16,0 1 0,0 0 16,-21 21-1,-1 0-15,1 0 0,-21 0 0,21 0 16,0 21-16,-1-21 0,1 21 0,21 1 15,-21-1-15,21 0 0,-21 0 16,21 0-16,0 0 0,0 1 0,0-1 16,0 0-16,0 0 0,0 0 15,21 0-15,0 1 0,0-1 0,1-21 16,-1 21-16,0-21 0,0 0 16,21 0-16,1 0 0,-22 0 15,21 0-15,1 0 0,-1 0 0,-21 0 16,21-21-16,-20 0 0,20 21 15,-21-22-15,0 1 0,0-21 0,-21 21 16,0 0-16,22-1 0,-22 1 0,0 0 16,0 0-16,0 0 0,0 0 15,-22 21 1,1 21 0,21 0-16,-21 0 0,0 0 15,21 0-15,0 1 0,-21-1 0,0 0 16,21 0-16,-22 0 15,22 0-15,0 1 0,0-1 0,-21 0 16,21 0-16,0-42 47,21 0-47,-21 0 0,22-1 16,-1 1-16,0 0 0,0 0 15,0 0-15,22-22 0,-22 22 0,21 0 0,-21-21 16,43-1-1,-22 22-15,-21 0 0,0 21 0,1 0 16,-1-21-16,-21 42 16,0 0-16,0 0 15,0 1-15,0-1 0,0 0 0,0 0 16,0 0-16,-21 22 0,21-22 16,0 0-16,0 21 0,0-21 0,0 1 15,0-1-15,21 0 0,-21 0 0,21-21 16,0 0-16,21 21 0,-20-21 15,-1 0-15,21 0 0,-21 0 0,0 0 16,22-21-16,-22 0 0,0 0 16,21 0-16,-20-1 0,-1 1 15,0 0-15,0-21 0,0 21 0,-21-22 16,21 1-16,1 0 0,-1-1 16,0 1-16,0-22 0,0 22 0,0 0 15,-21-1-15,0 1 0,0 0 0,22 21 16,-22-1-16,0 1 0,-22 21 15,1 0-15,0 21 16,0 1-16,0-1 0,0 21 16,-1-21-16,1 22 0,0-1 15,0 0-15,21 1 0,-21-22 0,0 21 16,21 0-16,0 1 0,0-1 16,-22-21-16,22 22 0,0-22 0,0 21 15,0-21-15,0 22 0,0-22 0,0 0 16,0 0-16,0 0 0,22-21 15,-22 21-15,21-21 0,0 0 0,0 0 16,0 0-16,22 0 16,-22 0-16,0 0 0,0-21 0,0 0 15,0 21-15,22-21 0,-43 0 16,21-22-16,0 22 0,0 0 0,0 0 16,-21-21-16,0 20 0,0 1 0</inkml:trace>
  <inkml:trace contextRef="#ctx0" brushRef="#br0" timeOffset="175387.07">20362 12319 0,'0'0'0,"-21"0"0,0 0 0,0 0 16,21 21-16,0 0 0,21-21 16,0 0-16,0 0 15,22 0-15,-22 0 0,21 0 0,0 0 16,1 0-16,-1 0 0,0 0 15,1 0-15,-1 0 0,0 0 0,1 0 16,-22 0-16,0 0 0,0 0 0,0 0 16,1 0-16,-44 0 62,22-21-62,-21 21 16</inkml:trace>
  <inkml:trace contextRef="#ctx0" brushRef="#br0" timeOffset="180987.4">21717 12615 0,'-21'0'0,"0"0"31,21 22 31,21-1-46,0 0-16,-21 0 16,21-21-16,0 21 0,-21 0 15,21-21 1,1 0-16,-22 22 0,21-22 31,0 0-15,-21-22-16,0 1 15,21 0-15,0 21 16,0-21-16,-21 0 0,22 0 0,-1-1 16,-21 1-16,21 0 0,21-42 15,-21 41-15,1-20 0,-1 0 16,0-1-16,0 1 0,0 0 0,0-1 15,1 1-15,20-21 0,-21 20 16,0 1-16,0 0 0,22 20 0,-22-20 16,0 21-16,0 0 0,0 21 0,1 0 15,-1 21 1,-21 0-16,0 0 0,0 0 16,0 1-16,0 20 15,0-21-15,0 0 0,0 0 0,-21 1 16,21-1-16,0 0 0,-22-21 15,22-21 17,0 0-17,0-1-15,0 1 0,0 0 16,0 0-16,0 0 0,0 0 16,0-1-16,0 1 0,0 0 0,-21 0 15,0 0-15,0 21 16,0 0-16,0 21 15,-1 0-15,22 0 0,-21 22 16,21-22-16,-21 21 0,0 0 16,21 1-16,-21-1 0,0 0 15,21 1-15,-22-1 0,22-21 0,0 22 16,-21-1-16,21-21 0,0 0 16,0 22-16,0-22 0,0 0 0,0 0 15,0 0-15,0 0 0,21-21 16,1 22-16,-1-22 0,0 0 0,0 0 15,0 0-15,0 0 0,22 0 0,-22 0 16,21 0-16,1 0 0,-1-22 16,-21 1-16,21 21 0,43-42 15,-43 21-15,-20 0 0,20-1 16,-21 1-16,0 0 0,0-21 16,1 21-16,-22-1 0,0 1 0,0-21 15,-22 42 1,1 0-16,0 0 15,0 0-15,0 21 16,21 0-16,0 0 0,0 1 16,0-1-16,0 0 0,0 0 15,0 0-15,0 0 0,0 1 16,0-1-16,21 0 0,0 0 16,-21 0-16,21 0 15,0-21-15,1 22 16,-1-22-16,0 0 0,0 0 0,21 0 15,-20 0-15,-1 0 0,0 0 0,21 0 16,-21 0-16,1 0 0,20 0 16,-21-22-16,0 22 0,0-21 0,1 0 15,-1 21-15,21-21 0,-21 0 16,-21 0-16,21-1 0,1 1 0,-1 0 16,0-21-16,-21 21 0,21-1 0,-21 1 15,0 0-15,0 0 16,0 0-16,0 0 0,-21 21 15,0 0-15,0 0 16,-1 21-16,1 0 16,0 0-16,21 0 0,0 0 0,-21 1 15,21-1-15,-21 0 0,21 21 16,0-21-16,0 1 0,0-1 0,0 0 16,0 0-16,21 0 15,0 0-15,0-21 0,0 22 0,1-22 16,20 0-16,21 21 15,-20-21-15,-1 0 0,22 0 0,-22 0 16,0 0-16,22 0 0,-22 0 16,0-21-16,22 21 0,-22-22 0,1 1 0,-1 21 15,-21-21-15,21 0 16,-20 0-16,-1 0 0,0-1 0,0-20 16,-21 21-16,0 0 0,0 0 0,0-1 15,0 1-15,0 0 0,0 0 16,-21 21-16,0 0 0,0 0 0,-1 0 15,1 0-15,-21 0 0,21 0 16,-22 0-16,22 21 0,-21 0 0,21 0 16,-22 1-16,22-1 0,0 0 15,-21 0-15,42 21 0,-21-20 0,21-1 16,0 0-16,0 0 0,0 0 16,21 0-16,0-21 15,0 22-15,0-22 0,0 0 0,1 0 16,-1 0-16,0 0 0,21 0 0,-21 0 15,22 0-15,-22 0 0,0-22 16,21 1-16,-20 21 0,-1-21 0,0-21 16,0 21-16,0-22 0,0 22 0,1-21 15,-1-1-15,0-20 0,0 21 16,-21-1-16,21-20 0,0 20 16,-21-20-16,0 21 0,0-1 0,0 22 15,0-21-15,0 21 0,0-1 0,-21 44 31,0-1-31,21 21 16,-21 0-16,0 1 0,21-1 16,0 0-16,-21 22 0,21-22 15,-22 1-15,22-1 0,-21 0 0,21 1 16,0-1-16,0 0 0,0-21 16,0 1-16,21 20 0,1-21 0,-1 0 15,-21 0-15,21-21 0,21 22 0,-21-22 16,1 0-16,-1 0 0,21 0 0,-21 0 15,22 0-15,-1 0 0,0 0 16,-21-22-16,22 22 0,-22-21 16,21 0-16,-21 0 0,1 0 0,20-22 15,-21 22-15,-21-21 0,21-22 16,-21 43-16,0 0 0,0 0 16,0 0-16,-21 21 15,0 0-15,0 0 0,0 21 16,-1 0-16,1 0 0,0 0 0,0 1 15,0-1-15,0 0 0,21 0 16,-22 0-16,22 0 0,0 1 0,0-1 16,0 0-16,0 0 0,0 0 15,22 0-15,-1-21 0,0 0 16,0 22-16,21-22 0,-20 0 16,20 0-16,0 0 0,1 0 15,-1 0-15,0 0 0,22-22 0,-22 1 16,0 0-16,1 0 0,-22 0 0,21 0 15,-21-1-15,1-20 0,-1 21 16,0-21-16,0 20 0,-21 1 16,21 0-16,-42 21 15,0 21 1,0 0-16,0 1 0,-1-1 0,1 0 16,0 0-16,21 0 15,-21 0-15,21 1 0,-21-1 0,21 0 0,-21 0 16,21 0-16,21-21 62,0-21-62,0 0 0,0 0 16,0 0-16,1-1 0,-1 1 0,0 0 16,0 21-16,0-21 0,0 0 15,1 0-15,-1 21 0,-21 21 31,0 0-31,0 0 0,0 0 16,0 0-16,0 1 16,0-1-16,0 0 15,21 0-15,0-21 16,0 0-16,0 0 16,1 0-16,-1 0 0,0 0 0,0 0 15,0 0-15,0 0 0,1-21 16,-1 0-16,0 0 0,0-1 0,-21 1 15,21 0-15,0-21 0,1-1 0,-1 1 16,0 0-16,0-22 0,0 22 16,-21-22-16,21 1 0,-21 21 0,22-1 15,-22 22-15,0-21 0,0 21 0,0-1 16,-22 44 0,1-1-1,0 0-15,0 21 0,21 1 0,-21-1 16,21 0-16,-21 1 0,21-1 15,0 0-15,-22 43 0,1-64 16,21 21-16,0-20 16,0-1-16,0 21 0,0 0 0,0-20 15,21-1-15,1-21 16,-1 0-16,0 0 0,0 0 16,0 0-16,22 0 0,-22 0 15,0-21-15,21 21 0,-21-22 0,1 1 16,20 21-16,-21-21 0,0 0 15,0-21-15,1 20 0,-22 1 0,21 0 16,-21 0-16,0 42 47,-21 0-47,-1 0 0,22 1 16,0-1-16,-21 0 0,21 0 0,0 0 15,0 0-15,0 1 16,21-22-16,1 21 15,-1-21-15,21 0 0,-21 0 16,0 0-16,22 0 0,-22 0 0,21 0 16,1 0-16,-22 0 0,21 0 0,0-21 15,-20 21-15,20-22 16,-21 1-16,0 0 0,22 0 0,-22 0 16,0-22-16,0 22 0,-21 0 0,0-21 15,21 21-15,-21-1 0,0 1 16,0 0-16,0 0 0,0 0 0,-21 21 15,0 0-15,0 0 0,0 0 16,-1 0-16,1 0 0,0 21 0,-21 21 16,21-21-16,-1 22 15,1-22-15,0 0 0,0 0 16,0 22-16,0-22 0,21 0 0,0 0 16,0 0-16,0 0 0,0 1 15,0-1 1,21-21-16,0 0 0,0 0 15,0 0-15,0 0 16,1-21-16,-1 21 0,0-22 16,0 1-16,-21 0 0,21 0 0,0 0 15,1 0-15,-1-1 0,-21-20 16,21 21-16,0 21 0,-21-21 16,0 0-16,0 42 31,-21 0-31,21 0 15,0 0-15,0 0 0,-21 1 16,21-1-16,0 0 0,0 0 0,0 0 16,0 0-16,0 1 0,0-1 0,0 0 15,21 0-15,0-21 16,0 21-16,0-21 0,1 0 16,-1 0-16,42 0 0,-42 0 15,1 0-15,-1 0 0,0-21 16,21 21-16,-21-21 0,1 0 0,-1-22 15,0 22-15,21-21 0,-21 0 16,1-1-16,20-20 0,-21 20 16,21-20-16,-20 21 0,-1-22 0,0 1 15,0 20-15,0 1 0,0 0 16,1 20-16,-22-20 0,0 21 0,0 0 16,-22 42-1,1-21 1,0 42-16,0-21 0,21 22 15,-21-1-15,0 0 0,-1 1 0,1-1 16,0 0-16,0 1 0,21 20 0,0-20 16,-21-1-16,21 0 0,0-21 15,0 43-15,0-22 0,0-21 16,0 1-16,0-1 16,0 0-16,21-21 0,0 0 0,-21 21 15,21-21-15,0 0 0,1 0 0,-1 0 16,0 0-16,0 0 15,0 0-15,0-21 0,1 0 0,-1 21 16,0-21-16,-21-1 0,21 22 16,-21-21-16,21 21 0,-21-21 0,21 0 15,-21 0-15,0 0 16,0-1-16,0 1 0,0 0 16,0 0-16,-21 0 0</inkml:trace>
  <inkml:trace contextRef="#ctx0" brushRef="#br0" timeOffset="181236.26">26628 11875 0,'0'0'0,"-22"0"0,1 0 15,0 0-15,0 0 16,0 0-16,0 0 94,-1 0-94,1 0 0</inkml:trace>
  <inkml:trace contextRef="#ctx0" brushRef="#br0" timeOffset="181485.17">25209 12171 0,'0'0'0,"0"21"15,22-21-15,-1 0 16,0 0-16,21 0 0,-21 0 15,22 0-15,-22 0 0,21 0 0,1 0 16,-1-21-16,0 21 0,22 0 16,-22 0-16,0 0 0,1 0 0,-1-21 15,0 21-15,-20 0 0,-1 0 0,-42 0 32,-22 0-32</inkml:trace>
  <inkml:trace contextRef="#ctx0" brushRef="#br0" timeOffset="182203.57">9504 14203 0,'0'0'0,"21"-21"0,-21 0 16,0-1-16,0 1 16,-21 42 15,21 1-31,0-1 16,0 21-16,0-21 0,0 0 15,0 1-15,0-1 0,0 0 0,0 21 16,-21-21-16,21 1 0,0-1 15,0 0-15,0 0 0,0-42 32,21 21-32,0-21 15,0 0-15</inkml:trace>
  <inkml:trace contextRef="#ctx0" brushRef="#br0" timeOffset="182531.38">9927 14139 0,'21'-21'16,"-42"42"-16,85-63 0,-43 21 0,0 0 0,-21 0 15,21 21-15,-21-22 16,-21 22 0,0 22-16,0-1 15,-1 0-15,1-21 0,0 21 0,0 0 16,0 0-16,21 1 0,0-1 16,0 0-16,0 0 15,21-21 1,0 0-16,0 21 0,0-21 0,1 0 15,-1 0-15,21 21 0,-21 1 16,0-22-16,-21 21 16,0 0-16,-21 0 15,0-21-15,0 21 0,-21-21 16,20 0-16,1 0 0,-21 0 0,21 0 16,-22 0-16,22 0 0,0 0 0,0 0 15,0 0-15,21-21 0,-21 21 16,21-21-16,-22 0 0,22 0 15,0-1-15,0 1 0</inkml:trace>
  <inkml:trace contextRef="#ctx0" brushRef="#br0" timeOffset="182724.27">9546 13780 0,'0'0'0,"-21"0"16,0 0 15,21 21-31,21-21 31,0 21-31,0-21 0,0 0 0,1 0 16,20 0-16,-21 0 0</inkml:trace>
  <inkml:trace contextRef="#ctx0" brushRef="#br0" timeOffset="183196.16">11599 14266 0,'0'0'0,"-21"0"16,21-21 0,0 0-16,21 0 15,0 0-15,1 0 0,-1-1 0,0 1 16,0 0-16,0 0 0,0 0 0,22 0 16,-22-22-16,-21 22 0,21 0 15,-21-21-15,21 20 0,-21-20 0,0 21 16,0 0-16,0 0 0,-21-1 15,0 22-15,0 0 16,0 0-16,-1 0 0,1 22 0,0-1 16,0 21-16,0-21 0,21 22 15,-21-22-15,21 21 0,-22-21 0,22 22 16,-21-1-16,21-21 0,0 21 0,0-20 16,0-1-16,0 0 0,21 0 15,1 0-15,-1 0 0,0 1 0,0-1 16,0-21-16,22 0 0,-1 0 15,-21 0-15,21 0 0,1 0 0,-1-21 16,22-1-16,-22 22 0,0-21 0,1 0 16,20 0-16,-21 0 15</inkml:trace>
  <inkml:trace contextRef="#ctx0" brushRef="#br0" timeOffset="184744.49">12509 13970 0,'0'-21'15,"0"42"-15,0-63 0,0 21 0,0-22 16,0 22-16,0 0 0,0 0 15,-21 21-15,0 0 0,0 0 16,0 0-16,0 0 0,21 21 0,-22 0 16,1 0-16,0 22 0,0-22 15,21 0-15,0 21 0,-21-21 0,0 1 16,21 20-16,-22-21 0,22 0 0,0 0 16,0 1-16,0-1 15,0 0-15,0 0 0,0 0 16,22-21-16,-1 0 15,0 0-15,0 0 0,21-21 16,-20 0-16,-1 21 0,0-21 0,0 0 16,0-1-16,0 1 0,-21 0 15,22 0-15,-1-21 0,0 20 0,0-20 16,-21 0-16,0 21 0,21-1 0,-21-20 16,21 42-16,-21-21 0,0 42 31,0 0-31,0 22 15,0-22-15,0 0 0,0 0 16,0 0-16,0 22 0,-21-22 0,21 0 16,0 0-16,0 0 0,0 0 15,0 1-15,0-1 0,21 0 16,1-21-16,-1 0 0,0 0 16,0 0-16,21 0 0,-20 0 15,-1 0-15,21 0 0,-21-21 0,0 21 16,22-21-16,-22-1 0,21 22 0,1-21 15,-22 0-15,0 0 0,21-21 16,-21 20-16,1 1 0,-1 0 16,-21 0-16,21 0 0,-21 0 0,0-1 15,-21 22 1,0 0-16,-1 0 0,1 22 0,0-22 16,0 21-16,0 0 0,0 0 15,21 0-15,0 22 0,0-1 16,0-21-16,0 0 0,21 0 15,0 1-15,-21-1 0,21 0 16,-21 0-16,21-21 0,-21 21 0,0 0 16,-21-21-1,0 0 1,0 0-16,0 0 0,-1 0 16,1-21-16,0 21 15,0 0-15,21-21 0,-21 21 0,21 21 47,0 0-47,0 1 16,21-22-16,0 0 0,0 0 15,22 21-15,-22-21 0,0 0 0,0 0 16,21 0-16,-20 0 0,20-21 0,0 21 16,1-22-16,-22 22 0,21-21 15,0 0-15,-20 21 0,20-21 0,-21 0 16,21 0-16,-20-1 0,-1 1 0,0 0 15,0-21-15,0 21 16,-21-1-16,0 1 0,21 0 0,-21 0 16,0 0-16,0 0 0,22 21 15,-22 21 1,0 0-16,-22 0 0,1 0 16,21 0-16,-21 22 0,21-22 15,0 0-15,0 0 0,0 0 0,0 1 16,0-1-16,21 0 0,0-21 15,1 0-15,-1 21 0,21-21 16,-21 0-16,22 0 0,-22 0 0,21 0 16,-21 0-16,22-21 0,-22 0 15,21 21-15,-21-21 0,0-1 16,1 22-16,-1-21 0,0 0 0,-21 0 16,0 0-16,0 0 0,21-1 15,-21-20-15,0 21 0,0 0 0,0 0 16,0-1-16,0 44 31,0-1-31,0 0 0,0 0 16,0 21-16,0-20 0,0-1 0,0 21 15,0 0-15,0 1 0,-21-1 16,21 0-16,0 22 0,0-1 0,0 1 16,0-1-16,0 1 0,0 21 15,0-22-15,21 1 0,-21 20 16,21 1-16,-21 0 0,0-1 0,0 1 15,0 21-15,0-22 0,0 1 0,0 0 16,0-1-16,-21 1 0,0-21 16,21 20-16,-21-20 0,0-1 0,-1-20 15,22 20-15,-21-42 0,21 22 0,-21-22 16,0-21-16,21-21 16,0-1-16,0-20 15,0 21-15,0-43 0,0 22 0,0-21 16,0-1-16,0 1 0,-21-1 15,21-21-15,-21 1 0,21-1 16,-22-21-16,22 22 0,0-22 0,0 0 16,0-85-16,0 107 0,22-1 15,20 0-15,-21 1 0,21 20 16,1 1-16,-22-1 0,21 22 0,1 0 16,-1 20-16,-21-20 0,21 21 0,-20 0 15,20 21-15,-21-21 0,0 21 16,0 0-16,1 0 0,-1 0 15,-21-22-15,0 44 47,0-1-31,0 0 0,0 0-16,-43 0 0,22-21 0,-21 21 15</inkml:trace>
  <inkml:trace contextRef="#ctx0" brushRef="#br0" timeOffset="186196.77">508 15304 0,'0'0'0,"21"0"16,-21-22-16,21 22 16,-21-21-16,0 0 0,0 0 15,0 0-15,0 0 16,0-1-16,0 1 16,0 0-1,0 42 16,0 0-31,0 1 0,0 20 16,21 0-16,-21 1 0,0-1 16,0 0-16,0 1 0,0-1 0,0 0 0,0 1 15,-21-1-15,0 0 16,0 1-16,0-1 0,0 0 16,-22 1-16,22-22 0,0 21 15,0-21-15,0-21 16,-1 0-16,22-21 15,0 0-15,0 0 16,0 0-16,22-1 16,-1 1-16,0 21 0,0-21 0,21 0 15,-20 21-15,20 0 0,0 0 16,-21 0-16,22 0 0,-1 0 16,0 0-16,-20 0 0,20 0 0,0 0 15,-21 0-15,22 0 16,-22 0-16,0 0 0,0 0 0,0 0 15,1-21-15,-22 0 16,0-1-16,0 1 0,0 0 16,0 0-16,0 0 15,-22 0-15,1-1 16,0 1-16,21 0 0,-21 21 0,0 0 16,0 0-1,-1 21 1,22 0-16,0 1 0,0-1 15,0 21-15,0-21 0,0 22 0,0-22 16,22 0-16,-22 21 16,0-21-16,0 22 0,0-1 15,0-21-15,0 22 0,0-22 0,0 0 16,21 0-16,-21 0 0,0 0 16,0-42 30,0 0-30,0 0 0,0 0-16,21 0 0,-21-1 15</inkml:trace>
  <inkml:trace contextRef="#ctx0" brushRef="#br0" timeOffset="189963.53">1185 15621 0,'-21'0'63,"0"0"-32,0 0 125,21 21-156,0 0 16,21-21 15,0 0-15,0 0-16,0 0 16,-21-21-16,0 0 31,-21 21-16,0 0 1,0 0-16,21 21 63,21-21-48,0 0 32,-21-21-31,21 0-1,1 0-15</inkml:trace>
  <inkml:trace contextRef="#ctx0" brushRef="#br0" timeOffset="192027.54">2540 15558 0,'0'-22'16,"0"1"-16,0 0 0,0 0 15,0 0-15,0 0 0,0-1 16,-21 1-16,21 0 0,0 0 15,-21 0-15,-1 21 0,1 0 32,21 21-32,-21 0 0,21 21 0,0-20 15,0 20-15,-21 0 16,21 1-16,-21-1 0,21-21 0,-21 21 16,21 1-16,0-1 0,-22 0 15,1 1-15,21-1 0,-21-21 0,21 22 16,0-22-16,0 0 0,0 0 15,21-42 17,0 0-32,1 0 0,-1-1 0,0 1 15,0 0-15,0-21 16,0 21-16,1-22 0,-1 1 0,0 21 16,0-22-16,0 22 0,0-21 0,1 21 15,-1 0-15,0 21 16,0 0-16,0 0 15,-21 21-15,0 0 16,21 21-16,-21-21 0,0 1 16,22-1-16,-22 0 0,0 21 15,0-21-15,21 1 0,0-1 0,-21 21 16,21-21-16,-21 0 0,21-21 0,0 22 16,-21-1-16,22-21 0,-1 0 15,0 0-15,0 0 0,0 0 16,0 0-16,1-21 0,-1-1 15,0 1-15,0 0 0,0 0 0,0 0 16,1 0-16,-1-22 16,0 22-16,0-21 0,0 21 0,0-22 15,1 1-15,-1 0 0,-21 20 16,21-20-16,0 21 0,-21 0 0,0 0 16,0-1-16,0 44 31,0-1-31,0 0 0,0 0 15,0 21-15,0-20 0,0-1 0,0 21 16,0-21-16,0 0 16,0 22-16,0-22 0,0 0 0,0 0 0,0 22 15,0-22-15,21 0 16,0 0-16,1 0 0,-1-21 0,21 21 16,-21-21-16,22 22 0,-22-22 15,21 0-15,-21 0 0,22 0 0,20-43 16,-21 43-16,-20-21 0,20 0 15,-21 0-15,43-22 16,-43 1-16,0 21 0,0 0 0,-21-22 16,0 22-16,0-21 0,21 21 15,-21-22-15,0 22 0,0 0 0,0 0 16,0 0-16,-21 21 16,0 0-16,0 21 0,21 0 0,-21 0 15,-1 0-15,1 1 16,0 20-16,0-21 0,21 21 0,0-20 15,-21-1-15,21 21 0,0-21 0,0 0 16,0 22-16,0-22 0,0 0 16,0 0-16,21 0 0,-21 1 0,21-22 15,0 0-15,0 21 0,1-21 16,-1 0-16,0 0 0,0 0 0,0 0 16,0 0-16,1-21 0,-1-1 15,0 1-15,0 0 0,21 0 0,-20 0 16,-1 0-16,0-1 15,0-20-15</inkml:trace>
  <inkml:trace contextRef="#ctx0" brushRef="#br0" timeOffset="193464.24">5334 15515 0,'0'-21'0,"0"42"0,0-63 15,0 21-15,21 0 0,-21-1 0,0 1 16,0 0-16,0 0 0,0 0 16,0 0-16,0-1 0,0 1 0,-21 0 15,0 0-15,21 0 0,0 0 16,-21 21-16,-1 0 0,1 0 0,0 0 16,0 0-16,0 21 15,21 0-15,0 21 16,-21-21-16,21 22 0,0-1 0,-22 0 15,22 1-15,0 20 0,0-20 16,0-1-16,0 0 0,0 1 0,0-1 16,0 0-16,0 1 0,0-1 15,0 0-15,0-21 0,22 1 0,-1 20 16,21-21-16,-21-21 0,0 21 16,22-21-16,-1 0 0,22 0 0,-22 0 15,0 0-15,22-21 0,-1 0 16,-20 0-16,20 0 0,-21-1 15,22 1-15,-22 0 0,1 0 0,-1-21 16,0 20-16,1 1 0,-22-21 16,0 21-16,0-22 0,0 22 0,-21-21 15,0 21-15,0 0 0,0-22 0,0 22 16,0 0-16,-42 21 0,21-21 16,-22 21-16,22 0 0,0 0 15,0 0-15,-21 0 0,20 21 16,-20 0-16,21 0 0,-21 0 15,20 1-15,1-1 0,-21 0 0,21 21 16,0-21-16,-1 1 0,22 20 16,0-21-16,0 0 0,0 0 0,0 1 15,0-1-15,0 0 0,0 0 16,22 0-16,-1-21 0,21 0 16,0 0-16,-20 0 0,20 0 15,0-21-15,-21 21 0,22-21 16,-22 0-16,21 0 0,-21 21 0,22-22 0,-22 1 15,0 0-15,0 0 0,0 0 16,1 0-16,-22-22 0,0 22 0,21-21 16,-21 21-16,0-1 15,0 44 32,0-1-47,0 0 0,0 0 0,0 0 16,0 0-16,0 1 0,0-1 15,0 0-15,0 0 0,0 0 0,0 0 16,0 1-16,0-1 0,21-21 0,0 21 16,0 0-16,0-21 0,1 0 15,-1 21-15,0-21 0,0 0 0,21 0 16,-20 0-16,-1 0 0,21-21 16,-21 0-16,22 21 0,-22-21 0,21 0 15,-21-1-15,0 1 0,22 0 0,-22 0 16,-21 0-16,21 0 15,0-22-15,-21 22 0,0 0 0,0 0 16,0 0-16,0-22 0,0 22 16,0 0-16,0 42 31,0 0-31,0 0 16,0 1-16,-21-1 0,21 0 0,-21 0 15,21 0-15,0 22 0,0-22 16,-21 0-16,21 0 0,-21 0 0,21 0 15,0 1-15,0-1 0,-22 0 16,22 0-16,0 0 16,-21-21-1,21-21 1,0 0 0,0 0-16,0 0 0,0-1 15,0 1-15,0-21 0,21 21 16,1 0-16,-1-22 0,0 1 0,0 21 15,0-22-15,22 1 0,-22 21 16,21 0-16,0 0 0,1-1 0,-1 1 16,0 21-16,-20 0 0,20 0 15,-21 21-15,21 1 0,-20-1 0,-1 0 16,0 0-16,-21 21 0,0-20 0,0-1 16,0 21-16,0-21 15,0 22-15,0-22 0,0 0 0,0 0 16,-21 0-16,0 0 0,21 1 15,0-1-15,0 0 0,-22-21 0,22 21 16,-21-21-16,21-21 47</inkml:trace>
  <inkml:trace contextRef="#ctx0" brushRef="#br0" timeOffset="195692.59">8191 15727 0,'0'21'0,"0"0"31,22-42 0,-1 0-15,-21 0-16,21 21 0,-21-21 0,21-1 15,0-20-15,-21 21 0,21 0 16,1-22-16,-1 1 0,0 21 0,0-21 16,0-1-16,0-20 0,1 20 15,-1 1-15,21 0 0,-21 21 0,22-43 16,-22 43-16,0 21 16,0 0-1,-21 21-15,0 0 0,0 0 0,0 22 16,0-22-16,0 21 0,0-21 15,0 22-15,0-22 0,0 0 0,0 0 16,0 0-16,0 1 0,0-1 16,0-42 15,0-1-31,0 1 16,0 0-16,0 0 0,0 0 0,0 0 15,0-1-15,0 1 0,-21-21 16,21 21-16,-21 0 0,21-1 15,-21 1-15,21 0 0,-22 21 16,1 0-16,0 21 16,0 0-16,21 1 15,0 20-15,0-21 0,-21 21 0,21 1 16,-21-1-16,21 0 0,-22 1 16,22-1-16,0 0 0,0 1 0,0-1 15,0-21-15,0 22 0,0-22 0,0 21 16,22-21-16,-1 0 0,0-21 15,0 22-15,21-22 0,-20 0 0,20 0 16,21 0-16,-20 0 0,-1 0 16,22 0-16,-22 0 0,0-22 15,22 1-15,-22 0 0,0 0 0,1 0 16,-1 0-16,-21-1 0,0-20 16,1 21-16,-1 0 0,-21-22 0,0 22 15,0 0-15,0 0 0,0 0 0,0 0 16,-21 21-16,-1 0 0,1 0 15,0 0-15,0 0 0,0 0 16,0 21-16,21 0 16,0 0-16,0 0 0,0 0 15,21 1-15,0-22 0,0 21 16,0 0-16,0-21 0,1 21 0,-1 0 16,0 0-16,0-21 0,0 22 15,0-1-15,-21 0 0,0 0 16,22 0-16,-1 0 15,0-21-15,-21 22 0,21-22 16,0 0-16,0 0 16,1 0-16,-1-22 0,0 22 15,0-21-15,0 21 0,0-21 16,1 0-16,-1 0 0,0 0 0,21-1 16,-21 1-16,1-21 0,-1 21 15,0 0-15,-21-22 0,0 22 0,21-21 16,-21 21-16,0-22 0,0 22 15,0 0-15,0 0 0,-21 21 16,0 0 0,0 21-16,21 0 0,-22 0 0,1 0 15,0 22-15,21-22 0,-21 0 16,0 21-16,21-20 0,-21 20 0,21-21 16,0 21-16,0-20 0,0-1 0,0 0 15,0 0-15,0 0 0,21 0 16,0 1-16,0-22 0,0 0 15,22 21-15,-1-21 0,0 0 0,1 0 0,-1 0 16,64 0-16,-64-21 16,22-1-16,-22 22 0,21-21 15,-20 0-15,-1 0 0,22 0 16,-22 0-16,-21-1 0,64-41 16,-64 21-16,0 20 0,0-41 15,-21 42-15,0-22 16,0 22-16,0 0 0,-21 0 0,0 21 15,0 0-15,0 0 0,-1 0 16,-20 0-16,21 21 0,0-21 0,-22 21 16,22 0-16,-21 1 0,21-1 0,0 21 15,-1-21-15,-20 0 0,21 1 16,21 20-16,-21-21 0,21 0 16,0 43-16,0-43 0,0 0 15,0 0-15,21 0 16,0-21-16,0 22 0,0-22 15,1 0-15,-1 0 0,0 0 16,0 0-16,0-22 0,0 22 0,22-21 16,-22 0-16,0 0 0,0 0 0,-21 0 15,21-1-15,1-41 16,-1 21-16,-21 20 0,0-20 0,0 21 16,0 0-16,0 0 0,0-1 15,0 1-15,0 42 31,0 1-31,0-1 16,0 21-16,0-21 0,0 0 0,0 22 16,0-1-16,0-21 0,0 0 15,0 1-15,0-1 0,21 21 16,0-21-16,0-21 0,0 0 16,1 21-16,20-21 0,-21 0 15,21 0-15,-20 0 0,20 0 0,0-21 16,1 21-16,-22-21 0,21 0 0,0 0 15,-20 0-15,20-1 16,-21 1-16,43-42 0,-43 20 0,0 1 16,-21 0-16,21-1 15,-21 1-15,21-21 0,-21 20 0,0 1 16,0 0-16,0-1 0,0 22 0,21 0 16,-21 0-16,0 0 0,-21 42 31,21 0-31,-21 21 0,0-21 15,0 22-15,0-1 0,21 0 0,-22 1 16,22-1-16,-21 0 0,21 1 16,0-1-16,0 0 0,0 1 0,0-22 15,0 21-15,0-21 0,0 1 16,43 20-16,-22-21 0,-21 0 16,21 0-16,21-21 0,-21 0 0,1 0 15,-1 0-15,21 0 0,-21 0 16,22 0-16,-22 0 0,21 0 15,-21-21-15,22 0 0,-22 21 0,21-21 16,-21 0-16,22 0 0,-22-1 0,0 1 16,0 0-16,0 0 0,0-21 15,-21 20-15,0 1 0,0-21 16,0 21-16,0 0 0,0-1 16,-21 22-16,0 0 15,0 22-15,0-1 0,21 0 0,0 0 16,-21 0-16,-1 0 15,22 1-15,-21-1 0,21 0 0,0 21 16,0-21-16,0 1 0,0-1 16,0 0-16,0 0 0,21-21 0,22 42 15,-22-42-15,0 22 0,0-22 16,22 0-16,-1 0 0,-21 0 16,21 0-16,-20 0 0,20 0 0,0 0 15,-21 0-15,1 0 0,20-22 16,-21 22-16,0-21 0,0 0 0,1 21 15,-22-21-15,0 0 0,21 0 0,-21-1 16,0 1-16,0 0 16,0 0-16,0 0 0,0 0 0</inkml:trace>
  <inkml:trace contextRef="#ctx0" brushRef="#br0" timeOffset="195980.37">10837 15261 0,'0'21'0,"0"-42"0,0 64 16,43-43 0,-22 0-16,0 0 0,21 0 0,1 0 15,-1 0-15,21 0 0,-20 0 16,20 0-16,-20-22 0,20 22 0,-21 0 15,22 0-15,-22-21 0,1 21 16,-1-21-16,-21 21 0,21 0 0,-20 0 16,-1 0-16,0 0 0,-21-21 15</inkml:trace>
  <inkml:trace contextRef="#ctx0" brushRef="#br0" timeOffset="196440.09">13398 15536 0,'0'0'0,"0"-21"0,0 0 16,0-21-16,22-1 0,-22 1 16,21 0-16,-21-1 0,0 1 0,0 0 15,0-1-15,0 1 0,21 21 16,-21 0-16,0 0 0,0-1 0,0 44 15,0-1 1,0 21-16,0 0 0,0 22 16,0-22-16,0 22 0,0-1 0,-21 1 15,21-1-15,0-20 0,-21 20 16,-1-21-16,22 1 0,-21-1 0,21 0 16,0 1-16,0-22 0,0 0 15,0 21-15,0-20 0,0-1 16,21-21-1,1 0-15,-22-21 16,0-1-16,0 1 0,0 0 16,0 0-16,0 0 0</inkml:trace>
  <inkml:trace contextRef="#ctx0" brushRef="#br0" timeOffset="197064.74">13250 15579 0,'0'0'0,"0"-21"31,21 21-31,1 0 16,-1 0-16,21 0 0,0 0 0,1-22 16,-1 22-16,0-21 0,22 21 0,-22-21 15,22 0-15,-22 0 0,22 0 16,-1-1-16,-21 1 0,22 0 0,-22 0 16,1 0-16,-1 0 0,-21-22 15,21 22-15,-20 0 0,-22-21 0,0 20 16,0-20-16,0 21 0,0 0 15,0 0-15,0-1 0,-22 22 0,1 0 16,0 0-16,0 0 0,0 22 16,0-1-16,-1 0 15,22 21-15,0 1 0,0 20 0,-21-21 16,21 1-16,-21 20 0,21 22 16,0-43-16,-21 1 0,21-1 15,-21-21-15,21 21 0,-21-20 0,21-1 16,0 0-16,0 0 0,0 0 15,0 0-15,0-42 32,0 0-17,21 0-15,0 0 0,0-22 16,0 22-16,0-21 0,1 21 16,20-22-16,0 1 0,1 0 0,-1 21 15,0-22-15,1 22 0,-22 0 16,21 0-16,0 21 0,-20 0 15,20 0-15,-21 21 0,0 0 0,-21 21 16,0-20-16,0 20 0,0-21 16,0 21-16,0-20 0,0 20 15,0-21-15,-21 21 0,0 1 16,0-22-16,0 0 0,21 0 0,-22 0 16,22 1-16,0-1 15,0-42 16,22-1-15,-1 22-16,0-21 0,-21 0 16,21 0-16</inkml:trace>
  <inkml:trace contextRef="#ctx0" brushRef="#br0" timeOffset="197455.54">14753 15494 0,'0'21'16,"0"0"-16,0 1 0,0-1 15,0 0 1,21-21 0,0 0-16,1 0 15,-1 0-15,0 0 0,0-21 16,0 21-16,0-21 0,1 21 0,-1-22 16,0 1-16,0 0 0,0 0 15,0 0-15,-21 0 0,0-1 0,0 1 16,0 0-16,0 0 0,0 0 0,0 0 15,-21-1-15,0 22 0,0 0 16,0 0-16,0 0 0,-22 22 0,22-1 16,0 21-16,0-21 0,0 22 15,-1-22-15,1 21 0,0 0 0,0-20 16,21 20-16,-21-21 0,21 21 16,0 1-16,0-22 15,21 0-15,0 0 0,0 0 0,0 1 16,1-22-16,20 0 0,-21 21 15,21-21-15,1 0 0,-1 0 0,0 0 16,1 0-16,-1-21 0,0 21 16,1-22-16,-1 1 0,0 0 0,-20 0 15,20-21-15,-21 20 0</inkml:trace>
  <inkml:trace contextRef="#ctx0" brushRef="#br0" timeOffset="197893.03">16827 15028 0,'0'0'16,"0"-21"-16,0 0 15,0 42 17,-21 0-32,21 1 15,0 20-15,0-21 0,0 21 0,-21 1 16,0-1-16,21 0 0,-21-20 0,0 20 15,21 0-15,-22 1 0,1-1 16,0-21-16,0 21 0,0-20 0,21-1 16,0 0-16,0 0 0,0 0 15,0 0-15,21 1 16,0-22-16,0 0 0,0 0 0,1 0 16,-1 0-16,0 0 15,0 0-15,0-22 0,0 22 0,-21-21 16,22 0-16,-1 21 0</inkml:trace>
  <inkml:trace contextRef="#ctx0" brushRef="#br0" timeOffset="198109.91">16679 15409 0,'-21'0'16,"42"0"-16,-63 0 0,21 22 0,42-22 31,0 0-16,0 0-15,0 0 0,22 0 16,-22 0-16,21 0 0,-21-22 16,22 22-16,-1-21 0,-21 21 0,22-21 15,-1 21-15,-21-21 0,21 0 16,-20 21-16,20-21 0,-21 21 0,0-22 16,0 1-16</inkml:trace>
  <inkml:trace contextRef="#ctx0" brushRef="#br0" timeOffset="199176.49">17251 15431 0,'0'0'0,"0"21"16,21-21 0,0 0-16,0 0 0,0 0 15,1-21-15,20-1 0,-21 22 0,0-21 16,0 21-16,1-21 0,-1 0 15,0 0-15,-21 0 0,0-1 16,0 1-16,0 0 16,0 0-16,0 0 0,-21 0 15,0 21 1,-1 0-16,1 21 16,0-21-16,0 21 0,21 0 0,0 0 0,-21 22 15,21-22-15,-21 0 16,21 21-16,-22-21 0,22 1 0,0 20 15,0-21-15,0 0 0,0 0 16,0 1-16,0-1 0,0 0 0,0 0 16,22-21-16,-1 21 0,0-21 15,0 0-15,0 0 0,0 0 0,1 0 16,20 0-16,-21 0 0,21 0 0,-20 0 16,20 0-16,-21-21 0,21 0 15,1 0-15,-22 21 0,21-21 0,-21-1 16,1 1-16,-1-21 0,21 21 15,-21 0-15,0-22 0,-21 22 16,0-21-16,22 21 0,-22-22 0,0 22 16,0 0-16,-22 21 15,1 0 1,21 21-16,-21 0 0,0 22 16,21-22-16,0 0 0,0 0 15,0 0-15,0 0 0,0 22 0,0-22 16,0 0-16,21 0 0,0 0 15,0 1-15,1-1 0,-1 0 16,0 0-16,0-21 0,-21 21 0,21-21 31,-21 21-31,-21-21 16,0 0-16,0 0 16,0 0-16,-1 0 15,1-21-15,0 21 0,0 0 16,0 0-1,21 21 17,21-21-17,0 0-15,0 22 0,0-22 0,1 0 16,-1 0-16,0 0 0,0 0 16,0 0-16,0 0 0,22 0 15,-22 0-15,21 0 0,1 0 0,-1-22 16,21 1-16,-20 0 0,-1 21 15,0-21-15,-20-21 0,20 20 16,-21 1-16,21-21 0,-20 0 0,-1-1 16,21 1-16,-21 0 0,0-22 15,-21 22-15,0-1 0,22 1 0,-22 0 16,0 21-16,0-1 0,0 1 16,0 0-16,-22 21 15,22 21-15,-21 22 0,0-22 16,21 21-16,-21 0 15,0 1-15,21-1 0,-21 0 0,-1 1 16,22-1-16,0 0 0,-21 1 0,21-22 16,-21 21-16,21-21 0,0 22 15,0-22-15,0 0 0,0 0 0,0 0 16,0 1-16,0-1 16,21-21-1,0 0-15,1 0 16,-1 0-16,0-21 15,-21-1-15,21 1 0,-21 0 0,21 0 16,-21 0-16,21 0 0</inkml:trace>
  <inkml:trace contextRef="#ctx0" brushRef="#br0" timeOffset="199456.14">18521 15261 0,'0'0'0,"0"21"0,0 1 16,21-22 0,0 0-16,0 21 0,0-21 0,22 0 15,-1 0-15,-21 0 0,22 0 0,-1 0 16,-21 0-16,21 0 0,-20 0 16,-1 0-16,21 0 0,-21 0 15,0 0-15,1 0 16,-22-21 15,-22-1-15,1 22-1,21-21-15,-21 21 0</inkml:trace>
  <inkml:trace contextRef="#ctx0" brushRef="#br0" timeOffset="202275.56">20087 15536 0,'0'0'0,"21"0"0,0 0 31,1 0-31,-1 0 0,0 0 16,-21-21-16,21 21 0,0-21 0,-21 0 16,21 0-1,-21 0-15,0-1 0,0 1 16,0 0-16,0 0 0,0 0 15,-21 0-15,0-1 0,0 22 0,0-21 16,0 0-16,-1 21 0,1 0 16,0 0-16,0 0 0,-21 0 15,20 21-15,-41 22 0,42-22 16,-22 21-16,22-21 0,0 22 16,-21-22-16,21 0 0,-1 21 0,22-21 15,0 1-15,0-1 0,0 0 16,0 0-16,22 0 0,-1-21 0,0 21 15,21-21-15,-21 0 0,22 0 16,-1 0-16,0 0 0,-20 0 0,20 0 16,0 0-16,1-21 0,-1 0 0,0 21 15,-21-21-15,22 0 0,-1 0 16,-21-1-16,22-20 0,-22 21 16,0-21-16,0-1 0,0 1 15,0 0-15,-21-22 0,0 22 0,22-22 16,-22 22-16,0 0 0,0-1 0,0 1 15,0 0-15,0-1 0,0 22 16,0 0-16,0 0 0,0 0 0,-22 21 16,1 0-16,21 21 15,-21 0-15,0 21 0,-21 22 16,42-22-16,-22 0 16,1 1-16,21-1 0,0 22 0,0-22 0,0 0 15,0 22-15,0-22 0,0 0 16,0-20-16,0 20 0,43 0 15,-22-21-15,0 1 0,0-1 0,21 0 16,-20 0-16,20-21 0,0 0 16,1 21-16,-22-21 0,21 0 0,0 0 15,1 0-15,-1-21 0,-21 0 16,22 21-16,-1-21 0,-21 0 0,21-1 16,1-20-16,-22 21 0,0-21 15,-21 20-15,0-20 0,0 0 16,0 21-16,0-22 0,0 22 0,0 0 15,0 0-15,-21 0 0,0 21 16,0 0-16,-1 0 0,-20 0 16,21 21-16,0 0 0,0 0 15,-1 21-15,1-20 0,-21 20 16,21-21-16,21 21 0,-21-20 0,-1 20 16,22-21-16,0 0 0,0 0 15,0 1-15,0-1 0,0 0 0,22 0 16,-1-21-16,0 0 15,0 0-15,0 0 0,22 0 0,-22 0 16,0 0-16,0 0 0,21-21 0,-20 21 16,-1-21-16,0 0 0,0-1 15,-21 1-15,21 0 0,0-21 0,-21 21 16,0-22-16,0 22 0,22-21 16,-22 21-16,0-22 0,0 22 15,0 0-15,0 0 0,0 42 31,0 0-31,0 0 0,-22 0 16,22 1-16,-21-1 0,21 0 16,0 0-16,0 0 0,0 0 0,0 1 15,0-1-15,0 0 0,0 0 0,0 0 16,21-21-16,1 21 0,-1-21 16,0 0-16,0 22 0,0-22 0,0 0 15,1 0-15,-1 0 0,0 0 16,21 0-16,-21 0 0,1-22 0,-1 22 15,0-21-15,21 0 0,-21 0 16,1-21-16,-1 20 0,0-20 16,0 0-16,0-1 0,0 1 0,1 0 15,-1-1-15,0 1 0,0-21 16,-21 20-16,21 22 0,0-21 0,1-1 16,-22 22-16,21-21 0,-21 21 15,0 0-15,0 42 16,-21 0-1,-1 21 1,22-21-16,-21 22 0,0-22 0,0 21 16,21 1-16,0-1 0,0 0 0,-21 1 15,21-22-15,0 21 0,0 0 16,0 1-16,0-22 0,0 21 0,0-21 16,21 22-16,0-22 0,0 0 15,0 0-15,1-21 0,-1 21 0,0 1 16,21-22-16,-21 0 0,22 0 15,-22 0-15,21 0 0,1 0 0,-22 0 16,21 0-16,0 0 0,-20-22 0,20 22 16,0-21-16,-21 0 0,22-21 15,-22 21-15,0-22 0,0 22 16,0-21-16,1-1 0,-1 1 0,-21 0 16,21-1-16,-21 1 0,0 21 0,0 0 15,0 0-15,0-1 0,-21 22 16,0 0-16,-1 0 0,1 0 15,0 0-15,0 0 0,0 22 0,-22-1 16,22 0-16,0 21 0,0-21 16,0 1-16,0 20 0,21-21 0,0 21 15,-22-20-15,22-1 0,0 21 16,0-21-16,0 0 0,0 1 0,0-1 16,0 0-16,22 0 0,-1-21 15,0 0 1,0 0-16,0 0 0,0 0 15,1 0-15,-22-21 0,21 21 0,0-21 16,-21 0-16,21-1 0,0 1 16,-21-21-16,0 21 0,21-22 0,1 22 15,-22-21-15,0 0 0,0 20 16,21-20-16,-21 21 0,0 0 16,0 42-1,0 0-15,0 0 16,0 0-16,-21 22 0,21-22 15,0 21-15,0-21 0,0 1 0,0 20 16,0-21-16,0 0 0,0 0 16,0 1-16,0-1 0,21 0 15,0-21-15,0 21 16,0-21-16,0 0 0,1 0 16,-1 0-16,0 0 0,0 0 0,0-21 15,0 0-15,1 21 0,-1-43 0,0 22 16,0 0-16,-21 0 0,0-21 15</inkml:trace>
  <inkml:trace contextRef="#ctx0" brushRef="#br0" timeOffset="202499.43">21484 15007 0,'0'0'0,"-21"0"0,0 0 15,21 21-15,21-21 16,0 0 0,21 0-16,-20 0 0,41 0 15,-21 0-15,1 0 0,20 0 0,1 0 0,-1-21 16,-20 21-16,20 0 0,-21 0 16,1-21-16,-1 21 0,-21 0 0,22-21 15,-22 21-15</inkml:trace>
  <inkml:trace contextRef="#ctx0" brushRef="#br0" timeOffset="202987.15">24024 14986 0,'21'-85'16,"-42"170"-16,42-191 0,0 85 15,-21 42 1,-21 0-16,21 22 15,-21-22-15,0 42 0,21-20 16,-21 20-16,0 1 0,-1-1 0,22 1 16,-21 20-16,0-20 0,0-1 0,0 22 15,-22 0-15,22-22 0,0 22 16,-21 21-16,21-22 0,-22 1 0,22 0 16,0-22-16,-21 22 0,20 0 15,-20-22-15,21 1 0,0-1 16,0-21-16,-22 43 0,43-64 15,0 0-15,0 1 0,0-44 32,0 1-32,21-21 0,-21 21 0,22-22 15,-1 22-15,0-21 0,0-22 16,0 22-16,0 0 0,1-22 0,-22 1 16,21-22-16,0 22 0</inkml:trace>
  <inkml:trace contextRef="#ctx0" brushRef="#br0" timeOffset="203319.96">23707 15346 0,'21'-42'0,"-85"571"0,149-1122 16,-127 699-16,84-254 0,-21 105 0,0 1 0,0 21 15,1-21-15,-1 20 0,0 1 16,42-42-16,-20 42 0,-1-1 16,-21 1-16,22 21 0,-1-21 0,0 21 15,-21 0-15,22 0 0,-22 0 16,0 0-16,0 0 0,0 21 0,-21 0 15,0 22 1,0-22-16,0 21 0,0-21 0,-21 22 0,0-1 16,-21-21-16,21 0 0,-1 1 0,1 20 15,-21-42-15,21 21 16,0 0-16,-1 0 0,1-21 0,0 0 16,0 22-16,0-22 31,21-22-16,0 1-15,0 0 16,21 21-16,0-21 0,0 0 16,0 0-16,1 21 0</inkml:trace>
  <inkml:trace contextRef="#ctx0" brushRef="#br0" timeOffset="203783.7">24532 15007 0,'0'0'16,"0"-21"0,0 0-16,0 0 0,21 0 15,0-1-15,1 1 0,-1 0 16,0 21-16,0-21 0,21 21 16,-20 0-16,20-21 0,-21 21 0,0 0 15,22 0-15,-22 0 0,21 0 16,-21 21-16,0 0 0,1 0 0,-1 0 15,-21 1-15,0-1 0,0 21 0,0-21 16,0 22-16,0-22 16,0 21-16,0-21 0,-21 22 0,-1-22 15,1 0-15,0 0 0,0 0 16,0-21-16,21 21 0,-21-21 16,21-21 15,0 0-31,0 0 0,21 0 15,-21 0-15,21-1 0,0-20 16,0 21-16,0 0 0,-21 0 0,22-1 16,-1 1-16,21-21 15,-21 21-15,0 21 0,1 0 16,-22-21-16,21 21 0,0 0 16,-21-22-1,21 22-15,0 0 0,0 0 16,1 0-16,-1 0 15</inkml:trace>
  <inkml:trace contextRef="#ctx0" brushRef="#br0" timeOffset="204049.54">25421 14859 0,'0'0'0,"21"0"31,-21 21 0,0 0-31,0 1 0,0-1 0,0 21 16,0-21-16,0 0 0,0 1 15,0-1-15,-21 0 0,21 0 16,0 0-16,-21 0 0,21 1 16,0-1-16,0 0 15,0-42 16,0 0-15,0-1-16</inkml:trace>
  <inkml:trace contextRef="#ctx0" brushRef="#br0" timeOffset="204428.32">25548 14669 0,'0'0'16,"-21"0"-16,0 0 0,21 21 16,-21 0-1,21 0-15,21-21 32,0 0-17,0 0-15,0 0 0,0 0 16,-21-21-16,0 0 15,0 0-15,0-1 16,0 1-16,0 0 16,-21 21-16,0-21 0,0 21 15,0 0-15,0 0 0,-1 0 16,22 21 0,-21 0-16,0 0 0,21 1 15,0-1-15,0 0 16,0 0-16,0 0 0,0 0 15,0 1-15,21-22 0,0 21 16,1-21-16,-1 0 0</inkml:trace>
  <inkml:trace contextRef="#ctx0" brushRef="#br0" timeOffset="205403.76">26056 14838 0,'0'0'15,"0"-42"1,-21 42 0,0 0-16,0 0 15,-1 21-15,1-21 0,0 21 16,0 0-16,0-21 0,21 21 16,-21 0-16,-1 1 0,1-1 0,21 0 15,0 0-15,0 0 0,0 0 0,0 1 16,0-1-16,0 0 0,0 0 15,0 0-15,0 0 0,0 1 0,21-1 16,1-21-16,-1 0 0,21 21 16,-21-21-16,0 0 0,22 0 15,-22 0-15,21 0 0,-21 0 0,1-21 16,-1 21-16,21-21 0,-21-1 16,0 1-16,1 0 0,-1 0 0,0 0 15,0-22-15,-21 22 0,0-21 16,0 0-16,0 20 0,0-20 0,0 21 15,0-21-15,0 20 0,0-20 16,0 21-16,-21 21 0,0-21 16,0 21-16,-1 0 0,1 0 0,0 0 0,-21 0 15,21 0-15,-1 21 0,-20 0 16,0 0-16,21 0 0,-1 1 0,1 20 16,0-21-16,0 0 15,21 0-15,0 22 0,0-22 0,0 0 16,0 0-16,42 22 0,-21-22 15,1-21-15,20 21 0,-21 0 16,0-21-16,22 0 0,-22 0 0,21 0 16,-21 0-16,22 0 0,-22 0 15,21 0-15,0-21 0,-20 0 16,20 21-16,-21-21 0,21-1 0,-20 1 16,20 0-16,-21-21 0,21 21 0,-20-1 15,-1-20-15,0 21 0,-21 0 16,0 0-16,0-1 0,0 1 0,0 0 15,0 0 1,-21 21-16,0 0 0,-1 0 16,22 21-16,-21-21 0,21 21 15,0 0-15,0 1 16,0-1-16,21-21 16,1 21-16,-22 0 15,21-21-15,0 0 16,-21 21-16,0 0 0,0 1 15,0-1 1,0 0-16,0 0 0,0 0 16,-21-21-16,21 21 0,-21 1 15,21-1-15,0 0 16,0 0-16,21-21 31,0 0-31,0 0 0,0 0 16,0 0-16,1 0 0,-1 0 15,0-21-15,0 21 16,0-21-16,-21 0 0,21-1 16,1 22-16,-22-21 15</inkml:trace>
  <inkml:trace contextRef="#ctx0" brushRef="#br0" timeOffset="205596.71">26839 15325 0,'-21'0'62,"0"0"-62,0 0 0,0 0 16</inkml:trace>
  <inkml:trace contextRef="#ctx0" brushRef="#br0" timeOffset="210660.63">2836 16891 0,'-42'-42'16,"21"21"-1,0 21-15,21-22 16,-22 22-16,1 22 16,21-1-1,0 0-15,0 21 0,0 1 0,0-1 16,0 0-16,0 22 15,0-22-15,0 0 0,0 1 0,0 20 16,0-20-16,0-1 0,-21 0 16,21 1-16,0-1 0,0-21 15,0 0-15,0 0 0,0 1 0,0-1 16,21-21 0,0-21-1,-21-1-15,0 1 16,0 0-16,0 0 0,-21 0 15,0 0-15,-21-1 0</inkml:trace>
  <inkml:trace contextRef="#ctx0" brushRef="#br0" timeOffset="211159.35">2498 17357 0,'-43'-21'0,"22"21"15,85 21-15,-107-42 32,64 21-32,1 0 15,20 0-15,-21 0 0,21 0 16,22-22-16,-22 1 0,1 21 0,20-21 15,-21 0-15,22 0 0,-22 0 16,22-1-16,-22 1 0,0 0 0,22 0 16,-22 0-16,-21 21 0,22-21 15,-22 21-15,0 0 0,-21 21 32,0 0-32,0 0 0,-21 0 15,0 0-15,0 1 0,-1-1 16,1 21-16,0-21 0,21 22 0,0-22 15,0 0-15,0 21 0,0-21 16,0 1-16,0-1 0,0 0 16,21 0-16,0-21 0,1 0 15,20 0-15,0 0 0,-21 0 16,22 0-16,-1-21 0,0 0 0,1 0 16,-1 21-16,0-22 0,-20 1 15,20-21-15,-21 21 0,0 0 0,0-1 16,-21 1-16,0-21 15,0 21-15,0 0 0,-21-22 0,0 22 16,0 0-16,-21 0 0,20 0 16,-20 21-16,0 0 0,21 0 0,-22 0 15,1 0-15,21 0 0,0 21 16,-22 0-16,22-21 0,0 21 0,0 0 16,0 0-16,21 1 15,0-1-15,0 0 16,42-21-16,-21 0 0,21 0 15,1 0-15,-1 0 0</inkml:trace>
  <inkml:trace contextRef="#ctx0" brushRef="#br0" timeOffset="211515.15">4784 16912 0,'0'0'16,"0"-21"-16,0 0 0,0 0 15,0 0-15,-22-1 0,22 1 16,-21 21-16,21 21 31,-21-21-31,21 43 0,-21-22 16,21 21-16,0-21 0,-21 22 0,21-1 15,0 0-15,0-20 0,-21 20 16,21 0-16,-22-21 0,1 22 0,21-22 16,0 0-16,0 0 0,-21 0 15,21 1-15,0-1 0,-21-21 16,21-21 15,0-1-31</inkml:trace>
  <inkml:trace contextRef="#ctx0" brushRef="#br0" timeOffset="212144.38">4339 17187 0,'148'43'0,"-317"-86"0,190 43 0,-21 0 32,21 0-32,0 0 0,22 0 15,-1 0-15,-21 0 0,22 0 0,-1 0 16,0 0-16,22-21 0,-22 0 15,0 21-15,22-21 0,-22 0 0,1 0 16,-1-1-16,0 1 0,1 21 16,-1-21-16,-21 0 0,0 0 0,0 0 15,1-1-15,-22 1 16,0 0-16,0 0 0,0 0 16,-22 21-1,1 0-15,0 0 16,21 21-16,0 0 0,-21 0 15,21 0-15,-21 22 0,21-22 0,0 21 16,0 1-16,-21-22 0,21 21 16,-22 0-16,22-20 0,0 20 0,0-21 15,0 0-15,-21 0 0,21 1 16,0-1-16,-21 0 0,21 0 16,0 0-16,0 0 15,0-42 16,0 0-31,0 0 16,0 0-16,21 0 0,0-22 0,1 22 16,-1-21-16,0 21 0,0-22 15,0 22-15,0 0 0,22 0 0,-22 0 16,0-1-16,21 1 16,-20 21-16,-1 0 0,0 0 0,0 21 0,0 1 15,0-1-15,-21 0 0,22 0 16,-22 0-16,0 0 0,0 1 15,0-1-15,0 0 0,-22 0 16,1 0-16,21 0 0,0 1 0,-21-1 16,0-21-1,21 21 1,0-42 15,0 0-31,21 21 16,0-22-16,-21 1 0</inkml:trace>
  <inkml:trace contextRef="#ctx0" brushRef="#br0" timeOffset="212539.16">5609 17230 0,'0'0'0,"21"0"31,0 0-31,1 0 15,-1 0-15,0-21 16,0-1-16,0 22 0,-21-21 0,43 0 16,-22 21-16,-21-21 15,21 0-15,0 0 0,-21-1 16,0 1-16,0 0 16,-21 21-1,0 0-15,0 0 0,-1 0 16,1 21-16,0 0 0,0 22 15,0-22-15,0 0 0,-1 0 0,22 22 16,-21-22-16,21 21 0,-21-21 16,21 0-16,0 1 0,0-1 0,0 0 15,0 0-15,0 0 0,21 0 16,0-21-16,1 0 0,-1 0 0,0 0 16,21 0-16,-21 0 0,22 0 15,-22 0-15,21 0 0,-21-21 16,22 21-16,-22-21 0,0 0 0,21 21 15,-20-21-15,-1 0 0,-21-1 16</inkml:trace>
  <inkml:trace contextRef="#ctx0" brushRef="#br0" timeOffset="214412.09">7027 17336 0,'0'0'0,"0"21"16,-21-21-1,0 0 1,21-21-1,0-1-15,0 1 16,0 0-16,21 0 0,0-21 0,0 20 16,1-20-16,20 0 0,-21-1 15,0 1-15,22 0 0,-22-1 16,0 1-16,0 0 0,0-1 0,-21 22 16,0 0-16,0 0 0,0 0 0,-21 21 15,0 0 1,0 21-16,-22 0 0,22 0 0,0 0 15,0 22-15,0-1 0,0 0 16,21 1-16,0-22 0,0 21 0,0 1 16,0-22-16,0 0 0,21 21 0,0-21 15,0 1-15,0-1 0,0 0 16,22 0-16,-22 0 0,0 0 0,0 1 16,0-22-16,-21 21 0,0 0 15,-21-21 16,0 0-31,0 0 0,0 0 16,0 0-16,-1 0 0,1-21 16,-21 21-16,21-21 0,0-1 0,21 1 15,-22 21-15,22-21 0,-21 21 16,21-21-16,0 42 31,0 0-31,21 0 0,1-21 16,-22 22-16,21-1 0,0 0 15,0 0-15,0-21 0,0 0 16,1 21-16,-1-21 0,0 0 16,0 0-16,0 0 0,0 0 15,1 0-15,20-21 0,-21 0 0,0 21 16,22-21-16,-22 0 0,0-1 16,21 1-16,-21 0 0,1 0 0,-22-21 15,21 20-15,-21 1 0,21-21 16,-21 21-16,0-22 0,0 22 15,0 0-15,0 0 0,0 0 0,0 42 32,0 0-17,0 0-15,0 0 0,0 1 0,0 20 16,0-21-16,0 21 0,0-20 16,0-1-16,0 0 0,0 21 15,0-21-15,0 1 0,0-1 16,0 0-16,21-21 0,0 0 15,0 0-15,1 0 0,-1 0 16,0 0-16,21 0 0,-21-21 16,1 0-16,20 21 0,-21-22 0,0 1 15,22 0-15,-22-21 0,0 21 16,0-1-16,0 1 0,-21-21 0,0 21 16,21 0-16,-21-22 0,0 22 15,22 0-15,-22 0 0,0 42 31,0 0-15,0 0-16,0 0 0,0 1 0,0-1 16,0 0-16,0 21 0,-22-21 15,22 1-15,0-1 0,0 0 0,0 0 16,0 0-16,0 0 0,22 1 16,-1-1-16,0-21 0,0 0 15,0 0-15,0 0 16,1 0-16,-1 0 0,21 0 0,-21 0 15,0-21-15,1-1 0,-1 22 16,0-21-16,0 0 0,-21 0 16,0 0-16,21 0 0,-21-1 0,21 1 15,-21 0-15,0 0 0,0 0 16,0 0-16,0-1 0,0 44 47,0-1-47,0 0 0,0 0 15,0 0-15,0 0 0,0 1 0,0-1 16,0 0-16,0 0 0,0 0 16,0 0-16,0 1 0,22-1 15,-1-21-15,0 0 16,0 0-16,0 0 0,0 0 16,1 0-16,-1 0 0,0-21 0,0-1 15,21 22-15,-20-21 0,-1 0 16,0 0-16,0 0 0,0 0 0,0-22 15,1 1-15,-22 0 0,21-1 16,-21 1-16,21 0 0,-21-1 0,0-20 16,0 20-16,21 1 0,-21 0 15,0-1-15,0 22 0,0 0 0,0 0 16,0 0-16,0 42 16,0 21-1,0-21-15,-21 22 0,21-1 0,-21 0 16,21 22-16,-21-22 15,21 1-15,-22-1 0,22 0 0,0 22 16,0-43-16,0 21 0,0 1 16,0-22-16,0 21 0,0-21 0,0 22 15,22-22-15,-1-21 0,0 0 16,0 21-16,0-21 0,0 0 16,22 0-16,-22 0 0,21 0 0,-21-21 15,22 0-15,-22-1 0,21 22 16,-21-21-16,22 0 0,-22 0 0,0 0 15,21-22-15,-20 22 0,-1 0 16,-21-42-16,21 20 0,-21 22 16,0 0-16,0 0 0,-21 21 31,21 21-31,-21 0 16,-1 0-16,22 22 0,0-22 15,-21 21-15,21-21 0,-21 0 0,21 22 16,0-22-16,0 0 0,0 0 15,0 0-15,0 1 0,0-1 0,0 0 16,21-21-16,0 0 0,1 0 16,-1 0-16,21 0 0,-21 0 15,0 0-15,1 0 0,-1-21 0,21 0 16,-21-1-16,0 1 0,1 21 16,-1-21-16,21 0 0,-21-21 15,22-1-15,-43 22 16,0 0-16,21 0 0,-21 0 0,0-1 15,0 1-15,0 0 0,0 0 0</inkml:trace>
  <inkml:trace contextRef="#ctx0" brushRef="#br0" timeOffset="214679.94">9038 16955 0,'21'21'16,"0"-42"0,1 21-16,-1-22 0,21 1 0,-21 21 15,22-21-15,-1 0 0,0 0 16,-21 0-16,22 21 0,-1-22 0,0 1 16,-20 0-16,-1 21 0,21-21 15,-21 21-15,-21-21 16,0 0-1,-21 21-15,0 0 16,0 0-16</inkml:trace>
  <inkml:trace contextRef="#ctx0" brushRef="#br0" timeOffset="-214600.91">8615 16764 0,'0'0'0,"21"0"110</inkml:trace>
  <inkml:trace contextRef="#ctx0" brushRef="#br0" timeOffset="-211181.16">11155 17187 0,'0'-21'31,"0"0"-31,21 21 0,0-21 0,-21 0 16,21 0-16,0 21 15,1-22-15,-1 1 0,0 0 0,0 0 16,0 0-16,0 0 0,1-1 0,-22 1 16,0 0-16,21 0 0,-21 0 15,0 0-15,0-22 0,0 22 0,0 0 16,0 0-16,-21 0 15,-1 21-15,1 21 16,0 0-16,0 0 16,21 0-16,0 0 0,0 22 0,-21-1 15,21 0-15,0 1 0,0-22 16,0 21-16,0 1 0,0-22 0,0 0 16,0 21-16,21-21 15,0 1-15,0-1 0,0-21 16,1 0-16,-1 0 0,0 0 15,0 0-15,0 0 16,0 0-16,1-21 0,-1-1 16,0 1-16,-21 0 0,21 0 15,0 0-15,0 0 0,1-22 0,-1 1 16,0 21-16,0-22 0,0 1 16,22 21-16,-22-21 0,0 20 0,21 1 15,1 0-15,-22 0 0,21 21 16,-21 0-16,0 0 0,22 0 15,-22 21-15,-21 0 0,21 0 16,-21 1-16,0 20 0,0 21 16,0-20-16,0-22 0,-21 21 0,0 1 15,21-22-15,-21 0 0,-1 0 16,1 0-16,21 0 0,-21-21 16,21 22-16,0-44 31,21 1-31,0 21 15,1-21-15,-1 0 0,0 0 0,0 0 16,0-22-16,0 22 0,1-21 16,-1 21-16,21-22 0,-21 1 15,0 0-15,1-1 0,20 22 0,-21-21 16,-21 21-16,21 21 0,-21-22 16,21 1-16,-21 42 15,0 1 1,-21-22-16,0 42 0,0-21 0,21 0 15,-21 22-15,0-22 0,21 21 16,-22 0-16,22-20 0,0 20 16,0-21-16,0 21 0,0-20 0,0-1 15,0 0-15,22 0 0,-1 0 0,0-21 16,0 21-16,21-21 0,-20 0 0,20 0 16,-21 0-16,21 0 0,1 0 15,-22 0-15,21 0 0,1-21 16,-22 0-16,21 0 0,0 0 15,1 0-15,-22-1 0,21 1 0,-21 0 16,1-21-16,-22 21 0,0-22 16,0 1-16,0 21 0,0-22 0,0 22 15,0-21-15,0 21 0,0 0 16,-22 21-16,1 0 0,0 0 0,0 0 16,0 0-16,0 21 0,-1 0 15,1 21-15,21-21 16,0 22-16,0-22 0,0 42 0,0-20 15,0-22-15,0 0 16,0 0-16,0 0 0,0 1 0,21-1 16,1 0-16,-1-21 0,0 0 15,0 0-15,0 0 0,0 0 0,1 0 16,-1 0-16,21 0 0,-21 0 0,0-21 16,1 0-16,20 21 0,-21-22 15,0-20-15,0 21 0,22 0 0,-22-22 16,0 22-16,21-21 0,-20 21 15,-1-22-15,0 1 0,0 21 0,21 0 16,-42 0-16,22-1 0,-1 1 16,0 21-16,0 21 31,-21 1-31,0-1 16,0 0-16,0 0 0,0 0 15,0-42 48,0 0-63,0 0 15,0 0-15,0-1 0,0 1 16,0 0-16,0 0 16,-21 21-16,0 0 15,0 0 1,-1 21-16,22 0 15,0 0-15,-21 1 0,0 20 0,0-21 16,21 21-16,-21 1 0,21-22 16,0 21-16,-21-21 0,21 22 0,0-22 15,0 0-15,0 21 0,0-20 0,21-1 16,0 0-16,0 0 16,0-21-16,22 0 0,-22 21 15,0-21-15,21 0 0,-21 0 0,22 0 16,-22 0-16,21-21 0,-21 0 15,1 21-15,41-42 0,-42 20 16,0 1-16,1 0 0,-22 0 16,21-21-16,0 20 0,0-20 0,-21 0 15,0 21-15,0-22 0,0 22 16,0 0-16,0 0 0,0 42 31,0 0-31,0 21 0,-21-20 16,21 20-16,-21-21 0,21 21 15,-21-20-15,21 20 0,0-21 0,0 0 16,0 0-16,0 1 16,0-1-16,0 0 0,21 0 15,0-21-15,0 0 0,0 0 16,0 0-16,1 0 0,-1 0 16,0 0-16,0-21 0,-21 0 0,21 0 15,0 21-15,1-22 0,-22-20 16,21 21-16,0 0 0,21-85 15,-21 64-15,-21 20 16,22-20-16,-22 21 0,0 0 0,0 0 16,21 21-16,-21 21 15,0 0 1,0 0-16,0 0 0,0 22 16,-21-22-16,21 21 0,0-21 15,0 22-15,0-22 0,0 0 0,0 0 16,0 21-16,0-20 0,0-1 15,0 0-15,21 0 0,0-21 16,0 0-16,0 0 0,0 0 16,1 0-16,20 0 0,-21 0 0,0 0 15,0-21-15,1 21 0,-1-21 16,0 0-16,0-1 0,0 1 16,0-21-16,1 0 0,-22 20 0,0-41 15,21 21-15,0-1 0,-21 1 0,21-22 16,-21 22-16,0-85 15,0 85-15,21 21 16,-21-1-16,0 1 0,0 0 0,0 42 31,0 0-31,-21 1 0,21 20 0,0-21 16,-21 21-16,0 1 0,0-1 0,-1-21 16,22 22-16,0-1 0,0 0 15,-21 1-15,21-1 0,0 0 0,-21 1 16,21-22-16,0 21 0,0-21 15,0 0-15,0 1 0,21-1 0,0 0 16,1 0-16,-1-21 16,0 0-16,21 0 0,-21 0 15,1 0-15,-1 0 0,0 0 16,0-21-16,0 0 0,22 21 0,-22-21 16,0-1-16,0 1 0,0 0 0,0 0 15,1 0-15,-22-22 0,21 22 16,-21 0-16,21 0 0,-21 0 15,0 42 1,-21 0 0,21 21-16,-21-20 15,21-1-15,0 0 0,0 0 0,0 0 16,0 22-16,0-22 0,0 0 16,0 0-16,0 0 15,21 0-15,0-21 0,0 0 0,0 22 16,0-22-16,1 0 0,-1 0 15,21 0-15,-21 0 0,0 0 0,22-22 16,-22 22-16,21-21 0,-21 0 16,1 0-16,20 0 0,-21 0 0,0-1 15,0-20-15,1 21 16,-1-21-16,-21-1 0,0 22 0,21-21 0,-21 21 16,21-1-16,-21 1 15,0 42 1,0 1-16,-21-1 0,0 0 15,21 0-15,-21 0 16,21 0-16,0 1 0,0-1 0,-22 21 16,22-21-16,0 0 0,0 1 15,0-1-15,0 0 0,0 0 16,22-21 0,-1 0-16,0 0 0,0 0 15,0 0 1,-21-21-16,21 21 0,-21-21 0,0 0 15,0-1-15,0-20 0,0 21 16,0 0-16,0 0 0,0-1 16,0 1-16,-21 0 0,0 0 0,0 0 15,21 0-15,-21 21 16,0 0-16,21-22 0,-22 22 0,44 0 62,-1 0-62,21 0 0,-21 0 0,0 0 16,1 0-16,20 0 0,-21 0 16,21 0-16,-20 0 0,41 0 15,-42 0-15,0 0 16,1 0-16,-1 0 16,-21 22-16,0-1 0,0 0 0,0 0 15,0 0-15,0 0 16,0 1-16,-21 20 0,-1-21 15,22 0-15,0 0 0,0 1 16,-21-1-16,0 0 0,21 0 16,-21-21-16,21 21 0,0 0 15,-21-21 1,21-21 15,0 0-15,0 0-16,21 0 0,0 0 15,0-1-15,0-20 0,22-21 16,-1 41-16,-21-20 16,0 21-16,22-21 0,-22-1 0,21 22 15,-21 0-15,22 0 0,-22 21 16,0 0-16,0 0 0,-21 21 16,0 21-16,0-21 15,0 22-15,0-1 0,0 0 0,-21 1 16,0-22-16,21 21 0,-21-21 0,21 22 15,-21-22-15,21 0 0,0 0 16,0 0-16,0 1 0,0-1 16,0 0-16,21-21 15,0 0-15,0 0 0,0 0 16,0 0-16,1 0 0,-1-21 16,0 21-16,0-21 15,0-1-15,0 1 0,1 0 16,-22 0-16,21 21 0,-21-21 15,0 0-15,0-1 0,0 1 0,0 0 16,0 0-16,0 0 0,0 0 16,0-1-16,0 1 0</inkml:trace>
  <inkml:trace contextRef="#ctx0" brushRef="#br0" timeOffset="-210905.32">15854 16595 0,'-21'0'0,"42"0"0,-64 0 16,43-21-16,-21 21 16,0 0-16,21-22 78,-21 22-47</inkml:trace>
  <inkml:trace contextRef="#ctx0" brushRef="#br0" timeOffset="-210617.48">14351 16658 0,'0'0'0,"-42"0"0,-1 0 0,22 21 0,0-21 15,0 0-15,42 0 31,0 0-31,0 0 0,22 0 16,-22 0-16,21 0 0,-21 0 0,22 0 16,-1 0-16,0 0 0,-21 0 15,22 0-15,-1 0 0,-21 0 0,0 0 16,22 0-16,-22-21 16,0 21-16,0 0 15</inkml:trace>
  <inkml:trace contextRef="#ctx0" brushRef="#br0" timeOffset="-208112.8">17357 17039 0,'0'21'0,"-22"1"15,22-1 1,-21-21-16,42 0 63,1-21-63,-1 21 0,-21-22 15,0 1-15,0 0 16,0 0-1,-21 21 17,42 0 30,0 0-62,0 0 0,0-21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30T03:01:53.3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3027 889 0,'0'0'0,"0"-21"0,0 0 0,0 0 16,0-1-16,0 1 15,0 0-15,0 0 16,0 0-16,0 0 15,21 21 1,-21 21 15,0 21-31,0-21 16,0 22-16,0-1 0,0 0 16,0 22-16,0-1 0,0-20 15,0 20-15,0 1 0,0 20 0,0-20 16,0-1-16,0 22 0,-21-22 15,0 22-15,21-21 0,0-1 16,-22 1-16,22-1 0,-21-21 16,21 22-16,0-43 0,0 21 0,0-20 15,0-1-15,0 0 0,0 0 0,0-42 47,0 0-47,0 0 0,0-22 16,0 22-16</inkml:trace>
  <inkml:trace contextRef="#ctx0" brushRef="#br0" timeOffset="3012.53">2815 1164 0,'0'0'0,"-21"-21"0,21 0 0,-21 0 0,0-22 16,-1 22-16,22-21 0,0 0 15,0-1-15,0 22 0,0-21 16,0-1-16,0 22 0,22-21 0,20 21 16,-21 0-16,21-1 0,22 1 15,-1 0-15,1 21 0,21 0 0,-1 0 16,1 0-16,21 0 16,0 0-16,-22 21 0,1 22 0,-22-1 15,1 0-15,-1 1 0,-20 20 0,-22 1 16,-21 20-16,0-20 0,-21-1 15,-22 1-15,1-1 0,-21-20 16,-1 20-16,1 1 0,-22-22 16,0 0-16,22 1 0,-22-1 0,22-21 15,-1 21-15,22-20 0,-22-22 16,22 21-16,0-21 0,-1 0 0,22 0 16,-21-21-16,21-1 15,21-20-15,0 21 0,0 0 0,0-22 16,0 22-16,21 0 0,0 0 15,0 0-15,-21 0 0,42-1 16,-20 22-16,-1 0 16,21 22-16,-21-1 0,22 42 15,-22-20-15,0-1 0,0 21 16,-21-20-16,21 20 0,0-20 0,1-1 16,-22 21-16,21-20 0,0-1 15,0 0-15,0-20 0,0 20 0,22-21 16,-22 0-16,21 0 0,1-21 15,-1 0-15,0 0 0,1 0 0,20 0 16,-21 0-16,22 0 0,-22-21 16,1 0-16,20 0 0,-21 0 0,1 0 15,-1-22-15,0 1 16,-20 21-16,20-22 0,-21 1 0,0 0 16,0-1-16,1 1 0,-22 21 15,0-21-15,0 20 0,0 1 0,0 0 16,-22 0-16,1 21 0,0 0 15,0 0-15,0 0 0,-22 0 0,22 21 16,0 0-16,-21 0 0,21 22 16,-1-22-16,1 21 0,21-21 0,-21 22 15,21-22-15,0 21 0,0-21 16,0 22-16,0-22 0,0 21 0,21-21 16,-21 1-16,21-1 15,22 0-15,-22-21 0,0 21 0,21-21 16,1 0-16,-1 0 0,0 0 0,22 0 15,-22 0-15,22 0 0,-1 0 16,1-21-16,-1 0 0,1 0 0,-22-1 16,22 1-16,-22-21 0,21 21 15,-20-22-15,-1 22 0,-21-21 16,22 0-16,-22-1 0,21 1 0,-21 21 16,0-22-16,-21 1 0,0 21 0,22-21 15,-22 20-15,0 1 16,0 0-16,0 0 0,-22 21 15,1 0 1,-21 0-16,21 21 0,0 0 0,-22 0 16,22 1-16,-21-1 0,21 21 15,-22 0-15,22-20 0,-42 62 16,41-41-16,22-22 0,-21 21 0,21-21 16,0 0-16,0 1 0,0-1 15,0 0-15,21-21 16,1 0-16,-1 0 0,0 0 15,0 0-15,21-21 0,-20 0 0,-1-1 16,21 1-16,-21 0 0,0-21 16,1 21-16,-1-22 0,0 1 0,0 21 15,0-22-15,0 1 16,-21 21-16,0-21 0,22 20 16,-22 44-1,0-1 1,0 0-16,0 0 0,0 21 15,-22-20-15,22 20 0,0-21 0,0 21 16,0-20-16,0 20 0,0-21 0,0 0 16,22 0-16,-1 1 0,0-1 15,0 0-15,21-21 0,-20 21 0,-1-21 16,21 0-16,0 0 0,1 0 16,-22 0-16,21 0 0,1 0 0,-1-21 15,0 0-15,1 0 16,-22-1-16,21 1 0,-21-21 0,0 21 15,1-22-15,-1 22 0,0-21 16,-21 0-16,0 20 0,0-20 0,0 21 16,0 0-16,0 0 0,-21-1 15,0 22-15,-22 0 0,22 0 0,0 0 16,-21 0-16,20 0 0,-20 0 16,21 22-16,-21-1 0,20 0 0,-20 0 15,21 21-15,-21 1 0,20-22 0,1 21 16,21-21-16,0 22 0,0-22 15,0 21-15,0-21 0,0 1 16,0-1-16,0 0 0,21 0 16,1-21-16,-1 21 0,0-21 0,0 0 15,0 0-15,0 0 0,22 0 16,-22-21-16,21 0 0,-21 0 0,22 0 16,-1-1-16,-21-20 0,22 0 15,-22-1-15,21-20 0,-21 21 0,0-22 16,43-63-16,-43 64 15,0 20-15,0-20 0,-21-1 0,22 1 16,-22-1-16,0 22 0,21 0 16,-21-1-16,0 1 0,0 21 15,0-22-15,0 22 0,-21 21 16,-1 0-16,1 0 0,0 21 16,0 1-16,0 20 0,0 0 15,-1 1-15,1 20 0,0 1 0,21-22 16,-21 21-16,0 1 0,21-1 15,-21 1-15,21-1 0,0 1 0,0-1 16,0 1-16,0-1 0,0-20 16,21-1-16,0 0 0,0-20 0,0 20 15,22-21-15,-22 0 0,42-21 16,-20 0-16,-22 0 0,21 0 16,-21 0-16,22-21 0,-1 21 15,-21-21-15,21-21 0,-20 20 16,-1-20-16,21 21 0,-21-21 0,0-1 15,1 1-15,-1 0 0,-21-1 16,21 22-16,-21-21 0,21 21 0,-21-1 16,0 1-16,0 42 15,-21-21 1,0 22-16,0 20 0,21-21 16,-22 0-16,1 22 0,21-22 0,-21 21 15,21-21-15,0 22 0,0-22 0,0 0 16,0 21-16,0-21 0,21 1 15,0-22-15,1 21 0,20 0 16,-21-21-16,21 0 0,-20 0 16,20 0-16,0 0 0,1 0 0,41 0 15,-41-21-15,-1 21 16,0-21-16,-21-1 0,22-20 0,-22 21 16,21-21-16,-21-1 0,1 22 15,-22-21-15,21-1 0,0 1 0,-21 21 16,0 0-16,0 0 0,0-1 0,0 44 31,0-1-31,-21 21 16,21-21-16,-21 0 0,-1 22 15,22-22-15,0 21 0,0-21 16,-21 22-16,21-22 0,-21 0 16,21 0-16,0 0 0,0 1 0,0-1 15,0 0 1,21-42-1,0 0-15,1 21 0,-22-22 16,21-20-16,0 21 0,0 0 16,-21 0-16,21-22 0,0 22 0,1-21 15,-1 21-15,-21-1 0,21 1 16,-21 0-16,21 21 16,-21 21-1,0 22 1,0-22-16,0 0 0,0 0 15,0 0-15,0 22 0,21-22 0,-21 0 16,21 0-16,1 0 0,-1 0 16,0 1-16,21-1 0,-21-21 0,22 21 15,20-21-15,-20 0 0,20 0 0,-21 0 16,22 0-16,-1 0 0,1-21 16,-1 21-16,1-21 0,-1-1 0,-20 1 15,-1 0-15,0 0 0,1-21 16,-22 20-16,0-20 0,0 21 15,0-21-15,1-1 0,-22 22 0,0-21 16,0 21-16,0-1 0,0 1 16,-22 0-16,1 21 0,0 0 0,-21 0 15,-1 0-15,1 0 0,0 21 16,-1 0-16,1 1 0,0 20 0,21-21 16,-22 21-16,22 1 0,0-22 15,0 21-15,21-21 0,0 1 0,0 20 16,0-21-16,21-21 0,0 21 15,0 0-15,22-21 0,-22 0 0,21 0 16,0 0-16,-20 0 0,20 0 16,0 0-16,1-21 0,-22 0 0,21 21 15,-21-21-15,0 0 0,1-22 0,-1 22 16,0 0-16,-21-21 16,0 21-16,21-22 0,-21 22 0,21 0 15,-21 0-15,0 0 0,0-1 16,0 1-16,0 42 31,0 1-31,0 20 0,0-21 0,-21 21 16,21 1-16,0-1 0,0 22 15,0-22-15,0 21 0,0-20 0,0 20 16,0 1-16,0-1 0,21 1 0,0 20 16,-21-20-16,0 21 15,22-1-15,-22 1 0,21 0 0,-21 20 16,0-20-16,21 0 0,-21 21 0,0-1 15,0-20-15,0 21 0,0-21 16,0 20-16,0-20 0,0 0 0,0-1 16,-21 1-16,21-21 0,0-1 0,0 1 15,0-1-15,0-21 0,-21 1 0,21-22 16,-22 21-16,22-21 0,-21-21 16,0 0-16,0 0 0,0 0 15,0-21-15,-1 0 0,22 0 0,-42-21 16,21-22-16,0 22 0,0-22 15,-1-20-15,1 20 0,0-21 16,0 1-16,21-22 0,0 0 0,0 0 16,0 0-16,0 1 0,0-1 15,0 0-15,0 21 0,21-21 0,-21-63 16,21 106-16,0-22 0,-21 21 16,22 22-16,-1-21 0,-21 20 15,0 1-15,21 0 0,0-1 0,-21 1 16,0 21-16,0-22 0,0 1 15,0 21-15</inkml:trace>
  <inkml:trace contextRef="#ctx0" brushRef="#br0" timeOffset="3231.4">6816 1545 0,'0'0'16,"0"-21"-16,-22 21 0,1 0 16,21-21-16,0 0 47,21 0-32</inkml:trace>
  <inkml:trace contextRef="#ctx0" brushRef="#br0" timeOffset="3635.16">9673 1207 0,'0'0'0,"0"-22"0,0-62 16,0 63-16,0-22 15,-21 22-15,0 42 31,21 0-31,0 1 0,-21 20 0,21 0 16,0 22-16,0-22 0,0 22 16,0-1-16,0 1 0,0-1 0,-22 1 15,22-1-15,-21 1 0,0-22 16,21 21-16,0-20 0,0-1 16,-21-21-16,21 22 0,0-22 0,-21 0 15,21 0-15,-21-21 16,-1 0-1</inkml:trace>
  <inkml:trace contextRef="#ctx0" brushRef="#br0" timeOffset="4239.82">9250 1672 0,'0'0'0,"-21"-21"0,21 0 16,0 0-1,21 0-15,0 21 16,21 0-16,-21 0 0,22-22 0,20 22 15,-20-21-15,20 21 0,22-21 16,-1 0-16,-20 21 0,21-21 0,-1 0 16,1-1-16,0 1 0,-22-21 15,1 21-15,-1 0 0,-21-22 0,-20 1 16,20 21-16,-42-22 0,0 1 16,0 0-16,0 21 0,0-1 0,-21 1 15,0 0-15,-1 0 0,1 21 16,-21 0-16,21 0 0,0 21 15,-22 0-15,22 22 0,-21-1 0,21 0 16,-1 1-16,1-1 0,0 21 16,21-20-16,-21 20 0,0 1 15,0-1-15,21-20 0,0 20 0,-22 1 16,22-22-16,0 0 0,-21 22 16,21-43-16,0 21 0,0-21 0,0 22 15,0-22-15,0 0 0,0 0 16,0-42-1,0 0 1,0 0-16,0-22 0,0 22 16,0-21-16,21 0 0,1-1 0,-1-20 15,0 20-15,0 1 0,21 0 16,1-1-16,-1 22 0,0-21 16,1 21-16,-1 21 0,-21 0 0,22 0 15,-1 0-15,-21 0 0,21 21 16,-20 0-16,-1 21 0,0-20 0,0 20 15,-21 0-15,0-21 16,0 22-16,0-1 0,0-21 0,0 22 0,-21-22 16,0 0-16,0 0 0,-1 0 15,22 0-15,-21 1 0,0-22 16,21-22 15,21 1-31,0 0 0</inkml:trace>
  <inkml:trace contextRef="#ctx0" brushRef="#br0" timeOffset="4600.6">10626 1736 0,'21'0'32,"0"0"-32,0 0 15,0 0-15,0-21 0,1 21 0,-1-22 16,0 22-16,0-21 15,21 0-15,-20 21 0,-1-21 0,21 0 0,-21 0 16,0 21-16,1-22 0,-22 1 16,0 0-16,0 0 0,0 0 15,0 0-15,0-1 16,-22 22-16,-20 0 0,21 0 16,-21 0-16,-1 22 0,22-1 0,-21 21 15,-1-21-15,1 22 0,21-1 16,-21 0-16,20 1 0,1-1 0,0-21 15,21 21-15,0 1 0,0-22 16,0 0-16,0 0 0,0 0 0,42 1 16,-20-1-16,-1-21 0,21 0 15,0 0-15,1 0 0,-1 0 0,0 0 16,1-21-16,-1-1 0,0 1 16,-20 0-16,20 0 0,-21 0 15</inkml:trace>
  <inkml:trace contextRef="#ctx0" brushRef="#br0" timeOffset="5332.72">12298 1715 0,'0'0'0,"-21"0"0,21 21 0,0-42 32,21-1-17,0 1-15,21 0 0,-21 0 16,1 0-16,20 0 0,-21-1 0,0-20 15,0 21-15,-21 0 0,0-22 16,0 22-16,0 0 0,0-21 16,0 21-16,0-1 0,0 1 0,-21 0 15,-21 0-15,21 21 0,-22 0 16,1 0-16,0 21 0,-22 0 0,22 0 16,-22 1-16,22 20 0,-21-21 15,20 21-15,1 1 0,0-1 0,-1 22 16,1-22-16,21 0 0,0 1 15,21-1-15,0 0 0,0-21 0,0 1 16,0-1-16,21 0 0,0-21 0,21 0 16,1 0-16,-1 0 0,21 0 15,-20-21-15,20 0 0,1-1 0,-1-20 16,1 21-16,-22-21 16,0-1-16,1 1 0,-1 0 0,0-22 15,1 22-15,-22-22 0,0 1 0,21-1 16,-42 1-16,22-22 0,-1 22 15,-21-1-15,0 1 0,0-1 16,0 22-16,0-1 0,0 22 0,0 0 16,0 0-16,-21 21 0,-1 21 15,22 0-15,-21 22 0,0 20 16,0 1-16,21-1 0,-21 1 16,21-1-16,-21 1 0,21-1 0,0 1 15,-22-1-15,22 1 0,0-22 16,0 21-16,0-20 0,0-1 15,0 0-15,0 1 0,22-1 0,-1-21 16,-21 0-16,21 1 0,0-1 0,0-21 16,22 0-16,-22 0 0,0 0 15,21 0-15,43-43 0,-43 22 16,1-21-16,-1 21 0</inkml:trace>
  <inkml:trace contextRef="#ctx0" brushRef="#br0" timeOffset="6467.6">13293 1418 0,'0'-21'15,"0"42"-15,0-63 0,0 0 0,0 20 0,-22 1 16,1 0-16,0 0 16,0 21-16,0 0 0,0 0 0,-1 0 15,1 0-15,0 0 0,0 21 16,-21 0-16,20 0 0,1 22 0,0-22 16,0 21-16,0-21 0,0 22 15,-1-1-15,1 0 0,21 1 0,0-1 16,-21 0-16,21-20 0,0 20 0,0-21 15,0 0-15,0 0 0,21 1 16,0-22-16,1 0 0,-1 0 0,0 0 16,21 0-16,-21-22 0,22 1 15,-1 21-15,-21-42 0,22 21 16,-22-22-16,21 22 0,-21-21 0,0 0 16,1-1-16,-1 1 0,0 0 15,-21-1-15,0 1 0,0 0 16,0 20-16,0 1 0,-21 42 31,21 1-31,-21 20 16,-1-21-16,1 0 0,21 22 0,0-22 15,-21 21-15,21 0 0,0 1 16,0-22-16,0 21 0,0 1 0,0-22 16,0 0-16,21 21 0,0-21 0,1-21 15,20 22-15,-21-1 16,21-21-16,-20 0 0,20 0 0,0 0 15,1-21-15,-1-1 0,-21 1 16,21 0-16,1 0 0,-1-21 0,-21-1 16,22 1-16,-22 0 0,21-1 0,-21-20 15,0-1-15,1 1 0,-1-1 16,0 1-16,0-1 0,0 1 0,-21-22 16,0 43-16,0-22 0,0 22 15,0 0-15,0 20 0,0 1 0,0 0 16,-21 21-16,0 21 15,0 0-15,0 22 0,-1-1 16,1 0-16,0 22 0,0-1 16,0 1-16,21-1 0,-21-20 0,21 20 15,-22 1-15,22-22 0,0 22 0,0-22 16,0 21-16,0-20 0,0-1 16,22 0-16,-1 1 0,0-22 0,0 21 15,21-21-15,-20-21 0,20 22 16,0-22-16,1 0 0,-1 0 0,0 0 15,1 0-15,-1-22 0,0 22 16,1-21-16,-1-21 0,0 21 0,1-22 16,-1 22-16,-21-21 0,0 0 0,0-1 15,1 1-15,-1 0 0,-21 20 16,21-20-16,-21 21 0,0 0 16,0 0-16,0-1 0,-21 22 15,0 0-15,-1 0 0,-20 0 16,21 22-16,-21-1 0,20 0 15,1 21-15,-21-21 0,21 22 0,-22-1 16,22-21-16,0 22 0,0-1 0,21-21 16,0 21-16,0-20 0,0 20 15,0-21-15,0 0 0,0 0 0,21 1 16,0-22-16,0 0 16,1 0-16,-1 0 0,0-22 0,21 22 15,-21-21-15,1 0 0,-1-21 0,0 21 16,0-22-16,0 1 15,0 21-15,1-22 0,-1 1 0,0 0 16,-21-1-16,21 1 0,-21 21 16,21-21-16,-21 20 0,0 44 15,0 20 1,0-21-16,-21 0 16,21 22-16,-21-22 0,21 21 15,0-21-15,0 22 0,0-22 0,0 21 16,0-21-16,0 0 0,21 1 0,0-1 15,0 0-15,1-21 0,-1 21 16,21-21-16,-21 0 0,0 0 16,22 0-16,-22-21 0,21 0 15,-21 0-15,22-1 0,-22 1 16,21 0-16,-21-21 0,1-1 0,-1 22 16,-21-21-16,0 0 0</inkml:trace>
  <inkml:trace contextRef="#ctx0" brushRef="#br0" timeOffset="6675.99">13737 931 0,'0'0'0,"-42"22"16,21-22-16,-1 21 0,22 0 31,22-21-31,20 0 0,0 0 15,1 0-15,-1 0 0,21-21 16,1 21-16,21-21 0,-22-1 0,1 1 16,20 0-16,-20 0 0</inkml:trace>
  <inkml:trace contextRef="#ctx0" brushRef="#br0" timeOffset="7847.48">16552 1376 0,'0'-21'16,"21"0"0,1-1-16,20 1 0,0-21 0,1 0 15,-1 20-15,0-41 0,22 21 16,-1-22-16,-20 22 0,20-22 0,1 1 16,-22-1-16,0 22 0,1-22 15,-22 22-15,0-21 0,-21 20 0,0 1 16,0 0-16,-21 20 0,0-20 15,-22 21-15,22 0 0,-42 21 0,20 0 16,1 0-16,-22 21 0,22 0 16,-21 21-16,20 1 0,-20 20 0,20 22 15,-20 0-15,21 20 0,-1 1 16,-20 0-16,20 21 0,1 0 16,0 0-16,-1 0 0,22 0 15,-21 21-15,0-21 0,-1 0 0,22 21 16,-21 1-16,-1-22 0,22 21 0,0 0 15,-21-21-15,21 21 0,-22 0 16,22-21-16,-21 0 0,21 0 16,-1 0-16,1 0 0,0-21 0,0 0 15,21 0-15,0-22 0,0-20 16,0-1-16,0 1 0,21-22 0,43 43 16,-43-85-16,21 0 0,-21-21 15,22 0-15,-1-1 0,21-20 16,-20 0-16,20-1 0,1-20 15,-1-1-15,1-20 0,-1 20 0,1-20 16,-1-1-16,1 0 0,-22 1 16,0-22-16,1 0 0,-22 0 0,0-21 15,-21-106-15,0 127 0,-21-21 16,0 22-16,-22-22 0,-20 21 16,21 21-16,-107-84 0,86 105 15,-22 1-15,22-1 0,-1 22 16,-20 0-16,41 20 0,-20-20 15,20 21-15,22 0 0,-21 0 0,21 21 16,21-22-16,0 1 16,42 0-1,-21 21-15,22-21 0,-1 21 16,0-21-16,22 21 0,-1-21 16,1 21-16,-1-22 0,1 22 0,-22-21 15,0 21-15,1 0 0,-1-21 16,-21 21-16,0-21 0,1 21 0,-22-21 15,0 0-15,0-1 0,0 1 16,0 0-16,-22 0 16,22 0-16,0 0 0,0-1 15,0 1-15,0 0 16,0 0-16,0 0 0,22 0 16,-1 21-16,0 0 0,21-22 15,-21 22-15,22 0 0,-22 0 0,21 0 16,-21 0-16,22 22 0,-1-1 15,-21 0-15,22 0 0,-1 21 0,-21-20 16,0 20-16,0 0 0,-21 1 16,0-1-16,0 0 0,0-21 0,0 22 15,0-22-15,-21 0 0,0 0 16,0 0-16,0-21 0,0 0 16,21-21-1,-22 0 1,22 0-16,0 0 0,0-22 0,0 22 15,0 0-15,22-21 0,-22 21 16,21-22-16,0 22 0,0 0 0,0 0 16,0 0-16,1-1 0,-1 1 15,21 0-15,-21 0 0,22 21 0,-1 0 16,-21 0-16,21 0 0,-20 0 16,20 0-16,-21 0 0,21 0 0</inkml:trace>
  <inkml:trace contextRef="#ctx0" brushRef="#br0" timeOffset="8731.46">17674 1376 0,'0'21'0,"-42"21"31,-1-20-31,22-1 0,0 0 16,0 0-16,0 0 0,0 0 0,-1 22 16,1-22-16,21 0 0,-21 0 15,21 22-15,0-22 0,0 0 0,0 0 16,21 0-16,0-21 15,1 0-15,-1 0 0,0 0 0,0 0 16,0 0-16,0 0 0,1 0 16,-1-21-16,0 21 0,0-21 0,-21 0 15,21 0-15,-21-22 16,0 22-16,0-21 0,0 21 0,0-22 16,0 22-16,0-21 0,0 21 15,0-22-15,0 22 0,0 0 0,0 0 16,0 0-16,21 21 0,1-22 15,-1 22-15,0 0 0,0 0 0,0 0 16,0 0-16,1 22 0,20-1 16,-21-21-16,0 21 0,0 0 0,-21 21 15,22-20-15,-22-1 0,21 0 16,-21 21-16,0-21 0,0 1 16,0-1-16,0 21 0,0-21 0,0 22 15,0-22-15,0 0 16,-21-21-16,-1 0 15,1 0-15,21-21 16,-21 0 0,21-1-16,0 1 0,0 0 15,0-21-15,0 21 0,21-22 0,0 22 16,1-21-16,-1-1 0,0 22 16,21 0-16,-21-21 0,1 21 0,20 21 15,-21-22-15,21 22 16,-20 0-16,20 0 0,-21 0 0,21 22 0,1-22 15,-22 21-15,21 0 16,-21 0-16,1 0 0,-1 22 0,21-22 16,-21 0-16,0 21 0,1 1 15,-22-1-15,21-21 0,-21 0 16,0 0-16,0 1 0,0-1 16,-21-21-1,-1 0 1,1 0-16,21-21 0,0-1 0,-21 22 15,21-42-15,0 21 0,0 0 16,0 0-16,0-22 0,0 22 0,21-21 16,0-1-16,1 1 15,-1 21-15,21-21 0,0-1 0,1 22 16,-1-21-16,0 21 0,1 21 16,20 0-16,-20 0 0,20 0 0,1 0 15,-22 21-15,21 0 0,-20 21 0,-1-21 16,-21 22-16,22-1 0,-22 0 15,-21 1-15,0-1 0,0 0 0,-21 1 16,-1-22-16,1 21 0,0 1 16,0-22-16,-21 21 0,20-21 0,1-21 15,-21 21-15,21 1 0,0-22 16,-1 0-16,22-22 16,0 1-1,22 0-15</inkml:trace>
  <inkml:trace contextRef="#ctx0" brushRef="#br0" timeOffset="9304.37">20743 656 0,'21'-21'0,"-42"42"0,42-63 0,-21 21 16,0 0-16,0-1 0,0-20 15,0 21-15,0 0 0,-21 21 16,0 21-16,21 0 16,-21 21-16,0 1 0,0 20 0,-22 1 15,22 20-15,-21 1 0,21 21 16,-22-21-16,1-1 0,0 1 0,20 0 16,-20-1-16,21-20 15,0-1-15,0 1 0,-1-22 0,22 0 16,0 1-16,0-1 0,0-21 15,0 0-15,0 1 0,22-22 32,-22-22-32,21 1 0,0 0 0,0 0 15</inkml:trace>
  <inkml:trace contextRef="#ctx0" brushRef="#br0" timeOffset="9656.18">20278 931 0,'-22'-63'0,"44"126"0,-65-168 15,22 41-15,0 22 16,0-1-16,21 1 0,0 0 0,0-1 16,0 1-16,0 0 0,0-1 15,21 22-15,21-21 0,-21 0 0,43-1 16,-22 22-16,22 0 0,-1 0 16,1 21-16,20 0 0,-20 21 15,-1 0-15,1 21 0,-1 22 0,1-22 16,-22 22-16,-21-1 0,22 1 15,-43-1-15,0 1 0,0 20 0,0-20 16,-43-1-16,22 1 0,-21-1 16,0-20-16,-22-1 0,22 0 0,-22 1 15,22-22-15,-22 0 16,22 0-16,0 0 0,21 1 0,-22-22 16,22 21-16,21 0 15,21-21 1,0 0-1,1 0-15,-1 0 0,0 0 0,0 0 16,21 0-16,-20 0 0</inkml:trace>
  <inkml:trace contextRef="#ctx0" brushRef="#br0" timeOffset="10051.95">20786 1376 0,'-22'-21'31,"22"0"-31,0-1 16,0 1-16,22 21 16,-1-21-16,21 21 15,-21 0-15,0 0 0,1 0 0,-1 21 16,21 0-16,-21 1 0,0-1 16,-21 0-16,22 0 0,-22 21 0,21-20 15,-21-1-15,0 21 0,0-21 16,0 0-16,0 1 0,0-1 15,0 0-15,0 0 0,0 0 0,-21-21 16,21 21 0,-22-21-16,22-21 15,0 0-15,0 0 16,0 0-16,0 0 0,0-22 16,22 22-16,-22 0 0,21 0 15,0 0-15,-21-22 0,21 22 0,0 0 16,-21 0-16,21 0 0,1-1 15,-1 22-15,0-21 0,0 21 0,0 0 16,0 0-16,22-21 0,-22 0 16,21 21-16,-21 0 0,22 0 15</inkml:trace>
  <inkml:trace contextRef="#ctx0" brushRef="#br0" timeOffset="10708.58">21696 1207 0,'-85'63'31,"64"-42"-31,-21 0 0,-1 1 0,22-1 0,-21 0 16,21 0-16,-22 0 0,22 22 16,0-22-16,0 0 0,21 0 0,0 0 15,0 0-15,0 1 16,0-1-16,0 0 0,0 0 0,21-21 16,21 0-16,-21 0 0,22 0 15,-1 0-15,0 0 0,1 0 0,-1 0 16,0-21-16,1 21 15,-1-21-15,0 0 0,-20-1 0,-1 1 16,0 0-16,0-21 0,-21 21 16,0-1-16,0-20 0,0 21 0,-21 0 15,0-22-15,-22 22 0,22 0 16,0 0-16,0 21 0,-21-21 0,20 21 16,1 0-16,21-21 15,21 21 1,22 0-1,-22 0-15,21 0 0,1 0 0,20 0 16,-21 0-16,1 0 0,-1-22 16,0 22-16,1 0 0,-1 0 15,-21 0-15,22 0 0,-22 0 16,0 0-16,-21 22 16,0-1-16,0 0 15,0 21-15,0-21 0,0 22 0,0-22 16,0 21-16,-21 22 0,21-22 15,-21 22-15,21-1 0,-22 1 0,22-1 16,0 22-16,0-22 0,-21 1 16,0 20-16,21 1 0,-21 0 0,0-1 15,0 22-15,-1-21 16,1 0-16,0 20 0,0-41 0,0 21 16,0-1-16,-1-20 0,1 20 0,0-20 15,21-1-15,0-20 0,0 20 16,-21-20-16,21-22 0,0 21 15,0-63 1,21 0-16,0 0 16,0-22-16,-21 22 0,22-21 0,-1-1 15,0 1-15,0-21 0,0 20 16,0-20-16,1-22 0,-1 22 0</inkml:trace>
  <inkml:trace contextRef="#ctx0" brushRef="#br0" timeOffset="10996.42">22183 1651 0,'-22'-42'16,"44"84"-16,-44-127 0,1 43 0,21 0 16,0-1-16,0 1 0,0 21 0,0 0 15,0 0-15,0-1 0,0 1 16,21 0-16,1 0 0,20 21 0,-21 0 16,0 0-16,22 0 0,-22 0 15,21 0-15,-21 0 0,0 21 0,1 0 16,-22 0-16,0 1 0,0 20 15,0-21-15,-22 0 0,1 22 16,-21-22-16,21 0 0,-22 21 16,22-21-16,-21 1 0,21-1 0,-22 0 15,22 0-15,0 0 0,0-21 16,21 21-16,21-21 31,21-21-31,-20 0 0,20 21 16,-21-21-16</inkml:trace>
  <inkml:trace contextRef="#ctx0" brushRef="#br0" timeOffset="11636.75">22521 1482 0,'0'-21'32,"0"-1"-17,21 22-15,1-21 16,-1 0-16,0 21 0,21-21 0,-21 21 15,22-21-15,-22 0 0,21 21 16,-21-22-16,1 1 0,-1 21 0,0-21 16,0 21-16,-42 0 31,-21 21-31,-1 0 0,1 1 16,21-1-16,-22 21 0,1-21 15,0 22-15,21-22 0,-1 0 16,1 21-16,0-21 0,21 1 0,0-1 15,0 0-15,0 0 0,0 0 16,21-21-16,-21 21 0,43-21 0,-22 0 16,21 0-16,0 0 0,1 0 15,-1 0-15,-21 0 0,22 0 0,-1-21 16,0 0-16,-21 0 0,22 0 16,-22 0-16,0-1 0,0-20 0,0 21 15,1-21-15,-1 20 0,0-20 16,0 0-16,-21 21 0,21-22 15,0 22-15,-21 0 0,22 0 0,-1 21 16,0 0-16,-21 21 16,21 0-1,-21 0-15,0 22 0,0-22 0,0 21 16,0-21-16,0 22 0,0-1 16,0-21-16,0 21 0,0-20 0,0 20 15,-21-21-15,21 0 0,0 0 16,0 1-16,-21-22 0,0 0 15,-1 0 1,22-22-16,-21 1 0,0 0 16,21-21-16,0 21 15,0-1-15,0 1 0,0-21 0,0 21 16,0-22-16,21 22 16,0-21-16,1 0 0,-1 20 0,21-20 15,-21 0-15,22-1 0,-22 22 16,21-21-16,0 21 0,1-22 15,-1 1-15,22 21 0</inkml:trace>
  <inkml:trace contextRef="#ctx0" brushRef="#br0" timeOffset="12376.96">24024 677 0,'0'-21'16,"0"42"-16,0-63 0,0 21 0,-21 21 31,0 21-31,-22 0 0,22 0 16,-21 1-16,21 20 0,-22 0 15,1 22-15,21-22 0,-21 22 16,-1-1-16,22-21 0,-21 22 0,21-1 16,-1-20-16,1 20 0,0-20 15,0-1-15,21 0 0,0 1 0,0-1 16,0-21-16,0 21 0,0 1 16,21-22-16,0 0 0,0 0 0,22 0 15,-22-21-15,0 0 0,21 0 16,1 0-16,-22 0 0,21 0 0,1 0 15,-1-21-15,0 0 16,1-21-16,-22 21 0,21-22 0,-21 22 16,22-21-16,-22-1 0,0 22 0,-21 0 15,0 0-15,21 0 0,-21 0 16,-21 42 0,21 0-16,-21 0 15,0 0-15,-1 0 0,-20 22 0,42-22 16,-21 21-16,0-21 0,21 22 15,-21-22-15,21 0 0,0 21 16,0-20-16,0-1 0,21 0 0,0-21 16,0 21-16,21-21 0,-20 0 15,20 0-15,-21 0 0,21 0 16,1 0-16,-22-21 0,0 0 0,21 0 16,-20-1-16,-1 1 0,0-21 15,0 21-15,0-22 0,0 22 0,1-21 16,-22 21-16,0 0 0,0-1 15,0 1-15,0 42 32,-22 1-32,1-1 15,0 0-15,21 21 0,-21 1 16,0-1-16,0 0 0,-1 1 0,22 20 16,-21-21-16,0 22 15,0-1-15,21-20 0,0 20 0,-21 1 16,0-22-16,-1 22 0,1-1 15,0 1-15,0-22 0,0 21 0,0 1 16,-1-22-16,1 1 0,0 20 0,0-42 16,0 22-16,21-22 0,0 0 15,0 0-15,-21-21 0,-1 0 16,22-21 0,0 0-16,0 0 0,0-22 15,0 22-15,0-21 0,0-22 16,0 22-16,0-22 0</inkml:trace>
  <inkml:trace contextRef="#ctx0" brushRef="#br0" timeOffset="12571.84">23410 1016 0,'0'0'0,"0"-21"0,0 0 16,21 21-1,1 0-15,-1 0 16,0-21-16,21 21 0,1 0 16,-1 0-16,0 0 0,22-22 0,-22 22 15,22 0-15,-1-21 0,-21 21 16</inkml:trace>
  <inkml:trace contextRef="#ctx0" brushRef="#br0" timeOffset="13476.29">24871 931 0,'42'-21'15,"-21"0"-15,0 21 0,1-21 16,20 0-16,-21 0 0,21-1 16,-20 1-16,-1 0 0,21-21 15,-21 21-15,0-1 0,1 1 16,-22-21-16,21 21 0,-21-22 0,0 22 15,21-21-15,-21 21 0,0-22 16,0 22-16,0-21 0,0 21 0,0-22 16,0 22-16,-21 21 0,21-21 15,-21 21-15,-1 0 0,1 21 16,0 22-16,0-1 0,0 0 16,-22 22-16,22-1 0,0 22 15,0 0-15,0-1 0,21 22 16,-21 0-16,-1-21 0,1 20 0,0 1 15,0 0-15,21 21 0,-21-21 0,21 21 16,-21-21-16,-1 0 0,1 21 16,21-22-16,-21 1 0,0 0 15,0 0-15,0-21 0,-1 20 0,1-41 16,21 21-16,0-22 0,-21 22 16,21-43-16,0 22 0,0-22 0,0 0 15,0 1-15,0-22 0,0 21 16,21-21-16,0-21 0,1 0 15,20 0-15,0 0 0,43-21 16,-43 0-16,1 0 0,-1 0 16,0-1-16,1 1 0,-1-21 0,0 0 15,1-1-15,-22 1 0,21 0 16,-21-22-16,0 1 0,1-22 16,-22 0-16,0 1 0,0-1 0,0-21 15,0 21-15,-43 1 0,22-1 16,-21 0-16,-1 1 0,1 20 0,0 22 15,-22-22-15,22 22 0,0 21 16,-1 0-16,22 0 0,-21-1 16,21 22-16,-1 0 0,22-21 31,22 21-31,20 0 0,-21 0 16,21-21-16,1 0 15,-1 21-15,0-21 0,1 0 0,-1 21 16,0-22-16,1 1 0,-22 0 15,21 0-15,-21 0 0,22 0 0,-22-1 16,0 1-16,0 0 0,0 0 16,1 0-16,-22 0 0,21 21 15,-21-22-15,0 44 16,0-1 0,0 0-16,-21-21 0,21 21 15,0 0-15,-22 0 0,22 1 0,-21-1 16,21 0-16,-21 0 0,21 0 15,0 0-15,0 1 0,0-1 16,0 0 0,21-21 15,0 0-31,1 0 0,-1 0 0,0-21 16,-21 0-16,42-1 0,-21 22 15</inkml:trace>
  <inkml:trace contextRef="#ctx0" brushRef="#br0" timeOffset="13847.62">25612 1037 0,'-22'0'0,"44"0"0,-65 0 0,22 0 0,0 0 16,0 0-16,0 21 0,21 1 15,0-1-15,0 0 16,0 0-1,21-21-15,0 0 16,0 0-16,0 0 0,0 0 0,1 0 16,-1 0-16,0 0 0,0 0 15,0 0-15,-21-21 16,21 0-16,-21 0 0,0-1 0,0 1 16,0 0-16,0 0 0,0 0 15,0 0-15,-21-1 0,0 1 0,0 21 16,0 0-1,0 0-15,-1 0 0,1 0 16,21 21-16,0 1 16,-21-1-16,21 0 0,0 0 0,0 0 15,0 0-15,0 1 16,21-1-16,0-21 0,1 0 0,-1 21 16,0-21-16,0 0 0</inkml:trace>
  <inkml:trace contextRef="#ctx0" brushRef="#br0" timeOffset="14211.41">26331 508 0,'-42'64'31,"21"-43"-31,0 0 0,-1 21 0,1-21 16,0 22-16,0-1 0,0 0 16,0 22-16,21-1 0,0-20 15,-22 20-15,1 1 0,21-22 16,-21 22-16,21-22 0,-21 0 0,21 1 16,0-1-16,0-21 0,0 21 15,0-20-15,0-1 0,0 21 16,0-21-16,0 0 0,0 1 15,21-22 17,0 0-32,0-22 15,1 1-15,-1 21 0,0-21 0,0 0 16,0 0-16,0 0 0,1-1 16</inkml:trace>
  <inkml:trace contextRef="#ctx0" brushRef="#br0" timeOffset="14579.9">26268 1418 0,'21'0'15,"0"0"1,0 0-16,0 0 16,1 0-16,-1 0 15,0 0-15,0 0 0,-21-21 16,21 21-16,0-21 0,-21 0 16,22 0-16,-22-1 0,21 22 15,-21-21-15,0 0 0,0 0 16,0 0-16,0 0 0,-21 21 15,-1-22-15,1 22 16,0 0-16,-42 22 0,41-1 16,-20-21-16,21 21 0,0 0 15,0 21-15,-1-20 0,1-1 0,21 0 16,-21 0-16,21 0 0,0 0 16,0 1-16,21-1 0,0 0 15,1-21-15,-1 21 0,0 0 16,0-21-16,21 0 0,-20 0 15,-1 0-15,0 0 0,21 0 0,-21 0 16,1 0-16,-1 0 0,0 0 16,-21-21-1,21 21-15,-21-21 0,21 21 16,-21-21-16</inkml:trace>
  <inkml:trace contextRef="#ctx0" brushRef="#br0" timeOffset="16315.81">26797 1969 0,'0'0'0,"-21"0"15,0 0 1,-1 0-16,1 0 16,0 0-16,0 0 0,0 0 15,-22 0-15,22 0 0,-21 0 0,0 0 16,20 0-16,-41 0 0,21 0 16,-1 0-16,-20 0 0,-1 21 0,1-21 15,-1 0-15,1 21 0,-22 0 16,22-21-16,-22 21 0,21-21 0,-20 21 15,20-21-15,-20 22 0,-1-22 16,0 21-16,-21-21 0,1 0 0,-1 0 16,21 21-16,-21-21 0,0 0 15,22 0-15,-1 0 0,-21 0 16,22 0-16,-1 0 0,-21 0 0,21 0 16,-20 0-16,20 0 0,-21 0 15,21 0-15,1 0 0,20 0 0,-20 0 16,-1 0-16,0 0 0,1 0 15,-1 0-15,-21 0 0,0 0 0,0 0 16,-105-21-16,105 21 16,0 0-16,0 0 0,0 0 15,1 0-15,-1 0 0,21 0 0,-21 0 0,22 0 16,-22 0-16,21 0 16,0 0-16,1 0 0,-1 0 0,-21 0 15,22 0-15,-1 0 0,-21 0 16,0 0-16,22 0 0,-22 0 0,21 0 15,-21 0-15,22 0 0,-1 0 16,-21 0-16,21 0 0,1 0 0,-1 0 16,-21 0-16,22 0 0,-22 0 15,21 0-15,0 0 0,1 21 0,20-21 16,-20 0-16,-1 0 0,0 0 16,22 0-16,-22 0 0,-21 21 0,22-21 15,-1 0-15,-21 0 0,21 0 16,1 0-16,-1 21 0,0-21 0,1 0 15,-1 0-15,0 0 0,1 0 16,-1 0-16,-21 0 0,22 0 0,-1 0 16,0 21-16,1-21 0,-1 0 0,21 0 15,-20 0-15,20 0 0,-20 0 16,-1 0-16,21 0 0,-20 22 0,-1-22 16,0 0-16,1 0 0,20 0 15,-20 0-15,20 0 0,-21 0 0,22 0 16,-1 0-16,1 0 0,-22 0 0,22 0 15,-1 0-15,1 21 16,-22-21-16,22 0 0,-22 0 0,21 0 16,-20 0-16,20 0 0,-20 0 15,20 21-15,1-21 0,-1 0 0,-63 0 16,42 0-16,22 0 0,-1 0 16,-20 21-16,20-21 0,1 0 15,-22 0-15,22 0 0,-22 0 0,21 0 16,1 0-16,-22 0 0,22 0 0,-1 0 15,1 0-15,-1 0 0,-20 0 16,20 21-16,-21-21 0,22 0 0,-22 0 16,1 0-16,20 0 0,-21 0 15,22 0-15,-22 0 0,22 0 16,-1 21-16,-20-21 0,20 0 0,1 0 16,-22 0-16,21 0 0,-20 0 0,-1 22 15,22-22-15,-22 0 0,21 0 16,-20 0-16,-1 0 0,22 21 0,-22-21 15,21 0-15,-20 0 0,20 0 0,-20 21 16,-1-21-16,0 0 0,22 0 16,-22 21-16,0-21 0,1 0 0,20 0 15,-20 21-15,20-21 0,-21 0 0,22 0 16,-1 21-16,-20-21 0,-1 0 16,22 0-16,-22 22 0,0-22 0,1 0 15,20 0-15,-21 0 0,1 21 16,20-21-16,-20 0 0,20 0 15,1 0-15,-22 0 0,21 0 0,-20 0 16,20 0-16,-20 21 0,20-21 0,-21 0 16,1 0-16,20 0 0,-20 0 15,20 21-15,-21-21 0,22 0 0,-1 0 16,-20 0-16,20 21 0,-20-21 16,20 0-16,-21 0 0,1 0 0,-1 0 15,0 21-15,22-21 0,-22 0 0,22 0 16,-22 0-16,22 0 0,-22 22 15,21-22-15,-20 0 0,20 0 16,-20 0-16,-1 21 0,21-21 0,-20 0 16,-1 0-16,0 21 0,22-21 15,-22 0-15,22 0 0,-22 21 0,0-21 16,22 0-16,-22 0 0,22 21 0,-22-21 16,0 21-16,1-21 0,-1 0 15,22 0-15,-22 22 0,0-22 0,22 0 16,-22 0-16,22 21 0,-22-21 0,0 0 15,22 0-15,-22 0 0,22 21 16,-22-21-16,21 0 0,-20 0 0,20 0 16,1 0-16,-1 0 0,1 0 0,-1 0 15,1 0-15,-1 0 0,22 0 16,-22 0-16,1 0 0,21 0 16,-22 0-16,22 0 0,-22 0 0,1 0 15,-1 0-15,22 0 0,-22 0 16,1 0-16,-1 0 0,22-21 0,-21 21 15,20 0-15,-20 0 0,20 0 16,1 0-16,-21 0 0,20 0 0,1 0 16,-22-21-16,22 21 0,-21 0 15,20 0-15,1 0 0,0 0 0,-1 0 16,1 0-16,0 0 0,20 0 0,-20 0 16,21 0-16,0 0 15,0 0-15,21 21 63</inkml:trace>
  <inkml:trace contextRef="#ctx0" brushRef="#br0" timeOffset="26564.66">2265 4149 0,'21'0'94,"0"0"-94,0-21 0,0-1 15,22 1-15,-22 0 0,0 0 16,0 0-16,22 0 0,-22-1 15,0-62-15,-21 63 16,0-1-16,-21 1 0,-22 0 0,22 21 16,-42-21-16,20 0 0,1 21 15,-21 0-15,20 0 0,1 0 16,-22 0-16,43 0 0,-21 0 0,0 0 16,-1 0-16,22 0 15,0 21-15,-21 0 0,20 0 0,1-21 0,0 21 16,0 1-16,21 20 15,0-21-15,0 0 0,-21 22 0,21-22 16,0 21-16,0 0 0,0-20 16,0 20-16,21 0 0,0-21 15,0 22-15,0-22 0,1 21 0,-1 1 16,0-22-16,21 21 0,1-21 16,-22 22-16,21-1 0,0-21 0,1 21 15,-1 1-15,0-22 0,1 21 16,-22 1-16,21-1 0,-42 0 0,0 1 15,0-22-15,0 21 16,-21 0-16,0 1 0,-21-22 0,-22 0 0,22 0 16,-22 0-16,22 1 15,-22-22-15,1 0 0,-22 0 0,22 0 16,-1 0-16,1-22 0,-1 1 16,1 0-16,-1-21 0,22 21 0,0-22 15,-1-20-15,1 20 0,-22-41 16,64 20-16,0 22 15,0 0-15,0-1 0,0 1 0,0 0 16,22-1-16,-1 1 0,21 0 16,0 20-16,1-20 0,20 0 15,1 21-15,-22-1 0</inkml:trace>
  <inkml:trace contextRef="#ctx0" brushRef="#br0" timeOffset="26841.04">3027 3704 0,'-43'43'16,"22"-22"-16,0 21 16,0-21-16,0 43 0,-22-22 0,22 22 15,0-1-15,0 22 0,0-22 16,0 1-16,-1 20 0,-20-20 15,0 42-15,21-43 0,-1 1 16,1-22-16,21 0 0,0 1 16,0-1-16,0 0 0,0-20 0,0 20 15,0-21-15,21 0 16,1-21-16,-1 0 0,-21-21 16</inkml:trace>
  <inkml:trace contextRef="#ctx0" brushRef="#br0" timeOffset="27035.93">2286 4699 0,'21'-21'32,"0"21"-32,0 0 0,1 0 15,-1 0-15,21 0 0,-21-21 16,22 21-16,-1 0 0,0-21 0,1-1 15,-1 22-15,0-21 0,1 21 16,-1-21-16,-21 21 0,21 0 0</inkml:trace>
  <inkml:trace contextRef="#ctx0" brushRef="#br0" timeOffset="27665.92">2963 4636 0,'0'0'0,"0"21"0,0 21 31,0-21-31,21-21 32,1-21-32,-1 0 15,0 21-15,0-21 0,0 0 16,0 21-16,1-22 0,-1 1 0,0 0 16,-21 0-16,0 0 0,0 0 15,0-1-15,0 1 0,0 0 16,-21 21-16,0 0 15,-1 0-15,1 0 0,-21 21 0,21 0 16,-22 1-16,1 20 0,21-21 16,-21 21-16,20-20 0,1 20 0,0 0 15,0 1-15,0-22 0,21 21 16,0-21-16,0 0 0,0 1 0,21-1 16,0 0-16,21-21 0,-20 0 15,20 0-15,0 0 0,1 0 0,-1-21 16,0 0-16,1-1 0,20 1 15,-21 0-15,22-21 0,-22 21 0,22-1 16,-22-20-16,22 0 16,-22-1-16,-21 22 0,0 0 15,-21 0-15,0 0 0,0 0 0,0-1 16,-21 22 0,0 0-16,21 22 15,-21-1-15,0 21 0,-1-21 16,1 22-16,0-1 0,21 21 0,-21 1 15,0-1-15,0 1 0,-1 21 16,22-1-16,0-20 0,-21 20 0,21 1 16,-21 0-16,21 21 0,0-22 15,0 1-15,0 21 0,-21-22 0,0 1 16,0 0-16,21-1 0,-22-20 16,1 21-16,0-1 0,0-20 15,21 20-15,-21-41 0,21 20 0,-21-20 16,21-22-16,0 21 0,0-63 31,0 0-31,0-22 0,21 1 16,0-21-16</inkml:trace>
  <inkml:trace contextRef="#ctx0" brushRef="#br0" timeOffset="27967.74">3302 5165 0,'0'-64'16,"0"128"-16,0-212 0,0 84 0,0 22 15,0-22-15,21 22 0,0 21 0,0-22 16,1 22-16,-1 0 0,0 0 16,21 0-16,-21 21 0,22 0 0,-1-21 15,-21 21-15,22 0 0,-1 0 16,-21 0-16,21 21 0,-20 0 0,-1 0 16,-21 0-16,0 22 0,0-1 15,0-21-15,0 21 0,-21 1 0,-22-1 16,22 0-16,-21-20 0,-1 20 15,-20-21-15,21 21 0,-1-20 0,1-1 16,0-21-16,20 21 0,1-21 16,0 0-16,0 0 15,21-21-15,0 0 16,42-1-16,-21 1 0,1 0 16,20-21-16,0 21 0</inkml:trace>
  <inkml:trace contextRef="#ctx0" brushRef="#br0" timeOffset="28367.51">4127 4699 0,'0'0'0,"0"-21"0,0 0 16,0 0-16,0-1 0,0 1 16,0 0-1,-21 21-15,0 0 16,0 0-16,0 0 0,0 0 15,-1 21-15,-20 0 0,21-21 16,0 22-16,0-1 0,-1 0 0,1 0 16,21 0-16,0 0 0,0 1 15,0-1-15,0 0 16,21-21-16,1 0 0,20 0 16,-21 21-16,0-21 0,0 0 0,22 21 15,-22-21-15,0 21 0,0 1 16,0-22-16,-21 21 0,0 0 15,0 0-15,0 0 0,0 0 16,-21 1-16,0-22 0,0 21 16,-21 0-16,-1 0 0,1-21 0,0 21 15,-1 0-15,1-21 0,0 0 16,20 22-16,-20-22 0,21 0 0,0 0 16,0 0-16,21-22 15,0 1-15,21 0 0,0-21 16</inkml:trace>
  <inkml:trace contextRef="#ctx0" brushRef="#br0" timeOffset="28759.13">5440 3916 0,'0'0'0,"-21"-21"16,-1 21-1,22 21-15,0 0 0,0 0 16,-21 22-16,21-1 0,-21 0 15,21 22-15,-21-1 0,21 1 0,-21-1 16,0-20-16,-1 20 0,22 1 16,-21-1-16,0-21 0,0 22 0,21-22 15,-21 22-15,21-22 0,-21-21 16,21 22-16,0-1 0,0-21 0,0 0 16,0 0-16,0 1 0,0-44 31,21 1-31,0 0 15,0 0-15</inkml:trace>
  <inkml:trace contextRef="#ctx0" brushRef="#br0" timeOffset="29123.92">5651 4487 0,'0'0'0,"0"22"0,-21-1 0,0 0 16,0 42-16,0-20 0,0-1 15,-1 0-15,1-20 0,21 20 16,0 0-16,0-21 0,0 1 16,0-1-16,0 0 0,0 0 15,0 0-15,21-21 0,1 0 0,-1 0 16,21 0-16,-21 0 0,22 0 16,-22 0-16,21-21 0,-21 0 0,22 0 15,-22 0-15,0-22 0,0 22 0,0-21 16,-21 21-16,21-22 0,-21 22 15,0-21-15,0 21 0,0-22 0,-21 22 16,0 0-16,0 0 0,0 21 16,-22-21-16,22 21 0,0 0 0,0 0 15,-21 0-15,20 0 0,1 0 16,-21 21-16,21-21 0,0 0 16,-1 21-16,1-21 0</inkml:trace>
  <inkml:trace contextRef="#ctx0" brushRef="#br0" timeOffset="29331.8">5207 4360 0,'0'0'0,"0"-21"0,0 0 15,21 21-15,0 0 16,22-21-16,-1 0 0,0 21 0,1-21 15,20 21-15,1-22 0,-1 22 16,43-42-16,-43 42 0,1 0 16,-22-21-16,1 21 0,-1 0 15,-21 0-15,0 0 0,0 0 0,1 0 16</inkml:trace>
  <inkml:trace contextRef="#ctx0" brushRef="#br0" timeOffset="31496.16">7281 5017 0,'0'0'16,"-21"0"-16,0 0 15,0 0 1,21-22-16,0 1 0,0 0 16,0 0-16,0-21 15,0 20-15,0-20 0,0 0 0,0 21 16,21-64-16,0 21 0,-21 22 15,42-64-15,1 43 16,-22-1-16,0 1 0,21 20 0,-20-20 16,-1 21-16,0-1 0,0 22 15,0 0-15,0 0 0,1 21 0,-1 0 16,-21 21-16,0 0 16,0 0-16,0 0 0,0 1 0,0-1 15,0 21-15,0-21 0,0 0 16,0 1-16,0-1 0,0 0 15,0 0 1,0-42 15,0 0-31,0 0 16,0-1-16,0 1 0,0 0 16,0 0-16,0 0 0,0 0 15,0-1-15,-21 1 0,21 0 16,-22 21-16,1 0 0,0 21 15,0 0-15,0 1 16,21 20-16,-21-21 0,-1 21 16,1 1-16,21-1 0,-21 0 15,0 1-15,0 20 0,21-20 0,-21-1 16,-1 0-16,22 1 0,0-1 0,0 0 16,0 1-16,0-1 0,0 0 15,0 1-15,0-22 0,0 21 0,0-21 16,22 0-16,-1 1 0,0-22 15,21 0-15,1 0 0,-1 0 16,0 0-16,1 0 0,20 0 0,-21-22 16,22 1-16,-22 0 0,1-21 0,-1 21 15,0-22-15,1 1 0,-22 0 0,21-1 16,-21 1-16,0 21 16,-21-22-16,0 1 0,0 21 15,0 0-15,0 0 0,-21 21 16,0 0-16,0 0 15,0 21-15,0 0 0,-1-21 0,22 21 16,-21 0-16,21 0 0,0 1 16,0-1-16,0 0 0,0 0 15,0 0-15,0 0 0,21 1 0,1-1 0,-1 0 16,-21 0-16,21 0 0,0 0 16,0 1-16,0-1 15,1 0-15,-1-21 16,0 21-16,0-21 0,0 0 15,0 0-15,1 0 0,-1 0 16,-21-21-16,21 0 0,0 21 16,0-21-16,-21-1 0,21 1 0,1-21 15,-1 21-15,0 0 0,0-1 0,0-20 16,0 21-16,-21 0 0,22-22 16,-22 22-16,21 0 0,-21 0 0,0 0 15,-21 21 16,-1 0-31,1 21 16,21 0-16,-21 0 0,21 0 16,-21 22-16,21-22 0,-21 0 0,21 21 15,0-20-15,0 20 0,0-21 16,0 0-16,0 22 0,0-22 0,21 0 16,0 0-16,21 0 0,-20 0 0,-1-21 15,21 0-15,0 0 0,1 0 16,-1 0-16,0 0 0,22 0 0,-22 0 15,22-21-15,-22 21 0,22-21 16,-22 0-16,0 0 0,1 0 0,-1-22 16,-21 22-16,21-21 0,-20 21 0,-1-1 15,0-20-15,0 21 0,-21-21 16,0 20-16,0 1 0,0 0 0,0 0 16,0 0-16,-21 21 0,0 0 15,0 0-15,-1 0 0,1 0 16,-42 0-16,20 21 0,22 0 15,-21 0-15,21 0 0,-22 1 0,22-1 16,0 0-16,0 0 0,0 21 16,0-20-16,-1 20 0,22-21 0,0 0 15,0 22-15,0-22 0,0 0 16,0 0-16,0 0 0,22-21 16,-1 0-16,0 0 0,0 0 0,0 0 15,22 0-15,-22 0 16,21 0-16,-21-21 0,0 0 0,22 0 15,-22-22-15,21 22 0,-21-21 0,1 21 16,-1-22-16,0 22 0,-21 0 16,0-21-16,21 21 0,-21-1 0,0-20 15,0 21-15,-21 21 32,21 21-32,-21-21 0,0 21 15,21 0-15,-22 22 0,22-22 16,0 0-16,0 0 0,0 22 0,0-22 15,0 0-15,0 21 0,0-21 0,0 1 16,0-1-16,0 0 16,22-21-16,-1 21 0,0-21 15,0 0-15,0 0 0,0 0 16,22 0-16,-22 0 0,0-21 0,0 0 16,22 0-16,-22-1 0,0-20 0,0 21 15,21-21-15,-20-1 0,-1 1 16,0 0-16,0-1 0,0-20 0,-21 20 15,21-20-15,1-1 0,-22 1 0,21-1 16,-21 1-16,0 21 0,0-1 16,0 1-16,0 21 0,0 0 0,0-1 15,0 1-15,-21 21 16,-1 0-16,22 21 0,-21 1 0,0-1 16,0 21-16,0-21 0,21 43 0,-21-22 15,-1 0-15,22 22 0,0-22 16,0 1-16,0 20 0,-21-21 0,21 1 15,0-1-15,0 0 0,0 1 16,21-1-16,1-21 0,-1 22 0,0-1 16,21-21-16,-21 0 0,22 22 15,-1-22-15,0-21 0,1 21 0,-1-21 16,0 0-16,-20 0 0,20 0 0,0 0 16,1 0-16,-22 0 0,21-21 15,-21 0-15,0-1 0,22 1 16,-22 0-16,0-21 0,-21 21 0,21-22 15,-21 22-15,21-21 0,-21 21 16,0-1-16,0 1 0,0 0 0,0 0 16,-21 21-16,0 0 15,0 0-15,0 21 16,0 0-16,-1-21 0,22 21 0,-21 22 16,21-22-16,0 0 0,-21 0 0,21 22 15,0-22-15,0 0 0,0 0 16,21 0-16,0 0 0,1 1 0,-1-1 15,0-21-15,0 0 0,0 21 0,0-21 16,1 0-16,-1 0 16,21 0-16,-21 0 0,0-21 0,1 21 15,-1-21-15,0-1 0,0 1 0,0 0 16,0-21-16,-21 21 0,0-22 16,22 22-16,-22-21 0,0 21 0,0-22 15,0 1-15,0 21 0,0-22 16,0 1-16</inkml:trace>
  <inkml:trace contextRef="#ctx0" brushRef="#br0" timeOffset="31687.05">9694 4276 0,'0'0'0,"-21"21"0,0-21 16,21 21-1,21-21-15,0 0 0,0 0 16,22 0-16,-1 0 0,0 0 15,1 0-15,20 0 0,-20 0 0,20 0 16,1-21-16,-1 0 0,1 21 0,-22-21 16,0 21-16,22-22 0,-43 22 15,21-21-15,1 0 0</inkml:trace>
  <inkml:trace contextRef="#ctx0" brushRef="#br0" timeOffset="32150.79">11663 3641 0,'0'0'15,"-21"0"-15,21 21 0,0 0 16,0 0-16,0 22 0,0-22 15,0 42-15,0 1 0,0-1 0,-22 1 0,22 20 16,-21-20-16,0 21 0,21-22 16,-21 1-16,0-1 0,0 1 0,-1-1 15,22-21-15,-21 22 0,0-22 16,21 1-16,0-1 0,0 0 16,0-21-16,0 1 0,0-1 0,0 0 15,0 0-15,0-42 31,0 0-31,0 0 0,0-22 16</inkml:trace>
  <inkml:trace contextRef="#ctx0" brushRef="#br0" timeOffset="32488.6">11388 4043 0,'0'0'0,"0"-42"0,0-1 0,0 1 0,0-43 16,0 64-16,0-21 0,21 21 15,0-1-15,0-20 0,0 21 16,0 0-16,22 0 0,-22-1 0,21 1 16,22 0-16,-22 21 0,0 0 15,22 0-15,-22 0 0,1 21 0,-1 0 16,0 1-16,-21 20 0,1 0 16,-22 1-16,0-1 0,-43 21 0,22 1 15,-21-1-15,-22-20 0,22 20 0,-22 1 16,1-22-16,21 0 0,-1 1 15,-20-22-15,20 21 0,22-21 16,-21 1-16,21-22 0,0 21 0,-1 0 16,44-21 15,-1 0-15,21 0-16,-21 0 0,0 0 0,1 0 15,20 0-15,-21 0 0,0 0 0</inkml:trace>
  <inkml:trace contextRef="#ctx0" brushRef="#br0" timeOffset="32852.39">11769 4424 0,'0'-21'16,"0"0"0,0-1-16,21 1 15,0 21-15,0 0 0,0-21 16,0 21-16,1 0 0,-1 0 15,0 0-15,21 0 0,-21 0 0,22 21 16,-22 0-16,0 1 0,21-1 16,-20 0-16,-1 0 0,0 21 0,0-20 15,-21-1-15,0 21 0,0-21 0,0 0 16,0 1-16,-21-1 0,0 0 16,0 0-16,-1 0 0,1-21 15,0 21-15,0-21 0,21-21 31,0 0-31,0 0 16,0 0-16,21 0 0,0-1 16,0 1-16,1 0 0,20-21 0,-21 21 15,0-22-15,22 22 0,-22-21 0,21 21 16,0-1-16,-20-20 0,20 21 16,0 0-16,-21 0 0,22-1 0,-22 22 15</inkml:trace>
  <inkml:trace contextRef="#ctx0" brushRef="#br0" timeOffset="33795.36">12869 4191 0,'-84'85'15,"62"-43"-15,1-21 16,0 0-16,0 1 0,0 20 0,21-21 16,0 0-16,-21 0 0,21 1 15,-22-1-15,22 0 0,0 0 0,0 0 16,0 0-16,0 1 0,22-22 0,-1 21 15,0-21-15,0 0 0,0 0 16,0 0-16,22 0 0,-22 0 0,21 0 16,-21 0-16,22-21 0,-22-1 15,21 22-15,-21-21 0,1 0 0,-22 0 16,0 0-16,0-22 0,0 22 0,0 0 16,-22-21-16,1 21 15,-21-22-15,0 22 0,20 0 0,-20 0 16,21 0-16,-21 21 0,20-22 0,1 22 15,21-21-15,0 0 16,21 21 0,1 0-16,20 0 0,-21-21 15,21 21-15,1 0 0,20 0 0,-20-21 16,20 21-16,1 0 0,-22 0 0,21 0 16,-20 0-16,20 0 15,-20 0-15,-1 21 0,-21-21 0,21 21 0,-20 0 16,-1 22-16,-21-22 0,0 0 15,0 21-15,0 1 0,0-22 16,0 21-16,-21 22 0,21-22 0,-22 21 16,1 1-16,0-1 0,0 1 15,0 21-15,0-1 0,-1 1 0,1-22 16,0 22-16,21 0 0,-21-1 0,0-20 16,0 21-16,-1-1 0,22 1 0,-21-22 15,21 22-15,-21-21 0,21-1 16,0 1-16,-21-1 0,0-21 0,21 22 15,-21-22-15,21 1 0,-22-1 0,1-21 16,21 21-16,0-20 16,-21-22-16,21 21 0,-21-21 0,21-21 15,0-1-15,0 1 16,0 0-16,0-21 0,0-1 0,21 1 16,0 0-16,-21-22 0,21 1 15,1-1-15,20-20 0,-21-1 0,0 0 16,0-21-16,1 22 0,-1-22 0,0 0 15,-21 21-15,21-20 0,-21-1 16,21 21-16,-21 0 0,21 1 0,-21 20 16,0 22-16,0-22 0,0 22 0,0 21 15,0-21-15,0 20 16,0 1-16,0 0 0,22 0 0,-1 0 16,-21 0-16,21-1 0,0 22 0,0-21 15,22 21-15,-22 0 0,0-21 16,21 21-16,-21 0 0,1 0 0,-1 0 15,0 21-15,0-21 0,0 21 16,-21 1-16,0 20 0,0-21 0,0 0 16,0 22-16,-21-22 0,0 0 0,0 0 15,-22 0-15,22 22 0,0-22 16,-21-21-16,21 21 0,-22 0 16,22-21-16,21 21 0,-21-21 0,42 0 46,0-21-46,0 0 0,1 21 0,-1-21 16,21 0-16,-21 21 0,0-22 16,1 1-16,-1 21 0</inkml:trace>
  <inkml:trace contextRef="#ctx0" brushRef="#br0" timeOffset="34336.05">13864 4530 0,'0'0'16,"21"0"-16,-21-21 0,21 21 0,1-22 0,-1 22 15,0-21-15,-21 0 0,21 21 16,0-21-16,0 0 0,1 0 0,-1-1 15,0 1-15,-21 0 0,0 0 16,-21 21 0,0 0-16,-1 0 15,1 0-15,-21 21 0,21 0 16,0 0-16,-1 1 0,1-1 0,0 0 16,21 21-16,-21-21 0,21 1 0,0-1 15,0 0-15,0 0 16,0 0-16,21-21 0,0 21 0,0-21 15,1 0-15,-1 0 16,0 0-16,21 0 0,-21 0 0,1 0 16,-1 0-16,21-21 0,-21 21 0,0-21 15,22 0-15,-22 0 16,0 0-16,0-1 0,0 1 0,1 0 16,-1 0-16,0-21 0,0 20 15,-21 1-15,21 21 0,0 0 16,1 0-16,-1 21 15,0 1-15,-21-1 16,21 0-16,-21 0 0,0 0 0,0 0 16,0 1-16,0-1 0,21 0 0,-21 0 15,0 0-15,0 0 0,0 1 16,0-1 0,-21-21-16,0 0 15,21-21 1,-21 21-16,21-22 15,0 1-15,0 0 0,0 0 0,0 0 16,0 0-16,0-22 0,21 22 16,0-21-16,0 21 0,0-22 0,1 1 15,20 21-15,-21-22 0,21 1 16,-20 0-16,20-1 0,0 1 0,1 0 16</inkml:trace>
  <inkml:trace contextRef="#ctx0" brushRef="#br0" timeOffset="35027.65">15240 3725 0,'-85'106'16,"64"-63"-1,-21-1-15,21 0 0,-22 1 16,22-1-16,0 0 0,0 22 0,0-22 16,-1 0-16,1 1 0,0-1 0,0 0 15,21 1-15,-21-1 0,21-21 16,0 22-16,0-22 0,0 0 0,0 0 15,0 0-15,21 0 0,0 1 16,0-1-16,0-21 0,22 0 0,-22 0 16,0 0-16,21 0 0,-20 0 0,20 0 15,-21 0-15,21-21 0,-20 21 16,20-22-16,-21 1 0,21 0 16,-20 0-16,20-43 0,-21 43 15,0-21-15,-21 21 0,0 0 16,0-1-16,-21 44 15,21-1 1,-21 0-16,0 0 0,0 0 16,21 0-16,0 1 0,-22-1 0,22 0 15,0 0-15,0 0 16,0 0-16,22-21 0,-1 22 16,0-22-16,0 0 0,0 0 0,22 0 0,-22 0 15,21 0-15,0 0 0,1 0 16,-1-22-16,0 22 0,-20-21 15,20 0-15,-21 0 0,0 0 0,0 0 16,1-1-16,-1-20 0,0 21 16,-21 0-16,0 0 0,0-1 0,-21 22 31,21 22-31,-21-1 16,-1 0-16,1 21 0,0 1 0,21-1 15,-21 0-15,0 1 0,21-1 16,0 21-16,0 1 0,-21-22 0,21 22 15,-22-1-15,22 1 0,0-1 0,0 1 16,-21-1-16,21 1 0,-21-1 16,21-20-16,-21 20 0,21 1 15,0-22-15,-21 21 0,21-20 0,-21-1 16,21-21-16,-22 22 0,22-22 0,0 0 16,0 0-16,0 0 0,-21-21 31,21-21-31,0 0 0,0 0 0,0-22 15,0 22-15,0-21 0,0-22 16,0 22-16</inkml:trace>
  <inkml:trace contextRef="#ctx0" brushRef="#br0" timeOffset="35224.54">15007 4022 0,'-21'0'0,"42"0"0,-63-21 15,21-1-15,21 1 16,21 21-16,21 0 16,-21 0-16,22 0 0,-1 0 0,0 0 15,1 0-15,-1-21 0,64 21 16,-64 0-16,0 0 0,-20 0 16,20 0-16,-21 0 0,0 0 15</inkml:trace>
  <inkml:trace contextRef="#ctx0" brushRef="#br0" timeOffset="36231.96">16277 4636 0,'0'0'0,"-21"21"16,0-21-16,0 0 0,21-21 31,21 21-31,0-22 16,0 1-16,21 0 0,1 0 0,-1 0 16,0-22-16,22 22 0,-22-21 15,22 0-15,-22-1 0,22-20 0,41-43 16,-62 42-16,-22 1 0,21 21 15,-21-22-15,1 22 0,-22-1 16,0 1-16,0 21 0,0-21 0,-22 20 16,1 1-16,0 21 0,-21 0 15,-1 0-15,22 0 0,-21 0 16,0 21-16,-22 1 0,22-1 16,-1 21-16,1 22 0,0-1 0,-1 1 15,1 20-15,21 1 0,-21 0 0,20-1 16,1 22-16,21-21 0,-21 21 15,0-1-15,21 22 0,-21-21 0,21 0 16,-21 0-16,-1 0 0,1 0 0,21-1 16,-21 1-16,0 0 0,0 0 15,0 0-15,-1-22 0,1 22 0,-21 0 16,21-21-16,0 21 0,-43 63 16,43-84-16,0-22 15,21 1-15,0-1 0,0-21 0,0-20 16,0 20-16,0-21 0,21-21 15,0 0-15,21 0 0,-20 0 0,20 0 16,0-21-16,22-21 0,-22 20 0,22-20 16,-1 0-16,1-1 0,20 1 15,-20-21-15,-1-22 0,22 21 0,-22-20 16,-20 20-16,20-20 0,-20-1 0,-1 0 16,-21 1-16,0-1 0,-21-21 15,0 21-15,0 1 0,0-22 0,-21 21 16,0 1-16,0-1 0,-22 21 0,1-20 15,21 20-15,-43 22 0,22-22 16,0 22-16,-1 0 0,-20 21 16,21-1-16,20 1 0,-20 0 15,21 0-15,0 21 0,42 0 16,0-21 0,0 21-16,22 0 0,-1 0 0,0-21 15,1 21-15,-1-22 0,0 22 0,1-21 16,20 0-16,-21 0 0,1 0 15,-1 0-15,22-1 0,20-41 16,-41 42-16,-22-22 0,21 22 16,-21-21-16,0 0 0,-21 20 0,0 1 15,0-21-15,0 21 0,0 0 16,-21 21 0,0 0-16,0 21 15,0 0-15,0 0 0,-1 0 16,1 0-16,21 1 0,0 20 0,0-21 15,0 0-15,0 0 0,0 1 16,0-1-16,0 0 0,0 0 0,0 0 16,0 0-1,21-21 1,1 0-16,-1 0 16,0-21-16,0 0 15,0 0-15</inkml:trace>
  <inkml:trace contextRef="#ctx0" brushRef="#br0" timeOffset="36643.73">17357 3874 0,'0'0'0,"-22"0"16,-41 0-16,21 21 15,20 0-15,1 0 0,0 0 0,0 0 16,0 1-16,21-1 0,0 0 15,0 0-15,0 0 0,0 0 16,21-21-16,0 0 0,0 0 16,0 0-16,1 0 0,20 0 15,-21 0-15,0 0 0,22 0 0,-22 0 16,21-21-16,-21 0 0,22 0 16,-22 0-16,-21 0 0,21-1 0,-21 1 15,0 0-15,0-21 0,0 21 16,0-1-16,0 1 0,0 0 0,-21 21 15,0-21-15,-1 21 0,1 0 16,0 0-16,-21 0 0,21 0 0,-22 0 16,22 21-16,0 0 15,-21 0-15,20 1 0,1-1 0,21 0 0,-21 0 16,21 0-16,-21 22 0,21-22 16,0 0-16,0 0 0,0 0 15,0 0-15,21-21 0,0 0 16,0 0-16,1 0 0,-1 0 15,21 0-15,-21 0 0,22-21 0</inkml:trace>
  <inkml:trace contextRef="#ctx0" brushRef="#br0" timeOffset="37388.3">18119 3387 0,'0'0'0,"0"-21"0,0-1 0,-22 44 16,1-1 0,0 0-16,0 0 0,0 21 0,0-20 15,21 20-15,-22 0 0,1 1 16,0-1-16,0 0 0,0 1 0,0 20 16,-1-21-16,1 43 0,0-21 0,0-1 15,0 22-15,0-22 0,-1 1 16,1-1-16,21 1 0,-21-22 0,21 22 15,-21-22-15,21-21 16,-21 21-16,21 1 0,0-22 0,0 0 16,0 0-16,0 0 0,0 1 15,21-22 1,-21-22-16,21 1 16,0 21-16,0-21 0,22 0 15,-22 0-15,0-22 0,0 22 0,22 0 16,-22-21-16,0 21 0,21-1 15,-21-20-15,1 21 0,-1 21 0,0-42 16,-21 63 15,-21 0-31,0 0 16,21 0 0,0 0 15,21-21-31,0 0 0,0 0 0,0 0 15,0 0-15,1 0 0,-1-21 16,0 21-16,0-21 0,21 21 0,-20-21 16,-1 0-16,0 0 0,0-1 0,-21 1 15,0 0-15,21 0 0,-21 0 16,0 0-16,-21-1 0,0 22 16,0 0-16,0 0 0,-22 0 15,1 0-15,0 22 0,-1-1 16,1 0-16,0 21 0,20-21 15,-20 1-15,21 20 0,0-21 0,0 21 16,-1-20-16,22 20 0,-21-21 0,21 0 16,0 0-16,0 22 0,0-22 15,0 0-15,21 0 0,1-21 0,-1 21 16,0 1-16,0-22 0,0 21 16,0-21-16,1 0 0,20 0 0,-21 0 15,21 0-15,-20 0 0,20 0 16,-21-21-16,21 21 0,-20-22 0,20 1 15,0 21-15</inkml:trace>
  <inkml:trace contextRef="#ctx0" brushRef="#br0" timeOffset="38435.69">19304 5101 0,'0'0'0,"-85"43"31,64-43-31,0 0 16,-21 21-16,20-21 0,1 0 0,-21 0 16,0 21-16,-1-21 0,1 0 15,0 0-15,-22 21 0,1-21 0,-1 0 16,1 0-16,-1 21 0,-21-21 0,22 0 15,-22 0-15,22 21 0,-22-21 16,22 0-16,-22 0 0,0 22 16,1-22-16,-1 0 0,0 0 0,-21 21 15,22-21-15,-22 0 0,0 0 0,0 21 16,0-21-16,1 0 0,-1 0 0,-21 0 16,0 21-16,0-21 0,0 0 15,0 0-15,0 21 0,0-21 16,-21 0-16,21 0 0,-149 21 15,128 1-15,21-22 0,-21 0 16,21 0-16,0 21 0,-21-21 0,21 0 16,-148 21-16,148-21 0,0 0 15,0 0-15,-21 21 0,21-21 16,0 0-16,-22 0 0,22 0 0,-21 0 16,21 21-16,-21-21 0,21 0 0,-21 0 15,21 0-15,-21 0 0,21 0 0,-21 0 16,21 0-16,-22 0 0,1 0 15,21 21-15,-169-21 16,169 0-16,0 0 0,-21 0 0,0 0 16,21 0-16,-22 0 0,1 0 15,0 0-15,21 22 0,0-22 0,0 0 16,0 0-16,0 0 0,0 21 0,0-21 16,0 0-16,0 0 0,0 0 0,0 21 15,0-21-15,0 0 0,21 0 16,-42 0-16,42 0 0,-21 21 0,0-21 15,0 0-15,0 0 0,0 0 0,0 21 16,0-21-16,0 0 0,0 0 16,21 0-16,-21 21 0,0-21 0,22 0 15,-22 0-15,21 22 0,-21-22 0,21 0 16,-21 0-16,21 21 16,0-21-16,0 0 0,22 0 0,-22 21 15,0-21-15,21 0 0,-20 0 0,-1 21 16,-85-21-16,107 0 0,-1 0 15,0 21-15,1-21 0,-1 0 16,21 0-16,-20 0 0,20 21 16,1-21-16,-1 0 0,-63 0 0,64 0 15,-1 22-15,1-22 0,20 0 16,-20 0-16,21 0 0,-1 21 0,1-21 16,21 0-16,-22 0 0,22 0 15,-21 0-15,21 0 0,0 0 16,-1 0-16,1 21 0,0-21 0,0 0 15,0 0-15,0 0 16,-1 0-16,1 0 16,0 0-16,0 21 0,0-21 15,0 0 1,-1 21 0,1-21-16,0 0 0,0 0 15,0 0-15,0 0 16,-1 21-16,1-21 0,0 0 15,0 0-15,-43 0 0,43 0 16,-21 0-16,21 0 0,0 0 0,-22 0 16,22 0-16,0 0 0,0-21 15,0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30T03:28:50.5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1841 656 0,'0'0'0,"0"-21"15,0 0-15,0 0 0,0 0 16,0-1-16,0 1 0,0 0 0,0 0 16,0 0-16,0 0 15,0 42 16,0 0-31,0 21 0,0-21 16,0 22-16,0 20 0,0 1 0,0 20 16,0-20-16,0 21 0,-21-1 15,21 1-15,-21-22 0,0 22 0,21-21 16,-21 20-16,0-20 0,-1-1 16,22 1-16,-21-1 0,0-20 15,0 20-15,21-42 0,0 43 16,-21-22-16,21-21 15,-21 0-15,21-42 32,0 0-32,0 0 0,0 0 0,0-22 15,0 22-15,0-21 0</inkml:trace>
  <inkml:trace contextRef="#ctx0" brushRef="#br0" timeOffset="567.89">1503 826 0,'0'0'0,"-21"-43"0,21 22 15,0-21-15,0 21 0,0-22 0,0 22 16,0-21-16,0-1 0,42 1 16,-21 21-16,21-21 0,1-1 15,20 1-15,1 21 0,-22-22 0,22 43 16,-1-21-16,22 21 0,-22 0 15,1 0-15,-1 21 0,1 22 16,-1-1-16,-20 0 0,-1 1 0,-21 20 16,0 1-16,-21-1 15,0 1-15,0-1 0,-42 22 0,0-22 0,-1 1 16,1-1-16,-22 1 16,22-1-16,-21-20 0,-1 20 0,1-20 15,-1-22-15,22 21 0,-22-21 16,22 0-16,0 1 0,-1-22 0,22 0 15,-21 0-15,21 0 0,-1 0 16,1 0-16,0-22 16,21 1-16,0 0 0,0 0 0,0 0 15,0-22-15,21 22 0,0 0 16,1 0-16,-1 21 0,0 0 0,0 0 16,0 0-16,0 0 0,1 21 15,-1 0-15,0 0 0,0 1 16,0 20-16,0 0 0,1 22 15,-1-22-15,-21 22 0,21-1 0,-21 1 16,0-22-16,0 21 0,21-20 16,-21-1-16,21 0 0,-21 1 15,21-22-15,-21 0 0,0 0 0,22 0 16,-1-21-16,0 22 16,0-22-16,0 0 15,-21-22-15,21 1 0,1 0 16,-1 0-16,-21-21 0,21 20 0,0-20 15</inkml:trace>
  <inkml:trace contextRef="#ctx0" brushRef="#br0" timeOffset="978.68">2434 1609 0,'-21'21'0,"-21"64"31,42-64-31,0 0 0,21-21 31,0 0-31,0 0 0,0 0 0,0-21 16,1 0-16,-1 21 0,21-22 15,-21 1-15,0 0 0,1 0 16,-22 0-16,0 0 0,0-1 16,0 1-16,0 0 0,0 0 0,-22 0 15,1 21-15,0 0 16,-21 0-16,-22 0 0,22 0 15,21 0-15,-22 21 0,22 0 16,-21 21-16,21-20 0,-22 20 16,22 0-16,21 1 0,-21-1 0,21 0 15,-21-21-15,21 22 0,0-22 16,0 0-16,0 0 0,21 0 0,0 1 16,0-1-16,1-21 15,-1 0-15,42 21 0,-42-21 16,22 0-16,20 0 15,-20-21-15,-1 21 0,-21-21 0,21-1 16,1 22-16,-22-21 0,21 0 16,1 0-16</inkml:trace>
  <inkml:trace contextRef="#ctx0" brushRef="#br0" timeOffset="1463.93">3111 1503 0,'0'-21'0,"0"42"0,0-63 0,0 20 0,0 1 16,0 0-16,-21 21 15,0 0 1,0 0-16,0 21 0,0 0 16,-1 1-16,1-1 0,0 21 15,-21-21-15,21 22 0,-1-22 16,1 21-16,0 0 0,21-20 0,-21 20 16,21-21-16,-21 21 0,21-20 15,0-1-15,0 0 0,0 0 0,0 0 16,21-21-1,0 0-15,0 0 16,0-21-16,-21 0 0,22 0 16,-1 0-16,0-1 0,0 1 0,-21 0 15,21 0-15,0-21 16,1-1-16,-1 22 0,0 0 0,0-21 16,-21 20-16,0 1 0,21 21 15,-21-21-15,21 21 0,-21 21 16,0 0-1,0 1-15,0-1 0,0 21 0,0-21 16,0 22-16,0-22 0,0 21 16,0-21-16,0 22 0,0-22 0,0 0 15,0 0-15,0 0 0,22 0 16,-1-21-16,0 22 0,0-22 16,21 0-16,-20 0 15,-1 0-15,0 0 0,21 0 0,-21 0 16,22-22-16,-1 1 0,-21 0 15,22 21-15,-1-21 0,0-21 0,-21 20 16,22 1-16,-1-21 0</inkml:trace>
  <inkml:trace contextRef="#ctx0" brushRef="#br0" timeOffset="2183.03">3916 1503 0,'21'-21'0,"-42"42"0,42-63 0,-21 20 16,0 1-16,-21 21 15,0-21-15,-1 21 0,1 0 0,0 0 16,0 0-16,-21 0 0,20 0 15,1 21-15,0 0 0,0 1 0,-21-1 16,20 0-16,1 0 0,0 21 16,21-20-16,-21 20 0,21-21 15,-21 21-15,21-20 0,0-1 0,0 21 16,0-21-16,0 0 0,0 1 16,0-1-16,21 0 0,0-21 0,-21 21 15,21-21-15,0 0 0,1 0 16,-1 0-16,0 0 0,0 0 0,0-21 15,0 21-15,22-21 0,-22 0 16,0-1-16,0-20 0,22 0 0,-22-1 16,0 1-16,21 0 0,-21-1 15,1-20-15,20 21 0,-21-22 16,21 1-16,-20-1 0,-1 1 16,21-22-16,-21 21 0,0 1 0,1-22 15,-22 43-15,0-22 0,0 22 16,0 21-16,0-21 0,0 20 15,-22 22-15,1 0 16,0 22-16,21-1 0,-21 21 0,0 0 16,0 22-16,-1-1 0,1 1 15,21 21-15,-21-22 0,0 1 0,21-1 16,-21 1-16,21-1 16,0 1-16,0-1 0,0 1 0,0-22 15,0 0-15,0 1 0,0-1 0,0-21 16,0 21-16,21-20 0,0-1 15,0-21-15,0 21 0,1-21 16,-1 0-16,21 0 0,-21 0 0,22 0 16,-1-21-16,-21 0 0,64-1 15,-43-20-15,0 21 0,1 0 16,-1-22-16,-21 1 0,22 21 16,-22-21-16,0 20 0,0 1 0,0 0 15,-21 0-15,0 42 16,0 0-1,-21 0-15,0 1 0,21-1 16,-21 21-16,0-21 0,-1 0 16,22 22-16,-21-22 0,0 21 15,0-21-15,21 1 0,0-1 16,0 0-16,0 0 0,21-42 31,-21 0-15,21 0-16,0-1 0</inkml:trace>
  <inkml:trace contextRef="#ctx0" brushRef="#br0" timeOffset="2556.82">4847 1228 0,'0'0'0,"-21"0"0,0 0 15,0 0-15,-1 0 0,1 0 0,0 21 16,0 0-16,21 0 15,-21 0-15,21 1 0,0-1 16,21-21-16,0 21 16,0-21-16,22 0 0,-22 0 0,0 0 15,21 0-15,-21 0 0,22 0 0,-22 0 16,0-21-16,0 21 0,0-21 16,1-1-16,-22 1 0,21 21 0,-21-21 15,0-21-15,0 21 16,0-1-16,0 1 0,-21 0 0,-1 0 15,1 0-15,0 21 0,0 0 16,-21 0-16,20 0 0,1 0 0,-21 21 16,21 0-16,0 0 0,-22 0 15,22 22-15,0-22 0,0 0 0,21 0 16,0 22-16,0-22 0,0 0 16,0 0-16,0 0 0,21 0 15,0-21-15,0 0 0,0 0 16,1 0-16</inkml:trace>
  <inkml:trace contextRef="#ctx0" brushRef="#br0" timeOffset="3053">5165 1418 0,'0'21'15,"0"1"1,0-1-16,0 0 0,0 0 15,-22 0-15,22 0 0,-21 1 16,21 20-16,0-21 0,0 0 0,-21 0 16,21 1-16,-21-1 0,21 0 15,-21 0-15,21 0 0,0 0 16,0 1-16,-21-22 16,-1 0-1,22-22 16,0 1-31,0 0 0,0 0 0,0 0 16,22-22-16,-1 22 0,0-21 16,0 0-16,0 20 0,0-20 0,22 21 15,-22-21-15,21 20 0,1 1 0,-22 0 16,21 21-16,0 0 0,1 0 16,-22 0-16,21 0 0,-21 0 0,1 0 15,-1 21-15,0 0 16,-21 1-16,0-1 0,21 0 0,-21 0 15,0 0-15,0 22 0,0-22 16,-21 0-16,0 21 0,21-21 0,-21 1 16,-1-1-16,1 0 0,0 0 15,0 0-15,0 0 0,0-21 16,42 0 15,0 0-31,21-21 0,-21 0 16</inkml:trace>
  <inkml:trace contextRef="#ctx0" brushRef="#br0" timeOffset="3870.67">6308 1312 0,'0'0'0,"-22"0"0,1 0 16,0 0-16,0 0 0,0 22 15,-22-1-15,22-21 0,0 21 0,0 0 16,0 0-16,-22 0 0,22 1 16,0-1-16,0 21 0,0-21 0,21 0 15,0 1-15,0-1 16,0 21-16,0-21 0,0 0 0,21 1 16,0-1-16,0-21 15,0 0-15,1 0 0,20 0 0,-21 0 16,21 0-16,22-21 0,-43-1 15,0 22-15,22-21 0,-22 0 16,0 0-16,0 0 0,0 0 0,0-1 16,1-20-16,-22 21 0,0 0 15,0 0-15,21-1 0,-21 1 16,-21 21 15,21 21-31,-22 1 16,1-1-16,21 0 0,0 0 0,-21 21 15,21 1-15,-21-1 0,21 0 0,0 1 16,0-1-16,0 22 0,0-22 16,0 21-16,0 1 0,0-22 0,0 22 15,0-1-15,0 1 0,0-1 16,0 22-16,0-22 0,0 22 0,0 0 16,0-22-16,0 22 0,0 0 15,0-1-15,21 1 0,-21 0 0,21-1 16,-21 1-16,0 0 0,21-1 0,-21 1 15,22 0-15,-22-1 0,0 1 16,0-22-16,0 22 0,0-21 16,0-1-16,0 1 0,-22-1 0,1-21 15,0 1-15,0-1 0,-21-21 16,20 0-16,1 1 0,0-1 16,0 0-16,-21-21 0,-1 0 0,1 0 15,21-21-15,-22 0 0,1-22 16,21 1-16,-21 0 0,-1-22 0,22 1 15,-21-22-15,21 0 0,-22 1 0,22-22 16,0 0-16,0-21 0,0 0 16,21 21-16,0-21 0,0 0 0,0 21 15,0-21-15,21 21 0,0 22 16,0-22-16,0 21 0,0 1 16,22-1-16,-22 21 0,21-20 0,-21 20 15,22 1-15,-1-1 0,0 1 16,-20 20-16,20 1 0,0 0 0,-21 21 15,22-22-15,-22 22 0,0 0 16,0 0-16,-21 0 0,0-1 16,21 22-16,-21-21 0,0 0 15,0 0-15</inkml:trace>
  <inkml:trace contextRef="#ctx0" brushRef="#br0" timeOffset="4287.43">8869 402 0,'0'0'0,"0"-21"16,0 0-16,0-21 0,0 20 16,0-20-16,0 21 0,0 0 0,0 0 15,0-1-15,-21 22 16,-1 22-16,22-1 0,0 0 16,-21 21-16,0 22 0,21-22 15,-21 22-15,0 20 0,0-20 0,-1 20 16,1 1-16,0-21 0,-21 20 15,21 1-15,-1-22 0,-20 43 16,21-42-16,21-22 0,0-21 16,-21 22-16,21-22 0,-21 0 0,21 0 15,0 0-15,-22-21 16,1 0 0,0 0-16,21-21 0,-21 21 15,0-21-15</inkml:trace>
  <inkml:trace contextRef="#ctx0" brushRef="#br0" timeOffset="4955.83">7937 953 0,'-21'0'0,"42"0"0,-63 0 0,42 21 16,0 0 0,21-21-16,0 21 0,1-21 0,20 0 15,0 21-15,1-21 0,-1 0 16,21 0-16,1 0 0,-1 0 15,1-21-15,21 21 0,-1-21 16,1 0-16,21 0 0,-22-1 0,1-20 16,-21 21-16,20-21 0,-20 20 15,-22-20-15,22 0 0,-43-1 0,21 1 16,-21 0-16,0-1 0,1 1 16,-1-85-16,-21 64 0,0-1 15,0 1-15,0-1 0,0 22 0,0-22 16,0 43-16,-21 21 0,-1 0 15,1 0-15,0 0 0,-21 0 0,21 21 16,-1 22-16,-20 20 0,0 1 16,21 20-16,-22-20 0,22 20 15,-21 1-15,21 0 0,-22-1 16,22 1-16,0 0 0,21-1 0,-21-20 16,21-1-16,0 1 0,-21-22 15,21 1-15,0-1 0,0 0 0,0-21 16,0 22-16,0-22 0,-22 0 15,22 0-15,0-42 32,0 0-17,0 0-15,0 0 0,22-1 16,-1-20-16,0 0 16,0 21-16,21-43 0,1 22 0,-1-1 15,0 1-15,1 0 0,-1-1 16,0 22-16,1 0 0,-1 21 0,-21 0 15,0 21-15,1 0 0,-22 1 0,0 20 16,0 0-16,0-21 0,0 22 16,0-1-16,0 0 0,-22-20 0,1 20 15,0-21-15,0 21 0,21-20 16,-21-1-16,0-21 0,-1 21 0,22 0 16,22-42 30,-1 0-46,0 0 16</inkml:trace>
  <inkml:trace contextRef="#ctx0" brushRef="#br0" timeOffset="5300.59">9398 1228 0,'0'21'0,"0"0"15,21-21 1,0 0-16,0 0 15,1 0-15,-1 0 0,0 0 0,21 0 16,-21 0-16,22-21 16,-22 0-16,21 21 0,-21-21 0,1-1 15,-1 22-15,0-21 0,0 0 0,-21 0 16,0-21-16,0 20 16,-42 1-16,21 21 0,-1 0 15,-20 0-15,21 0 0,-21 21 16,20 1-16,-20-1 0,21 0 0,-21 0 15,20 21-15,1-20 0,0 20 16,0-21-16,21 0 0,0 0 0,0 1 16,0-1-16,0 0 0,0 0 15,21 0-15,0-21 0,22 0 16,-22 0-16,21 0 0,-21 0 16,22 0-16,-1 0 0,0 0 15,1 0-15,-1 0 0,0-21 0,1 0 16</inkml:trace>
  <inkml:trace contextRef="#ctx0" brushRef="#br0" timeOffset="5931.91">10477 1164 0,'22'0'0,"-22"21"15,21-21-15,0 0 16,0 0-16,0 0 15,0 0-15,1 0 0,-1 0 0,0 0 16,0 0-16,0-21 0,0 21 0,-21-21 16,0 0-16,0 0 15,0 0-15,0-1 0,0 1 0,0 0 16,-21 21-16,0-21 0,-21 0 16,21 21-16,-1 0 0,1 0 0,-21 0 15,21 0-15,0 21 0,-22 0 16,22 0-16,-21 0 0,21 22 0,-1-22 15,-20 21-15,21-21 0,0 22 16,21-22-16,0 21 0,-21-21 0,21 1 16,0-1-16,0 0 0,0 0 15,21-21-15,0 0 16,0 0-16,0 0 0,0 0 0,1 0 16,-1 0-16,0 0 0,21-21 15,-21 21-15,22-21 0,-22 0 0,21-1 16,1 1-16,-22-21 0,21 21 0,0-22 15,1 1-15,-1 0 0,0-22 16,-20 22-16,20-22 0,-21 1 0,21 21 16,-20-22-16,-1 22 0,0-1 15,-21 1-15,0 21 0,0-21 0,-21 63 32,0 0-32,-1 21 15,1 1-15,-21-1 0,21 21 16,0-20-16,-1 20 0,1 1 0,0-1 15,0-20-15,0-1 0,21 21 0,-21-20 16,21-22-16,0 21 0,0-21 16,0 22-16,0-22 0,21-21 0,0 21 15,0 0-15,0-21 0,0 0 16,22 0-16,-22 0 0,21 0 16,1 0-16,-22 0 0,21 0 0,0 0 0,1-21 15,-1 0-15,-21 21 16,22-21-16,-1 0 0</inkml:trace>
  <inkml:trace contextRef="#ctx0" brushRef="#br0" timeOffset="6356.54">11536 995 0,'0'-21'0,"0"42"0,0-63 15,-21 42-15,-1 0 16,1 0-16,-21 21 0,21-21 0,-22 21 16,22 0-16,-21 21 0,21-20 15,-22-1-15,22 0 0,0 0 0,0 21 16,0-20-16,0-1 15,21 0-15,-22 0 0,22 0 0,0 0 0,0 1 16,0-1-16,22 0 16,-1-21-16,0 0 0,0 0 15,21 0-15,-20 0 0,-1 0 0,21 0 16,-21 0-16,22 0 0,-22-21 16,0 21-16,21-21 0,-21-1 15,-21 1-15,22 0 0,-1-42 0,0 41 16,-21-20-16,0 21 0,0-21 15,0 20-15,0 1 0,-21 42 32,0-21-32,-1 22 0,22 20 0,-21-21 15,21 0-15,-21 0 0,21 22 16,0-22-16,0 0 0,0 0 16,0 0-16,0 1 0,0-1 0,0 0 15,21-21-15,0 0 16,-21 21-16,22-21 0,-1 0 0,0 0 15,0 0-15,0 0 0,0-21 16,1 21-16,-1-21 0,0 0 16,0-1-16,21 1 0,-20 0 0</inkml:trace>
  <inkml:trace contextRef="#ctx0" brushRef="#br0" timeOffset="6611.39">12192 381 0,'0'0'0,"-21"0"31,0 21-31,21 0 0,-22 22 0,1-22 16,-21 21-16,21 1 0,0-1 15,-1 21-15,1-20 0,0 20 0,0 1 16,0-1-16,0-20 0,-1 20 16,22-21-16,0 22 0,-21-22 0,21 1 15,0-22-15,0 21 0,0-21 0,0 0 16,0 1-16,0-1 0,0 0 15,21-21-15,1 0 16,-1 0-16,0 0 0,0 0 0,0 0 16,0 0-16,22-21 0,-22 21 15</inkml:trace>
  <inkml:trace contextRef="#ctx0" brushRef="#br0" timeOffset="7055.74">12531 931 0,'0'0'0,"0"-21"15,-22 21 1,1 0 0,0 0-16,0 0 0,0 21 0,0-21 15,-1 22-15,-20-1 0,21 21 16,-21-21-16,20 0 0,-41 43 16,42-22-16,0-21 0,-1 1 15,1-1-15,21 0 0,0 0 16,0 0-16,0 0 0,0 1 0,21-22 15,1 21-15,-1-21 16,21 0-16,-21 0 0,0 0 0,22 0 16,-22 0-16,0-21 0,0-1 0,0 1 15,1 21-15,-1-21 0,0 0 16,0-21-16,-21 20 0,21-20 0,0 21 16,-21 0-16,0-22 0,0 22 15,0 0-15,22 21 0,-44 42 31,1-20-31,21-1 16,-21 0-16,21 0 0,-21 21 0,21-20 16,0-1-16,0 0 0,0 0 15,0 0-15,0 0 0,0 1 16,21-22-16,0 0 16,0 0-16,1 0 0,-1 0 15,0 0-15,0 0 0,-21-22 16,0 1-16</inkml:trace>
  <inkml:trace contextRef="#ctx0" brushRef="#br0" timeOffset="7255.62">11790 741 0,'0'0'16,"-43"0"-16,22 0 0,0 0 0,0 21 0,21 0 15,21 0 1,0-21-16,0 0 0,22 0 16,-1 0-16,0 0 0,22 0 15,-22 0-15,22 0 0,-1 0 16,-20-21-16</inkml:trace>
  <inkml:trace contextRef="#ctx0" brushRef="#br0" timeOffset="8004.56">14584 699 0,'0'0'0,"21"0"0,0 0 16,0 0-16,0 0 15,1 0-15,-22-22 0,21 1 0,0 21 16,0-21-16,21 0 0,-20 0 16,20 0-16,-21-1 0,21 1 15,-20 0-15,-1-21 0,0 21 0,-21-22 0,21 1 16,-21 0-16,0-22 0,0 22 16,0-22-16,-21 22 0,0-22 0,0 22 15,-1 42-15,1 0 0,0 0 16,0 0-16,0 0 0,-22 21 0,1 22 15,21 20-15,-21 1 0,20 20 0,-20-20 16,0 20-16,-1 22 0,1 0 16,21-21-16,-21 21 0,20-1 15,-20 1-15,21 0 0,0 0 16,-22-21-16,22 42 0,0-22 0,0 1 16,0 0-16,-43 85 0,43-86 15,0 1-15,-21 0 0,20 21 0,-20-21 16,21 0-16,-21-22 0,20 22 15,1 0-15,-21 0 0,21-21 16,0 20-16,-1-20 0,1 0 0,21-22 16,-21 1-16,21-1 0,0-20 0,0-1 15,0 0-15,0-21 0,0 1 0,42-22 16,-20 0-16,-1 0 0,21-22 16,22 22-16,-22-42 0,21 21 0,22-21 15,-21-1-15,20 1 0,1-22 16,0 1-16,-1-1 0,1 1 0,-22-22 15,86-63-15,-86 42 0,-21 22 16,1-22-16,-22 0 0,0 0 16,-21 0-16,0 0 0,-42-21 0,21 22 15,-22-1-15,-63-64 16,43 86-16,-1 20 0,1 1 0,-22 20 16,1 1-16,-1 21 0,21 0 0,1 0 15,-1 21-15,22 0 0,0 0 0,21 0 16,-1 0-16,44 0 31,-1 0-31,21 0 0,-21 0 0,22 0 16,-1 0-16,-21 0 0,21 0 15,1 0-15,-1-22 0,-21 22 0,22 0 16</inkml:trace>
  <inkml:trace contextRef="#ctx0" brushRef="#br0" timeOffset="8368.73">14626 1207 0,'0'0'0,"0"-22"0,0 1 0,-21-21 16,21 21-16,0 0 16,0-1-16,0 1 0,0 0 15,0 0-15,21 21 0,0-21 0,0 21 16,1 0-16,-1 0 0,21 0 16,0 0-16,1 0 0,-1 0 0,0 21 15,1 0-15,-22 0 0,21 0 16,1 1-16,-22 20 0,0-21 0,0 0 15,-21 0-15,0 1 0,0-1 16,0 0-16,0 0 0,-21 0 0,0 0 16,0-21-16,-1 0 0,1 22 0,0-22 15,0 0-15,0 0 0,0 0 16,-1 0-16,1 0 0,0 0 16,21-22-16,0 1 0,0 0 15,0 0-15,0 0 0,0 0 16,21-1-16,0 1 0,1 0 0,20 0 15,-21 0-15,21-22 0,1 22 16,20 0-16,-20 0 0,20 0 0,1 0 16,-22-1-16,21 22 0,-20 0 15,20 0-15</inkml:trace>
  <inkml:trace contextRef="#ctx0" brushRef="#br0" timeOffset="9191.74">15790 995 0,'-21'21'0,"42"-42"0,-63 63 15,21-21-15,0 22 0,-22-22 0,22 0 16,-21 21-16,21-20 0,-22-1 16,22 0-16,0 0 0,21 0 0,0 0 15,0 1-15,0-1 0,21 0 16,0-21-16,0 21 16,1-21-16,-1 0 0,0 0 0,0 0 15,0 0-15,0 0 0,1 0 16,-1 0-16,0-21 0,0 0 15,0 21-15,-21-21 0,0-1 0,21 1 0,-21-21 16,22 21-16,-22-22 0,0 22 16,21-21-16,-21 0 0,0-1 15,0 22-15,21-21 0,0 21 16,-21-1-16,21 1 0,0 21 0,1 0 16,-1 0-16,0 0 0,0 0 15,0 21-15,0 1 0,1-1 0,-1 21 16,0-21-16,0 85 15,-21-85-15,0 0 16,0 22-16,0-22 0,0 0 0,0 0 0,0 0 16,0 1-16,-21-1 15,0 0-15,0-21 16,-1 0-16,1 0 16,21-21-1,0 0-15,0-1 16,0 1-16,0 0 0,21-21 15,1 21-15,-1-1 0,21-20 16,0 21-16,1-21 0,-1 20 0,0 1 16,1 0-16,20 21 0,-20 0 15,-1 0-15,-21 0 0,21 21 0,-20 0 16,-1 1-16,0-1 0,-21 21 16,0-21-16,0 0 0,0 22 0,0-22 15,0 0-15,-21 21 16,0-20-16,-1-1 0,1 0 0,0 0 15,0 0-15,0-21 16,0 0-16,-1 0 16,1 0-16,0 0 15,0-21-15,21 0 16,0 0-16,0 0 0,0-1 16,21 1-16,21 0 0,-20 0 0,20-21 15,0-1-15,1 22 0,20-21 16,-21-1-16,22 1 0,-1 21 0,-20 0 15,20 0-15,-20 21 0,-1 0 16,21 0-16,-41 21 16,-1 0-16,-21 0 0,0 21 0,0-20 15,0 20-15,0-21 0,-21 21 16,-1 1-16,1-22 0,0 21 0,0-21 16,0 1-16,0 20 0,-1-21 15,22 0-15,-21-21 0,0 0 16</inkml:trace>
  <inkml:trace contextRef="#ctx0" brushRef="#br0" timeOffset="9891.96">18224 741 0,'-42'21'0,"84"-42"0,-126 63 16,41-21-16,22-21 0,-21 22 16,21-1-16,21 0 15,21-21 1,0 0-16,21 0 15,1-21-15,20 0 0,1 21 0,-1-22 16,1 1-16,20 0 0,65-21 16,-86 21-16,-21-1 0,22-20 15,-22 21-15,-21-21 0,22-1 16,-43 1-16,0 0 0,0-22 0,0 22 16,-21-1-16,-1 1 0,-20 0 15,-21-1-15,-1 43 0,1-21 16,-22 21-16,0 0 0,1 21 0,20 1 15,-21 20-15,22-21 0,-1 21 0,1 1 16,-1 20-16,22-20 0,0-1 16,21 21-16,-22-20 0,22-1 15,21 0-15,0 22 0,0-22 0,0 1 16,42-1-16,-20 0 0,-1-21 16,21 22-16,0-22 0,22 0 0,-22 0 15,22 0-15,-1-21 0,-20 0 16,20 0-16,-21 0 0,1 0 0,-22 0 15,0 0-15,0-21 0,-21 0 16,-21 0-16,-21 0 0,21 21 16,-22 0-16,-20 0 0,-43 0 15,42 21-15,22 0 16,-21 0-16,20 22 0,1-22 0,0 21 16,-1-21-16,22 22 0,0-22 15,0 21-15,0-21 0,21 0 0,0 1 16,0 20-16,0-21 0,21-21 15,0 21-15,0 0 0,0-21 0,22 22 16,-22-22-16,21 0 0,0 0 16,22 0-16,-22 0 0,1 0 0,20 0 15,-21 0-15,22-22 0,-22 22 0,1-21 16,-1 0-16,-21 0 0</inkml:trace>
  <inkml:trace contextRef="#ctx0" brushRef="#br0" timeOffset="10091.85">18563 1080 0,'0'-22'15,"0"44"-15,-21-44 0,21 44 16,0-1 0,0 21-16,0-21 0,0 0 0,0 22 15,0-22-15,21 0 0,-21 21 16,21-20-16,0-1 0,-21 0 0,22 0 16,-1 0-16,0 0 0,0 1 15,0-1-15,0-21 16,1 0-16,-1-21 15,0-1 1,-21 1-16</inkml:trace>
  <inkml:trace contextRef="#ctx0" brushRef="#br0" timeOffset="10283.77">18902 1080 0,'0'0'0,"0"-22"0,0 1 0,-21 21 15,-1 0-15,1 21 0,0-21 16,-21 22-16,21 20 0,-22-21 15,22 0-15,-21 0 0,-1 22 0,22-22 16,-21 0-16,21 21 0,-22-20 16,22-1-16,21 0 0,-21 21 15,21-21-15,0 1 16,21-22-16,0 0 16,22 0-16,-22 0 0,0 0 0,21 0 15</inkml:trace>
  <inkml:trace contextRef="#ctx0" brushRef="#br0" timeOffset="10535.7">19113 1101 0,'0'0'0,"0"-21"0,22-22 15,-22 22-15,0 0 0,-22 42 32,1 0-32,0 0 0,0 1 15,0 20-15,0 0 0,-1-21 16,1 22-16,0-22 0,21 21 0,0-21 15,-21 22-15,21-22 0,0 0 16,0 0-16,0 0 0,0 1 16,21-1-16,0-21 0,0 0 15,1 0-15,20 0 0,-21 0 0,21 0 16,1 0-16,-1 0 0,0 0 0,1-21 16,-1 21-16,0-22 0,-20 1 15</inkml:trace>
  <inkml:trace contextRef="#ctx0" brushRef="#br0" timeOffset="11159.34">19452 1143 0,'0'0'0,"-21"0"0,0 0 15,0 0-15,-1 21 0,22 0 16,0 1 0,22-22-1,-1 0-15,0 0 16,0 0-16,21 0 0,-20 0 0,-1 0 15,21 0-15,-21-22 0,22 22 16,-22-21-16,21 21 0,-21-21 0,0 0 16,-21 0-16,22 0 15,-22-1-15,-22 22 16,1 0-16,0 0 0,-21 22 16,-1-1-16,22 0 15,-21 0-15,0 0 0,-1 22 0,22-22 16,-21 0-16,21 0 0,-1 21 15,1-20-15,0-1 0,21 0 0,0 0 16,0 0-16,0 0 0,21-21 16,-21 22-16,21-22 0,22 0 15,-22 0-15,21 0 0,-21 0 0,22 0 16,-1 0-16,0 0 0,1 0 16,-1-22-16,0 1 0,-20 0 15,20 0-15,-21 0 0,21 0 0,-20-22 16,20 1-16,-21 0 0,21-1 15,-20-20-15,-1-1 0,0 1 0,21-1 16,-21 1-16,1-1 0,41-63 16,-42 85-16,0 0 0,-21-1 15,0 1-15,0 21 0,0 0 16,-21 21-16,21 21 16,-21 0-16,0 0 0,-21 21 15,42 1-15,-22 20 0,1-20 0,0 20 16,0 1-16,21 20 0,0-20 15,-21 63-15,21-85 16,0 22-16,0-22 0,-21 0 16,21 1-16,0-22 0,0 21 0,0-21 15,0 0-15,0 1 0,0-1 16,21-21-16,0 0 16,0 0-16,0 0 0,22 0 0,-1 0 15</inkml:trace>
  <inkml:trace contextRef="#ctx0" brushRef="#br0" timeOffset="11572.49">21061 868 0,'0'0'0,"21"-42"0,0-1 0,0 1 16,0 21-16,1 0 0,-22-1 16,0 1-16,-22 21 31,1 0-31,-21 0 0,0 21 0,-1 1 15,1-1-15,0 0 0,-1-21 16,1 21-16,0 21 0,20-20 0,1-1 16,0 0-16,21 0 0,0 0 15,0 0-15,0 1 0,21 20 0,0-21 16,1 0-16,20 0 0,0 1 16,-21 20-16,22-21 0,-1 0 15,-21 0-15,0 1 0,1 20 0,-1-21 16,0 0-16,-21 0 0,0 1 15,0-1-15,0 0 0,-21-21 0,0 21 16,-1 0-16,-62-21 16,41 21-16,1-21 0,0 0 0,-1 0 15,1 0-15,-21 0 0,41 0 16,-20 0-16,21 0 0,-21 0 0,20-21 16,22 0-1,22 0-15,-1 0 16,21 0-16,0-1 0,1 1 0,-1 0 15</inkml:trace>
  <inkml:trace contextRef="#ctx0" brushRef="#br0" timeOffset="12794.77">21802 423 0,'0'0'0,"21"-42"0,-21 21 0,0 0 15,-21 21-15,-22 0 16,22 21-16,-21 0 0,-1 0 15,1 22-15,0-22 0,-1 21 0,1 0 16,0 22-16,-1-22 0,1 22 16,21-1-16,-21 1 0,20-1 15,1 22-15,0-22 0,0 1 0,0-22 16,0 22-16,21-22 0,-22 0 0,22 43 16,0-64-16,0 0 15,0 1-15,0-1 0,0 0 16,0 0-16,22-21 31,-1-21-31,0 0 0,-21 0 0,21 21 16,0-22-16,0-20 15,1 21-15,20 0 0,-21-22 0,0 22 0,22-21 16,-22 21-16,0 0 0,0 21 16,-21-22-16,21 22 0,-21 22 15,0-1 1,0 0-16,0 0 0,0 0 15,0 0-15,0 1 0,0-1 0,0 0 16,0 0-16,21-21 0,1 21 16,-22 0-16,21-21 0,0 0 0,0 22 15,0-22-15,0 0 0,22 0 16,-22 0-16,0 0 0,21 0 0,-20 0 16,20 0-16,-21-22 0,0 22 15,0-21-15,1 0 0,-1 0 0,0 0 16,0 0-16,0-1 0,0-20 0,1 21 15,-22 0-15,0-22 0,0 22 16,0 0-16,0 0 0,-22 21 31,1 21-31,0 0 16,0 0-16,0 1 0,21-1 16,0 0-16,-21 0 0,21 0 0,0 0 15,0 1-15,0-1 0,21 0 16,0 0-16,0-21 0,-21 21 0,42 0 15,-20-21-15,-1 0 0,0 22 16,0-22-16,21 0 0,-20 0 16,-1 0-16,21 0 0,-21 0 0,0 0 0,1 0 15,-1-22-15,0 1 16,0 0-16,0 0 0,0 0 0,1 0 16,-22-22-16,21 22 0,0-21 15,-21-1-15,0 22 0,21 0 16,-21 0-16,-21 21 15,0 0 1,0 21-16,-1 0 0,1 0 16,0 1-16,0-1 0,0 21 0,21-21 15,0 0-15,0 1 0,0-1 0,0 0 16,0 0-16,0 0 0,0 0 16,21 1-16,0-22 0,0 0 15,22 21-15,-22-21 0,0 0 16,0 0-16,21 0 0,-20 0 15,-1 0-15,0 0 0,21-21 0,-21-1 16,1 1-16,-1 0 0,0 0 16,21-21-16,-21 20 0,1-20 0,-1 0 15,21-22-15,-21 22 0,0-22 16,22-20-16,-22 20 0,0 1 0,21-1 16,-20 1-16,20-1 0,-21 22 15,0-22-15,0 22 0,-21 0 0,0-1 16,0 22-16,0 0 0,0 0 15,0 0-15,-21 21 0,0 0 16,0 0-16,0 0 0,0 21 16,-1-21-16,1 42 0,0-21 0,0 22 15,-21-1-15,20 0 0,1 1 16,0 20-16,0-20 0,0 20 0,21 1 16,0-22-16,0 21 0,-21 1 15,21-22-15,0 1 0,0-1 0,0 0 16,0 1-16,0 20 15,0-42-15,0 0 0,21 1 16,0-1-16,-21 0 0,21-21 0,0 21 16,0-21-16,1 0 0,-1 0 15,0 0-15,0 0 0,0 0 16,0 0-16,1 0 16,-1-21-16,0 0 0,-21 0 0,0-1 15,21 1-15,-21 0 0</inkml:trace>
  <inkml:trace contextRef="#ctx0" brushRef="#br0" timeOffset="12990.65">22648 931 0,'0'0'0,"21"0"0,1 0 16,20 22-16,-21-22 0,43 0 15,-22 21-15,21 0 0,-20-21 0,20 0 16,1 21-16,-22-21 15,22 21-15,-22-21 0,21 21 0,-20-21 16,-1 0-16,0 22 0,-20-22 16,20 0-16,-21 21 0,0 0 0,0-21 15</inkml:trace>
  <inkml:trace contextRef="#ctx0" brushRef="#br0" timeOffset="14087.96">23516 2032 0,'0'0'0,"0"-21"0,-21 21 15,21-21-15,-21 0 0,0-1 16,-1 22-16,1 0 16,0 0-16,0 0 15,-21 0-15,20 0 0,-20 0 0,0 0 16,-1 0-16,1 0 0,0 0 15,-22 0-15,1 0 0,-1 0 0,1 0 16,-1 0-16,-20 0 0,20 0 16,1 22-16,-22-22 0,21 0 0,-20 0 15,-1 21-15,22-21 0,-22 0 16,-21 0-16,21 0 0,-20 0 0,20 0 16,-21 21-16,0-21 0,22 0 0,-1 0 15,-21 0-15,0 0 16,0 21-16,1-21 0,-1 0 0,0 0 0,0 21 15,0-21-15,0 0 16,1 21-16,-22-21 0,21 0 0,-21 22 16,21-1-16,-21-21 0,21 0 0,-21 21 15,21-21-15,-21 21 0,21-21 16,-21 0-16,0 21 0,0-21 0,0 0 16,0 0-16,0 21 0,0-21 15,22 22-15,-44-22 0,22 0 0,0 0 16,0 0-16,0 0 0,0 0 0,-21 21 15,21-21-15,0 0 0,-21 0 16,0 0-16,0 0 0,0 0 16,21 0-16,-43 0 0,22 0 0,0 0 15,-21 0-15,-1 0 0,22 0 0,-21 0 16,-1 0-16,22 0 0,-21 0 16,0 0-16,-1 0 0,22 0 0,-21 0 15,-1 0-15,1 0 0,21 0 16,-21 0-16,-1 0 0,22 0 0,-21 0 15,-1 0-15,22 0 0,-21 0 0,0 0 16,20 0-16,1 21 0,-169-21 16,147 0-16,22 0 0,0 0 15,0 0-15,0 0 0,0 0 16,-1 21-16,1-21 0,0 0 0,0 0 16,21 0-16,-21 0 0,21 0 15,-21 0-15,21 21 0,0-21 0,-22 0 16,22 0-16,-21 0 0,21 0 0,0 0 15,0 21-15,-21-21 0,21 0 0,0 0 16,-21 0-16,21 0 0,0 0 16,0 22-16,0-22 0,-21 0 0,21 0 15,0 0-15,-21 0 0,21 0 0,0 0 16,0 0-16,0 0 16,-22 0-16,22 21 0,0-21 0,-21 0 0,21 0 15,0 0-15,-21 0 0,21 21 16,-21-21-16,21 0 0,0 0 15,0 21-15,0-21 0,0 0 0,-127 21 16,127-21-16,21 0 0,-21 0 16,0 21-16,0-21 0,21 0 15,-21 0-15,21 22 0,-21-22 0,0 0 16,0 0-16,0 21 0,0-21 16,0 0-16,22 21 0,-1-21 0,-21 0 15,21 21-15,21-21 0,-21 21 16,22-21-16,-1 0 0,0 0 0,22 0 15,-1 0-15,22 0 0,-21 0 16,20 0-16</inkml:trace>
  <inkml:trace contextRef="#ctx0" brushRef="#br0" timeOffset="20025.32">3323 5821 0,'0'0'0,"-21"-21"0,21 0 0,0-1 15,0 1-15,-21 0 16,21 0-16,0 42 47,0 0-47,-21 22 15,21-1-15,0 0 0,0 1 16,0 20-16,0-21 0,0 22 0,0-1 16,-22 22-16,22 0 15,-21-1-15,21 1 0,0 21 0,-21 0 16,21 0-16,-21-1 0,0 22 15,21-21-15,0 21 0,0 0 0,-21-21 16,-1 21-16,22-21 0,-21 21 0,21-21 16,0 0-16,-21 21 0,21-43 15,-21 22-15,0 0 0,21-21 0,-21 20 16,21 1-16,-22-21 0,1 0 16,21-1-16,-21 1 0,21 0 15,-21-22-15,0 22 0,21-22 0,0 1 16,0-1-16,0-20 0,0-1 0,0 0 15,0-21-15,0 1 0,0-1 16,0-42 0,21-1-16,-21 1 0,21 0 15,-21-21-15,21-1 0,-21 1 0,21-21 16,1-1-16,-22 1 0,21-1 16,0-21-16</inkml:trace>
  <inkml:trace contextRef="#ctx0" brushRef="#br0" timeOffset="21403.82">3238 5800 0,'22'0'0,"-44"0"0,44-21 0,-1 21 16,0 0-16,0 0 0,0-22 15,0 22-15,22 0 0,-1-21 0,-21 0 16,43 21-16,-22 0 0,0 0 0,22-21 15,-1 21-15,-20 0 16,20 0-16,1 0 0,-1 0 0,22 0 16,0 0-16,20 0 0,1 0 15,0 0-15,21 0 0,0 0 0,-21 0 16,21 0-16,0 0 0,0 0 16,0 0-16,0 0 0,0 0 0,0 0 15,0 0-15,-21 0 0,0 21 16,-1-21-16,1 0 0,-21 0 0,21 0 15,0 0-15,-22 0 0,22 0 16,-21 0-16,-1 0 0,-20 0 16,21 21-16,-22-21 0,-21 0 15,22 0-15,-22 0 0,1 0 0,-22 0 16,21 21-16,-21-21 0,0 0 16,1 0-16,-1 0 0,0 22 15,0-22 1,-21 21-16,0 0 15,0 0-15,0 0 16,0 0-16,0 1 16,0-1-16,0 0 0,0 21 0,0-21 15,0 22-15,0-22 0,0 21 16,0 1-16,0-1 0,0 21 16,0 1-16,0-1 0,0 1 0,0 21 15,0-22-15,0 1 0,0 20 16,0-20-16,0 20 0,21 1 0,0 0 15,-21-1-15,22 1 0,-1 84 16,-21-84-16,21 0 0,-21-1 16,21 1-16,-21 0 0,21 21 15,-21-22-15,0 1 0,0 0 0,0-22 16,21 22-16,-21-22 0,0 1 0,0 20 16,0-20-16,0-1 0,0 1 15,0-1-15,0 1 0,0-1 16,0 1-16,0-22 0,0 22 0,0-22 15,0 0-15,0 1 0,0-1 16,0 0-16,0-20 0,0 20 0,0-21 16,-21 21-16,21-20 0,-21-1 0,21 21 15,0-21-15,-21 0 0,0 1 16,0-1-16,21 0 0,-22 0 16,1 0-16,0-21 15,0 21-15,0-21 0,0 0 16,-1 0-16,1 22 0,0-22 0,0 0 15,0 0-15,-22 21 0,1-21 16,21 0-16,-43 0 0,22 21 16,-21-21-16,-1 0 0,1 0 0,-22 21 15,21-21-15,-20 0 0,-1 0 16,0 21-16,22-21 0,-22 0 0,1 0 16,20 0-16,-21 0 0,22 0 0,-22 0 15,-21 0-15,22 0 0,-1 0 16,-21 0-16,0 0 0,22 0 0,-22 0 15,0 0-15,0 0 0,22 0 0,-22 0 16,0 0-16,0 0 0,0 0 16,22 0-16,-1 0 0,0-21 0,1 21 15,20 0-15,-21 0 0,22 0 0,-22 0 16,1 0-16,20 0 16,-21 0-16,-20 0 0,20 0 0,21 0 15,-20 0-15,-1 0 0,22 0 16,-1 0-16,22 0 0,-22 0 0,22 0 15,21 0-15,-22 0 0,22 0 0,0 0 16,0 0-16,0 0 0,0 0 16,-1 0-16,22-21 31,0 0-15,0 0-16</inkml:trace>
  <inkml:trace contextRef="#ctx0" brushRef="#br0" timeOffset="22395.8">2836 5017 0,'0'0'16,"21"0"-16,1 0 0,-1 0 0,0-22 15,0 22-15,0-21 0,0 0 16,1 0-16,-1 0 0,0 0 15,21-1-15,-21-20 0,1 21 0,20 0 16,-21 0-16,-21-22 0,0 22 16,21 0-16,-21 0 0,0 0 0,-21-1 15,0 22-15,0-21 0,-22 21 16,22 0-16,-21 0 0,-22 0 0,22 0 16,0 0-16,-22 0 0,22 0 15,0 0-15,-1 21 0,1-21 0,0 22 16,20-1-16,1 0 0,0-21 15,21 21-15,0 0 0,0 0 16,0 1-16,0-1 0,21 0 16,0 0-16,1 0 0,20 0 15,-21 1-15,0-1 0,22 0 0,-1 0 16,-21 21-16,21-20 0,-20-1 16,20 21-16,-21-21 0,21 0 0,-20 22 15,-1-22-15,21 0 0,-21 21 16,-21-20-16,0-1 0,21 21 0,-21-21 15,0 22-15,0-22 0,-21 21 16,0-21-16,-21 0 0,-43 43 16,43-43-16,-22 0 0,22-21 15,-22 0-15,22 0 0,-21 0 0,-1 0 16,22 0-16,-1-21 16,1 21-16,0-21 0,-1 0 0,22 0 15,0-22-15,0 22 0,21 0 16,-21-21-16,21 20 0,0-20 0,0 0 15,0 21-15,0-22 0,21 1 16,0 21-16,0-22 0,0 22 0,1 0 16,20 0-16,-21 0 0,21 21 15,43 0-15,-64-21 16,22 21-16,-1 0 0,0 0 0,1 0 16</inkml:trace>
  <inkml:trace contextRef="#ctx0" brushRef="#br0" timeOffset="22791.57">3217 5313 0,'21'0'32,"-21"-21"-17,22 0-15,-1 21 0,0-22 0,-21 1 16,21 0-16,0 0 0,0 0 15,1-22-15,-1 22 0,-21 0 16,0 0-16,21 0 0,-21 0 0,0-1 16,0 1-16,0 0 0,-21 0 15,0 21-15,-1 0 0,1 0 16,0 0-16,0 21 0,0 0 0,-22 0 16,22 1-16,0 20 0,0 0 15,0-21-15,21 22 0,-21-1 0,21 0 16,-22-20-16,22 20 0,0-21 15,0 21-15,0-20 0,0-1 16,0 0-16,0 0 0,0 0 0,22-21 16,-1 0-16,0 0 0,0 0 15,0 0-15,0 0 0,1 0 0,-1 0 16,0 0-16,0-21 0,0 0 16,22 0-16,-22 0 0,0-1 15,0-20-15,21 21 0</inkml:trace>
  <inkml:trace contextRef="#ctx0" brushRef="#br0" timeOffset="23103.39">3852 4212 0,'0'0'0,"-21"43"0,0-22 16,21 42-16,-21-20 15,0-1-15,21 21 0,-22-20 0,22 20 16,-21 1-16,0-22 0,21 22 16,0-1-16,-21 1 0,21-1 0,-21-21 15,21 22-15,-21-22 0,21 1 16,0-22-16,0 21 0,0-21 0,-22 0 16,22 1-16,0-1 0,0 0 15,22-42 16,-22 0-15,21-1-16,0 1 0,-21 0 16</inkml:trace>
  <inkml:trace contextRef="#ctx0" brushRef="#br0" timeOffset="23535.59">3810 5271 0,'21'0'31,"0"0"-31,0 0 0,-21-22 0,22 1 16,-1 0 0,0 0-16,0 0 0,-21 0 0,21-1 15,-21 1-15,21 0 0,-21 0 16,0 0-16,0 0 0,0-1 0,0 1 15,0 0 1,-21 21-16,0 0 0,21 21 16,-21 0-16,-21 1 0,20-1 15,1 0-15,0 0 0,0 21 0,21-20 16,-21 20-16,0-21 0,21 0 16,0 22-16,0-22 0,0 0 15,0 0-15,0 0 0,0 0 0,0 1 16,21-22-16,0 0 15,0 21-15,21-21 0,1 0 16,-22 0-16,0 0 0,21-21 16,-20 21-16,20-22 0,-21 1 0,43 0 15,-22 0-15,0 0 16,-21-22-16,1 22 0,20 0 0,-21-21 16,0 21-16,0-1 0,-21-20 15</inkml:trace>
  <inkml:trace contextRef="#ctx0" brushRef="#br0" timeOffset="23999.33">4403 4911 0,'0'0'0,"-22"0"16,22 21-16,-21 0 16,0 0-16,21 0 0,-21 22 15,21-22-15,0 21 0,-21-21 16,0 22-16,21-22 0,-22 21 0,22-21 16,0 1-16,0 20 0,0-21 15,0 0-15,-21 0 0,21 1 16,0-1-16,0-42 47,0-1-32,0 1-15,0 0 0,0 0 0,21 0 16,1 0-16,-22-1 0,21 1 0,-21-21 16,21 21-16,0-22 0,0 22 15,0-21-15,22 21 0,-22-22 16,0 22-16,21 21 0,-20-21 0,-1 21 15,21 0-15,-21 0 0,0 0 16,22 42-16,-22-20 0,-21 20 16,21-21-16,-21 21 0,21-20 15,-21 20-15,0-21 0,0 21 0,0-20 16,0-1-16,0 0 0,0 0 16,0 21-16,0-20 0,0-1 15,0 0 1,-21-21-1,21-21 1,0 0 0,0-1-16,0 1 0,0 0 15,0 0-15</inkml:trace>
  <inkml:trace contextRef="#ctx0" brushRef="#br0" timeOffset="117940.24">5101 4974 0,'0'-21'16,"0"0"-1,0 0 1,0 0 0,21 21-1,-21 21 16,0 0-31,-21 0 0,0 0 0,0 0 16,21 1-16,-21-1 0,-1 21 16,1-21-16,0 0 0,21 22 15,-21-22-15,0 0 0,21 0 0,-21 0 16,21 1-16,0-1 0,0 0 0,0 0 16,21-21 15,0 0-31,-21-21 15</inkml:trace>
  <inkml:trace contextRef="#ctx0" brushRef="#br0" timeOffset="118395.49">5016 4530 0,'-21'0'0,"42"0"0,-63 0 16,21 0-16,0 0 16,0 0-16,-1 21 0,22 0 15,0 0-15,-21 0 0,21 1 16,0-1-16,0 0 0,0 0 16,0 0-16,0 0 0,0 1 0,21-1 15,1 0-15,-1-21 0,0 0 0,0 0 16,21 0-16,-20 0 0,-1 0 15,0 0-15,0 0 0,0-21 0,0 0 16,1-1-16,-1 22 0,0-21 16,-21 0-16,0 0 0,0 0 0,0 0 15,0-1-15,0-20 0,-21 21 16,0 0-16,-1 0 0,1-1 16,21 1-16,-21 0 0,0 21 0,0 0 15,0 0-15,-1 0 0,1 21 16,0 0-16,0 1 0,21-1 15,0 0-15,0 21 0,-21-21 0,21 1 16,0 20-16,0-21 0,0 21 16,0-20-16,0-1 0,0 21 0,0-21 15,21 0-15,-21 22 0,21-22 16,0 0-16,0 0 0,1-21 0,-1 21 16</inkml:trace>
  <inkml:trace contextRef="#ctx0" brushRef="#br0" timeOffset="119587.69">5630 4890 0,'0'-22'0,"0"44"0,0-65 16,0 22-16,-21 0 15,0 21 1,21 21-16,-21 0 0,0 0 15,21 1-15,0 20 0,-22-21 16,22 21-16,-21-20 0,21-1 0,-21 21 16,21-21-16,0 0 0,0 1 15,0 20-15,0-21 0,0 0 16,21 0-16,0 1 0,1-22 16,-1 0-16,0 21 0,0-21 15,21 0-15,-20 0 0,-1 0 0,21 0 16,-21-21-16,0-1 0,22 22 0,-22-21 15,0 0-15,0-21 0,0 21 16,1-22-16,-1 22 0,-21-21 0,0-1 16,21 1-16,-21 21 0,21-21 15,-21 20-15,0 1 0,0 0 16,0 0-16,0 42 31,0 21-31,-21-20 0,0-1 16,21 21-16,0 0 0,0-20 15,-21 20-15,21-21 0,0 21 0,0-20 16,0-1-16,0 0 0,0 0 0,21 0 16,0 0-16,0 1 0,0-22 15,0 0-15,1 0 0,20 0 0,-21 0 16,0 0-16,22 0 0,-22-22 0,21 1 16,-21 0-16,43-21 15,-43-1-15,0 1 0,0 21 16,0-21-16,1-1 0,-22 1 15,0 0-15,0 20 0,0 1 0,0-21 16,0 21-16,0 0 0,-22 42 31,22 0-31,-21 0 16,21 0-16,0 0 0,0 1 16,0 20-16,0-21 0,0 21 0,0-20 15,-21 20-15,21-21 0,0 21 0,0-20 16,0-1-16,0 0 15,0 21-15,-21-21 0,21 1 0,0-1 16,0 0-16,0-42 47,0 0-47,0-1 16,0 1-16,0-21 0,0 21 0,0-64 15,0 43-15,0-1 0,21-20 16,0 21-16,0-1 0,22 1 15,-22 0-15,21 20 0,1 1 0,20-21 16,-21 42-16,-20 0 0,20 0 16,-21 0-16,0 21 0,22 0 15,-22 0-15,0 22 0,-21-22 16,21 21-16,0 1 0,-21-1 16,0 0-16,0 43 0,0-43 15,0 1-15,0-22 0,0 21 0,0-21 16,0 0-16,0 1 0,0-1 15,0 0-15,-21-21 0,0 0 16,21-21 0,0 0-1,0-1-15,0 1 0,0-21 0,0 21 16,21-22-16,0 1 0,0-21 0,1 20 16,20-20-16,-21 20 0,21-20 15,1 21-15,-1-1 0,0 22 16,1 0-16,-1 0 0,0 0 15,1 21-15,-22 0 0,21 21 0,-21 0 16,1 0-16,-1 0 0,-21 22 0,0-1 16,0 0-16,0 1 0,0-1 15,0 0-15,0 22 0,-21-22 0,-1 0 16,1 1-16,0-22 0,21 21 16,-21-21-16,0 1 0,0 20 0,-1-42 15,22 21-15,0 0 0,-21 0 0,0-21 16,21-21-1,0 0 1,21 21-16</inkml:trace>
  <inkml:trace contextRef="#ctx0" brushRef="#br0" timeOffset="119792.15">7789 5165 0,'0'0'0,"-21"0"0,0 0 16,0 0-16,0 0 0,-1 0 15,22 21-15,-21-21 16,42 0 0,1 0-1,-1 0-15</inkml:trace>
  <inkml:trace contextRef="#ctx0" brushRef="#br0" timeOffset="122959.27">17674 4657 0,'0'21'31,"0"0"16,-21 0-47,21 0 0,-21 1 16,21-1-16,-21 0 15,21 21-15,0-21 0,-22 1 16,22 20-16,0 0 0,0-21 0,0 22 16,0-1-16,0 0 0,0 1 0,0-1 15,0 0-15,22 1 0,-22-1 16,21 0-16,-21 22 0,0-22 0,21 22 15,0-1-15,-21 1 0,21-1 16,-21 1-16,0-1 0,21 1 0,1 20 16,-22-20-16,0 21 0,0-1 0,0 1 15,0 21-15,0-22 0,0 22 16,0-21-16,0 21 0,0-22 0,0 22 16,-22 0-16,22 0 0,-21 21 15,0-21-15,21 0 0,0-1 16,0 1-16,-21 21 0,21-21 0,0 0 15,0 0-15,0 21 0,0-21 0,0-1 16,0 1-16,0 0 0,21-21 16,0 21-16,0-22 0,-21 1 0,22 0 15,-1-22-15,0 1 0,-21-1 16,21-21-16,0 43 0,-21-64 16,0 0-16,0 1 0,21-22 15,-21-22-15,0 1 0,0 0 16,0 0-16,0-21 0,0-1 0,0-20 15,0-1-15,0-20 16,0 20-16</inkml:trace>
  <inkml:trace contextRef="#ctx0" brushRef="#br0" timeOffset="124607.7">18161 4847 0,'-21'0'0,"42"0"0,-63 0 16,20 0-16,22-21 0,-21 21 0,0 0 16,0 0-16,0 0 15,0 0-15,-1 0 16,1 0-16,0 0 15,0 0-15,0 0 47,0 0-15,21-21 30,21 21-31,0 0-15,0 0-16,21-21 0,22 21 16,-1 0-16,1 0 0,42 0 0,0 0 15,-1 0-15,22 0 0,0-21 16,0 21-16,43 0 0,-1 0 15,0 0-15,1-22 0,-1 22 0,22 0 16,-1 0-16,-21 0 0,22-21 0,-22 21 16,1 0-16,-22 0 15,21-21-15,0 21 0,-20 0 0,-1 0 0,0-21 16,-21 21-16,0 0 0,0 0 16,0 0-16,0 0 0,0 0 15,0-21-15,-21 21 0,0 0 0,-1 0 16,-20 0-16,-21 0 0,20 0 15,-20 0-15,-22 0 0,22 0 0,-22-21 16,-21 21-16,0 0 0,0 0 16,1 0-16,-1 0 0,0 21 47,-21 0-32,0 0-15,0 0 16,0 0-16,0 1 0,0-1 0,0 21 15,0-21-15,0 22 16,0-22-16,0 21 0,0 0 0,0 1 16,-21-1-16,21 22 0,0-22 0,-21 0 15,21 22-15,0-22 0,0 22 16,0-1-16,0 22 0,0-22 0,0 22 16,0 0-16,21-22 0,-21 22 15,21-1-15,-21-20 0,0 21 0,21 84 16,-21-84-16,0-1 0,21 1 15,-21 0-15,0-22 0,0 22 16,0-22-16,0 107 0,0-107 16,0 22-16,0-1 0,0-20 15,0 21-15,0-22 0,0 1 16,0-1-16,0 1 0,0-1 0,21 1 16,-21-1-16,0-21 0,0 22 0,0-1 15,0-20-15,0-1 0,0 43 16,0-43-16,0-21 0,0 22 15,0-22-15,0 0 0,0 0 0,-21-21 16,0 21-16,0-21 16,0 21-16,0-21 0,-1 0 0,1 0 15,0 0-15,0 0 0,0 0 0,0 0 16,-22 0-16,22 0 16,-21 0-16,-1 0 0,1 0 0,0 0 15,-1 0-15,-84 0 0,64 0 16,-1 0-16,-20 0 0,-1 0 15,0 0-15,1 0 0,-1 0 0,0 0 16,1 22-16,-22-22 0,21 0 0,-21 0 16,1 0-16,-1 21 0,-21-21 15,21 0-15,21 21 0,-21-21 0,1 21 16,-1 0-16,0-21 0,0 21 0,21 1 16,-20-22-16,-1 21 0,0 0 15,0-21-15,21 0 0,-20 21 0,-1-21 16,0 0-16,0 0 0,0 0 15,-21 0-15,21 0 0,1 0 0,-1 0 16,0 0-16,0 0 0,21 0 16,-20 0-16,-1-21 0,-85 21 15,107 0-15,-1 0 0,0 0 0,1-21 16,20 21-16,1 0 0,20 0 0,1 0 16,0 0-16,-1 0 0,22-21 15,-21 21-15,21 0 0,-1 0 0,1 0 16,0 0-1,21-22-15,0 1 16,0 0-16,0 0 16,0 0-16,21 0 0,0-22 0</inkml:trace>
  <inkml:trace contextRef="#ctx0" brushRef="#br0" timeOffset="125315.31">18076 5969 0,'0'0'16,"-21"0"-16,0 0 0,0 0 15,0 0-15,-1 0 16,1 0-16,0 0 16,0 0-16,21 21 15,21-21 16,21 0-15,1 0-16,20 0 0,22 0 0,21 0 0,21 0 16,0 0-16,169-21 15,-105 21-15,-1-21 0,22 21 16,-1-21-16,22 21 0,0 0 0,-21-21 16,21-1-16,-22 22 0,1 0 15,-22 0-15,1-21 0,-22 21 0,-21 0 16,1 0-16,-22 0 0,-22 0 15,1-21-15,-21 21 0,-22 0 16,1 0-16,-1 0 0,-20 0 0,-1-21 16,-21 21-16,22 0 0,-22 0 15,0 0-15,-42 0 63,-22 0-63,22 0 0,-21 0 0,0 0 15</inkml:trace>
  <inkml:trace contextRef="#ctx0" brushRef="#br0" timeOffset="125967.16">17928 6964 0,'-42'21'15,"42"0"1,0 0 15,21-21 0,0 22-31,0-22 16,22 0-16,-1 0 0,21 0 0,107 0 16,-64 0-16,-1-22 15,22 1-15,0 21 0,212-21 16,-170 21-16,22 0 0,21-21 16,-22 21-16,43-21 0,-21 21 15,-1-21-15,1-1 0,0 22 0,-22-21 16,22 21-16,-22-21 0,-20 0 0,-1 21 15,-21-21-15,0 21 0,0 0 16,-21-21-16,0 21 0,-21 0 0,0 0 16,0-22-16,-21 22 0,-22 0 15,22 0-15,-43 0 0,22 0 0,-22 0 16,21-21-16,-20 21 0,-22 0 16,21 0-16,-21 0 0,1 0 15,-1 0-15,0 0 0,-42 0 31,0 0-31,-22 0 0,22 0 16,-21 0-16,-22 0 0,1 0 0</inkml:trace>
  <inkml:trace contextRef="#ctx0" brushRef="#br0" timeOffset="126623.58">18182 7916 0,'0'0'0,"0"22"0,-21-22 16,21 21-16,0 0 31,21-21-31,0 0 0,0 0 16,1 0-16,-1 21 0,0-21 0,21 0 15,1 0-15,-1 0 0,21 0 16,1 0-16,-1 0 0,22 0 0,0 0 16,-1 0-16,22 0 0,21 0 0,0 0 15,0 0-15,21 0 0,1 0 16,20-21-16,0 21 0,1-21 15,20 21-15,1 0 0,211-21 16,-212 21-16,22 0 0,-22 0 16,1 0-16,-1-22 0,-20 22 0,20 0 15,-20 0-15,-22-21 0,0 21 0,-21 0 16,-21 0-16,0 0 0,-22 0 16,1 0-16,0 0 0,-22-21 0,22 21 15,-43 0-15,-21 0 16,0 0-16,1 0 0,-1 0 15,0 0-15,-42 0 47,0 0-47,-1 0 0</inkml:trace>
  <inkml:trace contextRef="#ctx0" brushRef="#br0" timeOffset="127667.67">17611 9525 0,'-22'0'0,"44"0"0,-22 0 47,21-21-47,0 21 0,0 0 0,21 0 16,1 0-16,-1 0 0,0 0 15,22 0-15,-1 0 0,107-21 0,-64 21 16,-1 0-16,1 0 0,21 0 15,-21 0-15,21 0 0,0 0 16,21 0-16,0 0 0,22 0 0,-22 0 16,0 0-16,21 0 0,-20 0 0,20 0 15,0 0-15,-21 0 0,1 0 0,-1 0 16,-21 0-16,0 0 0,0 0 16,0-21-16,0 21 0,0 0 15,-21 0-15,-1 0 0,-20-22 0,21 1 16,-21 21-16,-22 0 0,22 0 0,-1-21 15,65 21-15,-86 0 16,1-21-16,-22 21 0,21 0 0,-20 0 16,-1 0-16,0 0 0,-20 0 0,20 0 15,-21 0-15,0 0 0,22 0 16,-22 0-16,0 0 0,0 0 0,0 0 16,0 0-16,1 0 15,-1 0 1,0 0-1,0 0 32,0 0-47,0 0 16,1 0-16,-1 0 16,0 0-1,0 0-15,-21-21 0,21 21 16,0 0-16,1-21 15,-1 21 1,0 0-16,0-22 16,0 22-16,0 0 15,-21-21-15,22 0 16,-1 0 0,-21 0-16,0 0 15</inkml:trace>
  <inkml:trace contextRef="#ctx0" brushRef="#br0" timeOffset="128091.43">23347 8340 0,'0'0'0,"0"21"0,0 0 16,-21 0-16,21 22 0,0-1 15,0 0-15,0 1 0,0-22 0,0 21 16,0 0-16,0 1 0,21-1 16,-21 22-16,21-22 0,-21 0 0,0 85 15,0-84 1,21-1-16,-21-21 0,0 0 0,0 22 16,0-22-16,0 0 0,0 0 0,0 0 15,0 0-15,-21-21 16,0 0-1,0 0-15,-1 0 16,1-21-16,21 0 0</inkml:trace>
  <inkml:trace contextRef="#ctx0" brushRef="#br0" timeOffset="128951.39">19029 5101 0,'0'-21'0,"0"42"0,0-63 0,0 21 16,0 0-16,0-1 0,0 1 16,0 0-16,0 0 15,0 0-15,0 42 31,0 21-15,0-21-16,0 22 0,0-1 16,0 22-16,0-22 0,0 21 0,0 1 15,0 21-15,0-1 0,0 22 16,0-21-16,0 21 0,0-1 0,0 22 16,0-21-16,0 21 0,21 0 15,-21 0-15,0 0 0,0 0 16,21 0-16,-21 0 0,0 0 0,21 127 15,-21-148-15,21 21 0,1 0 16,-22-21-16,21 21 0,0 0 16,-21-21-16,21-22 0,0 22 15,-21-21-15,21 0 0,1-22 0,-22 1 0,0-1 16,21-21-16,-21 1 0,21-22 0,-21 0 16,21 0-16,0-21 15,0-21-15,1 0 0,-1-21 16,0-1-16,21 1 0,-21-22 15,22 1-15,-22-1 0,21 1 0</inkml:trace>
  <inkml:trace contextRef="#ctx0" brushRef="#br0" timeOffset="129479.09">20743 4530 0,'0'0'0,"-21"0"0,0 0 16,0 0-16,0 0 15,-1 21-15,22 0 16,0 0-16,0 0 0,0 22 0,0 20 16,0 1-16,0-1 0,0 22 15,0 0-15,0 20 0,0-20 16,0 42-16,22-21 0,-22 21 16,0 0-16,0 21 0,21-21 0,0 21 15,0 0-15,-21 1 0,21-1 0,0 21 16,1-21-16,-1 0 0,0 1 15,0-1-15,-21 0 0,0-21 0,21 21 16,-21-21-16,0 0 0,0 0 0,21 0 16,-21-21-16,0 0 0,0 0 15,22-1-15,-22-20 0,21 0 0,-21-1 16,21 1-16,-21-21 0,0-1 16,21 1-16,0-1 0,0-21 0,-21-20 15,0-1-15,22-21 16,-1 0-16,0 0 15,0-21-15,0-22 0,0 22 0,22-21 16,-22-22-16,21 22 0,1-43 0,-1 22 16,0-22-16</inkml:trace>
  <inkml:trace contextRef="#ctx0" brushRef="#br0" timeOffset="129992.8">22564 4699 0,'0'-42'0,"0"84"16,0-127-16,0 64 0,0 0 0,0 0 15,-22 0-15,22 0 0,0 42 32,0 21-17,0-21-15,0 22 0,22 20 0,-22 1 0,21 20 16,-21 1-16,21 21 16,0 0-16,0-1 0,22 22 0,-22 22 15,21-22-15,-21 42 0,22-21 16,-22 21-16,21 1 0,-21-1 0,0 0 15,22 170-15,-22-170 0,-21 1 16,0-1-16,0-21 0,0 0 16,0 1-16,0-22 0,-21 0 0,0 0 15,-1-22-15,-20 86 16,21-106-16,0-1 0,21 1 0,0 0 16,-21-22-16,21 1 0,0-22 0,0 0 15,0 1-15,0-1 0,0-21 16,0 0-16,0 0 0,21-21 15,0 0 1,0 0-16,-21-21 0,21-21 16,0 21-16,1-22 0,-22 1 0,0 0 15,21-22-15</inkml:trace>
  <inkml:trace contextRef="#ctx0" brushRef="#br0" timeOffset="130605.57">22331 5948 0,'0'0'0,"42"0"0,43 0 0,-22 0 0,22 0 16,21 0-16,-22 0 0,22 0 0,-21 0 15,0 0-15,-1 0 0,1 0 16,0 0-16,-1 0 0,-20 0 0,-1 0 15,1 0-15,-22 0 16,0 21-16,1-21 0,-43 21 16,0 0-16,-21 1 0</inkml:trace>
  <inkml:trace contextRef="#ctx0" brushRef="#br0" timeOffset="131263.62">19389 8700 0,'-22'0'0,"44"0"0,-65 0 16,22 0 0,21 21-16,-21 0 0,21 0 15,0 21-15,0 1 0,0-1 0,0 0 16,0 1-16,0-22 0,0 21 15,0 1-15,0-1 0,0-21 0,0 21 16,0-20-16,0-1 0,0 0 0,0 0 16,0 0-16,21-21 15,0 0 1,0 0-16,1-21 0</inkml:trace>
  <inkml:trace contextRef="#ctx0" brushRef="#br0" timeOffset="132263.76">19135 3577 0,'-22'21'0,"44"-42"0,-65 42 15,22 1-15,0-1 0,21 0 16,-21-21-16,21 21 15,21-21 1,0 0-16,21 0 0,1 0 16,-1 0-16,0-21 0,22 21 0,-22-21 15,22 0-15,-1 21 0,-20-22 16,-1 1-16,-21 0 0,21 0 0,-20 0 16,-22 0-16,0-1 0,0 1 0,-22 0 15,1 0-15,-21 0 16,0 21-16,-1-21 0,-63 21 15,43 0-15,-1 0 0,22 21 16,-21 0-16,20 0 0,-20 0 0,20 0 16,1 22-16,0-22 0,21 21 15,-22-21-15,22 22 0,21-22 0,0 21 16,0-21-16,0 1 0,0 20 0,0-21 16,21 0-16,0 0 0,22 1 15,-22-1-15,0-21 0,21 21 0,1-21 16,-1 0-16,0 0 0,22 0 15,-22 0-15,1 0 0,-22 0 16,21 0-16,-21 0 0,0 0 0,-21-21 16,-21 21-1,-21 0-15,0 0 0,-1 0 0,1 0 16,-22 0-16,1 0 0,21 0 16,-22 21-16,1 0 0,20 0 0,1 0 15,0 1-15,-1 20 0,22-21 0,-21 21 16,42-20-16,0 20 0,0-21 15,0 0-15,0 22 0,21-22 0,42 21 16,-41-21-16,20-21 16,0 21-16,1-21 0,-1 0 0,21 0 15,-20 0-15,20 0 0,1 0 0,-1-21 16,1 21-16</inkml:trace>
  <inkml:trace contextRef="#ctx0" brushRef="#br0" timeOffset="132771.99">19664 3979 0,'-21'-21'0,"42"42"0,-42-63 0,-1 21 16,22 0-16,0 0 0,0-1 0,0 1 15,43 0-15,-22 21 0,0 0 16,0 0-16,22 0 0,-22 0 16,21 0-16,-21 21 0,43 22 15,-43-22-15,0 0 0,-21 21 16,0 1-16,0-22 0,0 21 15,0 0-15,0 1 0,-21-22 0,0 21 16,-22-21-16,22 22 0,-21-22 16,21 0-16,0 0 0,-1-21 0,1 21 15,0-21-15,42 0 32,0-21-32,1 0 0,-1 0 15,63-43-15,-62 43 16,20-21-16,-21 0 0,21-1 0,-20 1 15,20 0-15,0-1 0,-21 22 0,1-21 16,-1 21-16,0-1 0,-21 1 16,0 0-16,0 0 0,-21 21 15,0 0 1,-1 0-16,1 0 0,0 21 16,0 0-16,0 0 0,0 22 0,-1-22 15,1 21-15,0 1 0,21-22 16,0 21-16,-21 0 0,21-20 0,0 20 15,0 0-15,0-21 0,0 1 0,0-1 16,21 0-16,0 0 0,0 0 16,1-21-16,20 0 0,-21 0 0,21 0 15,1 0-15,-1 0 0,0 0 16,1-21-16,-1 0 0,0 0 16,1 0-16</inkml:trace>
  <inkml:trace contextRef="#ctx0" brushRef="#br0" timeOffset="133013.85">20786 3831 0,'0'-21'0,"0"42"0,0-63 16,0 21-16,0 0 0,0-1 16,-22 22-1,1 22-15,0-1 16,0 0-16,0 0 0,-22 0 0,22 0 16,0 22-16,0-22 0,0 21 15,21 1-15,-21-22 0,21 42 16,-22-20-16,22-22 0,0 21 15,0-21-15,0 0 0,0 1 16,22-1-16,-1 0 0,21 0 0,-21-21 16,0 21-16,22-21 0,-22 0 0,21 0 15,1 0-15,-22 0 0,21-21 16,-21 21-16,22-21 0</inkml:trace>
  <inkml:trace contextRef="#ctx0" brushRef="#br0" timeOffset="133755.43">21251 3852 0,'0'0'0,"-21"22"0,0-1 15,21 0-15,0 0 32,21-21-32,0 0 15,0 0-15,1 0 16,-1-21-16,0 21 0,0-21 16,0 21-16,0-21 0,1-1 0,-1 22 15,0-21-15,-21 0 0,0 0 16,0-21-16,0 20 15,-21 22-15,0-21 16,-1 21-16,1 0 0,-21 0 0,21 0 16,0 21-16,-22-21 0,22 22 15,0-1-15,0 0 0,0 21 0,-1-21 16,22 1-16,-21 20 0,21 21 16,0-20-16,0-22 0,0 0 15,21 21-15,1-20 0,-1-1 0,0-21 16,21 21-16,1 0 15,-22-21-15,21 0 0,0 0 0,1 0 16,20 0-16,-20-21 0,-1 21 0,0-21 16,1 0-16,62-43 15,-62 43-15,-1-21 0,-21-1 0,22 22 16,-22-21-16,21-22 0,-21 22 16,22-64-16,-22 43 0,-21-1 15,0 1-15,0 20 0,0-20 0,0 20 16,0 1-16,0 0 0,0 21 15,0-1-15,-21 1 0,-1 21 0,1 0 16,-21 43 0,21-1-16,0-21 0,-1 21 0,1 1 15,0 20-15,0-20 0,21-1 0,-21 0 16,21 22-16,0-22 0,0 0 16,0 1-16,21-1 0,0 0 0,0 1 15,0-1-15,1-21 0,20 22 16,-21-22-16,21 21 0,1-21 0,-22-21 15,21 21-15,1-21 0,-1 22 16,0-22-16,1 0 0,-1 0 0,0-22 16,1 1-16,-1 0 0,0 0 0,-21 0 15,22 0-15,-1-1 0,0 1 16</inkml:trace>
  <inkml:trace contextRef="#ctx0" brushRef="#br0" timeOffset="133923.32">22669 3874 0,'0'0'0,"-42"21"31,42 0-31,0 0 47</inkml:trace>
  <inkml:trace contextRef="#ctx0" brushRef="#br0" timeOffset="136808.1">2476 10816 0,'0'-21'15,"-21"0"-15,21 0 0,0-43 16,-21 43-16,21 0 0,0-21 16,-21 42-16,21-22 0,0 1 15,0 42 17,0 22-32,0-22 0,0 21 0,0 1 15,0-1-15,0 43 0,0-22 16,0-21-16,0 22 0,-21-22 0,21 22 15,-21-1-15,21-20 0,0-1 16,0 21-16,0-20 0,0-1 0,-22-21 0,22 22 16,0-22-16,0 0 0,0 0 0,0 0 15,0-42 1,22 0 0,-22-21-16,0 20 0,0 1 15,21-21-15,-21 0 0,21-1 0,-21 1 16,21 0-16,-21-1 0,21 1 15,0 0-15,-21-1 0,22 1 0,-1 0 16,0-1-16,0 1 0,-21 21 0,21-22 16,0 22-16,1 0 0,-1 21 0,0-21 15,0 21-15,0 0 16,0 21-16,-21 0 0,22-21 0,-22 43 16,21-22-16,0 0 0,-21 0 0,0 21 15,21-20-15,-21 20 0,21 0 0,0 22 16,-21-22-16,0 0 0,22 1 15,-1-22-15,-21 21 0,21-21 0,0 1 16,-21-1-16,21 0 0,0-21 0,1 0 16,-1 0-16,21 0 15,-21-21-15,0 0 0,1-1 16,-1-20-16,-21 21 0,21-21 0,-21 20 16,21-20-16,-21 0 0,0-1 0,0 22 15,0-21-15,0 0 0,0-1 0,0 1 16,0 0-16,0 20 0,0-20 0,0 0 15,0 21-15,-21-1 0,0-20 16,21 21-16,-21 0 0,-1 21 31,22 21-15,0 0-16,0 0 0,0 0 16,0 1-16,0-1 0,0 0 0,0 0 15,0 0-15,0 0 0,0 1 0,22-22 16,-1 21-16,0 0 0</inkml:trace>
  <inkml:trace contextRef="#ctx0" brushRef="#br0" timeOffset="137196.81">3450 11176 0,'0'0'0,"0"-21"15,21 21 1,-21-21-16,21 0 15,-21-1-15,0 1 0,22 21 0,-1-21 16,-21 0-16,21 0 0,0 0 16,-21-1-16,21 1 0,-21 0 0,21 0 15,-21 0-15,0 0 16,-21 21 0,0 0-16,0 0 0,0 0 15,0 21-15,-1 0 0,22 0 16,-21 0-16,21 0 0,-21 1 0,21 20 15,-21-21-15,21 21 0,0 1 0,0-22 16,0 21-16,-21 1 0,21-22 16,0 21-16,0-21 0,0 22 0,0-22 15,0 0-15,0 0 0,21 0 16,-21 0-16,21-21 0,0 0 0,0 0 16,1 0-16,-1 0 0,21-21 15,-21 0-15,0 0 0,1 0 16,20 0-16,-21-1 0,43-41 0,-43 21 15,21-1-15</inkml:trace>
  <inkml:trace contextRef="#ctx0" brushRef="#br0" timeOffset="137697.04">4106 10541 0,'0'-21'0,"0"42"0,-21-42 31,21 42-31,-21-21 0,21 21 0,-21 22 15,21-22-15,0 0 0,0 21 0,0 1 16,0-22-16,-21 21 0,21 0 0,0 1 16,0-22-16,-22 21 0,22 1 0,0-22 15,0 21-15,0 0 0,0-20 0,0 20 16,0-21-16,0 21 0,-21 1 16,21-22-16,0 0 0,0 0 0,0 0 15,-21-21-15,21 22 16,0-44 15,0 1-31,0 0 0,0 0 16,0-21-16,0 20 0,0 1 15,0 0-15,21 0 0,-21-21 0,21 20 16,1 1-16,-22 0 0,21 0 0,0 0 16,0 0-16,0 21 0,0-22 0,22 22 15,-22 0-15,0 0 0,0 0 0,0 0 16,22 0-16,-22 0 0,0 22 0,0-1 15,0 0-15,1-21 0,-1 42 16,-21-21-16,0 1 0,0 20 0,0-21 16,0 0-16,-21 0 0,-1 1 0,-20-1 15,21 0-15,0 0 0,-22 0 0,22 0 16,-21 1-16,21-1 0,0-21 0,-22 21 16,22-21-16,0 0 0,0 0 15,0 0-15,-1 0 16,22-21-16,0 0 15,0-1-15</inkml:trace>
  <inkml:trace contextRef="#ctx0" brushRef="#br0" timeOffset="138471.15">5143 11007 0,'0'0'15,"0"-21"-15,0-1 0,0 1 16,22 0-16,-1 0 16,-21 0-16,21 0 0,-21-1 15,21 1-15,-21 0 0,0-21 0,0 21 16,0-43-16,0 22 0,0 21 0,0-22 16,0 22-16,0 0 0,0 0 0,0 0 15,0-22-15,-21 43 16,21-21-16,-21 21 0,21 21 15,0 0-15,-21 22 0,21 20 16,0-42-16,0 22 0,0-1 16,0 0-16,0 1 0,0-1 0,0 22 15,-22-22-15,22 0 0,0 85 16,0-84-16,0-22 0,0 21 0,0 0 16,0 1-16,0-22 0,0 0 0,0 21 15,0-20-15,0-1 0,0 0 16,0-42-1,0 0 1,0-1-16,0 1 0,0 0 16,0 0-16,0 0 0,0-22 0,0 22 0,0-42 15,0 42-15,0-22 0,22 22 0,20-42 16,-21 41-16,0 1 16,0 0-16,64 0 0,-64 0 15,22 21-15,-1 0 0,0 0 0,1 0 16,-1 0-16,43 21 0,-43-21 0,-21 21 15,0 0-15,22-21 0,-43 21 0,0 1 16,0-1-16,0 0 0,0 21 0,0-21 16,-43 22-16,1-22 0,21 0 15,-22 0-15,1 0 0,0 1 0,-1-1 16,-20 21-16,-22-21 16,64-21-16,0 0 0,-21 0 0,20 0 0,1 0 15,0 0-15,0 0 16,21-21-1,0 0 1,21 0-16,0 0 0,0 21 0,1-22 16</inkml:trace>
  <inkml:trace contextRef="#ctx0" brushRef="#br0" timeOffset="139000">6286 10922 0,'0'0'0,"22"-21"0,-22 0 16,0 0-16,0-1 0,0 1 16,0 0-16,0 0 0,0 0 0,0 0 15,-22 21-15,1 0 0,0 0 16,0 0-16,-21 0 0,20 0 16,1 21-16,0-21 0,0 21 15,21 0-15,-21 0 0,0 0 0,-1 1 16,1 41-16,0-42 0,21 0 0,-21 1 15,21 20-15,0-21 0,0 0 16,-21 0-16,21 1 0,0-1 0,0 21 16,0-21-16,0 0 0,21-21 0,-21 22 15,21-22-15,0 0 0,0 0 16,22 0-16,-22-22 0,-21 1 16,21 0-16,0 21 0,0-21 0,-21 0 15,22 0-15,-1-1 0,0-20 0,-21 21 16,21-21-16,-21 20 0,21 1 0,-21 0 15,0 0-15,0 0 0,0-22 0,0 22 16,0 0-16,0 0 0,0 42 31,0 0-31,0 0 0,0 1 16,0-1-16,0 21 0,0-21 0,0 0 16,0 1-16,0-1 0,0 42 0,0-42 15,0 22-15,0-22 0,0 0 16,0 0-16,0 0 0,0 22 15,0-22-15,21-21 16,1 0-16,-1 0 0,0 0 16,0-21-16,21-22 0,-20 43 15,-1-42-15,0 21 0,21 0 0</inkml:trace>
  <inkml:trace contextRef="#ctx0" brushRef="#br0" timeOffset="139420.76">7070 10668 0,'0'-21'0,"0"42"0,-22-42 31,1 21-31,0 0 0,-42 21 16,41 0-16,1 0 0,0-21 0,-21 22 16,21-22-16,-1 21 0,1 0 0,0 0 15,0-21-15,0 21 16,21 0-16,0 1 0,0-1 15,0 0-15,21-21 16,0 21-16,0-21 0,0 21 0,1-21 16,-1 0-16,42 21 0,-42-21 0,1 22 15,-1-22-15,0 21 0,0 0 16,0-21-16,-21 21 0,0 0 16,0 0-16,0 1 0,0-1 0,0 0 15,0 0-15,-21-21 0,0 21 16,-21-21-16,20 21 0,1-21 0,-21 0 15,21 0-15,0 0 0,-1 0 0,-20 0 16,21 0-16,0 0 0,0 0 0,-1 0 16,1 0-16,0 0 0,21-21 15,0 0-15,0 0 16,0 0-16,0 0 0,21 21 16,-21-22-16,21 1 0,1 21 0,-1-21 15,0 0-15,21 0 0</inkml:trace>
  <inkml:trace contextRef="#ctx0" brushRef="#br0" timeOffset="139819.54">7218 10964 0,'0'0'0,"0"22"31,21-22-31,0 0 0,0 0 0,0-22 16,-21 1-16,22 0 0,-1 21 0,-21-21 16,21 21-16,0-21 0,-21 0 15,21-22-15,-21 22 0,0 0 16,0 0-16,0 0 0,0-1 16,0 1-16,0 0 0,-21 0 15,0 21-15,0 0 0,0 0 16,-1 0-16,1 21 0,21 0 0,-21-21 15,0 43-15,21-22 0,-21 0 0,0 21 16,21 43 0,0-64-16,0 0 0,0 22 15,21-1-15,0-21 0,0 0 0,-21 0 16,21-21-16,0 22 0,1-1 16,62 0-16,-63-21 0,22 0 15,-22 0-15,21 0 0,-21 0 0,22 0 16,-22-21-16,64 0 0,-43-1 0,-21 22 15,21-21-15</inkml:trace>
  <inkml:trace contextRef="#ctx0" brushRef="#br0" timeOffset="140367.23">8128 10816 0,'0'0'0,"0"-21"0,0 0 0,0 0 16,0 0-16,0-43 16,0 43-16,-21 0 0,21 0 0,-21 21 15,-1 0-15,1 0 0,0 0 16,0 0-16,-43 0 0,43 21 15,0-21-15,0 21 0,0 0 0,0 0 16,-1 0-16,-20 43 0,21-43 16,0 0-16,0 22 0,21-22 0,-22 0 15,22 0-15,0 0 0,0 0 0,0 43 16,0-43-16,0 0 0,0 0 16,22-21-16,-22 22 0,21-1 0,0-21 15,0 0-15,0 0 0,0 0 0,1 0 16,20 0-16,-21-21 0,0 21 15,0-22-15,22-20 0,-22 21 0,0 0 16,0 0-16,-21-1 0,21 1 0,1-21 16,-1 21-16,0-22 0,-21 1 15,21-43-15,0-20 16,-21 41-16,0 1 0,0 20 0,0-20 0,21-1 16,-21 22-16,0 0 0,22-22 0,-22 43 15,0 0-15,0 0 0,0 42 16,0 21-1,0-21-15,0 22 0,0-1 0,-22 0 16,22 1-16,0-1 0,-21 21 0,21 1 16,0-22-16,0 64 0,0-42 0,0-22 15,0 0-15,0 1 0,0 41 16,0-41-16,21-22 0,1 42 16,-1-42-16,-21 1 0,21-1 0,-21 0 15,21 0-15,0-21 0,0 0 0,1 0 16,-1 0-16,0 0 0,0 0 15,-21-21-15,21 21 0,0-21 0,22 0 16,-22-1-16,-21 1 0,21 0 0,0 21 16,0-21-16,-21 0 0,0 0 0,22 21 15,-22-22-15</inkml:trace>
  <inkml:trace contextRef="#ctx0" brushRef="#br0" timeOffset="140514.14">8615 11197 0,'0'0'0,"-21"21"0,-43-21 16</inkml:trace>
  <inkml:trace contextRef="#ctx0" brushRef="#br0" timeOffset="140572.1">8509 11282 0,'0'0'15,"-21"0"1,0-21-16,-1 21 15,22-21-15</inkml:trace>
  <inkml:trace contextRef="#ctx0" brushRef="#br0" timeOffset="147856.12">18119 10541 0,'-22'0'0,"44"0"0,-65 21 16,64-21 15,1 0-31,-1-21 16,0 21-16,21-21 0,-21 21 0,1-21 15,20 0-15,-21 21 0,0-22 0,22 1 16,-22 0-16,-21 0 0,21 21 0,-21-42 16,0 20-16,0 1 15,-21 0-15,0 21 0,-1 0 0,-20 0 16,21 0-16,-21 0 0,-1 0 0,1 0 15,-22 0-15,22 21 16,0 0-16,21-21 0,-22 22 0,22-1 16,0 0-16,21 0 0,0 0 0,0 0 15,0 1-15,0-1 0,0 0 0,0 0 16,0 0-16,21 0 0,0 1 0,0-1 16,22 0-16,-22 0 0,21 0 0,1 0 15,-1 1-15,0-1 0,1 0 0,-22 0 16,21 21-16,-21-20 0,22-1 0,-22 0 15,-21 0-15,0 0 0,0 0 0,0 1 16,-21-1-16,-1 0 0,-20 0 0,21 0 16,-43 0-16,22-21 0,0 22 0,-22-22 15,1 0-15,20 0 0,-20 0 16,-1 0-16,22 0 0,0 0 0,-22 0 16,22 0-16,21-22 0,-22 22 0,22-21 15,0 0-15,21-21 0,0 21 16,0-1-16,0 1 0,0 0 0,21 0 15,0 0-15,22 0 0,-22-1 0,21 1 16,1 0-16,-1-21 0,0 21 16,1-1-16,62-41 0</inkml:trace>
  <inkml:trace contextRef="#ctx0" brushRef="#br0" timeOffset="148100.2">18732 10329 0,'22'0'16,"-44"0"-16,44 22 15,-22-1-15,0 21 16,0-21-16,-22 22 0,22-22 0,-21 21 16,21 0-16,0 1 0,-21-1 0,0 0 15,21 1-15,-21-22 0,21 21 0,0 1 16,0-22-16,-21 0 0,21 21 0,0-21 16,0 1-16,0-1 0,0 0 0,0 0 15,0 0-15,21-21 16,0 0-16,0 0 15,0 0-15,0 0 0,-21-21 16,22 21-16,-22-21 0,21 0 0,-21 0 16</inkml:trace>
  <inkml:trace contextRef="#ctx0" brushRef="#br0" timeOffset="148256.09">18542 10774 0,'0'0'0,"0"-21"31,21 21-15,0 0-16,22 0 0,-22 0 0,21 0 16,-21 0-16,22 0 0,-1 0 0,-21 0 15,21 0-15,1 0 0,-1 0 16,0 0-16</inkml:trace>
  <inkml:trace contextRef="#ctx0" brushRef="#br0" timeOffset="150041.73">19410 10880 0,'0'0'16,"21"0"-1,0 0-15,0-21 16,0 21-16,-21-22 0,22 1 16,-22 0-16,21 0 0,-21 0 15,0-22-15,0 22 0,0 0 16,0 0-16,0 0 0,0-22 0,-21 22 15,-1 0-15,1 21 0,0-21 0,0 21 16,-21 0-16,20 0 0,1 0 0,-21 21 16,21-21-16,-22 21 0,22 0 0,-21 22 15,21-22-15,0 0 0,-22 21 0,43-20 16,-21 20-16,21-21 0,-21 21 0,21 1 16,0-22-16,0 0 0,0 0 15,0 0-15,21 1 0,0-22 0,0 0 16,1 0-16,-1 0 0,0 0 0,0 0 15,43 0-15,-43 0 16,21 0-16,-21-22 0,22 1 0,-22 21 16,0-21-16,21 0 0,-21 0 0,1 0 15,-1-1-15,-21 1 0,21 0 0,-21-21 16,21 21-16,-21-1 0,0 1 0,0 0 16,0 0-16,0 0 0,0 42 31,-21 0-31,21 0 0,-21 0 15,0 1-15,21-1 0,0 21 0,0-21 16,0 0-16,0 1 0,0-1 0,0 0 16,0 0-16,0 0 0,0 0 15,21 1-15,0-1 0,0-21 0,0 0 16,0 0-16,22 0 0,-22 0 0,21 0 16,1 0-16,-22 0 0,0 0 15,42-43-15,-41 43 0,-1-21 16,0 0-16,0 0 0,0 0 0,0-43 15,1 43-15,-1 0 0,-21 0 16,21 0-16,-21-1 0,0 1 0,0 42 31,0 1-31,0-1 16,0 0-16,-21 0 0,0 0 16,21 0-16,-22 1 0,22-1 0,0 0 15,0 0-15,0 0 0,0 0 16,0 1-16,22-22 31,-1 0-31,0 0 16,0-22-16,0 1 0,0 0 15,1 0-15,-1 0 0,0 0 16,0-1-16,0 1 0,22 0 0,-22 0 16,0 0-16,0 21 0,0-21 0,0 21 15,1 0-15,-22 21 16,0 0-1,0 0-15,0 0 0,0 0 16,0 1-16,0-1 0,0 0 16,0 0-16,21-21 0,-21 21 15,21 0-15,0-21 0,21 22 0,-20-22 16,20 0-16,-21 0 0,0 0 0,22 0 16,-22 0-16,21 0 0,-21 0 0,0 0 15,22-22-15,-22 22 0,0-21 0,0 21 16,0-21-16,1 0 0,-1 0 0,0 0 15,-21-1-15,21 1 0,-21 0 0,0 0 16,0-21-16,0 20 0,0-20 16,0 21-16,0 0 0,-42 21 15,21 0-15,-1 0 0,1 0 16,0 0-16,0 0 0,-21 21 0,-43 21 16,64 1-16,0-22 15,-1 0-15,1 0 0,21 0 0,-21 0 16,21 1-16,0-1 0,0 0 0,0 0 15,0 0-15,21 0 0,0-21 16,1 0-16,-1 22 0,0-22 0,0 0 16,0 0-16,0 0 0,1 0 0,-1 0 15,0 0-15,0-22 0,0 22 0,0-21 16,1 0-16,-1 0 0,0 0 0,0 0 16,-21-1-16,42-41 0,-20 21 15,-22-1-15,21 1 0,-21-22 16,21 22-16,-21-21 0,0 20 0,21 1 15,-21 0-15,0 20 0,0-62 16,-21 105 15,21 0-31,0 21 0,-21-20 0,0 20 16,21 0-16,-22 1 0,22-1 0,0 0 16,0 1-16,0-1 0,0 0 0,0-21 15,0 22-15,0-22 0,22 21 0,-1-21 16,0 1-16,-21-1 0,21 0 15,0 0-15,22 0 0,-22-21 0,0 0 0,0 21 16,43-21-16,-43 0 16,21 0-16,-21 0 0,22 0 0,-22 0 15,63-42-15,-62 21 0,-1 0 16,0 0-16,-21-1 0,0 1 0,21-21 16,-21 21-16,0 0 0,0-22 0,0 22 15,0 0-15,-21-21 16,0 42-16,0 0 0,-1 0 0,1 0 15,0 0-15,0 0 0,0 21 0,0 0 16,-1 0-16,1 0 16,0 0-16,0 22 0,21-22 0,0 0 15,0 0-15,0 0 0,0 1 0,0 41 16,0-42 0,21-21-16,0 0 0,0 0 15,1 0-15,-1 0 0,0 0 16,0 0-16,0 0 0,0-21 0,1 0 15,-1 0-15,0 21 0,0-21 16,-21-22-16,21 22 0,0 0 0,1-43 16,-22 43-16,21-21 0,0 21 15,-21 0-15,0-1 0,0 1 0,0 42 32,0 1-32,-21-1 0,21 0 15,0 0-15,0 0 0,-21 0 0,21 1 16,0-1-16,0 21 0,0-21 15,0 0-15,0 1 0,21-1 16,-21 0-16,21-21 0,0 21 0,0 0 0,0-21 16,1 21-16,-1-21 0,0 0 0,0 0 15,0 0-15,0 0 0,1 0 16,-1 0-16,0-21 0,0 0 0,-21 0 16,21 0-16,0 0 0,1-1 0,-1 1 15,-21-21-15</inkml:trace>
  <inkml:trace contextRef="#ctx0" brushRef="#br0" timeOffset="150959.2">22183 10308 0,'0'0'16,"0"-42"-16,0 21 0,0 0 0,0-22 16,0 22-16,-22 21 15,1 0-15,0 21 0,21 0 16,0 1-16,-21-1 0,21 21 0,-21-21 16,21 22-16,-21-1 0,21 21 0,0-20 15,0-1-15,0 0 0,0 1 0,0-1 16,0 0-16,0-20 0,0 41 15,0-42-15,0 0 0,0 1 0,0-1 16,0 0-16,0 0 0,21-21 16,0 0-16,0 0 0,0 0 15,0 0-15,1 0 0,-1 0 16,0-21-16,0 21 0,0-21 16,22 0-16,-22-1 0,0 1 15,0-21-15,21 21 0,-20 0 0,-1-22 16,0 22-16,0 0 0,-21 0 0,0 0 15,0-1-15,0 1 0,-21 21 32,21 21-32,-21 1 0,0-1 15,21 0-15,0 21 0,-22-21 16,22 1-16,0-1 0,0 0 0,0 0 16,0 0-16,0 0 0,0 1 15,0-1-15,22-21 0,-22 21 0,21-21 16,0 0-16,0 0 15,0 0-15,0 0 16,-21-21 0,0 0-16,0-1 15,0-20-15,0 21 0,0 0 0,0-22 16,-21 22-16,21-21 0,0 0 0,0 20 16,0-20-16,0 21 0,0 0 0,0 0 15,21-1-15,1 1 0,-1 0 0,0 21 16,0 0-16,0 0 0,22 0 0,-1 0 15,43 21-15,-22 0 16,-21 1-16,1-1 0,-1 0 0,0 0 16,1 21-16,-1-20 0,-21 20 0,0-21 15,1 0-15,-22 43 0,0-43 16,0 0-16,0 0 0,0 0 0,0 1 16,-22-22-16,22 21 0,-21 0 0,0-21 15,0 0-15,21 21 0,-21-21 16,0 0-16,-1 0 0,1 0 15,0 0-15,21-21 16,0 0-16,0 0 0,0-1 16,0 1-16,21 0 0,22-42 15,-22 41-15,0-20 0,21 21 16,-21-21-16,22-1 0,-1 1 16,-21 21-16,22 0 0,-1-1 0,0 1 15,-21 21-15,22 0 0,-22 0 0,0 0 16,21 21-16,-20-21 0,-1 43 0,-21-22 15,21 42-15,-21-41 0,0-1 16,0 21-16,0-21 0,0 22 0,0-22 16,0 0-16,-21 0 0,21 0 0,-21 0 15,21 1-15,-22-1 0,1-21 16,21 21-16,0-42 47,0 0-47,21-1 0,1 22 0,-1-21 15,0 0-15,0 0 0,21 0 16</inkml:trace>
  <inkml:trace contextRef="#ctx0" brushRef="#br0" timeOffset="151366.97">24066 10541 0,'-21'0'15,"42"0"32,1 0-47,-1 0 0,0 0 16,0 0-16,0 0 0,0-21 0,1 0 15,20 0-15,-21-1 0,0 1 0,0 0 16,1-21-16,-1 21 0,0-1 0,0-20 16,-21 21-16,0 0 0,0 0 0,0-1 15,0 1-15,-21 21 16,0 0-16,0 0 0,-43 0 15,22 21-15,-1 1 0,1-1 0,0 0 16,-1 0-16,1 21 0,21-20 0,-21 20 16,20 0-16,1-21 0,0 22 15,21-22-15,0 0 0,0 21 0,0-20 16,0-1-16,21 21 0,22-21 0,-22 0 16,21 1-16,0-1 0,1 0 0,41 0 15,-41 0-15,-1-21 0,0 0 0,1 0 16,20 0-16,-20 0 0,-22 0 15,0 0-15,0 0 0,0 0 16,0-21-16,1 0 0,-22 0 16,21 0-16,0-1 0,-21 1 15</inkml:trace>
  <inkml:trace contextRef="#ctx0" brushRef="#br0" timeOffset="151574.85">24850 10689 0,'-22'0'0,"44"0"0,-65 0 0,43 21 15,-21-21-15,21 64 63</inkml:trace>
  <inkml:trace contextRef="#ctx0" brushRef="#br0" timeOffset="201959.86">7620 7281 0,'-21'0'16,"21"22"-16,-21-22 16,-1 0-1,22 21 1,22-42 46,-1 21-46,0-22-16,0 22 0,0-21 0,0 21 16,1-21-16,-1 0 0,0 0 15,21 0-15,1 21 0,-22-22 0,21 1 16,0 0-16,-20 0 0,20 0 15,0 0-15,1 21 0,-1-22 0,0 1 16,1 0-16,-1 0 0,0 0 0,22 0 16,-22-22-16,22 22 0,-1 0 15,1 0-15,20 0 0,-20-22 16,-1 22-16,1 0 0,-1-21 16,1 20-16,-1 1 0,1 0 0,-22-21 15,22 21-15,-22-1 0,0 1 0,1-21 16,-1 21-16,0 0 0,43-43 15,-43 43-15,22 21 0,-22-21 16,0 0-16,1-1 0,-1 22 16,0-21-16,-20 21 0,20 0 0,-21 0 15,-21-21-15,21 21 0,0 0 16,-42-21 15,0 21-15,0 0-1,0 0-15,0-21 0,-1 21 16,1 0-16</inkml:trace>
  <inkml:trace contextRef="#ctx0" brushRef="#br0" timeOffset="202487.56">9546 6075 0,'0'0'0,"-21"0"31,0 0-31,21 21 16,0 0-16,0 0 15,21-21 1,0 22-1,21-22-15,-20 0 0,20 0 0,0 0 16,-21 0-16,22 0 0,-1 0 0,0 0 16,1 0-16,-22 0 0,21 0 15,-21 0-15,22 0 0,-22 0 0,0 0 16,0 0-16,-21-22 16,21 22-16,-42 0 31,0 0-16,0 0-15,0 0 0,0 22 0,-22-22 16,22 21-16,0 0 0,-21-21 16,-1 21-16,1 0 0,21 22 0,-22-22 15,1 21-15,0 0 0,-1 1 0,22-1 16,-21-21-16,21 22 0,0-1 16,-1 0-16,1-21 0,0 1 0,0 20 15,21-21-15,0 0 16,0 0-16,-21-21 0,21 22 15</inkml:trace>
  <inkml:trace contextRef="#ctx0" brushRef="#br0" timeOffset="203642.86">17738 6964 0,'0'0'0,"21"0"15,0 0 1,0 0-16,-21-21 16,21 21-16,0 0 31,-42 0 0,0 0-31,-21 0 16,21-21-16,-1 21 0,-20 0 15,0 0-15,-22 0 0,1-22 16,-1 22-16,1-21 0,-1 21 0,1 0 16,-1-21-16,1 21 0,-1 0 0,1-21 15,20 21-15,-20-21 0,21 21 16,-22 0-16,22-21 0,-22-1 0,22 22 16,-22-21-16,22 21 0,-21-21 15,20 0-15,-20 0 0,20 0 16,1 21-16,-21-22 0,20 1 15,-20 0-15,20 0 0,1 0 0,-21-22 16,20 22-16,1 0 0,0 0 0,-1 0 16,1 0-16,0-1 0,20 22 15,-41-42-15,42 42 0,0 0 16,-1-21-16,1 21 0,0 0 16,0-21-16,42 21 93,0 0-93,0 0 16,1 0-16</inkml:trace>
  <inkml:trace contextRef="#ctx0" brushRef="#br0" timeOffset="204191.54">15938 6181 0,'0'-21'31,"-21"21"0,0 0-15,0 21-16,0-21 15,0 0-15,-1 0 0,1 21 0,0-21 16,0 0-16,0 0 0,0 21 16,-22-21-16,22 0 0,0 0 0,-21 0 15,20 0-15,1 0 0,-21 0 16,21 0-16,0 0 0,-1 0 15,-20 0-15,21 0 0,0 0 0,0 0 16,-1 0 0,1 0-16,21 21 31,0 0-31,0 1 16,0-1-16,0 0 15,21 0-15,1 0 0,-1 0 0,0 22 16,0-22-16,0 21 0,0-21 15,22 22-15,-22-22 0,0 21 16,0-21-16,0 1 0,1-1 0,-1 0 16,-21 0-16,21 0 0,-21 0 15,21 1-15,-21-1 0,21-21 0,-21 21 16,0 0-16,0 0 31,21-21-31,1 0 16,-1 0-1</inkml:trace>
  <inkml:trace contextRef="#ctx0" brushRef="#br0" timeOffset="210699.87">11007 4572 0,'0'-21'0,"21"21"15,-21-21-15,0 0 32,0 42-17,0 0 1,0 0-16,-21 0 0,21 0 16,-22 1-16,1 20 0,21 0 0,-21 1 15,0-1-15,0 0 0,0 22 16,-1-22-16,22 0 0,-21 22 15,0-22-15,0 1 0,-21 20 0,42-21 16,0-20-16,-22 20 16,22-21-16,-21 0 0,21 0 0,0 1 15,0-1 1,21-42 0,1-1-1,-1 1-15,-21 0 0,21 0 16,0-21-16,0-1 0,-21 22 15,21-21-15,1-1 0</inkml:trace>
  <inkml:trace contextRef="#ctx0" brushRef="#br0" timeOffset="210783.82">11028 4551 0,'0'0'0</inkml:trace>
  <inkml:trace contextRef="#ctx0" brushRef="#br0" timeOffset="210964.72">11049 5249 0,'-42'-21'16</inkml:trace>
  <inkml:trace contextRef="#ctx0" brushRef="#br0" timeOffset="211335.21">10668 5080 0,'0'0'0,"21"0"16,0 0-1,22 0-15,-22 0 0,21 0 0,0 0 16,1 0-16,-1 0 16,0-21-16,22 21 0,-22-21 0,1 0 15,20-1-15,-21 1 0,1 0 0,-1 0 16,0-21-16,1 20 0,-22 1 16,21 0-16,-21 0 0,-21 0 0,0 0 15,22-1-15,-22 1 0,0 0 16,0 0-16,0 0 0,0 0 15,0-1-15,-22 22 32,22 22 15,0-1-32,-21-21-15,0 0 16,0 0 15</inkml:trace>
  <inkml:trace contextRef="#ctx0" brushRef="#br0" timeOffset="211758.97">11049 4509 0,'0'0'0,"0"-22"0,-21 22 31,21 22-16,0-1-15,0 0 16,0 0-16,0 0 0,0 22 0,0-1 16,0 0-16,0 1 0,21 20 0,0 1 15,-21-22-15,21 85 16,-21-85-16,21 1 0,-21-1 0,22 0 16,-22 1-16,21-22 0,-21 0 15,0 21-15,0-21 0,21 1 0,-21-1 16,21-21-16,-21 21 15,0-42 17,0 0-17,0-1-15,0 1 0,0 0 16,21 0-16,-21 0 0</inkml:trace>
  <inkml:trace contextRef="#ctx0" brushRef="#br0" timeOffset="212227.7">11536 4593 0,'0'0'0,"0"-21"0,0 0 15,-21 21 1,21 21 15,0 0-31,0 0 16,0 22-16,0-1 0,0 0 0,-22 22 16,22-1-16,0 1 0,0-1 15,0 1-15,0-1 0,0 1 0,-21 21 16,21-22-16,0 1 0,-21-1 0,21 1 15,0 20-15,0-20 16,0-1-16,0 22 0,-21-22 0,21 1 16,-21-22-16,21 22 0,-21 42 15,21-64-15,0 0 0,0-21 16,0 22-16,0-22 0,0 0 0,0 0 16,0 0-16,0-42 31,0 0-16,0 0-15,0 0 0,21 0 0,-21-22 16,21 22-16,-21-21 0,0-1 16,21 1-16</inkml:trace>
  <inkml:trace contextRef="#ctx0" brushRef="#br0" timeOffset="212575.5">11557 5101 0,'0'0'0,"-21"-21"0,21 0 0,-21 0 16,21 0-16,0-1 0,0 1 0,0 0 16,0 0-16,0 0 15,0 0-15,0-1 0,21 22 0,0-21 16,0 0-16,0 21 0,0 0 16,1-21-16,20 21 0,-21 0 0,21 0 15,-20 0-15,20 21 0,-21 0 16,0 0-16,0 1 0,1 20 15,-22-21-15,0 21 0,0-20 0,0 20 16,0-21-16,0 21 0,-22-20 16,1-1-16,0 0 0,-21 0 0,21 0 15,-22 0-15,22 1 0,0-1 0,0-21 16,-22 21-16,22-21 16,21-21 15,21 0-16,1-1-15,-1 1 0,0 21 0</inkml:trace>
  <inkml:trace contextRef="#ctx0" brushRef="#br0" timeOffset="213111.2">12531 4847 0,'0'-21'0,"0"42"0,0-63 0,0 21 15,0 0-15,0-1 0,0 1 16,-22 21-16,1 0 0,0 0 16,0 0-16,-21 0 0,20 0 0,1 0 15,-21 21-15,21 1 0,-22-1 16,1 0-16,-21 64 16,41-43-16,-20 0 0,21 1 0,0-1 15,0 0-15,-1 1 0,22-22 16,0 21-16,0-21 0,0 0 0,0 1 15,0-1-15,0 0 0,22 0 16,-1-21-16,0 0 0,21 21 16,-21-21-16,22 0 0,-22 0 15,21-21-15,-21 21 0,64-63 16,-43 41-16,-20 1 0,20-21 16,-21 0-16,0-1 0,0 1 15,1 0-15,-1-22 0,0 22 0,-21-1 16,0 1-16,0 21 0,0 0 0,0 0 15,0-1-15,0 44 32,0-1-32,0 21 15,-21-21-15,21 22 0,-21-1 16,21 0-16,0-21 0,0 22 0,0-1 0,0-21 16,0 22-16,0-22 0,0 0 15,0 0-15,0 0 0,0 0 0,21 1 16,0-22-16,0 0 15,0 0-15,0 0 0,1 0 16,-1 0-16,21 0 0,-21-22 16,22 22-16,-1-21 0,-21 0 15</inkml:trace>
  <inkml:trace contextRef="#ctx0" brushRef="#br0" timeOffset="213376.04">13271 4636 0,'0'0'0,"-21"0"16,0 0-16,0 0 0,0 0 0,0 21 16,-1 0-16,1-21 0,0 21 0,0 21 15,0-20-15,0 20 0,-1-21 16,1 21-16,21 1 0,0-22 16,0 21-16,-21 1 0,21-22 15,0 21-15,0-21 0,0 0 0,0 1 16,0-1-16,0 0 0,0 0 0,21 0 15,0 0-15,1-21 16,-1 0-16,0 0 0,0 0 0,0 0 16,0 0-16,1 0 0,-1-21 15,21 21-15,-21-21 0,0 0 0</inkml:trace>
  <inkml:trace contextRef="#ctx0" brushRef="#br0" timeOffset="213512.97">13631 4276 0,'-21'0'0,"42"0"0,-63 0 16</inkml:trace>
  <inkml:trace contextRef="#ctx0" brushRef="#br0" timeOffset="213917.74">13525 4487 0,'0'64'15,"0"-22"-15,0-21 16,0 149-1,-21-128-15,21 0 0,0 1 0,0-1 16,-21-21-16,21 43 16,0-43-16,0 0 0,0 21 15,0-20 1,-21-22 0,21-22-1,-21 1-15,21 0 16,0 0-16,0 0 0,0-22 0,0 1 15,0 0-15,21 21 0,0-22 16,0 1-16,0 0 0,22 20 0,-22-20 16,0 21-16,21 0 0,-20 0 0,20 21 15,21 0-15,-41 0 16,20 0-16,-21 0 0,0 21 16,0 0-16,1 0 0,-22 21 15,0 1-15,0-1 0,0-21 0,0 22 16,0-1-16,0 0 0,0 1 0,-22-22 15,1 0-15,21 21 0,-21-21 16,0 1-16,21-1 0,-21-21 0,21 21 16,-21-21-16,21 21 15,0-42 1,0 0 0,0 0-16,21-22 15,0 22-15</inkml:trace>
  <inkml:trace contextRef="#ctx0" brushRef="#br0" timeOffset="214345.49">14118 4890 0,'0'0'0,"0"21"0,21-21 15,0 0 1,1 0-1,-1 0-15,0 0 0,0-21 0,0-1 16,22 22-16,-22-21 0,0 0 0,0 0 16,21 0-16,-42-22 0,22 22 15,-1 0-15,-21 0 0,0-21 0,0 20 16,0 1-16,0 0 16,-21 21-16,-1 0 0,1 0 15,-21 0-15,21 21 0,-22 0 16,22 1-16,-21 20 0,0-21 0,20 21 15,1 1-15,-21-1 0,42 0 16,-21 1-16,0-22 0,21 21 0,0-21 16,0 22-16,0-22 0,0 0 0,21 0 15,21 0 1,0-21-16,-20 0 0,20 0 0,0 0 16,1 0-16,-1 0 0,0 0 15,-21-21-15,22 0 0,-1 0 0,0 0 16,1 0-16,-22-1 0,0-20 0,21 0 15,-42-1-15,22 22 0,-22-21 16,21 0-16,-21-1 0,0 22 0</inkml:trace>
  <inkml:trace contextRef="#ctx0" brushRef="#br0" timeOffset="-214737.48">13547 4276 0,'21'42'16,"-21"-21"-16,0 0 0,0 22 15,0-22-15,-21 21 0,-1 1 16,22-1-16,0 0 0,-21 1 0,21-1 16,-21 0-16,21 1 0,-21-1 0,21 0 15,0-21-15,0 1 0,0 20 16,0-21-16</inkml:trace>
  <inkml:trace contextRef="#ctx0" brushRef="#br0" timeOffset="-214244.76">12700 5990 0,'0'-21'0,"0"42"0,0-63 16,0 63 0,0 0-1,0 0-15,-21 22 0,21-22 0,0 21 16,-21 1-16,21 20 0,0-21 16,0 1-16,-22 20 0,22 1 0,-21-22 15,21 43-15,0-43 0,0 0 16,0 1-16,0-22 0,0 0 15,0 0-15,0 0 0,0 1 0,0-44 47,0 1-47,0 0 16</inkml:trace>
  <inkml:trace contextRef="#ctx0" brushRef="#br0" timeOffset="-213941.93">12552 6138 0,'0'0'0,"0"-127"32,0 106-32,0 0 0,42 0 15,-21 21-15,0 0 0,1 0 0,20 0 16,-21 0-16,21 0 0,1 0 0,-22 0 16,21 21-16,-21 0 0,22-21 15,-22 21-15,0 22 0,-21-22 16,0 0-16,0 0 0,0 0 0,0 1 15,-21-1-15,-21 0 0,20 0 16,1 0-16,-21 0 0,0 1 0,20-1 16,1 0-16,-21 0 0,21-21 15,0 21-15,-1-21 0,1 0 16,42-21 15,1 0-31,20 0 0,-21 0 16,0-1-16</inkml:trace>
  <inkml:trace contextRef="#ctx0" brushRef="#br0" timeOffset="-213842.99">13293 6011 0,'0'0'0,"21"-21"0,0 21 0,0 0 16,-21-21-16</inkml:trace>
  <inkml:trace contextRef="#ctx0" brushRef="#br0" timeOffset="-213500.19">13271 6117 0,'0'0'0,"-21"21"16,0 1-16,0-1 0,21 0 15,-21 21-15,0-21 0,21 1 0,-22 20 16,22-21-16,0 21 16,0-20-16,0-1 0,0 0 0,0 0 0,0 0 15,22 0-15,-1 1 0,0-22 0,0 0 16,0 0-16,0 0 16,22 0-16,-22 0 0,0 0 0,21-22 15,-20 22-15,20-42 0,-21 21 0,0 0 16,0-22-16,1 1 0,-1 21 15,0-21-15,-21-1 0,21 1 0,-21 0 16,0-1-16,0 1 0,0 0 16,0-1-16,-21 22 0,0-21 0,-43-1 15,43 43-15,0 0 0,-21 0 16,20 0-16,-20 0 0,21 0 16,-21 22-16,20-1 0,-20 0 0,21 0 15,0 0-15,0 22 0,-1-22 16,22 21-16,-21-21 0,21 0 15,0 1-15,0-1 0,0 0 0,21 0 16,1 0-16,-1-21 0,0 21 16,21-21-16,-21 0 0,22 0 0,-1 0 15,0 0-15,1 0 0</inkml:trace>
  <inkml:trace contextRef="#ctx0" brushRef="#br0" timeOffset="-213393.25">14097 5948 0,'0'-21'0,"0"42"0,21-63 0,0 20 0,-21 1 16,0 0-16,0 0 16</inkml:trace>
  <inkml:trace contextRef="#ctx0" brushRef="#br0" timeOffset="-213217.35">14033 6033 0,'0'0'0,"0"21"0,-21 0 0,21 0 15,-21 0-15,21 0 0,-21 22 16,21-22-16,0 0 0,0 0 0,0 0 15,0 1-15,0-1 0,0 0 0,0 0 16,0 0-16,0 0 0,0 1 16,21-22 15,0-22-31,-21 1 0,0 0 16,0 0-16,0 0 0</inkml:trace>
  <inkml:trace contextRef="#ctx0" brushRef="#br0" timeOffset="-213133.4">13801 6265 0,'0'0'0,"-22"0"0</inkml:trace>
  <inkml:trace contextRef="#ctx0" brushRef="#br0" timeOffset="-212420.8">12255 6710 0,'0'42'0,"0"-21"0</inkml:trace>
  <inkml:trace contextRef="#ctx0" brushRef="#br0" timeOffset="-211593.28">13928 5821 0,'-22'0'15,"1"0"-15,0-21 16,0 21 0,42 0 15,0 0-31,0 0 16,22 0-16,-1 0 0,0-21 15,22 21-15,-1 0 0,1-22 0,-1 22 16,1 0-16,-1-21 0,-20 21 15,-1-21-15,0 21 0,1 0 0,-22 0 16,0 0-16,0 0 0,-42 0 31,0 0-31,0 0 0,0 0 16,-1 0-16,-20 0 0,21 0 16,0 0-16,-22 0 0</inkml:trace>
  <inkml:trace contextRef="#ctx0" brushRef="#br0" timeOffset="-211301.45">14224 5736 0,'0'21'16,"-21"-21"0,0 22-16,21-1 15,-22 0-15,22 0 0,0 0 0,0 0 16,-21 22-16,21-22 0,0 21 0,-21 1 15,21-1-15,0-21 0,0 21 16,0 1-16,0-1 0,0 0 0,0-20 16,0 20-16,0-21 0,0 21 15,0-20-15,0-1 0,0 0 0,0 0 16,0 0-16,0-42 47,0 0-32,-21 21-15</inkml:trace>
  <inkml:trace contextRef="#ctx0" brushRef="#br0" timeOffset="-211029.6">13737 6477 0,'0'0'0,"0"21"0,-21 0 0,21 1 16,0-1-16,0 0 0,21-21 15,0 21-15,22-21 0,-22 0 16,21 0-16,0 0 0,22 0 16,-22 0-16,22-21 0,-22 21 0,22 0 15,-1-21-15,-21 21 0,22 0 0,-22-21 16,1 21-16,-1 0 0,-21-22 16,21 22-16,-20 0 0,-22-21 0,21 21 15,0 0 1,0-21 15,0 21-31,0-21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30T04:05:14.6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4551 1757 0,'0'-21'16,"0"42"-16,21-63 0,-21 20 16,-21 22 31,0 22-47,-1-1 15,22 0-15,0 0 0,-21 0 16,0 0-16,21 22 0,0-22 15,0 21-15,-21 43 0,21-43 16,0 22-16,-21-22 0,21 22 16,0-1-16,-21 1 0,21-1 0,0 1 15,0-1-15,0 22 16,0-22-16,-22 1 0,22-1 0,0 22 0,0-22 16,0 1-16,0 21 0,0-1 15,0 1-15,0 0 0,0-1 0,0 1 16,0 0-16,0-1 0,0 1 15,0 21-15,0-22 0,0 22 0,0-21 16,0 21-16,0-22 0,0 22 16,0-21-16,0 21 0,0 0 15,0-22-15,0 22 0,0 0 0,0-21 16,-21 20-16,21 1 0,-21-21 0,21 21 16,-21-22-16,21 22 0,0-21 15,-21 0-15,0-1 0,21-20 0,-22 20 16,22 1-16,0-21 0,-21-1 15,21 1-15,-21-1 0,21 1 0,-21-1 16,21-21-16,0 1 0,0-22 0,0 0 16,-21 0-16,21 0 0,0 1 15,-21-22-15,21-22 16,0 1-16,0 0 16,0-21-16,0-1 0,0 1 15,0-21-15,0-1 0,0 1 0,0-1 16,0-21-16,0 1 0</inkml:trace>
  <inkml:trace contextRef="#ctx0" brushRef="#br0" timeOffset="2827.76">4487 1842 0,'21'0'31,"1"0"-15,-1 0 0,0-22-1,0 22-15,0 0 16,0 0 0,1 0-16,-1 0 0,0 0 0,0 0 15,0 0-15,22 0 16,-22 0-16,21 0 0,0 0 0,-20 0 15,20 0-15,0 0 0,1 0 16,-1 0-16,0-21 0,22 21 0,-22 0 16,22 0-16,-22 0 0,21 0 15,1 0-15,-1 0 0,1-21 0,-1 21 16,22 0-16,-21 0 0,-1 0 16,22 0-16,-22 0 0,1-21 0,-1 21 15,22 0-15,-22-21 0,22 21 16,21 0-16,-21 0 0,20 0 0,-20 0 15,21-21-15,0 21 0,0 0 16,105 0-16,-105 0 16,21 0-16,-21 0 0,21 0 15,-21 0-15,21 0 0,-21 0 0,-1 0 16,22 0-16,-21 0 0,21 0 16,0 0-16,-21 0 0,21 0 0,-21 0 15,21 0-15,-21 0 0,0 0 16,21 0-16,0 0 0,-22 0 0,22 0 15,-21 0-15,21 0 0,-21 0 16,0 0-16,0 0 0,0 0 0,-1-22 16,1 22-16,0 0 0,21 0 15,-21 0-15,-21-21 0,20 21 16,86 0-16,-106-21 16,20 21-16,1 0 0,-21 0 0,21-21 15,0 21-15,-22 0 0,1 0 16,0-21-16,-1 21 0,1-21 0,0 21 15,-22 0-15,22 0 0,-1 0 0,1-22 16,-21 22-16,20 0 0,1 0 16,-22 0-16,1 0 0,-1 0 0,1 0 15,-22 0-15,22 0 0,-22-21 16,-21 21-16,22 0 0,-22 0 0,0 0 16,0 0-1,0 0 1,-21 21 46,0 1-62,0-1 16,0 0-16,0 0 16,0 0-16,0 0 0,0 1 0,0-1 15,0 21-15,0-21 0,0 0 0,0 22 16,0-1-16,0-21 0,0 22 15,0-1-15,0 0 0,0 1 16,0-1-16,0 0 0,0 1 16,0-1-16,0 21 0,0 1 0,-21-1 15,21 1-15,0-1 0,0 1 0,0-1 16,0 1-16,0-22 0,0 22 16,0-1-16,0 1 0,0-1 0,0 1 15,0-1-15,0 22 0,0-22 16,0 1-16,0-1 0,0 22 0,0-21 15,0-1-15,0 1 0,0-1 16,0 22-16,0-22 0,0 22 16,-21-22-16,21 22 0,0-21 0,0 20 15,0-20-15,-21-1 0,21 22 0,-21-22 16,21 1-16,-22 21 0,22-22 16,0 1-16,-21 20 0,21-20 0,-21-1 15,21 1-15,-21-1 0,21 1 0,0-1 16,-21 1-16,0-22 0,21 22 15,-22-1-15,22 1 0,0-22 0,-21 21 16,0 1-16,21-22 0,-21 22 0,21-22 16,0 0-16,-21 1 0,21 20 15,-21-20-15,21-1 0,0 0 0,0 1 16,0-1-16,0 0 0,0 1 0,0-1 16,-22 21-16,22-20 15,0-1-15,0-21 0,0 22 0,0-1 16,0 0-16,0 1 0,0-22 0,0 21 15,0-21-15,0 0 0,0 22 16,-21-22-16,21 0 0,0 0 0,0 22 16,0-22-16,0 0 0,0 0 15,0 0-15,-21 0 0,21 1 16,0-1-16,-21 0 0,21 0 16,0 0-16,0 0 0,-21 1 15,21-1-15,-21-21 0,21 21 0,0 0 16,-22 0-16,1 0 15,21 1-15,-21-22 16,0 21-16,0-21 16,0 21-16,-1-21 0,1 0 15,0 0-15,0 0 16,0 0-16,0 0 0,-1 0 16,1 0-16,0 0 0,0 0 0,0 0 15,0 0-15,-22 0 0,22 0 16,0 0-16,0 0 0,-22 0 0,22 0 15,0 0-15,-21 0 0,-1-21 16,22 21-16,-21 0 0,0 0 0,-1 0 0,-20 0 16,20-21-16,-20 21 15,21 0-15,-22 0 0,1 0 0,-1 0 16,1 0-16,-1 0 0,1-22 0,-1 22 16,1 0-16,-22 0 0,0 0 0,22 0 15,-22 0-15,0 0 0,-20 0 16,20 0-16,0 0 0,-21 0 0,22 0 15,-1 0-15,0 0 0,-20 0 0,20 0 16,-21 0-16,21 0 0,-20 0 0,-1 0 16,0 0-16,0 0 0,21 0 15,-20 0-15,-1 0 0,21 0 0,-21 0 16,0 0-16,1 0 0,-1 0 16,0 0-16,-106 0 0,128 0 15,-22 0-15,0 0 0,0 0 16,0 0-16,0 0 0,1 0 0,-1 0 15,0 0-15,21 0 0,-21 0 0,22-21 16,-22 21-16,21 0 0,1 0 0,-22 0 16,21 0-16,-21 0 0,22 0 15,-1 0-15,-21 0 0,21 0 0,1 0 16,-1 0-16,0 0 0,-84 0 16,106 0-16,-22 0 0,0 0 15,22-21-15,-22 21 0,22 0 0,-1 0 16,-21 0-16,22 0 0,-1 0 0,22 0 15,-21 0-15,20 0 0,-20-21 0,20 21 16,1 0-16,0 0 16,-1 0-16,22 0 0,-21 0 0,21 0 15,-22 0-15,22 0 0,0 0 0,0 0 16,0 0-16,0 0 16,-1 0-1,1 0 48,0 0-48,0 0 1,0 0-16,0 0 16,-1 0-16,1 0 15,0 0-15,0 0 0,0 0 0,0-21 16,-1 21-16,1 0 15,0 0-15,0 0 0,0 0 0,0 0 16,-1 0-16,1 0 0,0 0 16,0 0-16,0-21 15,0 21-15,-1 0 16,1 0-16,0 0 0,0-22 16,0 22-1,0 0-15,-1 0 16,22-21-16,-21 21 15,0 0 1,21-21 47,0 0-63,0 0 15,0 0-15,0-1 16,21 1-16,-21 0 15,0 0-15,0 0 16,0 0-16,0-1 0,0 1 0,0 0 0,0 0 16,0-43-16,0 22 15,0 21-15,0-21 0,0-1 16,0 1-16,21-22 0</inkml:trace>
  <inkml:trace contextRef="#ctx0" brushRef="#br0" timeOffset="4032.16">4572 3090 0,'-21'0'0,"42"0"0,-63 0 16,20 0-16,1 22 0,0-22 0,0 0 16,0 0-16,0 0 0,-1 21 15,1-21 1,21 21 15,21-21-15,1 0-16,-1 0 15,0 0-15,21 0 0,1 0 16,-1 0-16,21 0 0,-20 0 0,20 0 16,1 0-16,-1-21 0,22 21 0,-22 0 15,1 0-15,21 0 0,-22 0 16,22-21-16,-1 21 0,1 0 0,21 0 16,-21 0-16,-1 0 15,22-22-15,-21 22 0,21 0 0,-1 0 16,1 0-16,0-21 0,21 21 0,0-21 15,-21 21-15,21 0 0,0-21 16,0 21-16,0 0 0,148-21 16,-127 21-16,0-21 0,1 21 15,-22 0-15,21-22 0,0 22 0,21 0 16,-21 0-16,1-21 0,-1 21 16,-21 0-16,21 0 0,0-21 0,0 21 15,0-21-15,1 21 0,-22 0 0,0 0 16,0-21-16,0 21 0,0 0 15,-22 0-15,22 0 0,-21-21 16,21 21-16,-42 0 0,21 0 0,-22 0 16,-20-22-16,21 22 0,-22 0 15,1 0-15,-1 0 0,-21-21 0,22 21 16,-22 0-16,22 0 0,-22 0 16,22 0-16,-22 0 0,0-21 0,1 21 15,-1 0-15,21 0 0,-20 0 0,-1 0 16,0 0-16,1 0 0,-1 0 15,0 0-15,1 0 0,-1 0 0,0 0 16,-20 0-16,20 0 0,-21 0 16,0 0-16,0 0 0,1 0 15,-1 0-15,0 0 16,0 0 0,0 0-16,0 0 15,1 0 1,-1 0-16,0-21 15,0 21-15</inkml:trace>
  <inkml:trace contextRef="#ctx0" brushRef="#br0" timeOffset="5076.55">4953 4191 0,'0'0'15,"-21"21"-15,0-21 0,-1 0 0,-20 21 16,21-21-16,0 22 0,0-22 0,-1 0 16,-20 0-16,21 0 0,0 21 15,0-21-15,-1 0 0,1 0 16,0 21-16,0-21 0,0 0 0,0 0 16,21 21-1,0 0 1,21-21-1,0 0-15,0 0 0,21 0 16,1 0-16,-1 0 0,0 0 16,22 0-16,-1 0 0,1 0 0,-1 0 15,22 0-15,0 0 0,-1-21 0,22 21 16,0-21-16,21 21 0,-21 0 16,21-21-16,0 21 0,0 0 0,0-21 15,21 21-15,0-22 0,0 22 16,-21 0-16,22-21 0,-1 21 0,0 0 15,0-21-15,0 21 0,0 0 16,1 0-16,-1-21 0,0 21 16,-21-21-16,21 21 0,0 0 0,0 0 15,1-21-15,-1 21 0,-21 0 16,21 0-16,0 0 0,0 0 0,22 0 16,-22-22-16,0 22 0,0 0 0,-21 0 15,21 0-15,-21 0 0,0 0 16,21 0-16,-21 0 0,-21 0 0,21 0 15,-21 0-15,0 0 0,21 0 16,-21 0-16,0 0 0,-1 0 0,1 0 16,0 0-16,0 0 0,0 0 15,-22-21-15,1 21 0,-21 0 16,20 0-16,1 0 0,-22 0 0,22 0 16,63 0-16,-84 0 0,20 0 15,-20 0-15,-1 0 0,-20 0 16,-1 0-16,0 0 0,1 0 0,-22 0 15,0-21-15,-21 0 32,-21 21-32,0 0 15,0-21-15,-22 21 0,1 0 0,0 0 16,-1 0-16</inkml:trace>
  <inkml:trace contextRef="#ctx0" brushRef="#br0" timeOffset="6008.56">4593 5694 0,'0'0'15,"-21"0"-15,0 21 0,0-21 0,-1 21 16,1-21-16,21 21 0,-21-21 16,21 22-16,0-1 31,21-21-31,0 0 15,1 0-15,20 0 0,0 0 0,1 0 16,-1 0-16,0 0 0,22 0 16,-1 0-16,1 0 0,-1 0 0,22 0 15,0 0-15,20-21 0,1 21 16,21-22-16,0 22 0,0 0 0,0-21 16,21 21-16,1 0 0,-1 0 0,190-21 15,-189 21-15,20 0 16,21-21-16,-20 21 0,-1 0 0,22 0 15,-22-21-15,21 21 0,-20-21 16,20 21-16,-20 0 0,20-22 0,-21 22 16,212 0-16,-190 0 15,-1-21-15,1 21 0,-22 0 0,1 0 16,20 0-16,-21 0 0,-20 0 16,20 0-16,-21 0 0,0 0 0,0 0 15,-21 0-15,0 0 0,0 0 0,-21 0 16,21 0-16,-42 0 0,21 0 15,-22-21-15,-20 21 0,-1 0 0,1 0 16,-22 0-16,1 0 0,-1 0 16,-21 0-16,0-21 0,0 21 15,1 0-15,-1 0 16,-21-21-16,21 21 0,0 0 0,0-21 31,-21-1-31,0 1 16,-21 0-16,-21 0 0,-1 0 15</inkml:trace>
  <inkml:trace contextRef="#ctx0" brushRef="#br0" timeOffset="6821.09">6752 1947 0,'0'-21'0,"0"42"0,0-84 0,0 42 0,0 0 16,0-22-16,0 22 0,-21 0 15,21-21-15,0 20 0,0 1 0,0 0 16,0 0-16,0 0 15,-21 21-15,0 0 16,21 21 0,-22 0-16,1 0 0,21 0 0,-21 22 15,0-1-15,0 22 0,21-22 16,0 21-16,-21 1 0,-1-1 0,22 22 16,-21 0-16,21-1 0,-21 22 15,0-21-15,0 21 0,21 0 16,-21-1-16,-1 1 0,1 21 15,0 0-15,0-21 0,0 21 0,0 0 16,-1 0-16,22 0 0,-21 21 0,21-21 16,-21 21-16,0 1 0,21-1 15,-21 0-15,0 21 0,-1 128 16,1-149-16,0 21 0,21-21 16,-21-21-16,0 21 0,21-21 0,-21 149 15,21-171-15,-22 22 16,22-21-16,-21-21 0,21 21 0,0-43 0,0 22 15,0-22-15,0 1 0,0-22 0,0-21 16,0 22-16,21-43 16,-21-21-1,22-22-15,-22 1 0,21 0 0,0-22 16</inkml:trace>
  <inkml:trace contextRef="#ctx0" brushRef="#br0" timeOffset="7468.72">8932 1715 0,'0'0'0,"0"-22"0,0 1 16,0 0-16,0 0 0,0 0 0,0 0 16,0-1-16,0 1 15,-21 21-15,0 0 16,21 21 0,0 1-16,0 20 0,0 0 0,0 22 15,-21-22-15,21 43 0,-21-22 16,21 22-16,0 0 0,-22-1 0,22 22 15,-21 0-15,21 0 0,-21 0 16,21-1-16,0 1 0,0 21 16,0-21-16,-21 21 0,21 0 0,-21 21 15,21-21-15,0 0 0,-21 21 0,-1 1 16,1-1-16,0 0 0,-21 0 16,21 0-16,-1 22 0,-20-22 15,21 0-15,-21 169 0,-1-147 0,22-22 16,0 0-16,0-21 0,0 21 15,-1-21-15,1 21 0,0-21 0,0-21 16,21 0-16,0 0 0,-21 0 0,21-22 16,0-20-16,0 21 0,0-43 15,0 0-15,0 1 0,0-22 16,21-21-16,0-21 0,0-22 16,0 1-16</inkml:trace>
  <inkml:trace contextRef="#ctx0" brushRef="#br0" timeOffset="8148.74">11070 1820 0,'0'-21'16,"0"0"-16,0 0 16,0 0-16,0 0 15,0-1-15,21 1 16,-21 64 15,0-22-15,0 21-16,0 0 0,0 1 15,0 20-15,-21-20 0,0 20 16,0 1-16,21 20 0,-21-20 0,21 20 16,0 22-16,0-21 0,0 21 15,-22-22-15,22 22 0,0 0 0,-21 21 16,21-21-16,0 21 0,0 0 16,-21 0-16,0 0 0,0 21 0,21 0 15,-21 0-15,-1-21 0,1 43 16,0-22-16,-21 0 0,21 21 0,-1 1 15,-20-22-15,21 21 0,0 1 0,-22-22 16,22 0-16,0 0 0,0 0 0,0-21 16,0 21-16,-1-21 0,-20 106 15,21-127-15,21-21 0,0 21 16,-21 42-16,0-85 16,21 1-16,0-22 0,0 0 0,0-20 15,0-1-15,-22-21 0,22-43 16,0 22-1,0-42-15,22 20 0,-22-20 0,21-22 16</inkml:trace>
  <inkml:trace contextRef="#ctx0" brushRef="#br0" timeOffset="8933.5">12742 1736 0,'0'0'0,"0"-21"15,0-1 1,0 1 0,0 42 30,0 1-46,0-1 0,0 21 0,-21 0 16,21 1-16,0 20 0,-21 1 16,0-1-16,21 22 0,0-22 0,-21 43 15,-1-21-15,1 21 0,21 0 16,0-1-16,0 1 0,-21 0 0,21 21 16,-21 0-16,21 0 0,0 21 0,0-21 15,-21 21-15,21 1 0,0-1 16,0 0-16,-21 0 0,-1 0 15,1 0-15,0 1 0,0 20 0,0-21 16,0 0-16,-1 0 0,1 1 16,0-1-16,-21-21 0,21 21 0,-22-21 15,22 21-15,0-21 0,-21 0 0,20 0 16,1-21-16,-21 0 0,42 0 16,-21-22-16,21 1 0,-21 0 15,21-22-15,0-21 0,0 1 0,0-1 0,0-21 16,0 0-16,21-21 0,0-21 15,-21 0 1,21 0-16,0-21 0,0-1 0,1 1 0,-1-22 16,-21 22-16,42-85 15,-21 64-15</inkml:trace>
  <inkml:trace contextRef="#ctx0" brushRef="#br0" timeOffset="9452.2">12382 5313 0,'0'0'0,"0"21"0,22-21 16,-1 0-1,0 0-15,0 0 0,0 0 0,22 0 16,-22 0-16,21 0 0,0 0 0,1 0 15,20 0-15,-20 0 0,20 0 16,-21 0-16,22 0 0,-22 0 0,22-21 16,-22 21-16,0 0 0,-20-21 0,-1 21 15,0-21-15,-21-1 16,0 1-16</inkml:trace>
  <inkml:trace contextRef="#ctx0" brushRef="#br0" timeOffset="9820">13060 3958 0,'0'0'0,"21"0"0,21 0 16,-21 0-16,22 0 0,-22 0 0,21 0 16,1 0-16,-22-21 0,21 21 15,-21-21-15,22 0 0,-22 21 0,0-21 16</inkml:trace>
  <inkml:trace contextRef="#ctx0" brushRef="#br0" timeOffset="10235.96">12700 2985 0,'21'0'15,"0"0"-15,0 0 16,22 0-16,-1 0 0,0 0 0,22 0 16,-1 0-16,1 0 0,-1 0 0,1 0 15,-1-22-15,22 22 0,-43 0 16,22 0-16,-1-21 0,-20 21 0,-1 0 16,0 0-16,-20-21 0,-1 21 15,0 0-15</inkml:trace>
  <inkml:trace contextRef="#ctx0" brushRef="#br0" timeOffset="10385.89">13547 3048 0,'0'0'0,"-22"0"0,1 0 31,0 21-31,0-21 15</inkml:trace>
  <inkml:trace contextRef="#ctx0" brushRef="#br0" timeOffset="12652.16">487 3598 0,'0'0'0,"-21"0"0,-1 0 16,-20 0-16,21 0 0,-21 0 0,20 0 16,-20 0-16,0 0 0,21 0 15,-22 0-15,22 0 0,-21 0 0,21 0 16,-22 0-16,22 0 0,0 0 15,63 0 32,1 0-47,-1 0 16,21 0-16,1 0 0,21 0 16,-1 0-16,-20 0 0,20 0 0,1 0 15,0 0-15,-1 0 0,1 0 16,0 0-16,-1 0 0,1 0 0,0 0 15,-22 0-15,1 0 0,-1 0 16,43 0-16,-64 0 0,1 0 16,-22 0-16,0 0 0,-42 0 47,0 0-47,0 0 15,-1 0-15,1 0 16,0 0-16,0-21 15,0 21-15,21-21 0,0 0 16,-21 21-16</inkml:trace>
  <inkml:trace contextRef="#ctx0" brushRef="#br0" timeOffset="13070.92">1355 3281 0,'0'0'0,"-22"0"0,1 0 15,0 0-15,21 21 16,0 0 0,0 0-16,0 1 15,21-1-15,0-21 0,22 21 16,-22-21-16,21 21 0,-21-21 16,22 21-16,-1-21 0,0 21 0,-20-21 15,20 0-15,0 22 0,-21-22 16,22 0-16,-22 21 0,0-21 0,0 21 15,0-21-15,-21 21 16,0 0-16,0 0 0,0 1 16,0-1-16,-21 0 0,0 0 0,-21 0 15,-1 0-15,-62 43 16,41-43-16,1 0 0,-43 43 16,42-43-16,22 0 0,-22 0 15,22 0-15,21 1 0,-21-1 16,20-21-16,1 21 0,21-42 47,21 0-47,1-22 0,-1 22 15,0-21-15,21 21 0,1-22 0</inkml:trace>
  <inkml:trace contextRef="#ctx0" brushRef="#br0" timeOffset="14352.18">3365 2053 0,'22'-21'0,"-44"42"0,65-42 16,-43 0-1,21 21-15,-21-21 16,-21 21-1,0 0 1,-1 0-16,-20 0 0,21 0 16,-21 0-16,20 0 0,-20 21 15,0 0-15,21-21 0,-22 21 16,1 0-16,21-21 0,-22 22 0,22-1 16,0 0-16,0 0 0,0 0 15,0 0-15,-1-21 0,22 22 0,0-1 16,0 0-16,0 0 15,0 0-15,22 0 0,-1-21 0,0 22 16,21-1-16,-21 0 0,22-21 16,-22 21-16,21 0 0,1 0 0,-1-21 15,-21 22-15,21-1 0,1 0 16,-22 0-16,21 0 0,-21 0 0,22 1 16,-22-1-16,0 0 15,0 21-15,-21-21 0,0 1 0,21 20 16,-21-21-16,0 0 0,0 22 15,0-22-15,-21 21 0,0-21 0,0 22 16,0-1-16,0-21 0,-22 21 0,1-20 16,0 20-16,-1 0 0,-20 22 15,-22-1 1,64-42-16,-21 1 0,20 20 0,-20-42 16,21 21-16,21 0 0,-21-21 0,21 21 15,-21-21-15,42 0 47,0 0-47,0 0 0,0 0 0,0 0 16,1 0-16,-1 0 0,0 0 15,21 0-15,-21 0 0,1 0 0,20 22 16,-21-22-16,0 21 0,22-21 16,-22 21-16,0 0 0,0 0 0,0-21 15,0 21-15,1 1 0,-1-1 0,0 0 16,-21 21-16,0-21 0,0 1 15,0 20-15,0-21 0,0 64 16,0-43-16,-21 0 0,0 1 16,-1-1-16,22 0 0,-21 22 0,-21-22 15,21 1-15,0 20 16,-1-21-16,-20 22 0,21-22 0,0 22 16,-22-22-16,22 22 0,0-1 0,-21 1 15,21-1-15,-22 22 0,22-22 16,-21 1-16,21 20 0,-22-20 0,22-1 15,-21 1-15,21 21 0,-1-22 16,-41 85-16,21-84 16,20-1-16,1 22 0,0-22 0,0 1 15,0-1-15,0 22 0,21-21 0,0-1 16,0 22-16,0-22 0,0 22 0,0-22 16,0 22-1,0-21-15,0 20 0,0 43 0,21-42 16,0-22-16,0 1 0,0-1 15,22 22-15,-22-21 0,21-22 0,-21 21 16,22-20-16,-1 20 0,0-20 0,1-1 16,20-21-16,-21 21 0,22-20 15,-22-1-15,85 0 0,-42 0 16,-22-21-16,22 0 0,-21 0 0,20 0 16,-20 0-16,20 0 0,-20-21 15,-1 0-15,1 21 0,-1-21 0,-20 21 16,-1-22-16,0 1 0,-20 21 0,41-21 15,-42 0 1,-21 0 0,0 0 31</inkml:trace>
  <inkml:trace contextRef="#ctx0" brushRef="#br0" timeOffset="19168.53">698 5990 0,'0'0'0,"-21"-21"0,0 0 15,0 21-15,0-21 0,0 0 0,21-1 16,0 1-16,0 0 15,0 0 1,21 21-16,21 0 0,-21 0 16,22 0-16,-22 21 15,21 0-15,0 22 0,-20-22 0,20 21 16,-21-21-16,0 22 0,0-1 16,1-21-16,-22 21 0,0 1 0,0-22 15,0 21-15,0-21 0,0 1 16,0-1-16,-22 0 0,1 0 0,0-21 15,0 0 1,0 0-16,21-21 16,0 0-16,0 0 0,0-22 15,0 22-15,0-21 16,0 21-16,0-1 0,0-20 0,0 21 16,21-21-16,-21 20 0,21-20 15,0 21-15,0 0 0,1-22 16,-22 22-16,21 21 0,0-21 15,-21 0-15,21 21 0,0 0 16,0 0-16,1 0 16</inkml:trace>
  <inkml:trace contextRef="#ctx0" brushRef="#br0" timeOffset="19620.27">1566 5906 0,'-21'0'16,"0"0"-1,0 0-15,0 0 16,-1 21-16,1 0 0,21 0 16,-21 0-16,21 0 0,-21 1 0,21-1 15,0 0-15,0 0 0,0 0 16,0 0-16,0 1 0,0-1 0,0 0 15,0 0-15,21-21 16,0 0-16,0 0 0,1 0 0,-1 0 16,0 0-16,0 0 15,0 0-15,0 0 0,22-21 16,-22 0-16,0 0 0,0-1 16,-21 1-16,0 0 0,0-21 0,0 21 15,0-1-15,0-20 0,0 21 16,-21 0-16,21-22 0,-21 22 0,0 21 15,-22-21-15,22 0 0,0 21 16,0 0-16,0 0 0,0 21 16,-1 0-16,22 0 15,0 1-15,0-1 0,0 21 16,0-21-16,0 0 0,0 1 0,0-1 16,22 0-16,-1-21 0,-21 21 15,21 0-15,0-21 0,0 0 16</inkml:trace>
  <inkml:trace contextRef="#ctx0" brushRef="#br0" timeOffset="20188.53">1884 5948 0,'0'-21'0,"0"42"0,0-63 16,0 63 15,0 0-31,0 0 0,0 0 15,0 0-15,0 1 0,0-1 0,0 0 16,0 0-16,0 0 0,0 0 16,0 1-16,0-1 15,0 0-15,21-42 32,0 0-17,-21-1-15,0 1 16,21 0-16,-21 0 0,21 0 0,-21 0 15,0-1-15,0 1 0,0 0 16,22 21-16,-22-21 0,21 21 16,-21 21-1,0 0 1,0 0-16,0 1 0,0-1 16,21 0-16,-21 0 0,21 0 15,-21 0-15,21-21 16,0 0-1,1 0 1,-1 0-16,0 0 0,-21-21 0,0 0 16,21 0-16,-21 0 15,0 0-15,0-1 0,0 1 0,0 0 16,0 0-16,0 0 0,0 0 16,0-1-16,0 1 0,0 0 15,-21 21 1,21 21 15,0 0-31,0 1 0,0-1 16,21-21-1,0 0-15,0 0 0</inkml:trace>
  <inkml:trace contextRef="#ctx0" brushRef="#br0" timeOffset="20564.31">2709 5800 0,'0'0'0,"21"-21"0,-21-1 16,0 1 0,-21 21-1,0 0-15,0 0 16,0 21-16,0 1 0,-1-1 0,1-21 16,0 21-16,21 0 0,0 0 15,0 0-15,0 1 0,0-1 16,0 0-16,0 0 15,21-21-15,-21 21 0,21-21 16,1 0-16,20 21 0,-21-21 0,0 22 16,0-22-16,1 0 0,-22 21 0,21-21 15,0 21-15,0 0 0,-21 0 16,0 0-16,0 1 16,0-1-16,-21 0 15,0 0-15,0-21 0,-1 21 16,-20 0-16,21-21 0,-21 0 0,20 22 15,1-22-15,0 0 0,0 0 16,0 0-16,21-22 16,0 1-16,0 0 0,0 0 15,0 0-15,0-22 0</inkml:trace>
  <inkml:trace contextRef="#ctx0" brushRef="#br0" timeOffset="22152.42">5778 1207 0,'0'0'0,"-21"21"16,21 0-16,-21-21 0,21 21 0,-21-21 16,21 21-16,-21 0 15,21 1 1,-21-22-16,-1 0 15,1 0 1,0 0-16,21-22 16,-21 22-16,21-21 0,0 0 0,0 0 15,0 0-15,0 0 0,0-1 0,0-20 16,0 0-16,21 21 0,0-22 16,22 1-16,-22 0 0,21-1 15,0 22-15,1-21 0,-1-1 0,64 1 16,-64 21-16,1 0 0,-1 0 15,0-1-15,1 22 16,-1 0-16,0 0 0,-21 0 0,22 0 16,-22 22-16,21-1 0,-21 0 15,22 0-15,-22 0 0,21 0 0,-21 22 16,1-1-16,20-21 0,-21 22 16,21-1-16,-20 0 0,20-21 0,-21 22 15,21-1-15,1-21 0,-1 22 16,0-22-16,1 0 0,-1 0 0,0 0 15,1 0-15,20 1 0,-20-22 16,-1 21-16,21-21 0,1 0 16,-1 0-16,22 0 0,0 0 0,-1 0 15,22 0-15,85-21 16,-85-1-16,-22 1 0,22 0 0,0 0 16,0 0-16,0 0 0,-1-22 15,-20 22-15,21-21 0,-21 21 0,-1-22 16,1 1-16,-22 21 0,1-22 15,-1 1-15,1 0 0,-22 21 0,1-22 16,-1 22-16,0-21 0,-21 21 16,22-1-16,-22 1 0,0 0 0,0 0 15,0 0-15,1 0 0,-1-1 0,0 22 16,-21-21-16,-21 21 47,0 21-47,-1 1 15,1-1-15,0 0 0,21 0 16,0 0-16,0 22 0,0-22 0,0 0 16,0 0-16,0 21 0,0-20 0,0-1 15,0 21-15,21-21 0,0 0 16,1 1-16,-1-1 0,21 0 0,0 0 16,1-21-16,20 21 0,1-21 15,-1 0-15,1 21 0,63-21 16,-43 0-16,1 0 15,0 0-15,-1 0 0,22-21 0,-21 0 16,21 21-16,-22-21 0,22-21 0,-21 20 16,0 1-16,-1-21 0,1 21 15,0-22-15,-1 22 0,1-21 0,21 21 16,-22-22-16,1 22 0,21 0 16,-21 0-16,84-21 0,-84 20 15,-22 1-15,22 0 0,-1 21 16,-20-21-16,21 0 0,-1 21 0,1 0 15,0-21-15,84 21 16,-84 0-16,-1 0 0,1 0 0,-22 0 16,1 0-16,-1 21 0,1-21 15,-22 21-15,1-21 0,-1 21 16,-21 0-16,0 0 0,0 1 0,-21-1 16,22 0-16,-22 0 0,0 21 0,21-20 15,-21 20-15,0 0 0,0 1 16,0-1-16,21 0 0,-21 1 0,21-1 15,-21 0-15,0-21 0,0 22 16,0-1-16,0 0 0,0-20 0,0 20 16,0-21-16,0 0 0,0 22 0,0-22 15,0 0-15,0 0 16,-21-21-16,0 0 0,21 21 0,-21-21 16,-1 0-1,22-21-15,-21 21 16,21-21-16,0 0 0,-21 0 0,21-1 15,0 1-15,0-21 0,0 0 0,0-1 16,0 1-16</inkml:trace>
  <inkml:trace contextRef="#ctx0" brushRef="#br0" timeOffset="25044.81">14711 296 0,'0'0'0,"0"-21"0,21 0 15,0 0-15,-21 0 0,0 0 16,0-1-16,0 1 0,0 0 16,0 0-16,0 0 15,-21 21-15,0 0 16,0 0-16,-1 0 0,1 21 15,0 21-15,0 1 0,0-1 0,-22 0 16,22 1-16,0-1 0,-21 0 16,21 22-16,-1-22 0,1 0 15,0 1-15,21-1 0,0 0 0,0-20 16,0 20-16,0-21 0,0 21 16,0-20-16,21-1 0,0 0 0,22 0 15,-22-21-15,0 0 0,21 0 16,1 0-16,-22 0 0,21-21 0,1 21 15,-1-21-15,0 0 0,1-22 16,-1 22-16,-21 0 0,21-21 0,1 20 16,-1-20-16,-21 21 0,22-21 15,-22 20-15,0 1 0,0-21 0,0 21 16,0 0-16,-21-1 0,0 1 16,-21 21-1,0 21-15,0 1 16,0-1-16,0 0 15,-1 0-15,1 0 0,-21 22 16,21-22-16,21 21 0,-21-21 0,21 0 16,0 1-16,0-1 0,0 0 15,21 0-15,0-21 0,0 0 16,0 21-16,22-21 0,-22 0 16,21 0-16,-21 0 0,22 0 0,41-42 15,-41 42-15,-22-21 16,21 0-16,0-1 0,-20 1 15,-1-21-15,21 21 0,-42-22 0,21 22 0,-21-21 16,0 21-16,0-22 16,0 22-16,0 0 0,-21 0 0,21 0 15,-21 0-15,-21-1 0,20 22 16,1 0-16,-21 0 0,21 0 0,-22 0 16,22 0-16,-21 22 0,21-1 0,-22 0 15,22 0-15,0 21 0,0-20 16,21-1-16,0 0 0,0 21 0,0-21 15,0 1-15,0-1 0,0 0 16,0 21-16,21-42 0,21 21 0,-20 1 16,-1-1-16,21-21 0,0 0 15,-20 0-15,20 0 0,0 0 16,1 0-16,-1 0 0,0-21 0,1 21 16,-1-22-16,-21 1 0,21 0 15,1 0-15,-1-21 0,-21 20 0,22-20 16,-22 0-16,21-1 0,-21 1 0,0 0 15,1-1-15,-22-20 0,0 21 16,21-1-16,-21-20 0,0 20 0,21 1 16,-42 42 15,0 0-31,21 21 16,-22 22-16,1-1 15,0 0-15,21 22 0,0-22 0,-21 0 16,0 1-16,21-1 0,-21 0 15,21 1-15,0-1 0,0 0 0,0-20 16,0-1-16,0 21 0,0-21 0,0 0 16,21 1-16,0-22 15,0 0-15,0 0 0,0 0 16,1 0-16,-1-22 0,21 22 0,-21-21 16,0 0-16,22 0 0,-22 0 15,0 0-15,0-1 0,0-20 16,1 21-16,-1 0 0,0 0 15,0-22-15,-21 22 0,0 0 16,0 0-16,0 42 31,-21 0-31,0 21 16,21-20-16,0-1 0,-21 0 16,-1 0-16,22 0 0,0 22 0,-21-22 15,21 0-15,0 0 0,0 0 16,0 0-16,0 1 0,21-22 15,1 0-15,-1 21 0,0-21 16,0 0-16,0 0 0,0 0 16,1 0-16,-1-21 0,0-1 15,21 1-15,-21 0 0,1 0 0,-1 0 16,-21 0-16,21-1 0,0 1 16,0 0-16,-21 0 0,0 0 0,21 0 15,-21-1-15,0 1 0,0 0 16,0 42 15,-21 0-31,21 1 0,0-1 0,-21 0 16,0 0-16,21 0 0,0 0 0,0 1 15,0-1-15,0 0 16,0 0-16,0 0 0,21-21 16,0 0-16,0 21 15,1-21-15,-1 0 0,21 0 0,-21 0 16,22 0-16,-22 0 0,21-21 0,-21 21 15,0-21-15,22 0 0,-22 0 16,0 21-16,21-43 0,-42 22 16,0 0-16,22 0 0,-22 0 15,0 0-15,-22 42 32,1 0-32,21 0 0,-21 0 15,21 0-15,-21 1 0,0-1 16,21 0-16,0 0 0,0 0 0,-21-21 15,21 21-15,0 1 0,-22-1 16,22 0-16,0 0 16,0-42 15,0 0-15,0 0-16,0-1 0,0 1 15,22 0-15,-1 0 0,-21 0 0,21-22 16,0 22-16,0 0 0,0 0 0,1 0 15,-1 0-15,0-1 0,0 1 16,0 21-16,0 0 16,1 21-16,-22 1 15,0-1-15,0 0 0,0 0 16,0 0-16,21 22 0,-21-22 16,0 0-16,21 0 0,-21 0 0,0 0 15,0 1-15,21-1 0,0 0 16,0-21 15,1 0-31,-22-21 16,21 0-16,0-1 0,0 22 0,0-21 15,22-21-15,-1 0 16,-21 20-16,21 1 0,-20 0 16,20 0-16,-21-21 0,0 20 0,22 22 15,-22-21-15,-21 0 0,21 21 16,-21 21-1,0 0-15,0 1 16,0-1-16,0 0 0,-21 42 16,21-41-16,-21-1 0,21 0 0,-22 0 15,22 0-15,0 0 0,0 1 16,0-1-16,0 0 0,22 0 16,-1-21-1,0 0-15,0 0 0,21 0 0,1 0 16,-1 0-1,-21 0-15,0-21 0,22 21 0,-1-21 0,-21 0 16,22-1-16,-1 1 0,-21 0 16,21 0-16,-20 0 0,-1-22 15,0 22-15,0-21 0,0 21 0,-21-22 16,0 22-16,0 0 0,0 0 16,0 0-16,-21 21 15,0 0-15,0 0 16,0 21-16,-1 0 0,1 0 0,21 0 15,-21 1-15,21-1 0,0 21 0,0-21 16,0 0-16,0 1 16,0 20-16,0-21 0,0 0 0,21 0 15,0 1-15,-21-1 0,0 0 0,0 0 16,0 0-16,22 0 0,-22 1 16,0-1-16,-22-21 15,1 21-15,0-21 16,0 0-16,0 0 0,0 0 0,-1 0 15,1 0-15,0 0 0,0 0 16,0 0-16,-22 0 0,22 0 0,-21 0 16,0 0-16</inkml:trace>
  <inkml:trace contextRef="#ctx0" brushRef="#br0" timeOffset="29552.36">5186 1757 0,'21'0'0,"-42"0"0,63 0 0,-63 0 63,0 0-63,0 0 15,-1 0-15,1 0 0,0 0 0,0 0 16,0 0-16,0 0 0,-1 0 16,1 0-16,0 0 0,0 0 0,0 0 15,0 0-15,-1 0 0,1 0 16,0 0-16,0 0 0,0 0 0,0 0 15,-1 0 1,1 0-16,0 0 0,0 0 0,0 0 16,0 21-16,21 0 15,-22-21 1,22 21-16,0 1 0,-21-22 16,21 21-16,0 0 0,-21 0 0,21 0 15,0 0-15,0 1 0,0-1 16,-21 0-16,21 0 0,-21 21 0,21-20 15,0 20-15,0-21 0,-21 21 0,21-20 16,-22 20-16,22 0 0,0 1 16,-21 41-16,21-20 0,-21-22 15,21 0-15,0 1 0,0-1 16,-21 0-16,21 1 0,0-1 0,-21-21 16,21 22-16,0-1 0,0-21 15,-21 0-15,21 22 0,0-22 16,0 0-16,0 0 0,0 0 0,0 0 15,0 1-15,0-1 16,0 0-16,0 0 0,0 0 16,0 0-16,0 1 0,0-1 0,21 0 15,0 0 1,0-21 15,0 0-31,-21-21 16,21 21-16,1 0 0,-1-21 15,0 0-15,0 21 16,0-22-16,22 22 0,-22-21 0,21 21 16,-21 0-16,22-21 0,-1 21 15,0 0-15,22-21 0,-22 21 0,0-21 16,22 21-16,-22 0 0,22 0 0,-22 0 16,22-21-16,-22 21 0,21 0 15,86 0 1,-107 0-16,21 0 0,-20 0 0,-1 0 15,0 0-15,1-22 0,-1 22 0,0 0 16,1 0-16,-1 0 0,-21 0 0,22 0 16,-22 0-16,21-21 0,-21 21 15,0 0-15,1 0 0,20 0 16,-21 0-16,0-21 16,0 21-1,-21-21-15,22 21 0,-22-21 16,0 0-16,21-1 15,-21 1-15,21 0 0,-21 0 16,0 0-16,0 0 0,0-1 0,21 1 16,-21-21-16,0 21 0,21 0 15,-21-1-15,0 1 0,0-21 0,0 21 16,0 0-16,0-1 0,0-20 16,0 21-16,0 0 0,0 0 0,0-22 15,0 22-15,0-21 0,0 21 16,0-22-16,0 1 0,21 21 15,-21-22-15,0 22 0,0-21 0,0 0 16,0 20-16,0 1 0,0-21 0,0 21 16,0 0-16,0-1 0,0 1 15,-21 0-15,21 0 0,0 0 16,-21 0-16,21-1 16,-21 1-16,21 0 0,0 0 15,0 0 1,0 0-16,0-1 0,-21 22 0,0-21 15,-1 0 1,1 21-16,0 0 16,0 0-16,0-21 0,0 21 15,-1 0-15,1 0 0,-21 0 0,21 0 16,-22 0-16,22 0 0,-21 0 16,-22 0-16,22 0 0,-21 0 0,-1 0 15,1 0-15,20 0 0,-20 0 16,-1 0-16,1 21 0,20-21 0,-20 21 15,21-21-15,-22 0 0,22 0 16,-1 21-16,1-21 0,-21 0 0,20 22 16,1-22-16,0 0 0,-1 21 15,1-21-15,0 0 0,-43 21 16,43-21-16,-1 21 0,1-21 16,21 0-16,0 0 0,-22 0 15,22 0-15,0 0 0,0 0 16,0 0-16,-1 0 15,1 0 79,21 21-63,-21-21-31,0 0 16,0 21-16,0-21 16,42 0 31,0 0-32,21 0-15,1 0 0,-1 0 16,21 0-16,22 0 0,0-21 15,-1 21-15,22 0 0,-21-21 0,21 21 16,0 0-16,21 0 0,-22-21 0,1 21 16,0 0-16,-21 0 0,-1-21 15,1 0-15,-21 21 0,-1 0 16,1-22-16,-22 22 0,0 0 0,1-21 16,-1 21-16,-21 0 0,0 0 15,0-21-15,22 21 0,-22 0 16,0 0-16,0-21 0,0 21 15,1 0 1,-22 21 15,21 0-15,-21 0-16,21 1 16,-21-1-16,0 0 0,0 0 15,0 21-15,0-20 0,0-1 16,0 21-16,0-21 0,0 0 0,0 22 15,0-22-15,0 21 0,0-21 16,0 1-16,0 20 0,0-21 0,0 21 16,0-20-16,0-1 0,0 21 0,0-21 15,0 22-15,-21-1 0,21 0 16,0 1-16,0-22 0,-21 21 0,21 0 16,0 1-16,-22-22 0,22 21 15,0-21-15,0 1 0,0 20 16,0-21-16,0 0 0,-21 0 0,21 1 15,0-1-15,-21 0 0,21 0 16,0 0-16,0 0 0,-21-21 16,21 22-16,-21-22 0,21 21 15,0 0-15,-21-21 16,-1 21-16,22 0 16,0 0-16,-21-21 15,0 0-15,21 22 0,-21-22 16,0 0-1,0 21-15,-1-21 0,1 0 16,-21 0-16,21 0 0,-22 0 16,22 0-16,-21 21 0,0-21 0,-1 0 15,-20 0-15,20 0 0,1 0 16,-21 0-16,20 0 0,1 0 0,-22 0 16,22 0-16,-21 0 0,20 0 0,-20 0 15,-1 0-15,22 0 0,-22 0 16,22 0-16,0 0 0,-22 0 0,22 0 15,0 0-15,-1 0 0,1 0 16,21 0-16,-22 0 0,1 0 0,0 0 16,21 0-16,-22 0 0,22 0 0,0 0 15,-21 0-15,20 0 16,1 0-16,0 0 0,0 0 16,0 0-16,0 0 0,-1 0 31,1 0-31,0 0 15,0 0 1,-43-21 0,43 21-1,0 0 1,0 0-16,0 0 16,0 0-1,-1 0 1,1 0-1,0 0-15,0 0 16,0 0-16,0 0 16,21-21-1,-22 21-15,22-22 16,-21 1 0,21 0-16,0 0 15,0 0-15,0 0 0,0-1 0,0-41 16,21 42-16,-21-22 15,22 1-15,-22 0 0,21-1 0,0-20 16,-21 21-16,21-22 0,0 22 16,-21-1-16,21 1 0,-21 0 15,22-1-15,-22 1 0,0 21 0,0-21 16,0 20-16,21-20 0,-21 21 16,0 0-16,0 0 0,0-1 0,21 1 15,-21 0-15,0 0 0,0 0 16,0 0-16,0-22 0,21 22 15,-21 0-15,21 0 16,-21 0-16,0-1 31,21 22 16,1 0-31,-1 0-16,0 0 15,21 0-15,-21 0 0,22 0 16,-1 0-16,0 0 0,22 0 0,-1 0 16,1 0-16,-1 0 0,22 0 15,0 0-15,-22 0 0,22 0 0,0 0 16,-1 0-16,1 0 0,0 0 16,-1 0-16,1 0 0,-22 0 0,1 0 15,21 0-15,-43 0 16,21 0-16,-20 0 0,-1 0 0,0 0 15,1 0-15,-1 0 0,-21 0 16,22 0-16,-22 0 0,0 0 0,0 0 16,0-21-16,0 21 0,1 0 15,-1 0-15,-21 21 47,0 1-47,0-1 0,0 0 16,0 0-16,0 0 0,0 0 15,-21 1-15,21 20 0,0-21 0,0 43 16,0-43 0,-22 21-16,22 0 0,-21 1 0,21-22 15,0 21-15,-21 1 0,21-1 0,0 0 16,0 1-16,0-1 0,0 0 16,-21 1-16,21-1 0,-21 0 0,21-21 15,0 22-15,0-22 0,0 21 16,-21-21-16,21 1 0,-22-1 0,22 0 15,-21 0-15,0 21 16,21-20-16,-21-22 16,21 21-16,-21 0 0,0-21 15,-1 0 1,1 0-16,0 0 0,0 0 16,-21 0-16,20 0 0,-20 0 0,0 0 15,-22 0-15,22 21 0,-22-21 0,1 0 16,21 0-16,-22 0 0,1 0 15,-1 0-15,1 21 0,-1-21 0,-126 21 16,126-21 0,-21 0-16,22 0 0,-22 0 0,1 22 15,20-22-15,1 0 0,-1 0 0,22 0 16,-22 0-16,22 0 0,21 0 16,-22 0-16,22 0 0,0 0 15,0 0-15,0 0 0,0 0 31,21-22 16,-22 22-31,22-21 0,0 0-16,0 0 15,-21 21 1,0 0-1,21-21-15,-21 21 32,0 0-32,21-21 15,0-1 1,0 1-16,0 0 16,0 0-16,0 0 0,0 0 0,0-1 15,0 1-15,0 0 0,0-21 16,21-1-16,0 1 0,-21 0 0,21-1 15,-21 1-15,21 0 0,-21-22 16,22 22-16,-22-22 16,21 22-16,0 0 0,-21 21 15,21-1-15,-21 1 0,0 0 0,21 0 16,0 21 0,-21-21-1</inkml:trace>
  <inkml:trace contextRef="#ctx0" brushRef="#br0" timeOffset="29996.51">5122 2223 0,'0'-22'46,"-21"22"-30,0-21-16,0 21 0,0-21 0,-1 0 16,-20 0-16,21 0 0,-21-1 0,-1 1 15,1-21-15,0 21 0,-1-22 16,-20 1-16,20 0 0,-20-1 0,21-20 16,-22 21-16,1-1 0,20-20 15,-20 20-15,20 1 0,1 21 0,0-21 16,-1-1-16,22 22 0,-21 0 15,21-21-15,-22 20 0,22 1 0,0 0 16,-21 21-16,42-21 0,-21 0 16,-1 21-16,1 0 15,21-21-15,21 21 47,1 0-47,-1 0 0,0-22 16,0 22-16</inkml:trace>
  <inkml:trace contextRef="#ctx0" brushRef="#br0" timeOffset="30412.57">4233 1037 0,'0'-21'0,"-21"0"31,0 21-15,0 0-16,0 0 0,-1 0 16,-20 0-16,21 0 0,-43 0 15,22 21-15,21-21 16,-21 0-16,20 0 0,-41 0 0,42 0 16,0 0-16,-1 0 0,1 0 15,0 0 1,21 21-1,0 0 1,0 1 0,21-1-16,0 0 0,-21 21 0,22-21 15,-1 22-15,-21-22 0,21 0 16,0 21-16,-21-20 0,21 20 0,0-21 16,-21 21-16,22-20 0,-1-1 0,-21 21 15,21-21-15,0 0 0,-21 1 16,0-1-16,21 0 0,0 0 15</inkml:trace>
  <inkml:trace contextRef="#ctx0" brushRef="#br0" timeOffset="31877.73">2434 508 0,'0'0'0,"-21"0"0,0-21 16,0 21-16,21-21 0,-22 21 16,1-21-16,21-1 0,-21 1 15,21 0-15,0 0 0,-21 21 0,21-42 16,-21 20-16,21 1 16,-21 21-16,-1 0 15,1 0-15,0 0 0,0 21 16,0 1-16,0-1 15,-1 0-15,1 21 0,0 1 16,0-22-16,21 21 0,0 0 0,-21 1 16,21-1-16,-21 0 0,21 1 0,0-1 15,0 0-15,0 1 16,0-22-16,0 21 0,0-21 0,21 22 16,0-22-16,-21 0 15,21-21-15,0 21 0,0-21 16,1 0-16,-1 0 15,0-21-15,0 21 0,0-21 16,0 0-16,1 0 16,-1-1-16,0 22 0,0-21 15,0 0-15,0 0 0,1 21 0,-22-21 16,21 0-16,0-1 0,0 1 16,0 21-16,0-21 0,1 0 15,-1 0-15,0 0 0,0-1 16,0 1-16,0 0 0,22 0 0,-22 0 15,0 0-15,0-1 0,-21-20 16,21 0-16,-21 21 0,0-1 16,0 1-16,0 0 0,-21 0 15,0 21-15,0-21 0,0 21 16,0 0-16,-43 0 0,43 0 16,0 0-16,-22 21 15,22 0-15,0 0 0,0 0 16,21 22-16,0-22 0,0 0 0,0 21 15,0-20-15,0-1 0,0 0 0,42 42 16,-42-41 0,21-1-16,1 0 0,-1 0 0,0-21 15,21 21-15,-21-21 0,1 0 16,-1 0-16,21 0 0,-21 0 0,22 0 16,-22 0-16,21 0 0,0-21 15,-20 0-15,20 0 0,-21 0 0,21-1 16,1 1-16,-22 0 0,21-21 15,-21 21-15,1-22 0,-1 1 0,0 0 16,0-1-16,-21 1 16,0 0-16,0 20 0,0-20 0,0 0 0,0 21 15,0-22-15,0 22 16,0 0-16,0 0 0,-21 21 16,0 21-1,0 0-15,21 21 0,0-20 16,0 20-16,-22 0 0,22 1 15,0-1-15,-21-21 0,21 21 0,0 1 16,0-1-16,0-21 0,0 22 16,0-22-16,0 0 0,21 0 15,1 0-15,-1 0 0,-21 1 0,21-1 16,0-21-16,0 0 0,0 0 16,22 0-16,-22 0 0,0 0 15,21 0-15,-20-21 0,20-1 0,-21 1 16,43-21-1,-22 21-15,0-22 0,1 22 0,-22-21 0,21 0 16,-21-1-16,0-20 0,1 20 16,-1-20-16,0-1 0,0 22 0,-21-21 15,0 20-15,0 22 0,-21 21 32,0 0-32,0 0 15,-1 0-15,22 42 0,0 22 0,-21-22 16,21 22-16,0-22 15,0 0-15,0 1 0,0-1 0,0 0 16,43 22-16,-22-22 16,0-21-16,0 1 0,0-1 0,0-21 15,1 21-15,20-21 0,-21 0 0,0 0 16,22 0-16,-1 0 0,-21 0 16,21 0-16,1-21 0,-22 21 0,21-21 15,1-1-15,-22 1 0,0 0 16,21 0-16,-21 0 0</inkml:trace>
  <inkml:trace contextRef="#ctx0" brushRef="#br0" timeOffset="32992.08">4064 8594 0,'0'0'0,"0"21"15,21-42 32,0 21-47,22-21 0,-22-1 16,21 1-16,-21 0 0,22 0 16,20-21-16,-21 20 15,-20 1-15,-1 0 0,0 0 0,-21 0 16,0 0-16,-21-1 15,0 22-15,-1 0 0,-20 0 0,0 0 16,-1 0-16,1 0 0,0 0 16,-22 22-16,22-1 0,0 0 0,-22 0 15,22 21-15,-1-20 0,22-1 0,0 0 16,0 0-16,21 0 0,0 22 16,0-22-16,0 0 0,21 0 0,0 0 15,22 0-15,-1-21 0,0 22 16,-21-1-16,22 0 0,20 0 15,-20 0-15,-1 0 0,0 1 0,1-1 16,-1 21-16,0-21 0,-21 0 16,1 1-16,-1-1 0,-21 0 0,0 0 15,-43 21-15,1-20 16,0-1-16,-1 0 0,1 0 0,-21 0 16,-1-21-16,1 0 0,-1 0 0,1 0 15,-1 0-15,1 0 0,-1 0 16,22 0-16,-64-42 0,64 0 15,20 20-15,-20 1 0,21-21 16,0 0-16,21 20 0,0-20 0,0 0 16,0 21-16,0-22 0,42 22 0,-21 0 15,22-21-15,-1 20 16,0 1-16,1 21 0,-1-21 0,21 0 16,1 0-16,-22 21 0,22-21 15,-22 21-15,0 0 0,22 0 0,-22 0 16</inkml:trace>
  <inkml:trace contextRef="#ctx0" brushRef="#br0" timeOffset="34260.82">4805 8424 0,'0'0'0,"-21"-21"0,-1-21 16,1 42-1,0 0 1,0 21 0,21 0-16,0 0 0,0 22 15,0-22-15,0 21 0,0-21 0,0 22 16,0-1-16,0 0 0,0 1 16,0 20-16,0-20 0,0-1 15,0 0-15,-21 1 0,21-1 0,-21 0 16,21-21-16,0 22 0,0-22 0,0 0 15,0 0-15,0 0 16,0-42 0,0 0-1,0 0-15,21 0 0,0 0 0,0-22 16,-21 22-16,21-21 0,0 21 0,1-22 16,-22 22-16,21-21 0,0 21 15,-21-22-15,0 22 0,21 0 16,0 21-1,-21 21-15,0 0 16,0 0-16,0 1 0,21 20 0,-21-21 16,0 0-16,0 22 15,22-22-15,-22 21 0,0-21 0,0 0 16,21 22-16,0-22 0,-21 0 0,21-21 16,0 21-16,-21 0 0,21-21 15,1 0-15,-1 0 0,0 0 0,0 0 16,0 0-16,22 0 0,-22-21 0,0 0 15,0 0-15,21 0 0,-20 0 16,-1-1-16,0-20 0,21 21 0,-21-21 16,-21-1-16,22 1 0,-22 0 0,21-1 15,-21 22-15,0-21 16,0 21-16,0-1 0,0 1 0,0 0 0,-21 0 16,-1 21-16,1 0 0,0 0 0,0 0 15,0 0 1,0 0-16,-1 21 0,22 0 0,0 0 15,-21 22-15,21-22 0,-21 0 0,21 21 16,0-20-16,0 20 16,0-21-16,0 21 0,0-20 0,0-1 0,21 21 15,-21-21-15,21 0 0,1-21 16,-1 22-16,0-1 0,0-21 0,0 0 16,22 0-16,-22 0 0,42 0 15,-20 0-15,-22-21 0,21-1 16,-21 1-16,22 0 0,-22 0 15,0 0-15,0 0 0,-21-1 0,21 1 16,-21-21-16,21 21 0,-21-22 16,0 22-16,0 0 0,0 0 0,0 0 15,0 0-15,0-1 0,-21 22 16,0 0-16,0 0 16,0 0-16,0 0 0,21 22 15,-22-1-15,1 21 0,21 0 16,0-20-16,-21 20 0,21-21 15,0 21-15,0-20 0,0 20 0,0-21 16,0 0-16,0 0 0,21 1 0,0-1 16,-21 0-16,22 0 0,-1-21 15,21 0-15,-21 21 0,0-21 0,22 0 16,-22 0-16,21 0 0,-21-21 16,22 21-16,-1-21 0,-21 0 15,22 0-15,-22-22 0,21-20 16,-21 42-16,0-22 0,1-20 0,-1 20 15,-21 1-15,0 0 0,21-22 16,-21 22-16,0 0 0,21-1 0,-21-41 16,0 62-16,0-20 0,0 21 15,0 0-15,0 0 16,0 42 0,0 0-16,0 0 0,0 0 15,0 22-15,0-22 0,-21 21 16,21 0-16,0 1 0,-21-1 15,21 0-15,0 1 0,-21-1 0,21 0 16,0 22-16,0-22 0,0 22 16,0-22-16,0 0 0,0-20 15,0-1-15,0 0 0,0 0 0,21 0 16,0-21-16,0 0 16,0 0-16,0-21 15,1 0-15,-1 0 0,-21 0 16,21-1-16,0 1 0,-21-21 15,21 0-15</inkml:trace>
  <inkml:trace contextRef="#ctx0" brushRef="#br0" timeOffset="34480.69">6138 8615 0,'0'0'0,"-21"21"16,42-21-1,0 0 1,1 0-16,-1 0 0,0 0 0,0 0 16,0 0-16,0 0 15,22 0-15,-22 0 0,0 0 0,0 0 16,0 0-16,1 0 0,-1 0 0</inkml:trace>
  <inkml:trace contextRef="#ctx0" brushRef="#br0" timeOffset="58919.6">2286 2201 0,'21'0'0,"-21"-21"16,0 0-16,21 21 0,-21-21 15,21 21-15,-21-21 0,0 0 16,-21 21 31,0 0-47,0 0 0,0 21 16,0 0-16,-1 0 0,1 0 15,0 0-15,0 1 0,21-1 16,-21 0-16,0 42 15,21-20-15,0-22 0,0 21 0,0-21 16,0 22-16,0-22 0,0 21 16,0-21-16,21 1 0,0-1 15,0 0-15,0 0 0,0-21 0,1 21 16,-1 0-16,21-21 0,-21 0 16,22 0-16,-22 0 0,0 0 0,21 0 15,-21 0-15,22-21 0,-22 21 16,0-21-16,21 0 0,-20 0 0,-1 0 15,0-1-15,0 1 0,0-21 0,0 21 16,1-22-16,-1 1 0,-21 21 16,0-21-16,0-1 0,0 1 15,0 21-15,0-22 0,0 22 16,-21-21-16,-1 21 0,1-22 0,0 22 16,0 0-16,0 0 0,0 0 15,-22 21-15,1-21 0,21 21 0,-22 0 16,1 0-16,0 0 0,-1 0 15,1 21-15,0 0 0,-1 0 0,1 0 16,21 0-16,0 1 0,-22 62 16,22-63-16,21 22 0,-21-1 15,21 0-15,0 1 0,0-1 16,0 0-16,0 1 0,0-1 16,0 0-16,21-20 0,0 20 15,1-21-15,-1 0 0,0 0 0,21 1 16,-21-1-16,22-21 0,-22 0 15,21 0-15,-21 0 0,22 0 0,-22 0 16,21 0-16,1 0 0,41-64 16,-41 43-16,-22-21 15,0 21-15,21-22 0,-21 1 16,1 21-16,-22-22 0,0 1 0,0 0 16,0-1-16,0 1 0,0 0 15,0-1-15,-22 1 0,1 21 0,-21-21 16,21 20-16,-22 1 15,-20 0-15,21 0 0,-1 0 0,-20 21 16,20 0-16,1 0 0,0 0 16,-1 21-16,1 0 0,21 0 0,-21 0 15,20 22-15,1-22 0,0 21 16,0 1-16,0-1 0,21 0 0,-21 1 16,21-1-16,0 0 0,0 1 15,0 20-15,0-42 0,0 22 16,0-22-16,21 0 0,21 21 15,-21-21-15,0-21 16,1 0-16,-1 0 0,0 0 16,0 0-16</inkml:trace>
  <inkml:trace contextRef="#ctx0" brushRef="#br0" timeOffset="59836.07">2667 3747 0,'0'0'0,"0"-22"0,-21 22 16,0 0-1,-1 22 1,22-1-16,0 0 16,-21 21-16,21-21 0,0 22 0,0-1 15,0 0-15,-21 22 16,21-22-16,-21 1 0,21-1 0,0 21 16,-21-41-16,21 20 0,0 0 15,0-21-15,0 22 0,0-22 0,0 0 16,0 0-16,0 0 0,0 1 15,0-44 1,21 1 0,-21 0-16,21-21 15,0 21-15,-21-22 0,0 1 0,21 0 16,-21-22-16,22 1 0,-22 20 16,0-20-16,0-1 0,0 22 0,21-22 15,-21 22-15,0 0 16,0-1-16,0 22 0,0 0 0,0 0 15,0 0-15,-21 42 16,21 0 0,0 21-16,0 1 0,-22-22 15,22 42-15,-21-20 0,0 20 0,21-20 16,0 20-16,-21-21 0,21 22 16,-21-22-16,21 1 0,0-22 0,0 21 15,0-21-15,0 0 0,0 1 16,0-1-1,21-21-15,0-21 16,-21-1 0,0 1-16,0 0 0,0 0 15,0 0-15</inkml:trace>
  <inkml:trace contextRef="#ctx0" brushRef="#br0" timeOffset="60508.69">2434 5080 0,'0'-21'0,"0"42"0,-21-63 0,0 21 15,21-1-15,0 1 0,0 0 0,0 0 16,0 0-16,0 0 15,0-1-15,21 1 0,-21 0 0,21 0 16,21 21-16,-20-21 0,-1 0 16,21 21-16,-21 0 0,22 0 0,-22 0 15,21 0-15,0 0 0,-20 21 16,20 0-16,-21 0 0,0 21 0,0-20 16,1 20-16,-1 0 0,-21-21 0,0 22 15,0-1-15,0 0 0,0-20 16,-21 20-16,-1 0 0,1-21 15,-21 22-15,21-22 0,-22 0 16,1 21-16,0-20 0,-1-22 0,-20 42 16,42-42-16,0 0 15,21 21-15,-22-21 0,44 0 32,-1-21-32,21 21 0,-21-21 15,22 21-15,20-21 0,-21 21 0,1 0 16,20-22-16,-20 22 0,20 0 15,-21-21-15,1 0 0,-1 21 0,0 0 16,22 0-16,-43-21 0,21 21 0,1 0 16,-22 0-16,0 0 15,0 0-15,0 0 0,1 0 0,-22 21 32,0 0-17,0 0-15,-22-21 16,22 22-16,-21-1 0,0-21 15</inkml:trace>
  <inkml:trace contextRef="#ctx0" brushRef="#br0" timeOffset="61306.23">2138 6879 0,'0'0'0,"-21"0"0,-1 0 0,1 0 15,0-21 1,21 0 0,0 0-16,21 21 0,0 0 15,1 0-15,20-21 0,-21 21 16,21 0-16,1 0 0,-1 0 0,0 0 16,1 0-16,-1 0 0,0 21 15,1 0-15,-1 0 0,-21-21 0,22 21 16,-22 43-16,-21-43 15,0 21-15,0-21 0,0 22 0,0-22 16,-43 21-16,22 1 0,-21-1 0,-22-21 16,22 21-16,-21 1 0,-1-1 15,1 0-15,20-20 0,-20 20 16,-1-21-16,-42 21 0,85-20 16,-21-1-16,21-21 0,0 0 15,-1 0-15,22-21 16,22 21-1,-1-22-15,0 1 0,0 21 0,0-21 16,22 21-16,-22 0 0,21 0 0,0 0 16,1 0-16,-1 0 0,22 0 15,-22 0-15,21 0 0,-20 0 0,20 21 16,1 0-16,-22-21 0,22 22 0,-22-1 16,0 0-16,1 21 15,-1-21-15,-21 22 0,0-22 0,-21 21 16,0 1-16,0-1 0,0 0 0,0 1 15,-42-1-15,21 0 0,-22 22 16,-20-22-16,21 0 0,-22 1 0,1-22 16,-1 21-16,1-21 0,-1 1 0,1-1 15,-1 0-15,-21-21 0,22 0 16,-85 0-16,84 0 0,1 0 16,-22-21-16,22 0 0,-1-1 0,1-20 15,-1 21-15,22 0 16,-1-22-16,1 22 0,0 0 0,21-21 15,-1 21-15,1-22 0,0 22 16,21-21-16,0 21 0,0-22 0,0 1 16,0 21-16,21-22 0,0 1 0,22-21 15</inkml:trace>
  <inkml:trace contextRef="#ctx0" brushRef="#br0" timeOffset="62504.56">5588 360 0,'0'0'15,"-21"0"-15,0-21 0,-1 0 0,1 21 16,0 0-16,0 0 0,0 0 0,0 0 16,-1 21-16,22 0 0,-21 0 15,0 0-15,0 22 0,0-1 16,0 0-16,21 1 0,0 20 16,0-21-16,-22 22 0,22-1 0,0-20 15,0 20-15,0-20 0,0 20 16,0-21-16,22-20 0,-1 20 0,0-21 15,0 21-15,0-42 0,22 22 16,-22-1-16,21-21 0,0 0 0,-20 0 16,20 0-16,0-21 0,1-1 15,-22 1-15,21 0 0,0-21 0,-20 21 16,20-22-16,-21 1 16,21-22-16,-20 22 0,-1 0 0,-21-1 15,0-20-15,0 21 0,0-22 16,0 22-16,0-1 0,0 1 0,-43 0 15,22-1-15,-21 1 0,0 0 16,-1 21-16,1-1 0,-22 1 0,22 21 16,-21 0-16,20 0 0,-20 21 15,20 1-15,1 20 0,0-21 0,21 21 16,-22 22-16,22-22 0,0 1 16,0 20-16,21 1 0,0-1 0,0-21 15,0 22-15,0-22 0,21 22 0,0-22 16,0 0-16,0-20 15,22 20-15,-1-21 0,-21 0 0,22 0 16,-1 1-16,43-22 16,-43 0-16,0 0 0,1 0 0,-1 0 15,0-22-15,1 1 0,-1 0 16,-21-21-16,21-1 0,1 1 0,-22 0 16,0-22-16,0 22 0,0-22 15,-21 22-15,0-21 0,0 20 0,0-20 16,-21 20-16,0 1 0,-21 0 15,21-1-15,-43 1 0,22 21 0,-1 0 16,-20 21-16,21 0 0,-22 0 16,22 0-16,-22 21 0,22 21 15,0-21-15,-1 22 0,1-22 16,0 21-16,20 1 0,1-1 0,0 0 16,21 1-16,0-1 0,0 0 15,0 1-15,0-1 0,21 0 0,0-21 16,22 22-16,-1-22 0,22 0 0</inkml:trace>
  <inkml:trace contextRef="#ctx0" brushRef="#br0" timeOffset="62856.62">8001 318 0,'0'0'0,"0"-22"0,0 1 16,0 0-16,-21 0 0,0 0 15,-1 0-15,1 21 0,0 0 0,0 0 16,0 0-16,0 0 0,-1 21 16,1 0-16,0 21 0,0 1 0,0-1 15,0 0-15,21 1 0,0-1 16,-22 0-16,1 1 0,21-1 15,0 21-15,0-20 0,-21-1 0,21 0 16,0 1-16,-21-1 0,21-21 16,0 22-16,0-22 0,0 0 0,0 0 15,0 0-15,0 0 16,0-42 0,0 0-1,21 21-15</inkml:trace>
  <inkml:trace contextRef="#ctx0" brushRef="#br0" timeOffset="63472.56">9842 466 0,'0'0'0,"-21"-21"16,21-1-16,0 1 0,0 0 0,0 0 0,21 0 16,1 0-16,-1-1 15,0 1-15,21 0 0,1 21 0,-1 0 0,21 0 16,-20 0-16,20 0 15,-20 0-15,-1 0 0,0 21 0,1 0 16,-22 1-16,21 20 0,-42 0 16,0-21-16,0 22 0,0-1 0,0 0 15,0 1-15,-21-1 0,0 0 16,-22 22-16,-20-22 0,21 1 0,-22-1 16,-21 0-16,22 1 0,-1-1 15,1-21-15,-1 21 0,22-20 0,0-1 16,-1-21-16,22 21 0,-21 0 15,21-21-15,42-21 32,0 21-32,0-21 15,22 0-15,-1 21 0,21-22 16,-20 22-16,20-21 0,1 21 0,-22-21 16,22 21-16,-1 0 0,-21-21 15,1 0-15,20 21 0,-20 0 0,-1 0 16,-21-21-16,21 21 0,1 0 15,-22 0-15,21 0 0,-21 0 0,1 0 16,-1 0-16,0 0 16,-21-22 15,0 1-15,0 0-16</inkml:trace>
  <inkml:trace contextRef="#ctx0" brushRef="#br0" timeOffset="64115.34">12319 275 0,'0'0'0,"-21"-21"16,21 0-16,0 0 0,0 0 16,0-1-16,0 1 15,21 0-15,0 21 16,0 0-16,22 0 0,-22-21 16,21 21-16,-21 0 0,22 0 15,-1 0-15,-21 0 0,0 21 0,0-21 16,1 21-16,-1 0 0,-21 1 15,0-1-15,0 21 0,0-21 0,0 0 16,0 22-16,-21-22 0,-1 21 16,1-21-16,-21 22 0,0-22 0,-1 21 15,1-21-15,0 1 0,-1-1 16,22 0-16,-21-21 0,-1 21 0,1-21 16,21 0-16,0 0 0,42 0 46,21-21-46,-21 21 0,22-21 16,-1 21-16,0-21 0,1 21 0,-1 0 16,0 0-16,1 0 0,-1 0 15,0 0-15,1 0 0,-1 0 16,0 21-16,1 0 0,-1 0 0,-21 0 16,22 0-16,-22 1 0,0 20 15,0-21-15,0 21 0,-21 22 16,0-22-16,-63 43 0,42-64 15,-22 21-15,1-20 0,0-1 16,-1 0-16,1 0 0,-22 0 0,22 0 16,-21-21-16,20 0 0,-20 22 15,-1-22-15,1 0 0,20 0 16,-20 0-16,21 0 0,20 0 0,-20 0 16,21 0-16,0 0 0,0 0 15,21-22-15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30T04:06:00.40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5651 2371 0,'0'0'0,"22"-21"15,-22-1 1,21 1 0,0 0-16,-21 0 15,21 0 1,-21 42 62,0 0-78,0 0 16,0 0-16,0 1 0,0-1 0,0 0 15,0 0-15,0 0 0,0 22 16,0-22-16,0 21 0,0 0 0,0 1 16,0-22-16,0 21 0,21 1 15,-21-1-15,0 0 0,0 1 0,0-1 16,0-21-16,0 21 0,0 1 15,0-1-15,0 0 0,0 1 0,0-1 16,0 0-16,0 1 0,0-1 0,0 0 16,0 43-1,0-43-15,0 1 0,0-1 0,0 0 16,0 1-16,0-1 0,0 0 0,0 1 16,0-1-16,0 0 0,0 1 15,0-1-15,0 0 0,0 1 0,0 20 16,-21-20-16,21-1 0,-21 0 15,21 1-15,0 20 0,0-21 0,-21 43 16,21-64-16,0 22 0,0-1 16,0 0-16,-21 1 0,21-1 15,0 0-15,0 1 0,0-1 0,0 0 16,0 22-16,0-22 0,0 0 0,0 22 16,0-22-16,0 1 0,0 20 15,0-21-15,0 1 0,0 20 16,0-20-16,0 20 0,0-21 0,0 22 15,0-1-15,0-20 0,0 20 16,0-20-16,0-1 0,0 21 0,0-20 16,0-1-16,0 0 0,0 22 15,-22 21-15,22-64 16,0 0-16,-21 21 0,21-21 0,0 1 16,0-1-16,0 0 0,0 0 0,0 0 15,-21-21 1,21-21-1,0 0 1,0-21-16,21 20 0,0-20 16,1-21-16,-1 20 0</inkml:trace>
  <inkml:trace contextRef="#ctx0" brushRef="#br0" timeOffset="3000.38">5884 2371 0,'0'0'0,"21"-21"31,-21-1-15,0 1 15,0 0 0,22 21 63,-1 0-78,0 0-16,0 0 0,0 0 15,22-21-15,-22 21 0,0 0 0,21 0 16,-21 0-16,22 0 0,-1 0 15,-21 0-15,43 0 0,-22 0 0,0 0 16,22 0-16,42 0 16,-43 0-16,-20 0 0,20 0 0,1 0 15,-1 0-15,1 0 0,-1 0 0,1 0 16,-1 0-16,1 0 0,-1 0 16,22 0-16,-22 0 0,22 0 0,-22 0 15,22 0-15,0 0 16,-1 0-16,-20 0 0,21 0 0,-22 0 15,1 0-15,-1 0 0,1 0 0,-22 0 16,21 0-16,1 0 0,-22 0 16,22 0-16,-1 0 0,1 0 15,20 0-15,-20 0 0,21 0 0,-22 0 16,22 0-16,-1 0 0,-20 0 0,-1 0 16,22 0-16,-21-21 0,-1 21 15,1 0-15,-1 0 0,1 0 0,20 0 16,-20 0-16,-1 0 0,1-21 15,-1 21-15,1 0 0,-1 0 16,1 0-16,-1 0 0,1 0 0,-1-22 16,1 22-16,-1 0 0,1 0 0,20 0 15,-20 0-15,21-21 0,-22 21 16,85 0-16,-63 0 0,-22-21 16,1 21-16,-1 0 0,1-21 15,-1 21-15,-20 0 0,20 0 0,1 0 16,-22-21-16,22 21 0,-22 0 0,21 0 15,1 0-15,-1 0 0,1-21 16,-1 21-16,1 0 0,-1 0 0,1 0 16,21 0-16,-22 0 15,1 0-15,-22 0 0,64 0 16,-43 0-16,-20 0 0,20 0 0,-21-22 16,1 22-16,20 0 0,-20 0 15,20 0-15,1 0 0,-22 0 0,21 0 16,1 0-16,-1 0 0,1 0 15,-22 0-15,22 0 0,-1 0 0,-20 0 16,20 0-16,1 0 0,-22-21 16,21 21-16,-20 0 0,63 0 15,-64 0-15,0 0 0,22 0 0,-22 0 16,0 0-16,1 0 0,-1-21 16,0 21-16,1 0 0,-1 0 15,0 0-15,1 0 0,-22 0 16,21 0-16,-21 0 0,22 0 0,-22-21 15,0 21-15,21 0 0,-20 0 0,-1 0 16,42 0-16,-42 0 16,1 0-16,-1 0 0,0 0 15,0 0-15,-21 21 63,0 0-63,0 0 15,0 1 1,0-1-16,0 0 16,0 0-16,0 0 0,0 0 15,0 1-15,0-1 16,0 0-16,0 0 0,0 21 0,0-20 16,-21 20-16,21-21 0,0 21 15,0 1-15,0-1 0,0 0 0,0 1 16,0-1-16,-21 22 0,21-22 0,0 0 15,0 1-15,0-1 0,0 0 16,-21 1-16,-1 62 0,22-62 16,0-1-16,0 22 0,-21-22 15,21 21-15,-21-20 0,21 20 16,-21-20-16,21-1 0,0 21 0,0-20 16,0-1-16,-21 0 0,21 22 15,0-22-15,-21 1 0,21 20 0,0-21 16,0 22-16,0-22 0,0 22 15,-22-22-15,22 22 0,0-22 0,-21 0 16,21 22-16,0-22 0,0 64 16,0-64-16,0 1 0,0-1 0,0 21 15,0-20-15,-21 20 0,21-20 16,0 20-16,0-21 0,-21 1 0,21-1 16,0 22-16,0-22 0,0 0 15,0 1-15,0-1 0,-21-21 16,21 21-16,0 1 0,-21-1 0,21-21 15,0 22-15,-22-22 0,22 21 16,0-21-16,0 22 0,0-22 0,-21 0 16,21 0-16,-21 0 0,21 0 0,0 1 15,0-1-15,-21 0 0,21 0 16,-21 0-16,21 0 0,-21-21 0,21 22 16,0-1-16,0 0 0,-22-21 15,22 21-15,0 0 0,-21 0 16,21 1-16,0-1 15,0 0 1,0 0 0,-21-21-16,21 21 15,-21 0-15,0-21 16,0 0 0,-1 0-1,1 0-15,0 0 0,0 0 16,0 0-16,0 0 0,-1 0 0,1 0 15,-21 0-15,21 0 0,-22 0 16,22 22-16,-21-22 0,0 0 16,-1 0-16,-20 0 0,20 0 0,1 21 15,0-21-15,-1 0 16,1 0-16,-21 0 0,20 0 0,1 0 16,-22 0-16,1 0 0,21 0 0,-22 0 15,1 0-15,-43 0 0,42 0 16,1 21-16,-1-21 0,1 0 15,20 0-15,-20 0 0,-1 0 16,1 0-16,-1 0 0,1 0 0,-1 0 16,1 0-16,-1 0 0,1 21 0,-1-21 15,1 0-15,-1 0 0,1 0 0,-1 0 16,1 0-16,-1 0 0,1 0 16,-1 0-16,1 0 0,-1 0 0,1 0 15,-22 0-15,22 0 0,-1 0 16,-20 0-16,20 0 0,1 0 0,-1 0 15,1 0-15,-1 0 0,1 0 0,-1 0 16,22 0-16,-22 0 0,1 0 16,-1 0-16,1 0 0,-1 0 0,1 0 15,-1 0-15,1 0 0,-22 0 0,22 0 16,-22 0-16,21 0 0,1 0 16,-1 0-16,1 0 0,21 0 0,-22 0 15,22 0-15,-22 0 0,-20 0 16,20 0-16,22 0 0,-1 0 15,-20 0-15,21 0 0,-22 0 16,22 0-16,-22 0 0,1 0 0,20 0 16,-20 0-16,21 0 0,-22 0 0,22 0 15,-1 0-15,-20 0 0,21 0 0,20 0 16,-20 0-16,0 0 0,-1 0 16,1 0-16,0 0 0,-22 0 0,22 0 15,0 0-15,-1 0 0,-20 0 0,20 0 16,1 0-16,0 0 0,-1 0 15,1 0-15,0 0 0,-1 0 0,1 0 16,-21 0-16,20 0 0,22 0 16,-21 0-16,-1 0 15,22 0-15,-21 0 0,0 0 0,-1 0 16,22 0-16,-21 0 0,-1 0 0,22 0 16,-21 0-16,0 0 0,20 0 15,-20 0-15,0 0 0,-1 0 0,22 0 16,-21 0-16,0 0 0,-1 0 0,22 0 15,-21 0-15,-1 0 0,1 0 16,0 0-16,21 0 0,-22 0 0,-20 0 16,20 0-16,22 0 0,0 0 15,0 0-15,0 0 0,0 0 16,-1 0-16,1 0 0,0 0 0,0 0 16,0 0-16,-22 0 0,22 0 15,-42 0-15,20 0 16,22 0-16,0 0 0,0 0 15,0 0-15,0 0 0,-1 0 0,1 0 16,0 0-16,-21 0 0,21 0 0,-1 0 16,1 0-16,0 0 0,0 0 15,-21 0-15,20 0 0,1 0 0,0 0 16,0 0-16,0 0 0,0 0 0,-1 0 16,1 0 15,21-21 0,0 0-15,0 0-16,0-1 0</inkml:trace>
  <inkml:trace contextRef="#ctx0" brushRef="#br0" timeOffset="4472.3">5863 3598 0,'0'0'0,"-21"0"0,0 0 31,42 0 16,0 0-32,0 0-15,0 0 16,1 0-16,-1 0 0,0 0 16,0 0-16,0 0 0,22 0 0,-22 0 15,0-21-15,21 21 0,1 0 16,-1 0-16,0 0 0,1 0 0,-1 0 15,21 0-15,43 0 16,-42 0-16,-1 0 0,1 0 0,-1 0 16,22 0-16,-22 0 0,1 0 15,-1 0-15,1 0 0,-1 0 0,86 0 16,-86 0-16,22 0 16,-1 0-16,1 0 0,0-21 15,-1 21-15,1 0 0,0 0 0,-1 0 0,1 0 16,0 0-16,-1 0 15,1 0-15,0 0 0,-1-21 0,1 21 16,0 0-16,21 0 0,-22 0 0,1 0 16,0 0-16,-1 0 0,-20 0 15,20 0-15,-20 0 0,21-21 0,-22 21 16,22 0-16,-1 0 0,1 0 16,-21 0-16,20 0 0,1 0 15,-22 0-15,22 0 0,-21 0 0,20 0 0,-20 0 16,-1 0-16,1 0 15,20 0-15,-20 0 0,-1 0 0,22 0 16,-21 0-16,20 0 0,-20 0 0,-1 0 16,22 0-16,-22 0 0,1-21 15,-1 21-15,-20 0 0,20 0 0,1 0 16,42-22-16,-43 22 16,1 0-16,-1-21 0,1 21 0,-1 0 15,1 0-15,-1 0 0,1-21 0,-1 21 16,22 0-16,-22 0 0,1 0 15,-22 0-15,22 0 0,-1 0 0,-21 0 16,22-21-16,-22 21 0,22 0 16,-22 0-16,22 0 0,-22 0 15,21 0-15,-20 0 0,-1-21 0,0 21 16,1 0-16,20 0 0,-20 0 16,-22 0-16,21-21 0,0 21 0,1 0 15,-22 0-15,21 0 0,-21 0 0,1 0 16,20 0-16,-21 0 0,0 0 15,0-22-15,22 22 0,-22 0 0,0 0 16,21 0-16,-20 0 0,-1 0 16,0 0-16,0 0 0,21 0 0,-20 0 15,-1 0-15,0 0 0,0 0 16,0 0-16,22 0 0,-22 0 0,0 0 16,0 0-16,0 0 0,0 0 15,1 0-15,-1 0 0,0 0 16,21 0-16,-21 0 0,1 0 0,-1 0 15,0 0-15,0 0 0,0 0 0,22 0 16,-22 0-16,0 0 0,0 0 16,0 0-16,0 0 0,1 0 0,-1 0 15,0 0-15,0-21 16,0 21-16,-21-21 31,-21 0-15,0 21-1,0-21-15,-22 21 16</inkml:trace>
  <inkml:trace contextRef="#ctx0" brushRef="#br0" timeOffset="5620.68">8382 2244 0,'0'0'0,"0"-21"0,0-1 32,0 44 46,0-1-78,0 0 15,0 21-15,0-21 16,0 1-16,0-1 0,0 21 16,0 0-16,0-20 0,0 20 0,0 0 0,0 1 15,0-1-15,0 0 0,21 1 16,-21-1-16,0 0 0,0 1 16,0-1-16,0 0 0,21 1 0,-21 20 15,0 1-15,0-22 0,0 21 16,0 1-16,0-1 0,0 1 0,0-1 15,0 1-15,0-1 0,0 1 16,0-22-16,0 22 0,0-22 0,0 22 16,0-1-16,0 1 0,0-22 15,0 21-15,0 1 0,0-22 0,0 22 16,0-22-16,0 22 0,0-22 0,0 0 16,0 22-16,0-22 0,0 22 15,0-22-15,0 21 0,0 1 0,0-22 16,0 22-16,0-1 0,0 1 15,0-22-15,0 22 0,0-22 0,0 21 16,0-20-16,0-1 0,0 0 16,0 1-16,0-1 0,0 0 0,0 1 15,0-22-15,0 21 0,0 1 0,0-1 16,0 0-16,0 1 0,0-22 16,0 21-16,0 0 0,0-20 0,0 20 15,0-21-15,0 0 0,0 22 0,0-22 16,0 0-16,0 0 0,0 0 15,0 0-15,0 1 16,0-1-16,0 0 0,0 0 16,0 0-1,-21-21-15,21 21 16,0 1-16,-21-22 16,21 21-16,0 0 15,0-42 32,0 0-47,0-1 0,21-20 16,0 21-16</inkml:trace>
  <inkml:trace contextRef="#ctx0" brushRef="#br0" timeOffset="6804">11472 2138 0,'0'0'0,"21"-21"0,1 0 16,-22-1 0,0 1-16,0 42 62,0 1-62,0-1 16,0 0-16,0 0 0,21 0 15,-21 22-15,0-22 0,0 63 16,0-41-16,0-1 0,0 0 16,0 22-16,0-22 0,0 22 0,0 42 15,0-43-15,0-21 0,-21 22 16,21-1-16,0-20 0,-22 20 16,22 1-16,0-1 0,0 1 15,0 20-15,0-20 0,-21-1 0,21 1 16,0-1-16,0-20 0,-21 20 15,21 1-15,0-1 0,0-20 0,0 20 16,-21 1-16,21-1 0,-21 1 0,21-1 16,-21-21-16,21 22 0,0-22 15,-22 22-15,1-22 0,21 22 0,0-22 16,-21 0-16,0 22 0,21-22 16,-21 22-16,21-1 0,0-21 0,-21 22 15,21-22-15,0 1 0,0 20 0,0-21 16,0 1-16,-22-1 0,22 0 0,0 1 15,0-1-15,0 0 16,0 1-16,0-22 0,0 21 0,0 1 16,0-1-16,0-21 0,0 21 0,0 1 15,0-22-15,0 21 0,0 1 16,0-22-16,0 21 0,-21 0 0,21-20 16,0-1-16,0 21 0,0-21 0,0 0 15,0 1-15,0-1 0,0 0 16,-21 0-16,21 0 0,0 0 15,0 1-15,0-1 0,0 0 16,0 0 0,-21-21-1,21 21 17,0 0-1,-21-21 47,0 0-78,21-21 16,-22 0-16,22 0 15</inkml:trace>
  <inkml:trace contextRef="#ctx0" brushRef="#br0" timeOffset="7863.36">6371 2731 0,'0'0'15,"0"-22"1,-21 22 0,21 22-1,0-1 1,0 0-16,-21 0 0,21 0 0,0 0 15,0 22-15,0-22 0,0 0 16,0 21-16,0-20 0,-21-1 0,21 0 16,0 64-1,0-64-15,0 0 0,21 0 16,0 0-16,0-21 0,0 0 16,0 0-16,1 0 15,-1 0-15,0-21 0,0 21 0,0-21 16,22 0-16,-22 0 0,0-1 0,0 1 15,21 0-15,-20 0 0,-1 0 16,0-22-16,-21 22 0,21-21 0,-21 21 16,0-22-16,21 22 0,-21 0 15,0-21-15,0 21 0,0-1 16,0 1-16,0 42 78,21-21-62</inkml:trace>
  <inkml:trace contextRef="#ctx0" brushRef="#br0" timeOffset="8143.72">7112 2604 0,'0'0'15,"21"-22"-15,-21 44 32,0-1-17,0 0-15,0 0 0,0 0 16,-21 22-16,21-22 0,-21 0 16,21 21-16,-21-21 0,21 1 0,0 20 15,-22-21-15,22 0 0,-21 0 0,21 1 16,0-1-16,0 0 15,-21 0-15,21 0 16,0-42 15,21 0-15</inkml:trace>
  <inkml:trace contextRef="#ctx0" brushRef="#br0" timeOffset="23503.9">7070 2667 0,'-22'0'16,"22"-21"-16,-21 21 15,21-21-15,0 0 16,0-1 15,0 1-15,21 21-16,1 0 0,-1-21 0,0 21 15,0 0-15,0 0 16,22 0-16,-22-21 0,0 21 0,0 0 16,0 0-16,0 0 0,1 0 15,-1 0-15,-21 21 0,21 0 16,-21 0-16,0 1 0,0-1 15,0 0-15,-21 0 0,0 0 16,-1 0-16,1 1 0,-21-22 16,21 21-16,0 0 0,-1-21 0,1 21 15,0-21-15,0 0 0,0 21 0,0-21 16,-1 0-16,22 21 47,22-21-32,-22 22 1,21-1-16,0-21 0,-21 21 0,21-21 16,-21 21-16,21-21 0,0 21 15,-21 0-15,22 1 0,-1-22 16,-21 21-16,0 0 0,21-21 0,0 21 16,-21 0-1,21-21-15,0 0 16,-21-21 31,22 0-47,-22 0 0,21 0 15</inkml:trace>
  <inkml:trace contextRef="#ctx0" brushRef="#br0" timeOffset="23875.68">7683 2604 0,'0'0'0,"0"-22"0,22 1 0,-22 0 32,0 42-1,0 0-31,0 1 16,0-1-16,-22 0 0,1 21 15,21-21-15,-21 1 0,0 20 16,0-21-16,21 21 0,-21-20 0,-1-1 15,1 21-15,21-21 0,0 0 0,-21 1 16,21-1-16,-21 0 0,21 0 16,0 0-16,0 0 15,21-21-15,0 0 0,0 0 16,1 0-16,-1 0 0,21 0 16,-21 0-16,0 0 0,22 0 15,-22 0-15,21 0 0,-21 0 0,1-21 16,-1 21-16,0-21 0,0 21 15,0 0-15,0 0 0,-21-21 0,22 21 16,-1-21-16,-21 0 16</inkml:trace>
  <inkml:trace contextRef="#ctx0" brushRef="#br0" timeOffset="24664.3">8615 2731 0,'0'0'0,"0"-22"0,0 1 16,21 21-16,-21-21 0,0 0 0,0 0 16,0 0-1,0 42 32,0 0-47,0 21 0,0-21 0,0 22 16,0-1-16,0 0 0,0-20 0,-21 20 15,21 0-15,-21 1 0,21-1 16,-22-21-16,22 21 0,0-20 0,0 20 16,0-21-16,0 43 0,0-43 15,0 0-15,22-21 0,-1 21 16,0-21-16,0 0 0,0 0 0,22 0 15,-22 0-15,0-21 16,21 0-16,1 0 0,-22-1 0,21 1 16,-21-21-16,22 21 0,-1-22 0,-21 22 15,21-21-15,-20 0 0,-1-1 16,21 1-16,-21-22 0,0-20 16,-21 41-16,22 1 0,-22 0 15,0 21-15,0-22 0,0 22 0,0-21 16,0 63 15,-22 0-15,22 0-16,-21 0 0,21 1 0,0 20 15,0-21-15,0 0 16,0 0-16,-21 1 0,21 20 16,0-21-16</inkml:trace>
  <inkml:trace contextRef="#ctx0" brushRef="#br0" timeOffset="25091.49">9398 2963 0,'0'0'0,"21"0"0,0 0 15,0 0-15,1 0 0,-1 0 16,0-21-16,0 0 16,-21 0-16,21 21 0,-21-21 15,-21 21 1,0 0-1,0 0-15,0 0 0,-1 0 0,1 0 16,-21 21-16,21-21 0,0 21 0,-1-21 16,1 21-16,0-21 0,21 21 15,0 1-15,0-1 0,0 0 16,0 0-16,21-21 16,0 21-16,1-21 0,-1 0 15,0 21-15,0-21 0,0 22 0,0-22 16,1 0-16,-1 0 0,-21 21 15,21-21-15,-21 21 16,0 0-16,-21-21 16,0 0-16,-22 0 0,22 21 15,0-21-15,-21 0 0,20 0 16,1 0-16,0 0 0,0 0 0,0 0 16,0 0-16,-1 0 15,22-21 1,22 21-16,-1-21 0,0 21 15,0-21-15,0 21 0</inkml:trace>
  <inkml:trace contextRef="#ctx0" brushRef="#br0" timeOffset="25428.3">9737 2985 0,'0'0'0,"0"-22"31,0 1-31,21 0 16,0 0 0,0 0-16,-42 21 47,0 21-47,0 0 15,-1-21-15,1 21 0,0 0 16,0 1-16,0-1 0,21 0 0,-21 0 15,21 0-15,0 0 0,0 1 16,0-1 0,0 0-16,21-21 0,0 0 15,0 0-15,0 0 0,0 0 0,1 0 16,20 0-16,-21 0 0,0-21 16,22 0-16,-22 21 0,0-22 0,0 1 15</inkml:trace>
  <inkml:trace contextRef="#ctx0" brushRef="#br0" timeOffset="25768.1">9991 2921 0,'0'-21'0,"0"42"0,0-63 16,21 42 15,0 0-15,0 0-16,0 0 0,0 0 15,1 21-15,-1 0 16,-21 0-16,0 0 15,0 1-15,21 41 16,-21-42-16,0 0 16,0 1-1,-21-22-15,0 0 16,-1 0 0,22-22-1,0 1 1,0 0-16,0 0 0,0 0 15,0 0-15,0-1 16,22 22-16,-1-21 0,0 0 16,0 21-16,0-21 0,0 0 15,1 21-15</inkml:trace>
  <inkml:trace contextRef="#ctx0" brushRef="#br0" timeOffset="26232.35">10393 2836 0,'-21'0'32,"21"22"-32,-22-22 0,22 21 15,-21 0-15,21 0 0,-21 0 16,21 0-16,0 1 0,0-1 16,0 0-16,0 0 15,0 0-15,0 0 16,-21-21 15,0 0-31,21-21 31,-21 0-31,21 0 0,0 0 16,0 0-16,0-1 0,0 1 16,21 0-16,0 0 15,0 0-15,0 0 0,0-1 0,1 1 16,41 21-16,-42 0 0,0 0 15,22 0-15,-22 0 0,0 0 16,0 21-16,0 1 0,1-22 0,-22 21 16,0 21-16,0-21 0,0 0 15,0 1-15,0-1 0,0 0 16,0 0-16,0 0 0,0 0 0,-22 1 16,1-1-16,21 0 0,-21-21 15,21 21-15,0-42 31,0 0-31,21 0 16,0-1-16</inkml:trace>
  <inkml:trace contextRef="#ctx0" brushRef="#br0" timeOffset="27203.79">10964 2836 0,'0'-21'0,"0"42"0,0-63 0,0 21 15,-21 21 1,0 0-16,0 0 16,0 0-16,-1 0 0,1 21 0,0 0 15,0 0-15,0 1 0,0-1 16,-1 0-16,1 0 0,0 0 0,21 0 16,0 1-16,-21 20 15,21-21-15,0 0 0,0 0 16,0 1-16,21-22 15,0 0-15,0 0 16,1 0-16,-1 0 0,-21-22 16,21 1-16,0 21 0,0-21 0,0 0 15,1 0-15,-1 0 0,0-1 0,-21 1 16,21 0-16,-21 0 0,21 0 16,-21-22-16,21 22 0,-21 0 15,-21 42 16,0 0-31,21 1 0,-21-1 16,0 21-16,21-21 16,0 0-16,0 1 0,0-1 0,0 0 15,0 0-15,0 0 16,21-21 0,0 0-16,0 0 0,0 0 15,1 0-15,-1 0 0,-21-21 16,21 21-16,0-21 0,0 21 0,-21-21 15,0 0-15,21-1 0,1 1 16,-22 0-16,0 0 0,0 0 16,0 42 15,0 0-31,0 0 16,-22 0-16,22 1 0,-21-22 15,21 21-15,0 0 16,0 0-16,0-42 62,21 21-62,1-21 0,-22 0 0,21 21 16,0-22-16,-21 1 0,21 0 16,0 0-16,-21 0 0,21 21 15,-21 21 16,0 0-31,0 0 0,0 0 16,0 1-16,0-1 16,0 0-16,0 0 15,0 0-15,22-21 32,-1 0-32,0 0 15,0 0-15,0-21 0,0 21 0,-21-21 16,22 0-16,-1 21 0,-21-21 0,0-1 15,21 1-15,0 0 16,-21 0-16,0 42 31,-21 0-15,0 0 0,21 1-16,0-1 15</inkml:trace>
  <inkml:trace contextRef="#ctx0" brushRef="#br0" timeOffset="27520.61">12192 2328 0,'-21'0'0,"42"0"0,-63 0 16,20 22-16,1-1 0,-21 42 16,21-20-16,0-1 0,-1 21 15,1-20-15,0 20 0,0-20 0,0 20 16,0-21-16,-1 22 0,1-22 16,21 1-16,0-22 0,-21 21 0,21-21 15,-21 22-15,21-22 0,0 0 0,0 0 16,0 0-16,0-42 31,0 0-15,0 0-16,0 0 0,21-22 15,-21 22-15,0-21 16,0 21-16</inkml:trace>
  <inkml:trace contextRef="#ctx0" brushRef="#br0" timeOffset="27775.46">11832 2858 0,'0'42'16,"0"-84"-16,0-1 0,0 1 0,0-22 0,0 22 0,0 0 15,0-1-15,21 1 0,-21 0 16,0 21-16,21-22 0,1 22 0,-1 0 15,0 0-15,0 21 0,0-21 16,22 21-16,-22-22 0,21 22 0,0 0 16,1 0-16,-1 0 0,-21 22 15,22-1-15,-22 21 0,0-21 16,0 22-16,-21-22 0,0 21 0,0 0 16,0 1-16,-42-22 0,21 21 0,-1-21 15,-20 22-15,0-22 0,-1 0 16,1 0-16,-21 0 0,20 1 0,1-1 15,0-21-15,20 0 0,1 21 0,0-21 16,0 0-16,42 0 31,0-21-31,22 21 0,-22 0 0,21-21 16</inkml:trace>
  <inkml:trace contextRef="#ctx0" brushRef="#br0" timeOffset="28837.86">12467 2858 0,'0'0'16,"21"0"-1,-21-22-15,0 1 16,0 0-16,0 0 0,0 0 16,0 0-16,-21 21 15,0 0 1,0 0-16,0 0 0,-1 0 0,1 21 0,0 0 15,0 0-15,0 0 0,21 0 16,-21 1-16,-1-1 0,1 0 16,21 0-16,0 0 0,0 0 0,0 1 15,0-1-15,0 0 0,21-21 32,1 0-32,-1 0 0,0 0 15,0 0-15,0 0 0,0-21 0,1 0 16,-1 21-16,0-22 0,0 1 15,-21 0-15,21 0 0,0-21 0,1 20 16,-22 1-16,0 0 0,21 0 0,-21 0 16,0 0-16,0 42 31,-21 0-31,-1 0 16,22 0-16,-21 0 0,0 22 15,21-22-15,0 0 0,0 0 0,0 0 16,0 1-16,0-1 15,0 0-15,0 0 0,21-21 0,0 0 16,1 21-16,-1-21 0,0 0 0,0 0 16,0 0-16,0 0 0,1-21 15,-1 0-15,0 21 0,0-21 0,0 0 16,0-1-16,1 1 0,-1 0 0,0 0 16,0 0-16,0 0 0,-21-1 15,0 1-15,0 0 0,0 0 16,-21 21-1,0 0 1,21 21-16,-21 0 0,21 0 0,0 1 16,0-1-16,0 0 0,0 0 15,0 0-15,0 0 0,0 1 16,21-1-16,0 0 16,-42-21 15,0 0-31,0 0 0,-1 0 15,1 0-15,0 0 0,0 0 16,0 0 0,42 0 31,0 0-47,0 0 0,0 0 15,1 0-15,-1 0 0,21 0 0,-21 0 16,22 0-16,-22 0 0,21 0 0,-21-21 15,22 0-15,-1 21 0,-21-22 16,21 1-16,-20 21 0,20-21 0,-21 0 16,21-43-16,-42 43 15,0 0-15,0 0 0,0 0 0,0 0 16,-21 21-16,0-22 16,-21 22-16,21 0 0,-1 0 0,1 22 15,0-22-15,21 21 0,0 0 16,-21 0-16,21 0 0,0 0 0,0 1 15,0-1-15,0 0 0,0 0 16,0 0-16,0 0 0,0 1 16,0-1-16,0 0 0,0 0 15,0 0 1,0-42 15,21 0-31,0 21 16,0-21-16,1 0 0,-1-1 15,0 1-15</inkml:trace>
  <inkml:trace contextRef="#ctx0" brushRef="#br0" timeOffset="29343.57">13441 2794 0,'21'0'15,"-42"0"-15,63-21 0,-21 21 16,-21 21 0,0 0-1,0 0-15,0 1 0,-21-22 16,21 21-16,-21 0 15,21 0-15,0 0 0,-21 0 0,21 1 16,-21-1-16,21 0 16,21-21 15,0 0-31,-21-21 0,21 0 16,0-1-16,0 1 15,1 0-15,-1 0 0,0 0 16,-21 0-16,21-1 0,0 22 15,-21 22 17,0-1-32,-21 0 0,0 0 15,21 0-15,-21 0 16,21 1-16,0-1 16,0 0-16,21-21 15,0 0 1,0 0-16,0 0 0,1-21 15,-22 0-15,21 21 0,-21-22 0,0 1 16,21 21-16,0-42 0,-21 21 16,0 0-16,0-1 0,21-20 0,-21 21 15,0 0-15,0 0 0,0-1 0,-21 22 32,0 0-17,21 22-15,-21-22 16,21 21-16,0 0 15</inkml:trace>
  <inkml:trace contextRef="#ctx0" brushRef="#br0" timeOffset="29716.36">13949 2731 0,'0'0'15,"-21"0"-15,-1 0 16,1 0-16,0 0 15,0 0-15,21 21 0,-21-21 0,0 21 16,21 0-16,-22 0 16,22 0-16,-21 1 0,21-1 15,-21 0-15,21 0 0,0 0 16,0 0 0,21-21-16,0 0 15,1 0-15,-1 0 0,0 0 16,0 0-16,-21-21 15,21 21-15,-21-21 0,0 0 0,21 0 16,-21 0-16,22-1 0,-22 1 0,21 0 16,-21 0-16,0 0 15,0 0-15,0-1 0,0 1 16,-21 21-16,-1 0 16,1 0-16,21 21 15,0 1-15,-21-22 0,21 21 16,0 0-16</inkml:trace>
  <inkml:trace contextRef="#ctx0" brushRef="#br0" timeOffset="30076.15">14033 2773 0,'0'-21'15,"22"21"32,-22 21-47,21 0 16,-21 0-16,0 0 15,0 1-15,0-1 16,0 0-16,0 0 0,0 0 31,0-42 0,0 0-15,0 0-16,0 0 16,0-1-16,21 1 15,-21 0-15,0 0 16,21 21-16,0-21 0,0 0 16,1 21-1,-1 0-15,0 0 16,0 0-16,0 21 0</inkml:trace>
  <inkml:trace contextRef="#ctx0" brushRef="#br0" timeOffset="30607.84">14478 2815 0,'0'-21'15,"0"0"-15,0 0 16,-21 21 15,0 0-31,-1 0 0,1 0 0,0 0 16,0 21-16,0 0 15,0 0-15,-1-21 0,22 21 0,0 1 16,0-1-16,-21 0 0,21 0 16,0 0-16,0 0 0,0 1 15,21-22 1,1 0-1,-1 0-15,0 0 0,0 0 16,0 0-16,0-22 16,1 1-16,-1 0 0,0 0 15,-21 0-15,21 0 0,0-1 16,0-20-16,-21 21 0,22-21 0,-1-1 16,-21 1-16,21 0 0,-21-22 0,21 43 15,-21-21-15,21 20 16,-21-20-16,0 21 0,-21 21 15,0 21-15,0 0 16,0 22-16,21-1 16,-22-21-16,1 21 0,21 1 0,-21 41 15,21-41-15,0-1 0,0 0 16,0-20-16,21 20 0,0-21 16,1 0-16,-1 0 0,21 22 0,-21-43 15,22 21-15,-22 0 0,21-21 0,0 0 16,-20 21-16,20-21 0,0 0 15,-21 0-15,22 0 0,-1 0 0,0-21 16,22 21-16,-22-21 0</inkml:trace>
  <inkml:trace contextRef="#ctx0" brushRef="#br0" timeOffset="35459.33">6181 4784 0,'0'-21'31,"-22"21"16,1 0-31,0 0-16,0 0 0,0 0 16,0 0-16,-1 0 0,1 0 15,0 0-15,0 21 0,0 0 0,0-21 16,-1 21-16,1 0 0,21 0 15,-21 1-15,21-1 0,0 0 16,0 21-16,0-21 0,0 1 16,21-1-16,0 0 0,1 0 15,-1-21-15,-21 21 16,21-21-16,0 0 0,0 0 0,0 0 16,1 0-16,-1 0 0,0 0 0,0 0 15,0 0-15,0 0 0,1 0 16,-22-21-16,21 0 0,0 0 0,0 0 15,-21-22-15,21 22 0,0-21 16,-21-1-16,0 1 0,22 0 0,-1-1 16,-21 1-16,0 0 0,0-1 0,21 1 15,-21-21-15,0-22 16,0 43-16,0-1 0,0 22 16,0-21-16,0 21 0,0-1 0,-21 22 15,0 0 1,-1 22-16,1 20 0,0 0 15,21-21-15,-21 22 0,21 20 16,-21-20-16,21-1 0,-21 0 0,21 22 16,0-22-16,0 0 0,0 1 0,0-1 15,0 0-15,0 1 0,0-1 16,21-21-16,0 22 0,0-22 0,-21 0 16,21 0-16,0-21 0,1 21 0,-1-21 15,0 0-15,0 0 0,0 0 16,0 0-16,22-21 0,-22 21 0,0-21 15</inkml:trace>
  <inkml:trace contextRef="#ctx0" brushRef="#br0" timeOffset="36653.85">6604 4953 0,'0'0'16,"-21"0"-16,21-21 31,0 0-16,0 0-15,21 21 0,0-22 16,0 1-16,0 0 16,1 0-16,-22 0 0,21 0 15,-21-1 1,-21 22 0,-1 0-16,1 0 0,0 22 15,0-1-15,0 0 0,0 0 0,-1 0 16,1 0-16,21 22 0,0-22 15,-21 0-15,21 0 0,0 0 0,0 1 16,0-1-16,0 0 16,21-21-16,0 0 0,1 0 15,-1 0-15,21 0 0,0 0 16,-20 0-16,20-21 16,-21 0-16,0-1 0,0 1 15,1 0-15,20 0 0,-21 0 0,0 0 16,-21-1-16,21 1 15,-21 0-15,0 42 32,0 0-32,0 1 0,-21-1 15,21 0-15,-21 0 0,21 0 0,0 0 16,0 1-16,0-1 16,0 0-16,0 0 15,0-42 16,21 21-31,0-42 0,-21 20 16,22 1-16,-22 0 0,21 0 16,-21-21-16,21 20 0,-21 1 15,0 0-15,21 0 0,-21 0 16,21 21 0,-21 21-16,0 0 15,0 0-15,21 0 0,-21 1 16,22-1-16,-22 0 0,0 0 15,21 0-15,-21 0 0,21-21 16,-21 22-16,21-22 0,0 0 16,0 0-16,1 0 15,-1 0-15,0 0 16,0-22-16,0 1 16,-21 0-16,21 0 0,-21 0 15,22 0-15,-1-1 0,-21 1 0,0 0 16,21 0-16,-21 0 15,21 21-15,-21 21 32,0 0-32,0 0 15,0 0-15,0 1 0,0-1 16,0 0-16,0 0 0,0 0 16,21-21-1,-21 21-15,21-21 0,1 0 16,-1 0-16,0 0 0,0 0 15,0 0-15,0 0 16,1-21-16,-22 0 0,21 21 0,0-21 16,0 0-16,-21 0 0,21-1 0,-21 1 15,21 0-15,-21 0 16,0 42 15,0 0-31,0 0 16,0 1-16,0-1 15,0 0 1,22-21 0,-1 0-16,0 0 0,0 0 15,0 0-15,0 0 16,1-21-16,-1 21 0,0-21 0,-21-1 16,0 1-16,0 0 0,0 0 15,0 0-15,-21 21 0,0-21 16,-1 21-16,1 0 0,0-22 0,-21 22 15,21 0-15,-1 0 0,-20 0 16,21 22-16,0-22 0,-22 21 0,22 0 16,21 0-16,-21 0 0,0 0 15,0 22-15,0-22 0,21 0 0,-22 0 16,1 0-16</inkml:trace>
  <inkml:trace contextRef="#ctx0" brushRef="#br0" timeOffset="37184.19">6181 5694 0,'0'0'0,"0"-21"0,0 0 0,21-1 16,0 1-16,0 0 15,-21-21-15,0 21 0,0-1 0,0 1 16,0 0-16,0 0 0,0 0 16,-21 21-1,0 0-15,0 0 0,-1 0 0,1 0 16,0 21-16,0 0 0,0 0 0,0 0 16,-1 1-16,1-1 0,21 0 15,0 0-15,0 0 0,0 0 0,0 1 16,0-1-16,0 0 15,21-21 1,1 0-16,-1 0 0,0 0 0,0 0 16,0-21-16,22 0 0,-22-1 0,0 1 15,21 0-15,-21 0 0,1 0 16,-1 0-16,0-1 0,0 1 0,0 0 16,-21 0-16,21 0 0,-21 0 0,0-1 15,-21 44 16,0-1-15,21 0-16,-21 0 0,21 0 0,0 0 16,0 1-16,0-1 15,0 0-15,0 0 0,0 0 16,0 0-16,63-21 16,-41 0-16,-1 0 0,0 0 15,21 0-15</inkml:trace>
  <inkml:trace contextRef="#ctx0" brushRef="#br0" timeOffset="37771.87">6921 5419 0,'0'0'0,"0"-21"0,0-1 15,0 1-15,-21 21 16,0 0-16,0 0 0,0 0 16,21 21-16,-21 1 0,-1-1 15,1-21-15,0 21 0,0 21 0,21-21 16,0 1-16,-21-1 0,21 0 15,0 0-15,0 21 0,0-20 0,0-1 16,0 0-16,21 0 16,-21 0-16,21-21 0,0 0 0,0 0 15,1 0-15,20 0 0,-21 0 0,21-21 16,-20 0-16,20 0 0,-21 0 16,21-1-16,-20 1 0,20 0 0,-21-21 15,0 21-15,0-22 0,1 22 0,-1-21 16,0 21-16,0-22 15,-21 22-15,0-21 0,21 21 16,-21 42 15,0 0-31,0 0 0,0 0 0,0 22 16,-21-22-16,21 0 0,0 0 0,-21 0 16,21 22-16,0-22 0,-21 0 15,21 0-15,0 0 0,0 0 16,21 1-16,0-22 0,0 0 15,0 0-15,1 0 16,-1-22-16,0 1 0,0 21 0,0-21 16,0 0-16,1 0 0,-1 21 0,0-21 15,0 21-15,0-22 16,0 22 0,-21 22-1,22-22-15,-22 21 0,0 0 16,0 0-1,21-21 1,0 0-16,-21-21 31</inkml:trace>
  <inkml:trace contextRef="#ctx0" brushRef="#br0" timeOffset="37927.78">7218 5461 0,'-21'-21'32,"42"21"-32,0 0 15,0-21-15,0 21 0,0-21 16,22 21-16,-22-22 0,21 22 16,1-21-16,-1 0 0,0 21 0,1-21 15</inkml:trace>
  <inkml:trace contextRef="#ctx0" brushRef="#br0" timeOffset="38612.16">9017 4932 0,'-21'21'31,"42"-21"-15,0-21-16,0 0 15,0 21-15,22-21 0,-22-1 0,0 1 16,0 0-16,0 21 0,-21-21 0,0 0 16,0 0-16,0-1 0,0 1 15,0 0-15,-21 0 0,21 0 0,-21 0 16,-21 21-16,21 0 0,-22-22 0,22 22 16,-21 0-16,21 0 15,-22 22-15,1-1 0,21-21 0,-22 42 16,-20 22-16,42-22 0,0 0 15,-1 1-15,1-1 0,21 0 16,-21-21-16,21 22 0,0-22 0,0 21 16,0-21-16,21-21 0,0 22 0,1-1 15,-1-21-15,0 0 0,21 0 16,-21 0-16,22 0 0,-1-21 0,-21-1 16,22 22-16,-1-21 0,-21 0 15,21 0-15,-20-21 0,20 20 0,-21-20 16,21 21-16,1-43 0,-22 22 15,0-21-15,0 41 16,-21 1-16,21 0 0,-21 0 16,0 42-1,0 0-15,0 0 0,0 1 16,0-1-16,0 21 0,0-21 16,0 0-16,0 22 0,0-22 0,0 21 15,0-21-15,0 1 0,0-1 0,0 0 16,0 0-16,0 0 0,22 0 15,-1-21-15,0 0 0,0 0 0,0 0 16,0 0-16,1 0 0,20 0 0</inkml:trace>
  <inkml:trace contextRef="#ctx0" brushRef="#br0" timeOffset="39675.69">9991 4784 0,'0'0'0,"0"-21"0,0-1 0,0-20 0,0 21 16,0 0-16,-22 21 0,1-21 0,0 21 15,0 0-15,0 0 0,-22 0 16,22 0-16,-42 21 16,20 0-16,22 0 0,-21 0 0,21 0 0,0 22 15,-1-22-15,1 21 0,0 1 16,0-22-16,21 21 0,0-21 0,0 22 16,0-22-16,0 0 0,0 0 15,0 0-15,21-21 0,-21 21 16,21-21-16,22 0 0,-22 0 0,0 0 15,21 0-15,-21 0 0,22-21 0,-1 0 16,-21 0-16,22 0 0,-1 0 16,-21-22-16,21 22 0,-20-21 0,20-1 15,-21-20-15,0 21 0,0-1 0,1 1 16,-1-22-16,0 22 0,-21-21 16,21-43-16,-21 63 0,21 1 15,-21 0-15,0 21 0,-21 21 31,0 42-31,0-21 0,0 21 0,-1-20 16,1 20-16,-21 0 16,21 1-16,0 20 0,-1-21 0,22 1 15,0-1-15,-21 22 0,21-22 0,0 43 16,0-43-16,0 0 16,0-21-16,21 22 0,1-22 0,-1 0 15,0 0-15,0-21 0,0 21 0,43-21 16,-43 0-16,21 0 15,-21 0-15,22 0 0,-22-21 0,0 0 16,21 0-16,-20 0 0,-1 0 16,42-22-16,-42 22 15,1-21-15,-22 21 0,21-1 0,-21 1 16,21 0-16,-21 0 0,0 42 31,0 0-15,-21 0-16,21 1 0,-21-1 0,21 0 15,0 0-15,0 0 0,-22 0 16,22 1-16,0-1 0,0 0 0,-21-21 16,21 21-16,0 0 15,21-42 17,1 21-32,-22-21 0,21 0 15,-21 0-15,21-1 0,-21 1 16,21 0-16,-21 0 0,21 21 0,-21-21 15,43 0-15,-22 21 32,-21 21-17,0 0-15,0 0 0,0 0 16,0 0 0,21-21-16,-21 22 15,21-22-15,0 0 16,0 0-1,1 0-15,-22-22 0,21 22 0,0-21 16,-21 0-16,21 0 16,0 0-16,0 21 0,-21-21 15,22-1-15,-1 22 0,0 0 32,-21 22-32,0-1 15,0 0-15,0 0 0,0 0 16,21 0-16,-21 1 0,0-1 15,21-21-15,0 21 16,1-21 0,-1 0-16,0 0 0,0 0 15,-21-21-15,21 21 16,-21-21-16,0-1 0,21 1 16,-21 0-16,0 0 0,0 0 0,0-22 15</inkml:trace>
  <inkml:trace contextRef="#ctx0" brushRef="#br0" timeOffset="39831.6">10858 4657 0,'0'0'0,"-21"0"0,0 0 0,0 0 15,0 0-15,0 0 16,-1 0 0,44 0-1,-1 0 1,0 0-16,0 0 0,0 0 0,22-21 15</inkml:trace>
  <inkml:trace contextRef="#ctx0" brushRef="#br0" timeOffset="41921.24">12044 4911 0,'0'-43'0,"0"86"0,0-107 15,-21 43-15,21 0 0,0 0 0,0 0 16,0-1-16,0 1 0,0 42 31,0 1-31,0-1 0,0 0 16,0 21-16,0-21 0,0 22 0,0-22 15,0 0-15,0 21 16,0-20-16,-22-1 0,22 0 0,0 0 16,0 0-16,0 0 0,0 1 15,0-44 16,22 22-31,-22-21 0,21 0 16,0 0-16,-21 0 0,21-22 16,0 22-16,-21-21 0,21 21 0,1-22 15,-1 1-15,0 21 0,-21-21 0,21 20 16,0 1-16,0 0 16,1 21-16,-1 0 15,-21 21-15,21 0 0,-21 1 16,21-1-16,-21 21 0,0-21 15,0 22-15,0-22 0,0 0 0,0 21 16,0-21-16,21 1 0,-21-1 0,0 0 16,0 0-16,21 0 0,1-21 15,-1 21-15,0-21 16,0 0-16,0 0 0,0 0 0,1 0 16,-1 0-16,0-21 0,0 0 15,0 21-15,0-21 0,-21 0 0,43 0 16,-43-22-16,42 1 15,-21 0-15,0 20 0,-21 1 16,22 0-16,-22 0 0,21 0 0,-21 42 31,0 0-31,0 0 16,0 0-16,0 1 0,0-1 0,0 21 16,0 0-16,0-20 0,0-1 15,0 0-15,0 0 16,21 0-16,0-21 0,0 21 15,0-21-15,1 0 0,-1 0 16,0 0-16,0-21 16,0 21-16,0-21 0,1 0 15,-1 0-15,0 21 0,-21-21 0,21-1 16,-21-20-16,21 21 0,-21 0 16,0-22-16,0 22 0,0 0 0,0 0 15,0-21-15,0 20 16,0 1-16,-21 21 0,0 0 0,0 0 15,0 0-15,-1 21 0,1 1 16,0-1-16,0 0 0,0 0 16,0 21-16,21-20 0,-22-1 0,22 21 15,-21-21-15,21 0 0,0 1 0,0-1 16,0 0-16,0 0 0,0 0 16,21-21-16,1 0 15,-1 0-15,0 0 0,0 0 16,0 0-16,0-21 0,1 21 15,-1-21-15,0 0 0,0 0 0,0-1 16,0 1-16,1 0 0,-1 0 0,-21 0 16,21 0-16,-21-1 0,21 1 15,-21 0-15,0 42 16,0 0 0,-21 1-16,21-1 15,-21 0-15,21 0 0,0 0 16,0 43-16,0-43 15,0 0-15,21-21 16,0 0-16,0 0 16,0 0-16,1 0 0,-1 0 0,0 0 15,0 0-15,-21-21 0,21 21 16,0-21-16,1 0 0,-1-1 0,21-20 16,-21 21-16,-21 0 15,21 0-15,1-1 0,-22 1 0,0 0 16,0 42-1,0 0 1,0 1-16,0-1 0,0 0 16,0 0-16,0 0 0,0 0 15,0 1 1,0-1-16,21-21 47,0-21-47,0-1 0,-21 1 15,21 0-15,0 0 0,-21 0 16,0 0-16,22-1 16,-22 1-16,21 21 15,-21 21 1,0 1 0,0-1-16,0 0 15,0 0-15,0 0 16,21-21-16,0 21 15,0-21-15,0 0 0,1 0 0,-1 0 16,0 0-16,0 0 16,0 0-16,0 0 0,-21-21 0,22 0 15,-1 21-15,0-21 0,-21 0 16,21 0-16,-21-1 0,0 1 16,0-21-16,0 21 0,0 0 0,0-1 15,0 1-15,0 0 0,0 0 16,-21 21-16,0 0 15,0 0-15,-1 0 0,1 21 16,0 0-16,0 0 0,0 1 0,21-1 16,0 0-16,-21 0 0,21 0 15,0 0-15,0 1 0,0-1 0,0 0 16,0 0-16,21-21 16,0 0-1,0 0-15,0 0 0,0-21 16,1 21-16,-1-21 0,0 0 15,0-1-15,-21 1 16,0 0-16,21 21 0,-21-21 16,0 42-1,0 0 1,0 0-16,0 1 0,0-1 0,0 0 16,0 0-16,0 0 0,0 0 15,0 1-15,0-1 0,0 0 16,21-21-1,1 0-15,-1 0 16,0-21-16,0 0 16,0-1-16,-21 1 0,21 21 0,1-21 15,-22 0-15,0 0 0,21 21 16,-21-21-16,21 21 0,-21 21 16,0 0-1,0 0-15,-21 21 0,0-20 16,21 20-16,-22 0 0,1 1 0,0-1 15,21 0-15,-21 22 0,0-22 0,21 0 16,-43 43-16,43-64 16,-21 22-16,21-22 0,0 0 0,0 0 15,0 0-15,0-42 16,21 0-16,1 21 16,-1-21-16</inkml:trace>
  <inkml:trace contextRef="#ctx0" brushRef="#br0" timeOffset="42491.92">14372 4911 0,'-21'0'0,"42"0"0,-63 0 0,21 0 16,-1 21-16,44-21 47,-1 0-47,0 0 15,0-21-15,-21 0 0,21-1 16,0 1-16,-21 0 16,0 0-16,0 0 0,0 0 15,-21 21 1,0 0-16,0 0 16,0 21-16,0 0 0,21 0 15,-22 0-15,22 0 0,-21 1 0,21-1 16,0 0-16,0 0 0,0 0 0,0 0 15,0 1-15,0-1 16,21-21-16,1 0 0,-1 0 16,0 0-16,0 0 0,0 0 15,0-21-15,1 21 16,-1-22-16,-21 1 0,21 0 0,0 21 16,-21-21-16,21 0 0,-21 0 0,21-1 15,-21 1-15,0 0 0,0 42 31,0 0-31,0 1 16,0-1-16,0 0 0,0 0 16,0 0-16,0 0 0,0 1 15,22-22 17,-1 0-32,-21-22 15,21 22 1,-21-21-16,0 0 15,0 0-15,0 0 16,-21 21 0,0 0-16</inkml:trace>
  <inkml:trace contextRef="#ctx0" brushRef="#br1" timeOffset="47949.42">4572 2413 0,'0'0'0,"0"-21"0,0 0 16,0 0-1,0-1-15,0 1 0,0 0 16,0 0 0,-21 21-16,0 0 0,21-21 15,-22 21-15,1 0 0,0 0 16,0 0-16,0 0 15,0 21-15,-1 0 0,1 0 0,0 0 16,0 1-16,0-1 0,0 0 16,-1 21-16,1-21 0,21 22 0,-21-1 15,0 0-15,0 1 0,21 20 16,-21-20-16,21-1 0,0 0 16,0 1-16,0-22 0,0 21 15,0 0-15,0-20 0,0-1 0,0 21 16,21-21-16,0 0 0,0 1 0,0-1 15,0-21-15,22 21 0,-22-21 0,0 0 16,21 21-16,1-21 0,-22 0 16,21 0-16,1 0 0,-1 0 15,0-21-15,-21 21 0,22-21 0,-1 0 16,-21-1-16,0 22 0,22-21 16,-22 0-16,0 0 0,0 0 0,0 0 15,-21-22-15,0 22 0,22 0 0,-22-21 16,0-1-16,0 22 15,0-21-15,0-1 0,0 1 0,0 0 0,-22-1 16,22 1-16,-21 0 0,21-1 16,-21 22-16,0-21 0,0 21 0,0 0 15,21-1-15,-43 1 0,22 21 16,0 0-16,0-21 0,-22 21 16,22 0-16,-21 0 0,21 0 0,-22 0 15,22 21-15,-21 0 0,0 1 16,20-1-16,1 21 0,-21-21 0,21 22 15,0-1-15,-1 0 0,22 1 0,-21-22 16,21 21-16,-21 0 0,21 1 16,0-22-16,0 21 0,0-21 0,0 22 15,0-22-15,0 0 16,21 0-16,-21 0 0,21-21 0,-21 22 16,22-22-16,-1 0 0,-21 21 0,21-21 15,0 0-15,0 0 0,0 0 16</inkml:trace>
  <inkml:trace contextRef="#ctx0" brushRef="#br1" timeOffset="48468.15">4593 4678 0,'0'0'0,"0"-42"0,0 20 0,-21 1 0,21 0 16,0 0-16,0 0 0,0 0 16,0-1-16,0 1 0,0 0 0,0 0 15,0 0-15,0 0 16,0 42 15,0 0-31,0 0 0,0 21 0,0-20 16,0 20-16,0 0 0,0 1 15,0-1-15,0 21 0,0 1 0,0-1 16,0 1-16,0-1 0,0 1 16,0-1-16,0-20 0,0 20 0,0 43 15,0-64-15,0-20 16,0 20-16,0-21 0,0 0 0,0 0 16,21 1-16,0-22 15,0 0-15,-21-22 0,22 1 16,-1 0-16,0-21 0,-21 21 0,21-22 15,0-20-15</inkml:trace>
  <inkml:trace contextRef="#ctx0" brushRef="#br1" timeOffset="49488.98">6837 1630 0,'0'0'0,"0"42"0,0 1 15,0-1-15,21 0 0,0-21 16,0 22-16,0-22 0,22 0 0,-22 0 16,21-21-16,-21 0 0,22 0 0,-1 0 15,-21 0-15,22 0 0,-22 0 16,21-21-16,-21 0 0,22 0 0,-22 0 15,21-22-15,-21 1 0,0 21 16,1-22-16,-1 1 0,-21 0 16,0-22-16,0 22 0,0 0 0,0-1 15,0-20-15,0 20 0,-21 1 16,-1 0-16,1 21 0,0-22 0,0 22 16,-148-42-1,126 63-15,1 21 16,0 0-16,20 21 0,-20-21 15,21 22-15,0-1 0,0 0 0,-1-20 16,1 20-16,21 0 0,0 1 16,0-22-16,0 21 0,0 0 0,0-20 15,0 20-15,43 0 16,-22-21-16,-21 1 0,21-1 0,0 0 16,0-21-16,0 0 0,1 21 15,-1-21-15,0 0 0,0 0 0,0 0 16,0 0-16,1 0 15,-1 0 1,-21-21 78,0 0-79,0 0-15,21 21 16,0-22 0</inkml:trace>
  <inkml:trace contextRef="#ctx0" brushRef="#br1" timeOffset="50283.39">9483 1185 0,'0'0'16,"21"-21"-16,-21 0 0,0 0 15,0 0-15,0 0 0,21-1 0,-21 1 16,21 0-16,-21 42 47,0 0-47,0 1 0,0-1 15,0 21-15,0-21 0,0 22 0,0-1 16,0 0-16,-21-21 0,21 22 16,-21-1-16,21 0 0,0 1 0,0-1 15,-21 0-15,21 1 0,-22-1 16,22 0-16,0 1 0,0-22 0,0 0 15,0 0-15,0 0 0,0 1 0,0-1 16,0-42 15,0-1-31,0 1 0,22 0 16,-1 0-16,0 0 0</inkml:trace>
  <inkml:trace contextRef="#ctx0" brushRef="#br1" timeOffset="51300.81">13102 1207 0,'-21'0'31,"21"-22"-16,-21 22 1,21-21-16,-21 21 0,21-21 0,0 0 16,0 0-16,0 0 15,0-1-15,0 1 0,21 0 16,0 0-16,0 0 0,0 0 0,22-1 16,-22 1-16,21 0 0,22 0 15,-22 0-15,21 21 0,-20 0 16,-1 0-16,22 0 0,-22 0 15,-21 0-15,21 21 0,-20 21 0,-22-21 16,0 22-16,0-1 0,0 0 16,0 1-16,0-1 0,-43 0 0,22 1 15,-85 41-15,64-41 16,-22-1-16,1 0 0,-1-20 0,-20 20 16,20 0-16,1 1 0,20-22 0,-20 0 15,21 21-15,20-21 16,-20-21-16,21 22 0,0-1 0,0-21 0,42-21 47,0-1-47,0 1 0,0 0 15,22 0-15,-22 0 0,21 0 0,-21-1 16,22 1-16,-1 21 0,-21-21 16,21 21-16,-20 0 0,41 0 15,-42 0-15,0 21 0,1-21 16,-22 21-16,21 1 0,0-1 0,0 0 15,-21 0-15,21 0 0,0 0 0,22 1 16,-22-1-16,21-21 16,-21 0-16,1 0 0,20 0 0,-21 0 15,21 0-15,-20 0 0,-1 0 16,0 0-16,21-21 0,-21 21 16,1-22-16,-22 1 0,21 21 0,0-21 15,-21 0-15,0 0 0,21 0 16,-21-1-16,21 1 0,-21 0 0,0 0 15,0 0-15,21 0 0,-21-1 0,22 22 16,-22-21-16,21 21 16,-21 21 31,0 1-32</inkml:trace>
  <inkml:trace contextRef="#ctx0" brushRef="#br1" timeOffset="53076.12">2836 7916 0,'21'0'16,"-21"-21"-16,22 21 0,-22-21 15,21 0 1,0 21 0,-21-21-16,0 0 15,-21 21 32,-22 0-47,22 21 0,-21-21 16,0 21-16,-22 0 0,22 21 15,-22 1-15,1-1 0,-1 22 0,1-1 16,-1 1-16,1 20 0,-1-20 16,22 20-16,0-20 0,-1 21 0,1-1 15,21 1-15,0 0 0,-1-22 0,22 22 16,0-22-16,0 1 0,0-1 15,22 1-15,-1-22 0,0 0 16,0 1-16,21-1 0,1 0 16,20-20-16,-20-1 0,20 21 0,1-21 15,-1 0-15,1-21 0,-1 22 0,1-22 16,-1 0-16,-21 0 0,22 0 16,-22 0-16,1 0 0,-1-22 0,-21 1 15,21 0-15,-20 0 0,20 0 16,-21 0-16,0-1 0</inkml:trace>
  <inkml:trace contextRef="#ctx0" brushRef="#br1" timeOffset="65623.66">2011 5059 0,'0'0'0,"-21"0"16,21 21-1,-22-21 1,1 0 0,0 0-16,0 0 0,0 0 15,0 0-15,-1 0 0,1 0 16,-21 0-16,0 21 0,-1-21 16,1 0-16,0 0 0,-1 0 15,-20 0-15,20 0 0,1 0 0,-21 0 16,20 0-16,1 0 0,0 0 15,20 0-15,-20 0 0,21 0 0,0 0 16,0 0-16,-1 0 0,1 0 16,42 0 46,1 0-62,-1 0 0,21 0 16,0 0-16,22 0 0,-1 0 15,1 0-15,21 0 0,-1 0 0,1 0 16,0 0-16,-1 0 0,1 0 16,0 0-16,-1 0 0,1 0 0,21-21 15,-22 21-15,1 0 0,21 0 16,-21 0-16,-1 0 0,-20 0 0,20 0 16,-20-21-16,-1 21 0,-20 0 15,20 0-15,-20 0 0,-1-21 0,0 21 16,1 0-16,-1 0 0,0-21 15,-21 21-15,1 0 0,-1 0 16,0-22-16,0 22 0,0 0 0,-21-21 16,21 21-1,-21-21 17,0 0 14,-21 0-30,21 0 0,-21 21-16</inkml:trace>
  <inkml:trace contextRef="#ctx0" brushRef="#br1" timeOffset="66264.28">3027 4614 0,'0'0'16,"-21"-21"-16,-1 21 0,1-21 31,21 42 0,21 0-15,1 1-16,-1-1 15,0 0-15,0-21 0,21 21 0,-20 0 16,20 0-16,-21-21 0,21 22 0,-20-1 16,20 0-16,0-21 0,-21 21 15,22 0-15,-1-21 0,-21 21 0,22-21 16,-22 0-16,21 22 0,-21-22 15,0 0-15,1 21 0,-1-21 16,0 0 0,-21 21-16,21-21 0,-21 21 15,0 0 1,-21-21-16,0 0 16,0 21-16,-1-21 0,-41 43 15,21-43-15,20 21 0,-20 0 16,0 0-16,-1 0 0,22 1 0,-21-1 15,0 0-15,-1 21 0,-20 1 16,20-22-16,22 21 0,0-21 16,-21 0-16,21 1 0,-1-1 15,1 0-15,21 0 0,-21-21 16,0 42-16,0-20 0,21-1 16,0 0-16,-21-21 15,21 21-15,0 0 16,-22-21-16,44 0 62</inkml:trace>
  <inkml:trace contextRef="#ctx0" brushRef="#br1" timeOffset="67223.74">3831 8319 0,'0'0'0,"0"-106"31,0 85-15,0 42-1,0 0 1,0 21-16,0-21 0,0 22 16,0-1-16,0-21 0,0 22 0,0-1 15,0 0-15,0 1 0,0-1 0,0 0 16,0 1-16,-21-1 0,21-21 16,-21 21-16,21-20 0,0 20 0,0-21 15,0 0-15,0 0 0,0 1 16,0-44 15,0 1-15,0 0-16,0 0 0,0-21 0,0-1 15,0 1-15,0 0 0,0-43 16,0 43-16,0-22 0,0 22 16,0-1-16,0-20 0,0 21 0,21-22 15,-21 22-15,0 21 0,0-22 16,0 22-16,0 0 0,21 21 15,-21 21-15,0 0 0,0 0 16,0 1-16,21 20 16,-21 0-16,0 1 0,0 20 0,0-21 0,0 43 15,0-21-15,0-22 16,0 0-16,-21 22 0,0-22 16,21 0-16,0-20 0,0 20 0,-21-21 15,21 0-15,0 0 0,0 1 0,21-22 31,0-22-31,0 22 16</inkml:trace>
  <inkml:trace contextRef="#ctx0" brushRef="#br1" timeOffset="67832.39">4678 8805 0,'-43'0'31,"22"0"-31,21-21 0,-21 0 16,21 0-1,0 0-15,0 0 0,0-1 16,21 1-16,0 0 15,1 21-15,-1-21 16,0 21-16,0 0 0,0 0 16,0 0-16,1 21 0,-22 0 15,21 0-15,-21 1 16,0-1-16,0 0 0,0 0 0,0 0 16,0 0-16,0 1 0,0-1 0,-21-21 15,-1 21-15,1 0 0,0 0 16,0-21-16,21 21 0,-21-21 15,0 0-15,-1 0 16,22-21 0,-21 0-16,21 0 0,0 0 15,0 0-15,0-22 0,0 22 16,0 0-16,0 0 0,0 0 16,21-1-16,1 1 0,-22 0 0,42 21 15,-21 0-15,0-21 0,0 21 0,1 0 16,20 0-16,-21 21 0,0-21 15,0 21-15,22 22 0,-22-1 16,-21-21-16,0 21 0,0-20 0,0 20 16,0-21-16,0 21 0,-21 1 15,0-22-15,-22 21 0,1 1 0,0-1 16,-22-21-16,22 21 0,-22-20 0,22 20 16,0-21-16,-22 0 15,22 0-15,-1-21 0,-41 43 16,63-43-16</inkml:trace>
  <inkml:trace contextRef="#ctx0" brushRef="#br1" timeOffset="68569.37">6350 8149 0,'0'0'0,"0"-21"0,0 0 0,-21 0 16,21 0-16,0-1 15,-21 22 1,-1 0-16,1 0 16,0 22-16,21-1 0,-21 0 15,0 0-15,21 0 0,-21 22 0,-1-1 16,1-21-16,21 21 0,0 1 0,-21-1 15,21 0-15,-21 1 0,21-1 16,0 0-16,0 1 0,0 20 0,0-42 16,0 22-16,0-1 0,21 0 0,-21-20 15,21-1-15,0 0 0,1 0 16,20 0-16,-21-21 0,21 0 0,-20 0 16,20 0-16,0 0 0,1 0 15,-22 0-15,21-21 0,0 0 16,1 0-16,-1-22 0,0 22 0,1-21 15,-22 21-15,21-22 0,1 1 0,-22 0 16,0-1-16,0 1 0,-21 0 0,0-1 16,0 1-16,0 0 0,0-1 15,-21 1-15,0 0 0,0-1 0,-22 22 16,1-21-16,0 21 0,-1 0 16,1-1-16,0 22 0,-22 0 0,22 0 15,21 0-15,-22 0 0,22 0 0,-21 22 16,21-1-16,-1 0 0,22 0 15,0 0-15,-21 0 0,21 1 16,0 20-16,0-21 0,0 0 0,0 0 16,0 1-16,0 20 0,0-21 0,0 0 15,21 0-15,-21 1 16,22-22-16,-1 21 0,0-21 0,0 0 16,0 0-16,0 0 0,22 0 15,-22 0-15,21-21 0,-21 21 16</inkml:trace>
  <inkml:trace contextRef="#ctx0" brushRef="#br1" timeOffset="69004.57">7218 7557 0,'0'0'0,"0"-43"31,21 43-31,0 0 0,0 0 16,0 0-16,22 0 0,-22 21 15,21 1-15,1-1 0,-1 0 0,0 0 16,1 21-16,-1-20 0,0 20 16,1 0-16,-1 1 0,0-1 15,-21 0-15,1 22 0,-1-22 0,0 22 16,0-1-16,-21 1 0,0-22 0,0 21 15,0 1-15,0-22 0,0 22 16,-21-22-16,0 0 0,0 22 0,-22-22 16,1 1-16,21 20 0,-22-21 0,-20 1 15,21-1-15,-1 0 0,1 1 16,-22-1-16,22-21 0,0 22 0,-1-22 16,1 0-16,21 0 0,-21 0 0,20-21 15,-20 21-15,21-21 0,0 0 0,0 0 16,-1 0-16,1 0 15,0 0-15,21-21 16,0 0-16,0 0 0,0 0 16,0 0-16,21-22 0,0 22 0</inkml:trace>
  <inkml:trace contextRef="#ctx0" brushRef="#br1" timeOffset="69647.72">9356 7472 0,'21'-21'16,"-42"42"-16,63-63 0,-21 20 0,0 1 0,0 21 15,-21-21-15,0 0 0,0 0 16,0 0-16,0-1 0,-21 1 16,0 0-16,-21 21 15,21 0-15,-1 0 0,-20 0 0,21 21 16,-21 22-16,-1-22 0,-20 21 15,20 22-15,1-1 0,-21 1 0,20-1 16,-20 22-16,20-1 0,-20 1 16,21 0-16,-1 21 0,22-22 15,-21 1-15,21 0 0,-1-22 0,1 1 16,21 20-16,0-20 0,0-22 16,0 22-16,21-22 0,1 0 0,-1 1 15,0-1-15,21 0 0,1-21 0,-1 1 16,0-1-16,1 0 0,20-21 0,-21 0 15,1 0-15,20 0 0,-20 0 16,-22 0-16,21 0 0,0 0 0,22-42 16,-43 20-16,21 1 0,-20-21 15,-1 21-15,0 0 0,0-22 16</inkml:trace>
  <inkml:trace contextRef="#ctx0" brushRef="#br1" timeOffset="74656.61">9504 7853 0,'0'0'15,"0"-21"-15,0 0 0,0-1 0,0 1 16,0 0-16,0 0 0,0 0 15,0 0-15,0 42 32,0 0-17,0 0-15,0 0 0,0 22 16,0-22-16,0 21 0,0 0 16,0 22-16,0-22 0,0 43 0,0-43 15,0 1-15,0-1 0,0-21 16,0 21-16,0-20 0,0 20 0,0-21 15,0 0-15,0 0 0,0 1 16,21-44 15,0 22-15,0-21-16,-21 0 0</inkml:trace>
  <inkml:trace contextRef="#ctx0" brushRef="#br1" timeOffset="75252.27">10160 8213 0,'0'0'0,"0"21"0,0 0 16,-21 0-16,0-21 0,21 21 16,-22-21-16,1 0 15,0 0 16,21-21-31,0 0 0,0 0 16,0 0-16,0 0 16,0-1-16,0 1 0,21 0 15,-21 0-15,21 0 0,1 21 16,-1 0-16,0 0 16,-21 21-16,21 0 15,-21 0-15,0 0 0,0 1 16,0-1-16,0 0 0,0 0 15,0 0-15,-21 0 0,0 1 16,0-1-16,-1 0 0,1 0 16,0-21-1,0 0 1,21-21-16,0 0 16,0 0-16,0-1 15,0 1-15,21 0 0,0 0 16,-21 0-16,21 0 0,1-1 0,-1 1 15,0 21-15,0 0 0,0 0 16,0 0-16,1 0 0,-1 0 16,0 21-16,0 1 0,-21-1 0,21 21 0,0 0 15,1 1-15,-22-22 16,0 0-16,0 21 0,0-20 16,0 20-16,-43-21 0,22 0 0,0 22 15,-21-22-15,-1 0 0,1 0 0,0 21 16,-1-42-16,1 22 0,0-1 0,-1 0 15,1 0-15,21-21 0,-22 0 16,22 21-16,0-21 0,21-21 16,0 0-16</inkml:trace>
  <inkml:trace contextRef="#ctx0" brushRef="#br1" timeOffset="75597.09">10858 7747 0,'0'0'16,"-21"0"-16,21-21 15,-21 21-15,21 21 0,-21 0 16,21 0-16,0 1 15,0 20-15,0-21 0,0 21 16,0 1-16,0-1 0,-21-21 0,21 22 16,0-1-16,-21 0 0,21 1 15,-22-22-15,22 0 0,0 21 0,0-21 16,-21 1-16,21-1 0,0 0 0,0 0 16,-21 0-16,21-42 46,21 0-46,-21 0 0,21 0 0</inkml:trace>
  <inkml:trace contextRef="#ctx0" brushRef="#br1" timeOffset="76061.82">11282 7281 0,'0'0'16,"0"-21"-16,-21 21 0,-1-21 15,44 21 1,-1 0 0,0 0-16,21 0 0,1 0 15,-1 21-15,0 0 0,43 43 16,42 63-1,-85-85-15,1 1 0,-1 20 16,0-21-16,-21 22 0,1-1 0,20 1 16,-42-1-16,0-20 0,0 20 0,0 64 15,0-63-15,0-22 16,-21 22-16,-22-22 0,22 21 0,-21-20 16,0-1-16,-1 0 0,1 1 0,-22-1 15,22 0-15,-21-20 0,-1 20 16,1 0-16,-1-21 0,1 22 0,20-22 15,1 0-15,0 0 0,-1 0 0,22-21 16,0 22-16,0-22 0,0 21 16,-1-21-16,22-21 31,22-1-31,-1 1 16,0 0-16,0 0 0,21-43 15,-20 43-15,-1-21 0</inkml:trace>
  <inkml:trace contextRef="#ctx0" brushRef="#br1" timeOffset="79971.66">12869 7133 0,'0'0'0,"21"0"0,1 0 16,-1-21-16,0 21 16,0 0-16,0-21 0,0 21 0,22-21 15,-22 21-15,0 0 0,0-21 16,0 21-16,1 0 0,-1-22 15,0 22-15,-21-21 16,-21 21 0,0 0-16,-22 0 15,22 21-15,-64 22 0,43-22 16,0 21-16,-1 1 0,1-1 16,0 21-16,-1 1 0,22-1 15,-21 1-15,21-1 0,0 1 0,-1-22 16,1 22-16,21-1 0,-21 1 15,21-1-15,0 1 0,0-22 0,0 22 16,0-22-16,21 21 0,0-20 0,1-1 16,-1 0-16,0-20 0,0 20 15,21-21-15,-20 0 0,20 0 0,-21 1 16,21-1-16,1 0 0,-22-21 0,21 0 16,-21 0-16,22 0 0,-22 0 15,0 0-15,21 0 0,-20 0 0,-1 0 16,21-21-16,-21 0 0,0 21 0,1-22 15,-1-20-15,0 21 0,0 0 16</inkml:trace>
  <inkml:trace contextRef="#ctx0" brushRef="#br1" timeOffset="80251.5">13779 7514 0,'0'0'0,"0"-21"16,0 42 0,-21 0-16,21 1 0,0-1 15,0 0-15,-21 0 0,21 21 16,0-20-16,0 20 0,0 0 0,0-21 16,0 22-16,0-22 0,0 21 0,0 1 15,0-22-15,0 0 0,0 21 16,0-21-16,-21 1 0,21-1 0,0 0 15,0 0-15,-21-21 0,21 21 0</inkml:trace>
  <inkml:trace contextRef="#ctx0" brushRef="#br1" timeOffset="80848.37">14287 8043 0,'0'0'0,"-21"0"15,0 22 1,0-22-16,0 0 16,0 0-16,-1 0 15,1 0 1,21-22-1,0 1 1,21 0-16,1 21 0,-22-21 16,21 21-16,0-21 0,0 21 15,0 0-15,0 0 0,1 0 0,-1 0 16,0 0-16,-21 21 16,0 0-16,0 0 15,0 0-15,0 1 0,0-1 0,0 0 16,0 0-16,0 0 0,-21 0 0,0 1 15,-1-1-15,1 0 16,0-21-16,0 21 0,0-21 16,0 0-16,-1 0 31,22-21-31,0 0 16,0 0-16,0-1 0,0 1 0,0 0 15,22 0-15,-22-21 0,21 20 16,0 1-16,0 0 0,0 0 0,-21 0 15,21 21-15,1 0 0,-1 0 0,0 0 16,0 0-16,0 0 0,0 21 16,-21 0-16,0 0 0,22 22 0,-22-22 15,0 85 1,0-64-16,0 0 0,-22-21 0,1 22 16,0-22-16,0 21 0,-21-21 15,-1 22-15,1-22 0,-22 0 0,22 21 16,0-20-16,-1-1 0,-41 0 15,41 0-15,22 0 0,0-21 16</inkml:trace>
  <inkml:trace contextRef="#ctx0" brushRef="#br1" timeOffset="81537.46">15198 7620 0,'0'-21'0,"0"42"0,0-63 16,0 21-16,0-1 15,0 1-15,0 0 0,21 0 16,0 0-16,0 0 0,0 21 0,0-22 16,22 1-16,-1 0 15,0 21-15,-20-21 0,41 21 0,-21 0 16,1 0-16,-22 0 0,21 0 0,22 42 16,-64 1-16,0-1 15,0-21-15,0 21 0,0 22 0,0-22 16,0 1-16,-21-1 0,-1 21 0,-20-20 15,0 20-15,-1-20 0,1 20 16,0-21-16,-22 1 0,1-1 0,20 0 16,-20 1-16,21-22 0,-1 21 0,1-21 15,0-21-15,-1 22 0,22-1 16,0-21-16,0 0 0,0 0 16,-1-21-1,22-1-15,0 1 0,0-21 16,0 21-16,22-22 0,-1-41 15,0 41-15,0 1 0,0 21 16,0-21-16,1 20 0,-1 1 0,0 0 16,0 0-16,0 21 0,0 0 15,1 0-15,-1 21 0,0 0 16,0 0-16,0 22 0,0-22 0,1 21 16,-1-21-16,0 22 0,21-22 15,-21 0-15,1 21 0,20-20 0,0-1 16,-21 0-16,22 0 0,-1-21 15,-21 21-15,22-21 0,-22 0 16,0 0-16,0 0 0,21 0 0,-20 0 16,-1 0-16,0 0 0,0 0 0,0-21 15,-21 0-15,21 0 0,1-22 16,-1 22-16,0-21 0,0 0 0,0-1 16</inkml:trace>
  <inkml:trace contextRef="#ctx0" brushRef="#br1" timeOffset="81984.23">16108 6879 0,'0'0'0,"0"-42"31,21 42-31,0 0 0,21 0 16,1 0-16,-1 0 0,22 21 15,-22 0-15,21 0 0,1 1 0,-1 20 16,-20-21-16,-1 21 0,0 22 0,1-22 16,-1 22-16,-21-1 15,22 1-15,-22 20 0,0-20 0,0-1 16,-21 22-16,0-21 0,0-1 0,0 22 15,0-22-15,0 22 0,-42 63 16,-1-84-16,22-1 0,-21 1 16,0-22-16,-1 21 0,-41 22 15,20-43-15,22 1 0,-22-1 16,1-21-16,-1 22 0,22-22 0,-22 21 16,1-21-16,21 0 0,-22 1 0,22-1 15,-1 0-15,1-21 0,0 21 16,21 0-16,-1-21 0,-20 0 0,21 0 15,0 0-15,0 0 16,21-21-16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BF3F-92DE-4DA9-A5B8-437649143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AE2A0-8378-4F46-94C7-C76334FB0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562DA-E596-46EC-AC45-341EE8B39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92BC-3A34-4B35-BC4A-6AAA36790AA1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0EBF6-A77A-4DCC-A74C-E064A259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CBEAB-A281-4F94-B12E-6D9C780A3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5991-CCCE-4D9D-B330-39F9F342B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33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9AACF-71A8-4776-BE42-D3B1F41DA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6F835-D079-454A-9939-F4E1F0B88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4748E-FAC7-491A-B165-E89B70B8C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92BC-3A34-4B35-BC4A-6AAA36790AA1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C2AB8-5031-4B32-981A-6203A0E89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E419C-170B-41F7-A2D3-3171A6E6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5991-CCCE-4D9D-B330-39F9F342B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08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FDD1DA-BDC3-47AD-89FC-03A10EE88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27D933-A8D0-435B-BEFB-FAE56D4EB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EF07D-C63F-4D1A-BDD4-AE93C28C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92BC-3A34-4B35-BC4A-6AAA36790AA1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85D07-88FE-4062-BF2D-DC5FFFD0E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ACBA7-991F-40D2-8096-8E601FB3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5991-CCCE-4D9D-B330-39F9F342B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729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326B5-4F08-443D-95E9-6F5EF9E8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63FFD-8FA4-4A14-9ADA-377A4D7A5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1C966-F5C8-4A10-9FFB-CCBEBF87F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92BC-3A34-4B35-BC4A-6AAA36790AA1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45D7D-9870-4490-BF69-89A65B86A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25ACE-C540-434B-9589-073FDC27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5991-CCCE-4D9D-B330-39F9F342B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29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26F8-8C09-40FF-A0BA-74A6CFEA6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51F78-179C-4B0C-8787-07DAF62B9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E4685-E9DB-48FA-89E4-FFFEE24FF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92BC-3A34-4B35-BC4A-6AAA36790AA1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6654A-B62B-47B7-B04C-530729ED0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0CDC8-027C-424C-87DB-3D60ADE79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5991-CCCE-4D9D-B330-39F9F342B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119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397AB-A468-411A-B7F2-CBF85C555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B3342-93F7-4B5C-ADA4-46C4A3AC4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AEE2F-B22D-4E3D-80EB-DD5625C3E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4719E-CD74-4D86-93E8-378E72FE3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92BC-3A34-4B35-BC4A-6AAA36790AA1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04FF0-E91D-45C3-8364-824DE2A32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B403B-1C17-43CA-AB00-96A2D4BB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5991-CCCE-4D9D-B330-39F9F342B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44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1DFC8-E91A-42AA-8F32-0101EA667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414BD-1B74-497B-95ED-7C8764574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ABF9D-99E5-4561-8D7F-DBB8B1C9F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643E09-CFB0-4DAA-BB0F-D5DB310BB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730020-AB4E-409B-BF62-BA2D8501D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F03699-00E3-4B62-A5FE-587A76065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92BC-3A34-4B35-BC4A-6AAA36790AA1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477C70-4428-4AB4-A3CE-60AD4F53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990312-7805-45C4-B192-BBAEF006A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5991-CCCE-4D9D-B330-39F9F342B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67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F9F63-1767-497D-932C-C2FA82A9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77D72E-2B8A-469D-8C0C-2E7A2C5BE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92BC-3A34-4B35-BC4A-6AAA36790AA1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34C7D-65E6-49BF-945F-F69811FD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390F2-EDAB-4FB9-8BBF-750E2824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5991-CCCE-4D9D-B330-39F9F342B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69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DFE0E0-0830-4F10-AF04-C0142C28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92BC-3A34-4B35-BC4A-6AAA36790AA1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A6D522-AA2B-48C3-A362-A127168A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DCEAB-7B06-4F02-9AFD-4F9749565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5991-CCCE-4D9D-B330-39F9F342B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88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45FBF-FC05-4B25-8CB1-F561D061A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265D1-6AD8-4304-8AFF-8E5091BD2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39789-24EF-44B8-B59F-280D25445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73337-3970-4EAE-9E6A-D3FFC0DFD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92BC-3A34-4B35-BC4A-6AAA36790AA1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3EB5B-860C-43D0-8C65-6FAA49CEA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3ED58-BCEE-44EB-8E51-28CA2969E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5991-CCCE-4D9D-B330-39F9F342B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0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AD06-B2FA-4410-A253-A594FF1F9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5983AB-4A68-418F-B850-A6CCDBF31C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91B06-6538-4782-B23B-81E0D49B9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24D19-C9A1-4707-BA45-E87C85265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92BC-3A34-4B35-BC4A-6AAA36790AA1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F978E-E82C-4CA4-B935-D66957E08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267C1-3BFA-4544-B3FD-93AE0CBBD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5991-CCCE-4D9D-B330-39F9F342B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094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BAC6B0-6C33-4506-A8DC-F07185F67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A73C5-30D8-4A39-A242-E79F5E653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09DFF-401D-40AA-AABB-38BD2F4B6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792BC-3A34-4B35-BC4A-6AAA36790AA1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3D261-C93E-461A-8DA4-4B5AD467F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B54AF-6F6C-4F29-8BEA-DF6D996ED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D5991-CCCE-4D9D-B330-39F9F342B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116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EA189-7AB2-45A1-8BEB-3004638E61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AAC98-E02E-4758-A16E-E46AD31E6E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1328CE-C232-40DD-979C-7EC78616AC0E}"/>
                  </a:ext>
                </a:extLst>
              </p14:cNvPr>
              <p14:cNvContentPartPr/>
              <p14:nvPr/>
            </p14:nvContentPartPr>
            <p14:xfrm>
              <a:off x="762120" y="76320"/>
              <a:ext cx="8336520" cy="5776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1328CE-C232-40DD-979C-7EC78616AC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2760" y="66960"/>
                <a:ext cx="8355240" cy="579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331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EA189-7AB2-45A1-8BEB-3004638E61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AAC98-E02E-4758-A16E-E46AD31E6E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51871A-A555-425A-BB26-D484D58A1A90}"/>
                  </a:ext>
                </a:extLst>
              </p14:cNvPr>
              <p14:cNvContentPartPr/>
              <p14:nvPr/>
            </p14:nvContentPartPr>
            <p14:xfrm>
              <a:off x="137160" y="0"/>
              <a:ext cx="9479520" cy="5692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51871A-A555-425A-BB26-D484D58A1A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-9360"/>
                <a:ext cx="9498240" cy="571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3489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EA189-7AB2-45A1-8BEB-3004638E61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AAC98-E02E-4758-A16E-E46AD31E6E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BC071E5-940D-4881-9A40-04785E08B123}"/>
                  </a:ext>
                </a:extLst>
              </p14:cNvPr>
              <p14:cNvContentPartPr/>
              <p14:nvPr/>
            </p14:nvContentPartPr>
            <p14:xfrm>
              <a:off x="53280" y="0"/>
              <a:ext cx="9845280" cy="6340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BC071E5-940D-4881-9A40-04785E08B1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20" y="-9360"/>
                <a:ext cx="9864000" cy="635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3434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EA189-7AB2-45A1-8BEB-3004638E61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AAC98-E02E-4758-A16E-E46AD31E6E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E20784-0C72-4DF6-8B62-8CA715537C1B}"/>
                  </a:ext>
                </a:extLst>
              </p14:cNvPr>
              <p14:cNvContentPartPr/>
              <p14:nvPr/>
            </p14:nvContentPartPr>
            <p14:xfrm>
              <a:off x="434160" y="76320"/>
              <a:ext cx="9213120" cy="2438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E20784-0C72-4DF6-8B62-8CA715537C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00" y="66960"/>
                <a:ext cx="9231840" cy="245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3763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EA189-7AB2-45A1-8BEB-3004638E61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AAC98-E02E-4758-A16E-E46AD31E6E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140A22-443C-4BFE-9D20-708D53DDB897}"/>
                  </a:ext>
                </a:extLst>
              </p14:cNvPr>
              <p14:cNvContentPartPr/>
              <p14:nvPr/>
            </p14:nvContentPartPr>
            <p14:xfrm>
              <a:off x="472320" y="0"/>
              <a:ext cx="8474040" cy="4168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140A22-443C-4BFE-9D20-708D53DDB8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960" y="-9360"/>
                <a:ext cx="8492760" cy="418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7310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EA189-7AB2-45A1-8BEB-3004638E61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AAC98-E02E-4758-A16E-E46AD31E6E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143A49-706D-437F-BF8D-45E02061EE53}"/>
                  </a:ext>
                </a:extLst>
              </p14:cNvPr>
              <p14:cNvContentPartPr/>
              <p14:nvPr/>
            </p14:nvContentPartPr>
            <p14:xfrm>
              <a:off x="0" y="0"/>
              <a:ext cx="6553440" cy="3307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143A49-706D-437F-BF8D-45E02061EE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6572160" cy="332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994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EA189-7AB2-45A1-8BEB-3004638E61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AAC98-E02E-4758-A16E-E46AD31E6E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A03AA5A-F797-488C-A8F1-81F4CDF417CB}"/>
                  </a:ext>
                </a:extLst>
              </p14:cNvPr>
              <p14:cNvContentPartPr/>
              <p14:nvPr/>
            </p14:nvContentPartPr>
            <p14:xfrm>
              <a:off x="380880" y="304920"/>
              <a:ext cx="5707800" cy="3147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A03AA5A-F797-488C-A8F1-81F4CDF417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520" y="295560"/>
                <a:ext cx="5726520" cy="316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877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2021-11-30T04:37:53Z</dcterms:created>
  <dcterms:modified xsi:type="dcterms:W3CDTF">2021-11-30T04:38:15Z</dcterms:modified>
</cp:coreProperties>
</file>