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2:39:49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24045 5673 0,'0'21'32,"21"-21"-1,1 0-31,-1 0 16,0 0-16,0-21 15,0 21-15,-21-21 0,21 21 16</inkml:trace>
  <inkml:trace contextRef="#ctx0" brushRef="#br0" timeOffset="21444.48">677 762 0,'0'-21'31,"0"0"-16,-21 21-15,0-21 16,0-1-16,0 1 16,21 0-16,-22 21 15,22-21 1,-21 21-16,21 21 47,0 0-47,0 0 15,0 1-15,0 20 0,0-21 16,0 21-16,0 1 0,0-22 0,0 21 16,0 1-16,0-1 0,0 0 15,0 1-15,0-1 0,0-21 0,0 21 16,0 1-16,0-22 0,0 21 16,0-21-16,0 1 0,0 20 15,0-21-15,0 0 0,0 0 16,0 1-16,0-1 15,0 0-15,0 0 0,0-42 47</inkml:trace>
  <inkml:trace contextRef="#ctx0" brushRef="#br0" timeOffset="22180.45">952 1228 0,'0'0'0,"0"21"16,0 0-16,-21-21 16,21 21-1,0-42 16,0 0-15,0 0 0,0 0-16,0-1 15,0 1 1,0 42 31,0 1-47,0-1 0,0 0 15,0 0-15,0 0 16,0 0-16,0 1 16,21-22 15,1 0-15,-1 0-16,0 0 15,-21-22-15,0 1 16,0 0-16,21 0 15,-21 0-15,0 0 16,0-1-16,0 1 16,-21 21-16,0 0 15,0 0 1,-1 0 0,22 21-16,0 1 15,0-1 1,0 0-1,0 0-15,0 0 16,22-21 0</inkml:trace>
  <inkml:trace contextRef="#ctx0" brushRef="#br0" timeOffset="30859.06">2095 550 0,'-21'-42'31,"0"42"0,21 21-31,0 0 16,0 1-16,-21-1 0,21 0 15,0 0-15,0 0 0,0 0 0,0 1 16,0-1-16,0 0 0,0 0 16,0 0-16,0 0 0,0 1 15,21-22-15,0 21 0,-21 0 0,21-21 16,1 0-16,-1 0 15,0 0-15,0 0 0,21 0 16,-20 0-16,20 0 0,-21-21 0,21 0 16,-20-1-16,20 1 0,0 0 15,-21 0-15,1 0 0,20 0 0,-21-22 16,0 22-16,-21 0 0,21 0 16,-21-22-16,0 22 0,0 0 15,0 0-15,0 0 0,0 0 0,0-1 16,0 1-16,-21 21 15,0 0 1,21 21 0,0 1-16,-21 20 0,0-21 15,0 21-15,21 1 0,0-1 0,-22 0 16,1 1-16,21 20 0,-21 1 16,21-22-16,0 22 0,-21-1 0,21-21 15,-21 22-15,21-22 0,0 1 16,0-1-16,0 0 0,0 1 0,0-22 15,-21 21-15,21-21 0,0 0 16,0 1-16,0-1 16,0 0-16,-22-21 15,22-21 1,-21 0-16,0-1 16,0 1-16,0 0 0,0 0 15,-1 0-15,1-22 0,0 22 0,0 0 16,-21 0-16,20 0 0,1 0 15,0-1-15,0 22 0,0 0 16,0 0-16,-1 0 0,1 22 16,21 20-1,0-21-15,-21 0 0,21 0 0,0 22 16,0-22-16,0 0 0,0 21 16,21-20-16,0-1 0,-21 0 15,22 0-15,-1 0 0,0-21 16,21 21-16,-21-21 0,22 0 15,-22 0-15,21 0 0,22 0 0,-22 0 16,0-21-16,1 21 0,20-21 16,-20 0-16,-1 0 0,0 0 0,1-1 15,-22 1-15,21 0 0,-21 0 16,0-21-16,1 20 0,-22 1 16,0-21-16,21 21 0,-21 0 0,0-1 15,0 1-15,0 0 16,0 42-1,-21 0 1,21 1-16,-22-1 0,22 0 0,0 0 16,-21 0-16,21 0 0,-21 1 15,21 20-15,-21-21 0,21 0 0,0 0 16,0 1-16,0-1 0,-21 0 16,21 0-16,0 0 0,0-42 46,21 21-46,-21-21 16,0 0-16,0 0 0,21-1 16,-21-20-16,21 21 0,-21 0 0,21 0 15,1-22-15,-22 22 16,21 0-16,0 0 0,-21 0 0,21-1 16,-21 1-16,21 21 0,0 0 15,1 0 1,-1 21-16,-21 1 0,0-1 15,0 0-15,0 0 0,21 0 16,-21 0-16,0 22 0,0-22 0,0 0 16,0 21-16,0-20 0,0-1 15,21 0-15,-21 0 0,0 0 0,21 0 16,0-21-16,1 0 16,-1 0-16,0-21 15,0 21-15,0-21 16,0 0-16,1 0 0,-1 0 0,0-22 15,0 22-15,0 0 0,0-21 16,1 20-16,-1-20 0,0 21 0,0 0 16,0-22-16,0 22 0,1 0 15,-22 0-15,21 21 16,-21 21 0,0 0-16,0 0 15,0 1-15,0-1 0,0 0 0,0 0 16,0 0-16,0 0 15,0 1-15,0-1 0,0 0 0,0 0 16,21 0-16,0 0 0,0-21 16,-21 22-16,21-22 0,1 0 0,20 0 15,-21 0-15,0 0 0,22 0 16,-22 0-16,21 0 0,-21 0 0,22-22 16,-22 1-16,0 21 0,21-21 15,-21 0-15,1 0 0,-1-22 0,0 22 16,0 0-16,-21-21 0,21 21 15,-21-1-15,21 1 0,-21 0 0,0-21 16,0 21-16,0-1 16,0 1-16,0 0 15,0 42 1,0 0 0,0 1-16,0-1 0,0 21 15,0-21-15,0 22 0,0-1 0,-21 0 16,21 1-16,-21-1 0,21 21 15,0 1-15,0-22 0,-21 43 0,21-22 16,0 1-16,-21-1 0,21 1 16,0-1-16,0 1 0,0-1 0,0 1 15,0-1-15,0 1 0,0-1 16,0 1-16,-21-1 0,21 1 0,0-22 16,0 1-16,-22-1 0,22-21 15,0 21-15,0-20 16,0-1-16,0-42 15,0-1-15,0 1 16,0 0-16,-21-21 0,21-1 0,0 1 16,0 0-16,0-22 0,0 1 15,0 20-15,0-20 0,0-22 0,0 22 16,0-22-16,0 0 0,0 1 16,0-1-16,0 0 0,0 22 0,0-22 15,21 22-15,1-1 0,-22 1 16,21-1-16,-21 1 0,0 20 0,0-20 15,21 21-15,-21-1 0,21 1 16,-21 0-16,21 20 0,-21-20 16,0 21-16,21 0 0,1 21 15,-1-21-15,0 21 0,0 0 16,-21 21-16,21-21 0,0 42 16,1-21-16,-1 0 0,0 22 15,-21-22-15,21 21 0,-21 1 0,21-1 16,-21-21-16,0 21 0,0-20 15,0 20-15,0-21 0,0 0 0,0 0 16,0 1-16,-21-22 0,0 21 16,0-21-16,0 0 15,-1 0-15,22-21 16,-21-1-16,0 1 16,21 0-16,0 0 15,0 0-15,0 0 0,-21 21 0,21-22 16,0 1-1,-21 21-15,21 21 16,0 1 0,0-1-16,0 0 15,0 0-15,0 0 0,21 0 16,0-21-16,-21 22 0,21-22 0,0 21 16,1-21-16,-1 0 15,0 0-15,0 0 0,0 0 0,22 0 16,-22 0-16,21 0 0,0 0 15,1 0-15,-22-21 0,21-1 0,1 1 16,-1 0-16,-21-21 0,0 21 16,22-22-16,-22 1 0,0-22 0,0 22 15,0-21-15,-21 20 0,21-20 16,-21 20-16,22 1 0,-22 0 16,0-1-16,0 22 0,0-21 0,0 21 15,0 0-15,0-1 0,-22 22 16,1 0-16,0 0 15,0 0-15,0 22 16,0 20-16,21-21 0,0 21 16,-22 1-16,22-1 0,-21 0 15,21 1-15,0 20 0,0-20 0,0 20 16,0-21-16,0 1 0,0-1 16,0 0-16,0-20 0,0 20 0,21-21 15,1 0-15,-1 0 0,0 1 16,0-1-16,0-21 0,0 0 0,22 0 15,-22 0-15,21 0 0,-21 0 16,1 0-16,20 0 0,-21-21 0,0-1 16,0 1-16,1 0 15,-1 0-15,0 0 0,0-22 0,-21 22 16,0-21-16,0 21 0,21-22 16,-21 22-16,0 0 0,0 0 0,0 0 15,0 0-15,0 42 31,0 0-31,0 0 0,0 21 16,0-20-16,0 20 0,0-21 0,0 0 16,0 22-16,0-22 0,0 0 15,0 0-15,0 0 0,0 0 0,0 1 16,21-1-16,1-21 0,-1 21 16,0-21-16,0 0 15,0 0-15,0 0 0,1 0 0,-1-21 16,0 0-16,21-1 0,-21 1 15,1 0-15,-1 0 0,0-21 0,0 20 16,0-20-16,0 0 0,22 21 16,-22-22-16,-21 1 0,21 21 15,0 0-15,0-1 0,-21 1 0,0 42 32,0 1-17,0-1-15,0 0 16,0 0-16,0 0 15,0 0-15,0 1 16,22-22 15,-22-22-31,0 1 0,0 0 16,0 0-16,0 0 16,0 0-16,0-1 0,0 1 0,0 0 15,0 0-15,0 0 16,0 0-16,-22 21 0,1 0 15,0 0-15,21 21 16,-21 0-16,0 0 0,0 21 0,21-20 16,-22 20-16,22-21 15,-21 21-15,21-20 0,0 20 0,0 0 16,0-21-16,0 1 0,0 20 16,0-21-16,0 0 0,0 0 0,0 1 15,0-1-15,21 0 0,1-21 16,-1 0-16,0 21 0,21-21 0,-21 0 15,1 0-15,20 0 0,-21 0 16,21-21-16,-20 0 0,-1 21 0,21-21 16,-21-1-16,0 1 0,1-21 15,-1 21-15,0-22 0,-21 1 0,21 21 16,-21-21-16,21 20 0,-21-20 16,0 21-16,0 0 0,0 0 15,0 42 1,0 0-1,-21 21-15,21-21 16,-21 1-16,21-1 0,-21 21 0,21-21 16,0 0-16,0 22 0,0-22 15,0 0-15,0 0 0,21 22 16,0-43-16,-21 21 0,21-21 16,0 0-16,1 0 0,-1 0 0,0 0 15,0 0-15,0 0 0,0 0 16,1 0-16,-1 0 0,-21-21 0,21-1 15,0 1-15,0-21 0,0 21 16,1-22-16,-22 1 0,21 0 16,0-22-16,0 1 0,0 20 0,0-20 15,1-1-15,-22 22 0,0 0 16,21-22-16,-21 43 0,0-21 0,0-1 16,0 22-16,0 0 0,0 0 15,0 0-15,-21 21 16,-1 0-16,1 0 15,21 21-15,0 0 0,0 21 16,-21-20-16,21 20 0,-21 0 0,21 1 16,0-1-16,0 21 0,0-20 15,0 20-15,0-20 0,0 20 16,0-21-16,0 1 0,0-1 0,0 0 16,0-20-16,0 20 0,0-21 15,21 0-15,0 0 0,0 1 0,1-22 16,-1 0-16,0 0 0,0 0 15,21 0-15,-20 0 0,20 0 0,0 0 16,1-22-16,-22 1 0,21 0 16,0 0-16,-20 0 0,20 0 15,-21-1-15,21 1 0,-20 0 0,-1-21 16,0 21-16,0-22 0,0 22 16,-21-21-16,0 21 0,0-22 15,0 22-15</inkml:trace>
  <inkml:trace contextRef="#ctx0" brushRef="#br0" timeOffset="31087.94">6456 699 0,'-21'0'0,"42"0"0,-21 0 32,42 0-32,-21 0 0,22 0 15,-1 0-15,0 0 0,1 0 16,-1 0-16,0 0 0,22-22 0,-22 1 15,0 21-15,1 0 0,-22-21 16,21 21-16,-21 0 0,1 0 16,-1-21-16,-21 0 15,-21 21 1,-1 0-16,-20 0 0,21 0 0,-21 0 16</inkml:trace>
  <inkml:trace contextRef="#ctx0" brushRef="#br0" timeOffset="31287.9">5990 635 0,'0'0'0,"0"21"16,0 0 15,-21-21 0,0 0-31,-22 0 16,22 0-16,0 0 0</inkml:trace>
  <inkml:trace contextRef="#ctx0" brushRef="#br0" timeOffset="31480.14">5038 635 0,'-43'21'16</inkml:trace>
  <inkml:trace contextRef="#ctx0" brushRef="#br0" timeOffset="33608.33">8149 614 0,'0'-21'0,"0"42"0,0-63 0,21 42 0,-21-22 15,0 1 1,0 42 0,0 1-1,0-1-15,-21 0 0,21 21 0,-21 1 16,0-1-16,21 0 0,-21 1 16,-1 20-16,22-21 0,-21 22 0,0-22 15,21 1-15,-21-1 0,21 0 16,0-21-16,0 22 0,-21-22 0,21 0 15,0 0-15,0 0 0,0 1 16,0-1 0,21-21-16,0 0 15,0 0-15,0 0 0,-21-21 0,22-1 16,-1 22-16,0-42 0,0 21 16,0 0-16,0-22 0,-21 22 0,22-21 15,-1 0-15,-21-1 0,0 1 16,0 21-16,21-22 0,-21 22 0,0-21 15,21 21-15,-21 0 16,0 42 0,0 0-1,0 21-15,0-21 0,0 22 16,0-22-16,0 21 0,21 1 16,-21-22-16,0 0 0,21 21 0,1-21 15,-1 1-15,0-1 0,0-21 16,0 21-16,0-21 0,1 0 0,-1 0 15,21 21-15,-21-21 0,22 0 16,-22 0-16,21 0 0,0 0 0,-20-21 16,20 0-16,-21 21 0,0-21 15,22-1-15,-22-20 0,0 21 0,0-21 16,0-1-16,-21 1 0,21 0 16,1-22-16,-22 22 0,21-1 15,-21 1-15,0 0 0,0-1 0,0 22 16,0-21-16,0 21 0,0 0 15,0-1-15,0 1 0,-21 21 16,-1 0 0,22 21-16,-21 1 0,0-1 0,0 21 15,21-21-15,-21 22 0,0-1 16,-1 21-16,22-20 0,0-1 0,0 22 16,0-22-16,0 0 0,0 1 15,0-1-15,0 0 0,0-21 0,22 1 16,-22 20-16,21-21 0,21 0 15,-21 0-15,22-21 0,-22 22 16,21-22-16,0 0 0,-20 0 16,20 0-16,0 0 0,1 0 0,-1 0 15,-21 0-15,21-22 0,1 1 16,-22 0-16,0 0 0,0 0 0,22-22 16,-22 22-16,-21-21 0,21 0 15,-21-1-15,21 1 0,-21 0 0,0-1 16,0 1-16,0 21 0,0-22 15,0 22-15,0 0 0,-21 0 0,0 21 16,0 0-16,-1 0 16,1 0-16,0 0 0,0 21 15,0 0-15,0 0 0,-1 22 16,1-22-16,0 21 0,0 1 16,0-1-16,21-21 0,0 21 0,-21 1 15,21-22-15,0 21 0,0-21 16,0 1-16,0-1 0,0 0 15,21-21-15,-21 21 0,21-21 16,0 0-16,0 0 0,0 0 0,1 0 16,-1-21-16,-21 0 0,21 0 15,0-1-15,0 1 0,0 0 0,1 0 16,-1-21-16,0 20 0,-21-20 16,21 21-16,0-21 0,-21 20 15,0-20-15,21 21 0,-21 0 16,0 42 15,0 0-31,0 0 0,-21 0 0,21 22 16,-21-22-16,21 21 0,0-21 15,0 22-15,0-22 0,0 0 0,0 21 16,0-20-16,0-1 0,0 0 16,0 0-16,21 0 0,0-21 15,1 0-15,-1 0 16,0 0-16,0 0 0,21 0 0,-20 0 15,-1 0-15,21-21 16,-21 0-16,22 0 0,-22 0 0,21-1 16,-21 1-16,0-21 0,22 21 15,-22-22-15,21 1 0,-21 0 0,1 21 16,-1-22-16,0 22 0,0 0 16,0 0-16,-21 0 0,0-1 0,0 44 31,0-1-31,0 0 15,-21 0-15,0 0 0,21 22 16,-21-22-16,21 21 0,0-21 0,-21 22 16,21-22-16,0 21 0,0-21 15,0 0-15,0 1 0,0-1 16,0 0-16,21-21 0,0 0 16,0 0-16,0 21 0,0-21 15,1 0-15,-1 0 0,0 0 0,0-21 16,0 0-16,22 0 0,-22-1 15,0 1-15,0 0 0,0-21 0,0-1 16,1 1-16,-1 0 0,0-22 16,0 22-16,0-22 0,0 1 0,1 21 15,-1-1-15,0-20 0,0 20 16,0 1-16,-21 0 0,0-1 0,0 22 16,0-21-16,0 21 0,0 0 15,0-1-15,-21 22 31,0 22-31,21-1 0,0 21 0,-21-21 16,0 22-16,21-1 0,-22 0 16,22 1-16,-21 20 0,21-21 0,-21 1 15,21 20-15,0-20 0,0-1 16,0 21-16,0-20 0,0-1 16,0-21-16,0 22 0,0-22 0,21 0 15,0 21-15,1-42 0,20 21 0,-21 1 16,21-22-16,-20 0 0,20 0 0,-21 0 15,21 0-15,-20 0 16,20 0-16,0 0 0,-21-22 0,22 1 16,-22 0-16,21 0 0,-21 0 15,1 0-15,-1-1 0,0-20 0,0 21 16,0 0-16,-21-22 0,0 22 16,0 0-16,0-21 0,0 21 0,0-1 15,0 1-15</inkml:trace>
  <inkml:trace contextRef="#ctx0" brushRef="#br0" timeOffset="33841.24">10393 635 0,'0'21'0,"0"-42"0,21 42 31,0-21-31,0 0 0,22 0 16,-22 0-16,0 0 0,21 0 0,-21 0 15,22 0-15,-1-21 0,0 21 16,-20 0-16,20-21 0,-21 21 0,21 0 16,-20 0-16,-1-21 0,-21 0 15,0-1 1,-21 22-16,-1 0 16</inkml:trace>
  <inkml:trace contextRef="#ctx0" brushRef="#br0" timeOffset="34076.66">9842 508 0,'0'0'0,"-21"0"0,0 0 16,0 0-16,0 0 31,21 21 16,-21-21-32,-1 0-15,1 21 16,0 1-16</inkml:trace>
  <inkml:trace contextRef="#ctx0" brushRef="#br0" timeOffset="35196.47">868 2985 0,'0'0'0,"-21"0"0,21-22 0,0 1 15,0 0-15,0 0 16,0 0-16,0 0 0,0-1 16,0 1-16,0 0 15,21 21-15,0 0 0,0-21 16,0 21-16,0 0 16,1 0-16,-1 21 0,0 0 15,0 0-15,0 1 0,0 20 0,1-21 16,-22 21-16,0 1 0,0 20 15,0-20-15,0 20 0,-22 1 16,1-22-16,0 21 0,-21-20 16,21 20-16,-22-20 0,22-22 0,-21 21 15,21-21-15,-1 0 0,-20 1 16,21-1-16,0-21 0,0 0 16,-1 0-16,1 0 0,21-21 15,0-1-15,-21-20 16,21 21-16,0 0 0,0-22 0,0 1 15,0 21-15,0-21 16,0-1-16,0 1 0,0 0 0,21 20 16,0 1-16,-21 0 0,22 21 15,-1 0-15,0 0 0,0 0 16,-21 21-16,21 0 0,0 22 0,1-1 16,-1 0-16,0-20 0,-21 20 15,21 0-15,0 1 0,-21-22 0,21 21 16,-21-21-16,22 0 0,-1 1 15,-21-1-15,21 0 0,0 0 16,0-21-16,0 21 0,1-21 31,-1 0-31,0-21 16</inkml:trace>
  <inkml:trace contextRef="#ctx0" brushRef="#br0" timeOffset="35368.37">1439 3366 0,'0'0'0,"21"-22"0,1 22 0,-22-21 16,0 0-16,0 0 16,-22 21-16,44 0 62,-1 0-62,0-21 0,0 21 16</inkml:trace>
  <inkml:trace contextRef="#ctx0" brushRef="#br0" timeOffset="36220.66">2434 2942 0,'0'21'0,"21"-21"16,0 0-16,1 0 15,-1 0-15,0 0 0,0 0 16,0 0-16,22-21 0,-22 0 16,21 21-16,-21-21 0,0 0 0,22 0 15,-22-1-15,0 1 0,0 0 16,0-21-16,1 21 0,-22-1 0,21-20 15,-21 21-15,0 0 0,0 0 16,0-22-16,0 22 0,-21 0 0,-1 21 16,1-21-16,0 21 0,0 0 15,-21 0-15,20 0 0,-20 0 16,21 21-16,-21 0 0,-1 0 0,1 22 16,21-22-16,-22 21 15,22 0-15,0 1 0,0-1 0,0 0 0,21 1 16,0-1-16,0-21 15,0 22-15,0-22 0,21 21 0,0-21 16,0 0-16,22 1 0,-22-1 16,0-21-16,21 21 0,-21-21 0,22 0 15,-22 0-15,21 0 0,-21 0 16,1 0-16,-1 0 0,0 0 0,0-21 16,-21 0-16,21 21 0,-21-22 15,0 1-15,-21 0 16,0 21-16,0 0 0,0-21 15,-1 21-15,-20 0 0,21 0 16,-21 0-16,-1 0 0,1 0 16,21 21-16,-22 0 0,1 0 15,21 1-15,-21 20 0,20-21 0,1 21 16,0 1-16,0-1 0,21 0 16,0 1-16,0-1 0,0 0 0,0-20 15,0 20-15,21-21 0,0 0 16,0 0-16,1 1 0,-1-1 0,0-21 15,21 0-15,-21 21 0,22-21 16,-22 0-16,21 0 0,1 0 0,-22 0 16,21-21-16,0 21 0,1-21 15,-22-1-15,21 1 0,-21 0 16,1 0-16,20 0 0,-21-22 16,0 22-16,0 0 0</inkml:trace>
  <inkml:trace contextRef="#ctx0" brushRef="#br0" timeOffset="36461.53">3111 3069 0,'0'0'0,"0"-21"0,22 21 31,-1 0-15,0 21-16,-21 0 16,21 1-16,0-1 0,0 0 0,1 21 15,-1-21-15,-21 1 0,21-1 16,0 21-16,0-21 0,0 0 15,1 1-15,-1-1 0,0-21 16,-21 21-16,21 0 0,0-21 0,-21 21 16,21-21-16,1 0 15,-1 0-15,-21-21 16,0 0-16</inkml:trace>
  <inkml:trace contextRef="#ctx0" brushRef="#br0" timeOffset="36704.69">3556 3006 0,'0'0'0,"0"-21"0,-21 21 31,0 0-31,-1 0 0,1 21 16,0 0-16,0 0 16,0 0-16,0 22 0,-1-22 0,1 21 15,0 0-15,0 1 0,-21-1 16,20 0-16,1 1 0,0-1 0,0 0 15,0 1-15,0-22 0,21 21 16,0-21-16,0 1 0,0-1 0,0 0 16,0 0-16,21-21 15,0 0 1,21-21-16</inkml:trace>
  <inkml:trace contextRef="#ctx0" brushRef="#br0" timeOffset="37097.37">3789 3090 0,'0'0'0,"0"-21"0,0 0 0,0 0 16,0 42 15,0 0-31,0 0 16,0 1-16,0-1 0,0 21 15,0 0-15,0 22 0,0-22 16,0 22-16,0-22 0,0 22 0,0-1 16,0 1-16,0-1 0,0 1 15,0-1-15,0 1 0,0 20 0,0-20 16,0 20-16,0-20 0,0-1 16,0 1-16,0-1 0,0 1 0,0-22 15,0 1-15,0-1 0,0 0 0,0-21 16,0 22-16,0-22 15,0 0-15,0-42 32,0 0-32,0 0 0,0-1 0,0-20 15,0 21-15,0-43 0,0 22 0,0-21 16,0-1-16,0 1 0,21-22 16,-21 0-16,0 22 0</inkml:trace>
  <inkml:trace contextRef="#ctx0" brushRef="#br0" timeOffset="38980.35">3831 3154 0,'0'0'0,"0"-42"0,0-1 0,0 22 0,0 0 16,0 0-16,0 0 15,21-1-15,0 22 0,-21-21 0,22 21 16,-1 0-16,0 0 0,0 0 0,0 0 16,0 0-16,1 0 0,-1 0 15,0 21-15,0-21 0,0 22 0,-21-1 16,21 21-16,1-21 0,-22 0 15,0 22-15,0-22 0,0 21 0,0-21 16,0 22-16,0-22 0,0 0 16,0 0-16,-22 0 0,1 1 0,0-22 15,0 0-15,0 0 16,0 0-16,-1 0 16,22-22-16,-21 1 0,21 0 15,0 0-15,-21 0 0,21 0 16,-21-1-16,21 1 0,0 0 0,0 0 15,0 42 17,0 0-32,0 0 0,0 1 15,21-1-15,0 0 0,-21 0 0,21 0 16,1 0-16,-1 1 0,0-1 16,0-21-16,0 0 0,22 0 0,-22 0 15,21 0-15,0 0 0,1 0 16,-1-21-16,0-1 0,1 1 0,-1 0 15,0 0-15,1-21 0,-22 20 16,21-20-16,-21 0 0,22-1 16,-22 1-16,0 0 0,0-22 0,0 1 15,1-1-15,-22 22 0,21-43 16,0 22-16,0 20 0,-21-20 0,0 21 16,0-22-16,0 43 0,0-21 15,0 20-15,0 1 0,-21 21 16,0 21-1,0 22-15,-22-22 0,22 42 0,0-20 16,0 20-16,0-20 0,21 20 16,0-21-16,-22 22 0,22-22 0,0 22 15,0-22-15,0 0 16,0 1-16,0-1 0,22-21 0,-22 22 16,21-22-16,0 0 0,0 0 15,0 0-15,0 0 0,1-21 0,20 0 16,-21 0-16,0 0 0,22-21 15,-22 0-15,21 0 0,-21 0 0,22 0 16,-22-1-16,0 1 0,21-21 0,-21 21 16,1-22-16,-1 22 0,-21-21 15,0 21-15,21 0 0,-21-22 0,0 22 16,0 0-16,-21 21 31,0 21-31,21 0 16,0 0-16,0 1 0,-22-1 0,22 21 15,0-21-15,0 0 0,0 1 0,0 20 16,0-21-16,0 0 0,0 0 16,0 1-16,22-1 0,-1 0 0,0 0 15,0 0-15,0-21 16,0 0-16,1 0 0,-1 0 0,21 0 16,-21 0-16,0-21 0,22 21 15,-22-21-15,21 0 0,-21 0 0,1-1 16,20-20-16,-21 21 15,0 0-15,0-22 0,1 22 0,-1-21 16,-21 21-16,21 0 0,0-1 0,-21-20 16,21 21-16,-21 0 15,21 21-15,-21 21 32,0 0-17,0 0 1,22-21-1,-1 0 1,-21-21 0,0 0-16,0 0 15,0 0-15,0-1 16,0 1 0,-21 21-1,-1 21 1,1-21-16,0 22 0,21-1 15,-21 0-15,0 0 0,0 21 0,-1-20 16,1-1-16,21 21 0,-21-21 16,0 0-16,21 22 0,0-22 0,0 0 15,0 21-15,0-20 0,0-1 16,0 0-16,0 0 0,0 0 0,0 0 16,21 1-16,0-22 15,0 0-15,1 0 0,20 0 16,-21 0-16,21-22 0,-20 1 15,20 0-15,0 0 0,-21 0 16,22 0-16,-22-1 0,21 1 0,-21-21 16,1 21-16,-1-22 0,0 22 15,0 0-15,-21-21 0,0 21 0,21-1 16,-21 1-16,0 0 0,0 0 16,-21 42 15,21 0-16,0 0-15,-21 1 0,21-1 0,-21 21 16,21-21-16,0 0 0,0 1 0,0-1 16,0 0-16,0 0 0,0 0 15,0 0-15,21 1 0,0-1 16,0-21-16,0 0 0,1 0 16,-1 0-16,0 0 0,0 0 0,21 0 15,1-21-15,-22-1 0,21 22 16,-21-21-16,22 0 0,-22-21 0,0 21 15,0-22-15,0 1 0,1 0 16,-1-22-16,0 22 0,0-22 16,21 1-16,-20-1 0,-22 1 0,21-1 0,0 22 15,-21 0-15,21-1 0,-21 1 16,0 21-16,0-22 0,0 22 16,0 0-16,-21 21 15,0 0-15,21 21 16,-21 0-16,-1 1 0,1 20 15,21 0-15,-21 1 0,21 20 0,-21-21 16,21 22-16,0-1 0,0 1 16,-21-22-16,21 22 0,0-22 0,0 0 15,0 1-15,0-1 0,0 0 0,0 1 16,21-22-16,-21 0 0,21 0 16,0 0-16,0 1 0,1-1 15,-1-21-15,21 0 0,-21 0 16,0 0-16,22 0 0,-22 0 0,21 0 15,-21-21-15,22-1 0,-22 1 0,21 0 16,-21 0-16,1 0 0,-1 0 16,21-1-16,-21 1 0,0-21 15,1 21-15,-22-22 0,21 22 0,-21-21 16,0 21-16,0-22 0,0 1 0,0 21 16,0-21-16,-21 20 0,-1 1 15</inkml:trace>
  <inkml:trace contextRef="#ctx0" brushRef="#br0" timeOffset="39168.51">6667 2434 0,'0'0'0,"43"0"31,-1 0-31,-21 0 16,22 0-16,-22 0 0,21 0 16,0 0-16,-20 0 0,20 0 0,0 0 15,-21 0-15,22-21 0,-22 21 16,21 0-16,-21 0 0,1-21 0,-22 0 15,0 0 1</inkml:trace>
  <inkml:trace contextRef="#ctx0" brushRef="#br0" timeOffset="39361.37">6392 2307 0,'0'0'15,"-21"21"-15,0-21 0,0 0 16,0 22-16,21-1 47,-22-21-16,1 0-31,0 0 0</inkml:trace>
  <inkml:trace contextRef="#ctx0" brushRef="#br0" timeOffset="39532.28">5715 2371 0,'0'0'0,"-21"0"0,0 0 0,-1 0 16,1 0-16,21 21 16,-21-21-16,42 0 62,0 0-62</inkml:trace>
  <inkml:trace contextRef="#ctx0" brushRef="#br0" timeOffset="41536.36">8276 2498 0,'0'0'0,"0"-43"0,64-84 31,-64 106-31,0 0 0,0 63 31,0-20-15,0 20-16,0 0 0,0 1 0,0-1 15,-22 21-15,1 1 0,0-22 16,21 22-16,0-22 0,-21 0 0,0 1 16,21-1-16,-21 0 0,21-20 0,0 20 15,0-21-15,0 0 0,0 0 16,0 1-16,21-22 31,0 0-31,0-22 0,-21 1 0,21 0 16,0 0-16,1 0 0,-1 0 0,0-1 15,0-20-15,21 0 0,-20-1 16,-1 1-16,21 0 0,-21-1 0,0 22 16,22-21-16,-22 21 0,0 0 15,0-1-15,-21 1 0,0 42 16,0 1-1,0-1-15,0 0 0,0 21 0,0-21 16,0 22-16,0-22 0,0 21 0,0-21 16,0 22-16,0-22 0,0 0 15,0 0-15,21 0 0,1 1 16,-1-1-16,0-21 0,0 21 16,0-21-16,0 0 0,22 0 0,-22 0 15,0 0-15,21 0 0,-20 0 0,20-21 16,-21 21-16,0-21 0,22-1 15,-22 1-15,0 0 0,0-21 0,21 21 16,-20-22-16,-1 1 0,-21 0 16,21-1-16,0-20 0,0 20 0,-21-20 15,0 21-15,21-1 0,-21 1 16,22 21-16,-22-22 0,0 22 0,0 0 16,-22 42 15,22 0-31,-21 1 0,0-1 0,0 21 15,21 0-15,-21 1 0,0 20 16,-1-20-16,22 20 0,-21-21 0,0 1 16,21-1-16,0 0 0,0 1 0,-21-1 15,21 0-15,0-20 0,0 20 16,0-21-16,21 0 0,0 0 0,22 1 16,-22-22-16,21 21 0,0-21 15,1 0-15,-1 0 0,0 0 0,22 0 16,-1 0-16,-20-21 0,20-1 0,-20 1 15,-1 0-15,21 0 16,-20 0-16,-22 0 0,21-22 0,-21 1 16,22 0-16,-22-1 0,-21 1 15,0 0-15,0-1 0,0-20 0,0 42 16,0-22-16,0 1 0,0 21 16,-21 0-16,0-1 0,-1 22 0,1 0 15,-21 0-15,21 0 0,0 0 0,-1 22 16,1-1-16,0 21 0,0-21 15,0 22-15,0-1 0,-1-21 0,1 21 16,21 1-16,-21-1 0,21-21 16,0 22-16,0-22 0,0 21 15,0-21-15,0 0 0,0 1 0,0-1 16,21 0-16,0-21 0,1 0 16,-1 0-16,0 0 0,0 0 0,0 0 15,0 0-15,22 0 0,-22 0 16,0-21-16,0 0 0,22-1 0,-22 1 15,0 0-15,0 0 0,0-21 0,0 20 16,-21-20-16,22 0 0,-1-1 16,-21 22-16,0-21 0,21 21 0,-21 0 15,0-1-15,21 22 0,-21 22 32,0-1-32,-21 21 15,21-21-15,-21 22 0,21-22 16,0 21-16,0-21 0,0 22 0,0-22 15,0 21-15,0-21 0,0 0 16,0 1-16,0-1 0,21 0 0,0-21 16,0 21-16,0-21 0,1 0 0,-1 0 15,0 0-15,0 0 0,21 0 16,-20 0-16,-1 0 0,0-21 0,0 21 16,0-21-16,0 0 0,1-1 15,-1-20-15,0 21 0,0 0 0,0-22 16,-21 1-16,21 21 0,1-21 0,-1 20 15,-21-20-15,0 21 0,0 0 16,0 42 15,0 0-31,0 21 16,0-20-16,0-1 0,-21 21 0,21-21 16,0 0-16,0 1 0,0-1 15,0 21-15,0-21 0,0 0 0,0 1 16,21-1-16,0-21 15,0 21-15,0-21 16,0 0-16,1 0 0,20 0 0,-21 0 16,0-21-16,0 21 15,1-21-15,20-1 0,-21 1 0,0 0 0,0-21 16,1-1-16,-1 1 16,0 0-16,0-1 0,-21-20 0,21-1 15,0 1-15,1-1 0,-1 1 0,-21 21 16,0-22-16,21 22 0,-21-1 15,0 1-15,0 0 0,0 21 0,0-1 16,0 1-16,-21 21 16,0 0-16,-1 0 15,1 21-15,21 1 0,-21-1 16,21 21-16,-21-21 0,0 22 0,21-1 16,0 21-16,0-20 0,0 20 15,-21-20-15,21 20 0,0-21 16,0 22-16,0-22 0,0 1 0,0-1 15,0 0-15,0 1 0,21-22 16,0 0-16,0 0 0,0 0 0,0 0 16,1 1-16,-1-22 0,0 0 0,0 0 15,0 0-15,0 0 0,22 0 16,-22 0-16,0 0 0,0 0 0,0-22 16,1 1-16,-1 0 0,0 21 15,0-21-15,0 0 0,0 0 16,1-22-16,-22 22 0,0 0 0,21 0 15,-21-22-15,0 22 0,0-21 16,0 21-16,0-22 0,0 22 0</inkml:trace>
  <inkml:trace contextRef="#ctx0" brushRef="#br0" timeOffset="41769.23">10943 2307 0,'0'0'0,"21"0"16,0 0 0,1 0-16,20 0 0,-21-21 0,21 21 15,1 0-15,-22-21 16,21 21-16,1 0 0,-22 0 0,21-21 16,0 21-16,-20 0 0,-1-21 15,21 21-15,-21 0 0,0-22 16,-21 1-16,0 0 15</inkml:trace>
  <inkml:trace contextRef="#ctx0" brushRef="#br0" timeOffset="42168">10414 2074 0,'0'0'15,"-21"22"-15,-22 62 16,43-63-16,0 1 16,22-22-1,-1 0 1,0 0-16,0 0 0,0 0 0,0 0 15,1-22-15,-1 22 0,0-21 16,-21 0-16,0 0 16,0 0-16,0 0 0,0-1 15,-21 1 1,0 21-16,-1 0 16,1 0-16,0 21 15,21 1-15,0-1 0,-21 0 16,21 0-16,-21 0 0,21 0 15,0 1-15,0-1 0,0 0 0,0 0 16,0 0-16,0 0 0,0 1 0,21-1 16</inkml:trace>
  <inkml:trace contextRef="#ctx0" brushRef="#br0" timeOffset="45700.06">12340 847 0,'0'0'16,"0"-21"30,0-1-46,0 1 16,21 21-16,0-21 16,-21 0-1,22 21-15,-1 0 32,-21 21-32,0 0 15,21 0-15,-21 1 16,0-1-16,21 0 0,-21 0 15,0 0-15,0 22 0,21-22 16,-21 21-16,0 0 0,0-20 0,0-1 16,21 21-16,-21-21 0,22 0 15,-22 1-15,21-1 0,-21 0 16,21-21-16,0 0 0,0 0 16,0 0-16,22-21 0,-22 21 15,21-21-15,22-1 0,-1 1 16,22-21-16,0 0 0,-1 20 0,22-20 15,0 0-15,0-22 0,0 22 16,-1 0-16,22-1 0,-21-20 0,0 20 16,0 1-16,0 0 0,-22-1 15,1 1-15,0 21 0,-22-21 16,-20 20-16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4:00:05.45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974 0,'0'0'0,"0"-21"0,-21 21 0,21-22 16,-21 1-1,21 0-15,-21 21 0,21 21 32,0 0-32,0 1 15,-21-1-15,21 0 16,0 0-16,0 0 16,0 0-16,0 1 0,21-22 15,0 21-15,0-21 16,0 0-16,1 0 0,20 0 15,-21 0-15,0 0 0,22 0 0,-22 0 16,0 0-16,21-21 0,-21 21 16,1-22-16,-1 1 0,0 0 0,0 21 15,0-42-15,-21 21 0,0-1 16,21 1-16,-21-21 0,0 21 16,0 0-16,0-1 0,0 1 15,0 0-15,0 0 0,-21 0 16,0 21-16,0 0 15,-21 0-15,20 0 0,1 0 16,-21 0-16,0 21 0,20-21 16,-20 21-16,0 0 0,-1 0 0,22 22 15,-21-22-15,21 0 0,0 21 16,-1 1-16,1-22 0,0 21 16,21 1-16,0-22 0,0 21 0,0-21 15,0 22-15,0-22 0,0 21 16,21-21-16,0 0 0,1 1 15,-1-1-15,0-21 0,21 21 16,1 0-16,-22-21 0,21 0 16,0 0-16,-20 0 0,20 0 0,-21 0 15,21 0-15,-20 0 0,-1 0 16,0 0-16,0 0 0,0 0 16,-21-21-1,-21 21 1,0 0-16,0 0 0,0 0 15,-1 0-15,-20 0 0,21 0 16,-21 21-16,-1-21 0,-20 21 16,20 0-16,1 1 0,-21-1 0,20 0 15,1 0-15,0 0 0,-1 0 16,22 1-16,0-1 0,0 21 16,21-21-16,0 0 0,0 1 15,0-1-15,0 0 16,21 0-16,0 0 0,0-21 0,22 0 15,-22 21-15,21-21 0,-21 0 16,22 0-16,-22 0 0,21 0 0,0 0 16,-20 0-16,20 0 0,0-21 15</inkml:trace>
  <inkml:trace contextRef="#ctx0" brushRef="#br0" timeOffset="809.91">2519 1376 0,'0'0'0,"21"0"0,-21-21 0,0 0 16,0-1-16,-21 22 16,0 0-16,-1 0 0,-20 0 15,21 0-15,-21 0 0,-1 0 0,1 0 16,0 0-16,-1 22 15,22-22-15,-21 21 0,21 0 0,-22 0 16,22 21-16,0-20 0,0-1 16,0 21-16,-1-21 0,22 0 0,-21 22 15,21-22-15,0 0 0,0 0 16,0 0-16,21 1 0,1-22 0,-1 0 16,0 0-16,0 0 0,21 0 15,-20 0-15,20 0 0,0 0 16,1-22-16,-1 1 0,0 0 0,1 0 15,-1 0-15,-21 0 0,21-1 16,-20 1-16,-1 0 0,0 0 0,0 0 16,0 0-16,-21-1 0,0 1 15,0 0-15,0 0 0,0 0 16,0 0-16,-21 21 16,0 0-1,0 0-15,0 21 16,21 0-16,-22 0 15,22 0-15,-21 0 0,21 1 16,0 20-16,0 0 0,0 1 0,0-1 16,0 0-16,0 1 0,0 20 15,0 1-15,0-22 0,0 21 16,0 1-16,0-22 0,0 22 0,21-1 16,1 1-16,-22-1 0,21 1 15,0-1-15,-21 22 0,0-22 16,0 1-16,21-1 0,-21 1 0,0-1 15,0 1-15,0-1 0,-21 1 16,21-1-16,-21-20 0,0 20 0,-22-20 16,22-1-16,-21 0 0,21 1 15,-106 41 1,84-84-16,22 0 0,-21 0 16,-1-21-16,22 0 0,-21-21 0,0-1 15,20 1-15,-20 0 0,21-22 16,0 1-16,0-1 0,-1 1 15,22-1-15,0-21 0,0 1 0,0 20 16,0-20-16,0 20 0,0-21 16,0 22-16,22-1 0,-1 1 15,0 21-15,0-22 0,0 22 0,0-22 16,1 22-16,-1-22 0,0 22 16,0 0-16,21-1 0,-20 1 0,20-21 15,0 41-15,1-20 0,-1 21 16</inkml:trace>
  <inkml:trace contextRef="#ctx0" brushRef="#br0" timeOffset="1211.68">3048 1355 0,'0'0'0,"-21"0"31,0 0-15,-1 0-16,1 21 15,42-21 32,1 0-47,-1 0 0,0 0 16,0 0-16,-21-21 15,21 0 1,-21-1 0,-21 22-1,0 0 1,21 22 0,-21-22-16,21 21 15,0 0-15,0 0 16,0 0-1,0 0-15</inkml:trace>
  <inkml:trace contextRef="#ctx0" brushRef="#br0" timeOffset="1757.37">3006 1884 0,'0'21'0,"0"-42"0,0 63 16,0-21-1,21-21 1,0 0-16,0 0 0,-21-21 16,21 21-16,-21-21 0,0 0 15,21 21-15,-21-21 0,0 0 0,0-1 16,0 1-16,0 0 15,0 0-15,-21 21 16,0 0-16,0 0 16,0 0-16,0 0 0,21 21 0,-22 0 15,1 0-15,21 1 16,0-1-16,0 0 0,0 0 31,21-21-15,1 0-16,-1 0 15,-21-21-15,21 21 16,-21-21-16,0 0 16,0-1-16,0 1 0,0 0 15,0 0 1,-21 21-16,0 0 16,-1 0-16,22 21 15,-21-21-15,21 21 0,-21 0 16,21 1-1,0-1 1,0-42 15</inkml:trace>
  <inkml:trace contextRef="#ctx0" brushRef="#br0" timeOffset="2091.48">3069 1355 0,'0'0'0,"0"-21"62,0-1-46,0 1 0,-21 21 15,0 21-31,0 1 16,-1-1-1,1 0-15,21 0 16,-21 0-16,0 0 15,21 1-15</inkml:trace>
  <inkml:trace contextRef="#ctx0" brushRef="#br0" timeOffset="2448.27">2921 1926 0,'0'0'0,"0"21"0,21-21 16,0 0 0,0-21-1,1 21-15,-1-21 0,-21 0 31,-21 21-15,-1 0 0,1 21-16,21 0 15,-21-21-15,21 21 0,-21-21 16,21 22-16,0-1 16,21-42 15,0-1-16</inkml:trace>
  <inkml:trace contextRef="#ctx0" brushRef="#br0" timeOffset="6131.7">5376 1799 0,'21'0'0,"1"-21"16,-22 0-16,21 21 0,-21-21 16,0 0-16,21-1 0,0-20 15,-21 21-15,21 0 0,-21 0 0,0-1 16,0 1-16,0 0 15,21 0-15,-21 0 0,0 0 0,0-1 16,0 1-16,0 0 0,0 0 16,0 0-1,0 42 17,0 0-32,0 0 0,0 0 15,0 22-15,0-1 0,0 0 0,0 1 16,0 20-16,0-20 0,0-1 15,0 21-15,22-20 0,-22-1 0,0 0 16,0 1-16,0-22 0,0 21 16,21 1-16,-21-22 0,0 0 0,0 0 15,0 0-15,0 0 0,0 1 16,0-1-16,0 0 16,0 0-1,-21-21 1,-1 0-16,1 0 0,0 0 15,-21 0-15,21 0 0,-1 0 16,-20 0-16,21 0 0,-21 0 0,20 0 16,1 0-16,0 0 0,0 0 0,0 0 15,0 0-15,42 0 32,0 0-17,0-21-15,21 21 0,-20 0 0,20 0 16,0 0-16,1 0 0,-1-21 15,0 21-15,22 0 0,-22 0 0,0 0 16,1 0-16,-1 0 0,0 0 0,-20 0 16,-1 0-16,0 0 0,0 0 15</inkml:trace>
  <inkml:trace contextRef="#ctx0" brushRef="#br0" timeOffset="8300.02">6371 1693 0,'0'-21'15,"0"0"1,-21 21-16,0 0 31,21 21 0,0 0-31,0 1 16,0-1-16,0 0 16,0 0-1,0-42 95,0 0-110,-21 21 31,21-21-16,-22 21 1,22-22 15,0 44 79,0-1-95,0-42 110,0-1-109,0 1 0</inkml:trace>
  <inkml:trace contextRef="#ctx0" brushRef="#br0" timeOffset="11202.06">8276 1334 0,'0'0'0,"0"-22"0,21 1 16,-21 42 15,0 1-31,0-1 16,-21 21-16,21-21 0,-21 22 0,0-1 15,0 0-15,21 1 0,-22-1 16,1 21-16,21-20 0,0-1 0,-21 0 16,21 1-16,-21-1 0,0-21 15,21 22-15,0-22 0,0 0 16,-21 0-16,21 0 0,0 0 0,0-42 47,0 0-47,0 0 0,0 0 15,0-22-15,0 22 0,0-21 0,21 0 16,-21-1-16,21 1 0,-21-22 0,0 22 16,21 0-16,0-22 0,-21 22 15,21 0-15,1-1 0,-22 1 0,21 0 16,-21 20-16,0-20 0,21 21 16,-21 0-16,21 21 0,-21 21 31,21 0-31,-21 21 0,0 1 15,0-1-15,0 0 0,0 22 16,0-22-16,21 22 0,-21-22 0,0 22 16,22-22-16,-22 21 0,0-20 15,0-22-15,0 21 0,21-21 0,-21 22 16,0-22-16,0 0 0,0 0 16,-21-21 15,-1 0-31,1-21 0,0 21 15</inkml:trace>
  <inkml:trace contextRef="#ctx0" brushRef="#br0" timeOffset="12091.97">8001 1799 0,'0'0'0,"0"-21"0,-21 0 16,21 0 0,21 21-1,0 0-15,0 0 0,0 0 16,22-21-16,-22 21 0,21 0 0,1 0 15,-1-22-15,0 22 0,1-21 16,20 21-16,-21-21 0,22 21 16,-1-21-16,-20 0 0,20 21 0,-20-21 15,-1-1-15,0 1 0,-21 21 16,1-21-16,-1 0 0,-21 0 0,21 0 16,-21-1-16,0 1 15,0 0-15,-21 21 16,0 0-1,-1 21-15,22 0 0,-21 1 16,21-1-16,0 0 0,-21 21 16,21 1-16,-21-1 0,21 0 0,-21 1 15,0-22-15,21 21 0,-22 0 16,22-20-16,0 20 0,-21-21 0,21 0 16,-21 0-16,21 1 0,0-1 15,0 0-15,0 0 16,0-42 31,0 0-47,0 0 0,0-1 0,0 1 15,0-21-15,0 21 0,0-22 16,21 1-16,0 0 0,-21-1 0,22 1 16,-22 21-16,21-21 15,0 20-15,0-20 0,-21 21 0,21 0 0,0 0 16,1 21-16,-1-22 0,0 1 15,0 21-15,0 0 0,0 0 16,-21 21 0,0 1-16,0-1 0,0 0 15,-21 0-15,0 0 0,0 0 0,0 1 16,0-1-16,-1 0 0,1 0 16,0-21-16,0 21 0,21 0 0,-21-21 15,0 0 1,42 0 15,0 0-31,0 0 0,0 0 0,0 0 16,22 0-16,-22 0 0,0 0 15,0 0-15,22 0 0,-22 22 16,0-22-16,0 21 0,21 0 0,-20-21 16,-1 21-16,0 0 0,0 0 15,-21 1-15,0-1 0,21 21 0,-21-21 16,0 0-16,0 1 0,0 20 15,-21-21-15,0 0 0,0 0 0,-22 1 16,1-1-16,0 0 0,-1 0 0,1-21 16,0 21-16,-1-21 0,22 21 15,-21-21-15,0 0 0,20 0 0,-20 0 16,21 0-16,0 0 0,0 0 16,-1-21-16,22 0 0,-21 0 15,21 0-15,-21 0 16,21-1-1,0 1-15,0 0 16</inkml:trace>
  <inkml:trace contextRef="#ctx0" brushRef="#br0" timeOffset="13023.45">9885 1461 0,'0'0'0,"21"-64"15,-21 43-15,0 0 16,-21 21-16,0-21 15,-1 21-15,1 0 0,-21 0 0,21 0 16,-22 21-16,22 0 0,-21 0 16,0 0-16,20 0 0,-20 22 0,21-22 15,0 21-15,-22 1 0,22-1 16,21 0-16,-21 1 0,21-1 16,0 0-16,0-21 0,0 22 0,0-22 15,0 0-15,0 0 0,21 0 0,0 1 16,1-22-16,20 0 0,-21 21 15,21-21-15,1 0 0,-1 0 0,0 0 16,1 0-16,-1-21 0,0 21 16,1-22-16,-22 22 0,21-21 0,-21 21 15,1 0-15,-22-21 0,21 21 16,-42 0 15,-1 21-31,1-21 16,0 0-16,0 21 0,0-21 0,0 22 15,-22-22-15,22 0 0,0 0 16,-21 21-16,20-21 0,1 0 0,0 0 16,-21 0-16,21 0 0,-1 0 0,1 0 15,0 0-15,21-21 0,-21 21 16,0-22-16,21 1 0,-21 0 0,21 0 16,0 0-16,0-22 0,0 22 15,0-21-15,0 21 0,0-22 0,0 1 16,0 21-16,0 0 0,0 0 15,0-1-15,21 1 0,0 0 16,0 0-16,0 0 0,0 21 0,1-21 16,-1 21-16,21 0 0,-21-22 15,22 22-15,-22 0 0,0-21 0,0 21 16,0-21-16,0 21 0,1 0 16,-22-21-1,-22 21 16,1 0-31,0 0 0,0-21 0,0 21 16,0 0-16,-1 0 0,1 0 16,0 0-16,0 0 0,0 0 15,0 21-15,-1 0 0,1-21 16,0 21-16,21 22 0,-21-22 0,0 21 16,0 0-16,-1 1 0,1-1 0,21 0 15,0 1-15,0-1 0,0 0 16,0-20-16,0 20 0,0-21 0,0 0 15,21 0-15,1 1 0,-1-1 16,21 0-16,-21-21 0,22 0 0,-1 0 16,21 0-16,-20 0 0,-1 0 15,22 0-15,-22-21 0,0 21 0,22-21 16,-22-1-16,0 1 0,-20 0 0</inkml:trace>
  <inkml:trace contextRef="#ctx0" brushRef="#br0" timeOffset="17323.93">12615 1376 0,'0'0'0,"0"21"0,-21-21 16,21-21 62,0 0-62,21 21-16,-21-21 0,0-1 0,0 1 15,21 21-15,-21-21 0,22 0 0,-22 0 16,0 0-16,0-1 0,21 22 15,-21-21-15,0 0 0,0 0 16,21 21-16,-21 21 47,0 0-47,0 0 16,0 1-16,0 20 0,-21-21 15,21 21-15,-21-20 0,21 20 0,0-21 16,0 21-16,0-20 0,-22 20 15,22-21-15,0 21 0,-21-20 0,21 20 16,0-21-16,0 0 0,0 22 0,0-22 16,0 0-16,0 0 0,0 0 15,0 0-15,0 1 0,0-1 16,0 0-16,0 0 16,-21-21-1,21 21 1,-21 0-1,0-21-15,0 0 0,-1 0 16,-20 0-16,21 0 0,0 0 16,0 0-16,-22 0 0,22 22 0,-21-22 15,21 0-15,-22 0 0,22 0 0,0 0 16,0 0-16,0 0 0,-1 0 16,44 0-1,20 0 1,-21 0-16,21 0 0,1 0 15,-1 0-15,0 0 0,1 0 0,20 0 16,-20 0-16,-1 0 0,0 0 16,1 0-16,-1 0 0,-21-22 0,21 22 15,-20 0-15,-1 0 0,0 0 16,-21-21 15,21 21-15,0-21-16,0 0 15</inkml:trace>
  <inkml:trace contextRef="#ctx0" brushRef="#br0" timeOffset="17723.7">13991 1270 0,'-106'-42'32,"85"42"-32,0 0 0,-21 0 15,20 0-15,1 0 0,0 0 0,-21 0 16,21 0-16,-1 21 0,1 0 0,-21 21 15,21-20-15,0-1 0,-1 21 16,-20 0-16,21-20 0,21 20 0,-21 0 16,0 1-16,21-1 0,0-21 15,-22 21-15,22-20 0,0 20 0,0-21 16,0 0-16,0 0 0,22 1 16,-1-22-16,0 21 0,0-21 0,0 0 15,0 0-15,1 0 0,-1 0 0,21 0 16,-21 0-16,0 0 15,22 0-15,-22-21 0,0-1 0,0 1 16,22 0-16,-22 0 0,0 21 0</inkml:trace>
  <inkml:trace contextRef="#ctx0" brushRef="#br0" timeOffset="18143.5">14160 1418 0,'0'0'0,"22"-21"31,-22 0-31,21 21 16,0 0-16,0 0 0,0 0 16,0 0-16,1 0 15,-1 0-15,0 21 0,0 0 0,0-21 16,0 21-16,-21 1 0,0-1 15,0 0-15,0 21 0,0-21 0,0 1 16,0 20-16,0-21 0,0 0 0,-21 0 16,0 22-16,0-22 0,0 0 15,0 0-15,-1 0 0,1-21 16,21-21 15,0 0-31,0 0 16,0 0-16,0-22 0,21 22 15,22-21-15,-22 0 0,0-1 0,21 1 16,-20 0-16,20 20 0,-21-20 16,21 21-16,-20-21 0,-1 20 0,21 1 15,-21 0-15,0 0 0,1 21 0,-1 0 16</inkml:trace>
  <inkml:trace contextRef="#ctx0" brushRef="#br0" timeOffset="20576.06">18246 677 0,'0'0'0,"0"-21"0,0 0 0,21 21 15,-21-21-15,0 42 47,-21 0-47,-1 0 0,1 22 16,21-1-16,-21 0 0,0 22 15,21-22-15,0 22 0,-21-22 0,21 22 16,-21-22-16,21 0 0,0 1 16,0-1-16,0-21 0,0 21 0,0-20 15,21-1-15,0 0 0,0-21 16,0 21-16,0-21 0,1 0 0,20 0 16,-21 0-16,0 0 0,0 0 15,22 0-15,-22 0 0,0 0 16,0 0-16,0-21 0,1 0 0,-1 0 15</inkml:trace>
  <inkml:trace contextRef="#ctx0" brushRef="#br0" timeOffset="20800.93">18076 1101 0,'0'0'0,"-21"0"0,0 0 15,42 0 17,0 0-32,0 0 15,1-21-15,-1 21 0,21-22 0,-21 22 16,22 0-16,-1 0 0,-21-21 16,21 21-16,-20 0 0,-1-21 0,0 21 15,21 0-15,-42-21 0</inkml:trace>
  <inkml:trace contextRef="#ctx0" brushRef="#br0" timeOffset="21231.71">18711 847 0,'0'0'0,"0"-21"0,21 21 16,1-22-16,-1 22 15,-21-21-15,21 21 0,-21-21 0,21 21 16,0 0-16,0 0 16,1 21-16,-22 0 0,0 1 15,21-1-15,0 0 0,-21 21 16,21 1-16,-21-22 0,0 21 16,0 0-16,0 1 0,0-1 0,0-21 15,0 22-15,0-22 0,0 0 16,0 0-16,0 0 0,0 0 0,-21-21 15,21 22-15,-21-22 16,21-22 0,0 1-16,0 0 15,0 0-15,0 0 0,0 0 0,0-22 16,21 22-16,0-21 0,-21-1 16,21 22-16,-21-21 0,21 0 0,1-1 15,-22 22-15,0-21 0,21 21 16,-21-1-16,21 22 0,0 0 15,-21 22 1,0-1-16,0 0 16,0 21-16</inkml:trace>
  <inkml:trace contextRef="#ctx0" brushRef="#br0" timeOffset="22048.25">18436 1609 0,'-21'-21'15,"21"-1"1,0 44 0,0-1-16,0 0 15,0 0-15,0 0 0,0 0 0,0 22 16,0-22-16,0 21 0,0-21 16,0 22-16,0-1 0,-21-21 15,21 22-15,-21-22 0,21 21 16,-22-21-16,22 22 0,-21-22 0,0 0 15,21 0-15,0 0 0,0 0 0,0 1 16,0-1-16,0 0 0,0 0 16,0 0-16,0 0 0,21-21 15,-21 22-15,21-22 16,1 0-16,20 0 0,-21 0 0,21 0 16,1 0-16,-1 0 0,0 0 15,1 0-15,-1 0 0,0 0 0,22 0 16,-22 0-16,22 0 0,-1-22 15,-20 22-15,20 0 0,1 0 16,-22 0-16,0-21 0,1 21 0,-1 0 16,0 0-16,-21 0 0,1 0 0,-1-21 15,-21 0 1,-21 21-16,-1-21 16,1 0-16,0 21 0,0 0 15,-21 0-15,20-22 0,1 22 0,0 0 16,0 0-16,0 0 0,0-21 0,42 21 62,0 0-62,21 0 0,-21 0 16,1 0-16,20 0 0,-21 0 0,0 0 16,0 0-16,1 0 0,-22 21 15,0 1-15,0-1 0,0 0 16,-22 0-16,1 0 15,0 0-15,-21-21 0,-1 22 0,22 20 16,-21-21-16,21 0 0,-22 0 16,22 1-16,0-1 0,0-21 0,0 21 15,21 0-15,-21-21 0,42 0 32,0 0-32,21-21 15,-21 0-15,22 0 0</inkml:trace>
  <inkml:trace contextRef="#ctx0" brushRef="#br0" timeOffset="22436.02">20193 1778 0,'0'0'0,"0"-63"31,-21 63-15,21 21-16,-21 0 16,-1 0-16,22 21 0,0-20 15,-21 20-15,0-21 0,0 21 0,21 1 16,0-1-16,-21-21 0,21 22 0,-21-22 15,21 0-15,-22 21 0,22-21 16,0 1-16,0-1 0,0 0 0,0 0 16,0 0-1,22-21-15,-1 0 16,0 0-16,0 0 0,0 0 0,0 0 16,1 0-16,-1-21 0,0 21 15,0-21-15,0 0 0,0 21 0,1-21 16,-22-1-16</inkml:trace>
  <inkml:trace contextRef="#ctx0" brushRef="#br0" timeOffset="22623.92">19897 2074 0,'0'0'0,"-22"0"0,44 0 31,-1-21-15,0 21-16,0 0 0,0 0 0,0 0 15,22 0-15,-22 0 0,21 0 16,1-21-16,-1 21 0,0 0 0,1 0 16,-1 0-16,0-21 0,1 21 0,-1 0 15</inkml:trace>
  <inkml:trace contextRef="#ctx0" brushRef="#br0" timeOffset="23204.59">20955 2053 0,'0'0'0,"21"0"16,-21-21-1,0 0-15,0 0 16,0 0-16,0-1 16,0 1-16,-21 21 0,0-21 15,0 21-15,-1 0 0,1 0 0,0 0 16,0 0-16,0 0 0,-22 0 0,1 0 15,21 21-15,-21 0 0,-1 1 16,22-1-16,-21 0 0,-1 0 16,22 0-16,0 22 0,0-22 15,0 0-15,0 0 0,21 0 0,0 0 16,0 1-16,0-1 0,0 0 0,0 0 16,21-21-16,0 0 0,0 21 15,0-21-15,22 0 0,-22 0 0,21 0 16,-21 0-16,22 0 0,-22 0 15,21-21-15,-21 0 0,0 21 0,22-21 16,-22 0-16,0-1 0,21-20 0,-20 21 16,-1 0-16,0-22 0,0 1 15,0 0-15,0-1 0,1 1 0,-1 0 16,0-1-16,-21 1 16,0 0-16,21-1 0,-21 1 0,0 21 15,0 0-15,0 0 0,-21 21 31,21 42-31,-21-21 16,21 21-16,0 1 0,-21-1 0,21 0 16,-22 1-16,22-1 0,0 0 0,0 1 15,0-1-15,0 0 0,0-20 16,0 20-16,0-21 0,0 0 0,0 0 16,0 1-16,0-1 0,0 0 15,22-21-15,-22 21 0,21-21 0,0 0 16,0 0-1,0 0-15</inkml:trace>
  <inkml:trace contextRef="#ctx0" brushRef="#br0" timeOffset="23775.26">22288 2096 0,'0'-22'31,"0"1"-31,0 0 0,0 0 16,0 0-16,0 0 0,0-1 16,22 1-16,-22 0 0,0 0 0,21-21 15,-21 20-15,0 1 0,0 0 16,0 0-16,0 0 0,0 42 31,0 0-31,0 0 16,0 0-16,0 22 0,-21-1 0,21-21 15,-22 22-15,22-1 0,-21-21 16,21 21-16,0-20 0,0 20 0,-21-21 16,21 21-16,0-20 15,-21-1-15,21 0 0,0 21 0,0-21 16,0 1-16,0-1 0,0 0 15,0 0-15,-21 0 0,0 0 16,-1-21-16,22 22 0,-21-22 16,0 0-16,0 0 15,0 0-15,0 0 0,-1 0 16,1 0 0,0 0-16,21-22 15,21 22 1,0 0-16,1 0 15,20 0-15,-21 0 0,0 0 16,22 0-16,-1 0 0,-21 0 16,21 0-16,1 0 0,-1-21 0,-21 21 15,22 0-15,-22 0 0,21 0 16,-21 0-16</inkml:trace>
  <inkml:trace contextRef="#ctx0" brushRef="#br0" timeOffset="24792.3">18076 2498 0,'0'-21'0,"0"42"0,21-64 0,-21 22 0,0 0 16,0 0-16,22 21 15,-22-21-15,21 21 0,0 21 32,0 21-32,-21-21 0,0 22 15,0 20-15,0-20 0,21 20 16,-21-21-16,0 22 0,0-1 0,0 1 15,0-22-15,0 22 0,-21-1 0,0-20 16,21 20-16,-21-21 0,0 1 16,-1-1-16,22 0 0,0 1 15,-21-1-15,21-21 0,0 22 16,-21-22-16,21 0 0,0 0 0,0 0 16,0 0-16,0 1 15,21-22 16,0 0-31,1 0 16,-1 0-16,21 0 0,0 0 0,1 0 16,20 0-16,1 0 0,-1 0 15,1 0-15,-1 0 0,1 0 0,-1 0 16,1 0-16,-1 0 0,-20 0 0,20 0 16,-21 0-16,-20 0 15,20 0-15,-21 0 0,0 0 0,0-22 16,-42 1-1,0 21-15,0-21 0,0 21 16,-22 0-16,22 0 0,0-21 0,-21 21 16,21 0-16,-1 0 0,-20 0 15,21 0-15,0 0 16,21-21 0,21 21-16,0 0 0,0 0 15,0 0-15,22 0 0,-22 0 0,0 0 16,21 21-16,-20-21 0,-1 21 15,-21 0-15,0 0 16,0 1-16,0-1 16,0 0-16,-21 0 0,-1-21 0,1 21 15,-21 0-15,21 1 0,-22-22 0,1 21 16,21 0-16,-21-21 0,20 21 16,1-21-16,0 0 0,0 0 0,21 21 15</inkml:trace>
  <inkml:trace contextRef="#ctx0" brushRef="#br0" timeOffset="25272.03">20002 3154 0,'0'0'0,"0"-21"0,0 0 16,0-1-16,0 44 47,0-1-47,0 0 0,0 21 0,0-21 16,0 22-16,0-1 0,0 0 0,0 1 15,0-1-15,-21 0 0,0 1 16,21-1-16,0-21 0,0 22 15,-21-22-15,21 0 0,-21 0 16,21 0-16,0 0 0,0 1 0,0-1 16,21-21-1,0-21 1</inkml:trace>
  <inkml:trace contextRef="#ctx0" brushRef="#br0" timeOffset="25480.91">19770 3514 0,'0'0'0,"-43"-21"0,22 21 0,42 0 32,0 0-32,1 0 15,-1 0-15,0 0 0,21 0 16,-21 0-16,22 0 0,-22 0 0,21 0 15,1 0-15,-22 0 0,21 0 0,0 0 16,1 0-16,-22 0 0,21 0 16</inkml:trace>
  <inkml:trace contextRef="#ctx0" brushRef="#br0" timeOffset="26012.61">20913 3450 0,'0'0'0,"0"-21"0,0 0 16,0 0-16,0 0 0,-22-1 15,1 22-15,0 0 0,0-21 16,0 21-16,0 0 0,-1 0 0,1 0 16,0 21-16,-21 1 0,21-1 15,-1 0-15,-20 0 0,21 0 0,0 22 16,0-22-16,-1 0 0,1 21 15,21-21-15,-21 1 0,21-1 16,0 0-16,0 0 0,0 0 0,21 0 16,0 1-16,1-22 0,20 0 15,-21 0-15,21 0 0,1 0 0,-22 0 16,21 0-16,1 0 0,-22 0 0,21-22 16,0 1-16,-20 21 0,-1-21 15,0 0-15,0-21 0,0 20 0,0 1 16,1-21-16,-1 0 0,-21-1 15,21 1-15,-21-22 0,21 22 0,-21 0 16,0-1-16,21 1 0,-21 0 16,21-1-16,-21 22 0,0 0 15,0 0-15,0 0 0,-21 42 16,0 0 0,0 21-16,0 1 0,21-1 0,-21 0 15,-1 1-15,1-1 0,21 0 0,-21 22 16,21-22-16,0-21 0,0 22 15,0-1-15,0-21 0,0 0 0,21 22 16,0-22-16,1-21 0,-1 21 16,0 0-16,0-21 0,0 0 0,22 0 15,-22 0-15,21 0 0,0 0 0,1 0 16</inkml:trace>
  <inkml:trace contextRef="#ctx0" brushRef="#br0" timeOffset="26515.44">22500 3154 0,'-21'0'15,"0"21"-15,21 0 0,-21 22 16,-22-22-16,22 21 0,0 0 15,0 1-15,0-22 0,-1 21 0,1 1 16,0-1-16,0-21 0,21 21 16,0-20-16,-21-1 0,21 0 0,0 0 15,-21-21-15,21 21 0,21-21 32,-21-21-17,21 0-15,-21 0 16,21-22-16,0 22 0,-21-21 0,21 21 15,1-22-15,-1 1 0,0 0 16,0-1-16,0 1 0,0 0 0,1 21 16,-1-22-16,0 22 0,-21 0 15,21 0-15,0 21 16,-21 21 0,0 0-16,0 21 15,0 1-15,0-1 0,0 0 0,0 1 16,0-1-16,0 0 0,0-20 0,0 20 15,0 0-15,0-21 0,0 22 16,0-22-16,0 0 0,0 0 16,0 0-16,-21-21 15,0 0 1</inkml:trace>
  <inkml:trace contextRef="#ctx0" brushRef="#br0" timeOffset="26691.34">22183 3556 0,'21'0'31,"0"0"-31,0 0 0,0 0 16,0 0-16,22 0 0,-22-21 0,21 21 16,1 0-16,20 0 0,-21-21 15,1 21-15,20-21 0,-20-1 0,20 22 16,-21-21-16,22 0 0</inkml:trace>
  <inkml:trace contextRef="#ctx0" brushRef="#br0" timeOffset="27388.97">23093 3239 0,'0'0'0,"0"-22"0,0 1 0,0 0 15,0 42 17,-21 0-32,21 22 0,-22-22 0,22 21 15,-21-21-15,21 22 0,-21-1 0,0 0 16,21 1-16,-21-22 0,21 21 15,0-21-15,0 1 0,0 20 0,0-21 16,0 0-16,0 0 16,0 1-16,21-44 47,-21 1-47,0 0 15,0 0-15,0 0 0,0 0 0,0-1 16,0-20-16,21 21 0,-21-21 15,0-1-15,0 22 0,0-21 0,21 21 16,0-22-16,-21 22 0,22-21 16,-1 21-16,0-1 0,0 1 0,0 0 15,0 0-15,1 21 0,-1 0 16,0 0-16,0 0 0,0 0 0,0 0 16,1 0-16,-1 21 0,-21 0 15,0 0-15,0 1 16,0 20-16,-21-21 0,-1 0 0,1 0 15,0 1-15,-21-1 0,21 0 16,-22 0-16,22 0 0,-21 0 0,21-21 16,-22 22-16,22-22 0,0 21 0,42-21 47,0 0-47,0 0 0,1 0 15,-1-21-15,21 21 0,-21 0 0,0 0 16,1 0-16,-1 0 0,0 0 15,0 0-15,0 21 0,0 0 0,1 0 16,-1 0-16,-21 0 16,21 1-16,-21-1 0,0 0 15,0 0-15,0 0 16,0 0-16,-21-21 0,0 22 0,-1-22 16,1 0-16,0 0 0,0 21 15,0-21-15,-22 0 0,22 0 0,0 0 16,-21 0-16,21 0 0,-1 0 15,1 0-15,0 0 0,0 0 0,0 0 16,0 0-16,42 0 31,-21-21-31,21-1 16,0 22-16</inkml:trace>
  <inkml:trace contextRef="#ctx0" brushRef="#br0" timeOffset="27696.8">24024 3260 0,'0'0'15,"0"-21"-15,0-1 0,0 1 16,-21 21 0,0 0-16,0 0 0,-1 0 15,1 0-15,-21 21 0,21 22 16,-22-22-16,1 0 0,0 21 0,21-20 15,-1 20-15,-20-21 0,21 21 16,21 1-16,0-22 0,0 0 0,0 21 16,0-20-16,0-1 0,0 0 0,21 0 15,21 0-15,-20 0 0,20-21 16,0 22-16,1-22 0,20 0 0,-21 21 16,22-21-16,-22 0 0,22 0 15,-22 0-15,0 0 0,-20 0 0,-1-21 16,0-1-16,0 22 0,-21-21 15</inkml:trace>
  <inkml:trace contextRef="#ctx0" brushRef="#br0" timeOffset="28892.2">17865 3831 0,'0'0'0,"63"-63"16,-42 63-1,-21 21 1,0 0-16,0 21 16,0 1-16,0-1 0,0 0 15,0 22-15,0-1 0,0 1 0,0-22 16,0 22-16,0-1 0,0 1 0,0-1 15,-21-20-15,21 20 0,0-21 16,0 22-16,0-22 0,-21 1 0,21-1 16,-21 0-16,0 1 15,21-1-15,0-21 0,0 21 0,-22-20 16,22-1-16,0 0 0,-21-21 0,21 21 16,0 0-16,0-42 31,0 0-31,0 0 15,21 0 1,-21-1 0,22 22-16,-1 0 15,21 0-15,-21 0 0,0 0 0,22 0 16,-1 0-16,22 0 0,-22 0 0,21 0 16,1 0-16,21 22 15,-22-22-15,22 0 0,-1 0 0,-20 0 16,-1 0-16,1 21 0,-1-21 0,-20 0 15,-1 0-15,0 0 0,1 0 16,-1 0-16,-21 0 0,0 0 0,-21-21 31,-21 21-15,0-22-16,0 22 0,0 0 0,0-21 16,-1 21-16,22-21 0,-21 21 15,0 0-15,42 0 47,0 0-31,22 0-16,-22 0 0,21 21 0,1 0 15,-1-21-15,-21 22 0,21-22 16,-20 21-16,20-21 0,-21 21 0,-21 0 16,0 0-16,0 0 15,0 1-15,-21-1 0,0 0 0,-22 0 16,22 0-16,-21 0 0,21 1 0,-22-1 15,22-21-15,-21 21 0,21 0 16,21 0-16,-21-21 0,21 21 0,21-21 31,0 0-31,21-21 16,-21 0-16</inkml:trace>
  <inkml:trace contextRef="#ctx0" brushRef="#br0" timeOffset="29224.01">20595 4551 0,'21'-21'0,"-42"42"0,42-63 0,-42 63 46,0 0-46,0 21 0,21-21 0,-21 22 16,-1-22-16,1 21 0,0 1 0,0-1 16,0 0-16,0 1 0,-1-1 15,1 0-15,21 1 0,0-1 0,-21-21 16,21 0-16,0 22 0,0-22 0,0 0 16,0 0-16,21 0 15,0-21-15,1 0 0,-1 0 16,0 0-16,21 0 0,-21 0 15,1 0-15,-1-21 0,21 21 0,-21-21 16,0 0-16,1 0 0</inkml:trace>
  <inkml:trace contextRef="#ctx0" brushRef="#br0" timeOffset="29417.29">20214 4847 0,'0'0'0,"-42"0"0,21 0 0,-1 0 15,44 0 1,-1 0-16,0 0 16,0 0-16,21 0 0,1 0 0,-1 0 15,0 0-15,1 0 0,-1 0 16,0 0-16,1 0 0,20 0 16,-20 0-16,-1 0 0,0 0 0,1 0 15</inkml:trace>
  <inkml:trace contextRef="#ctx0" brushRef="#br0" timeOffset="30008.1">21526 5017 0,'0'-43'16,"0"22"-1,0 0-15,0 0 0,0 0 16,0-1-16,0 1 0,-21 0 16,21 0-16,-21-21 0,0 42 0,21-22 15,-21 1-15,0 21 0,-1 0 0,1 0 16,0 0-16,0 0 0,-21 0 16,42 21-16,-22 1 0,1-1 15,0 21-15,0-21 0,0 22 0,0-22 16,21 21-16,0-21 15,-22 22-15,22-22 0,0 0 0,0 21 16,0-21-16,0 1 0,0-1 16,22 0-16,-1-21 0,0 0 15,0 0-15,0 0 0,0 0 0,1 0 16,-1 0-16,0 0 0,0 0 0,0-21 16,22 21-16,-22-21 0,0-1 15,0 1-15,21-21 0,-20 21 0,20-22 16,-21 1-16,21 0 0,-20-22 15,-1 22-15,21 0 0,-21-22 0,0 22 16,1-1-16,-1 1 0,0 21 16,-21-21-16,21 20 0,-21 1 0,0 0 15,0 42 1,-21 0-16,0 1 16,21 20-16,-21 0 0,-1-21 15,22 43-15,0-22 0,-21 1 0,21-1 16,0 0-16,0 22 0,0-22 15,0-21-15,0 22 0,0-1 0,0-21 16,21 0-16,1 0 0,-1 1 0,-21-1 16,42-21-16,-21 0 0,0 0 15,1 0-15,20 0 0,-21 0 0</inkml:trace>
  <inkml:trace contextRef="#ctx0" brushRef="#br0" timeOffset="30595.77">22839 4636 0,'0'-22'15,"0"1"1,21 0-16,0 0 0,-21 0 15,0 42 17,0 0-32,0 0 0,0 0 15,-21 22-15,0-1 0,0 0 0,21 1 16,-22-1-16,22 0 16,-21 1-16,0-1 0,21 0 0,0 1 15,0-22-15,0 0 0,0 0 0,0 0 16,0 1-16,0-1 0,21-21 15,0 0-15,1 0 16,-1 0-16,0 0 0</inkml:trace>
  <inkml:trace contextRef="#ctx0" brushRef="#br0" timeOffset="30916.58">23558 4657 0,'22'-106'16,"-22"85"-1,-22 21-15,1 0 0,0 0 16,0 0-16,0 21 0,0-21 16,-22 21-16,22 21 0,0-20 15,-21 20-15,20 0 0,1 1 0,0-1 16,0 0-16,21-21 0,-21 22 15,21-1-15,0 0 0,0-20 0,0-1 16,21 21-16,0-21 0,0 0 0,0-21 16,22 22-16,-22-1 15,21-21-15,-21 0 0,22 0 0,-1 0 16,0 0-16,1 0 0,-1 0 0,0-21 16,1-1-16,-1 22 0,0-21 15</inkml:trace>
  <inkml:trace contextRef="#ctx0" brushRef="#br0" timeOffset="31323.35">24045 4763 0,'0'-22'0,"0"44"0,0-65 15,0 22-15,0 0 0,0 0 16,21 21-16,1 0 15,-1 0-15,0 0 0,0 0 16,0 0-16,0 0 0,1 21 16,-22 0-16,21 0 15,-21 22-15,0-22 0,0 21 0,0-21 16,0 22-16,0-22 0,0 21 16,0-21-16,0 0 0,0 22 0,0-22 15,-21-21-15,21 21 0,-22 0 0,1-21 16,0 0-16,21-21 31,0 0-31,0 0 0,0 0 16,0-1-16,21-20 0,0 21 15,1-21-15,20 20 0,-21-20 0,21 0 16,1-1-16,-1 22 0,0-21 0,1 21 16,-1 0-16,-21-1 0,22 22 15,-22 0-15,0 0 0,0 0 0</inkml:trace>
  <inkml:trace contextRef="#ctx0" brushRef="#br1" timeOffset="51503.65">2984 5969 0,'0'0'0,"0"-21"16,22 21-16,-1-21 0,0 21 15,-21 21 17,0 0-32,-21 0 15,0 0-15,-1 22 0,-20-1 16,21 0-16,-21 22 0,-22-22 0,22 22 16,-22-1-16,1 1 0,-1-1 15,1-20-15,-1 20 0,-20-21 0,20 1 16,1-1-16,20 0 0,-20 1 15,20-22-15,22 0 0,0 0 0,0-21 16,0 0-16,21-21 16,0 0-16,21 0 15,21-22-15</inkml:trace>
  <inkml:trace contextRef="#ctx0" brushRef="#br1" timeOffset="51812.58">3048 6075 0,'-21'127'15,"0"-106"-15,-1 43 16,-20-22-16,0 21 0,-1-20 15,1 20-15,0 1 0,-1-1 16,1-20-16,-21-1 0,20 21 0,1-20 16,0-1-16,-22-21 0,43 22 15,-21-22-15,-1 0 0,22 0 0,0 0 16,42-21 0,0-21-1,0 0-15,1-21 0,20 20 16,0 1-16</inkml:trace>
  <inkml:trace contextRef="#ctx0" brushRef="#br1" timeOffset="52556.16">3577 6435 0,'0'0'0,"21"-21"0,0-1 16,1 22-16,-1-21 0,0 0 15,-21 0-15,21 0 0,0 0 16,-21-1-16,0 1 16,-21 21-16,0 0 0,-21 0 15,20 0-15,-20 21 0,0-21 16,21 22-16,-22-1 0,1 0 0,0 0 15,-1 0-15,22 0 0,0 22 16,0-22-16,0 0 0,21 0 0,0 0 16,0 1-16,0-1 0,21 0 15,0 0-15,0-21 0,21 21 16,-20-21-16,20 0 0,0 21 0,1-21 16,-1 0-16,0 22 0,-21-22 15,1 21-15,-1 0 0,-21 0 16,0 0-16,-21-21 0,-1 21 15,-20 1-15,0-22 0,-1 21 0,-20 0 16,-1-21-16,22 21 0,-21-21 16,20 0-16,1 0 0,0 0 0,-1 0 15,1 0-15,21 0 0,21-21 16,0 0-16,0 0 16,0-1-16,42 1 0,-21 0 15,0 0-15,22 0 0,20-22 16</inkml:trace>
  <inkml:trace contextRef="#ctx0" brushRef="#br1" timeOffset="52816.01">3958 6371 0,'0'0'16,"0"21"-16,0 1 0,0-1 0,0 21 16,0 0-16,0 1 0,0 20 0,0-20 15,-21 20-15,0 1 0,0-1 16,-1 22-16,22-1 0,0 1 0,-21 0 15,0-1-15,21 22 0,0-21 16,-21 0-16,0-1 0,21 1 16,-21 0-16,21-22 0,0 22 0,-22-22 15,22 1-15,-21-1 0,21 1 0,0-22 16,0 0-16,0-20 0,0-1 16,0 0-16,21-42 15,1 0-15,-22-1 0,21-20 16,0-21-16,0 20 0</inkml:trace>
  <inkml:trace contextRef="#ctx0" brushRef="#br1" timeOffset="53104.31">3958 6858 0,'0'0'0,"-106"-233"31,106 191-31,0 21 0,0-22 0,0 22 16,0-21-16,21 21 0,1 0 15,-1-1-15,21 1 0,-21 0 0,0 21 16,22 0-16,-22 0 0,21 21 16,-21 0-16,1 22 0,-1-22 0,-21 21 15,0 1-15,0-1 0,0 0 16,-43 1-16,22-1 0,0 0 0,-21 1 16,21-22-16,-22 0 0,1 0 15,21 0-15,-22 0 0,22 1 16,-21-22-16,21 0 0,21-22 31,0 1-31,21 21 0,-21-21 0,21 0 16</inkml:trace>
  <inkml:trace contextRef="#ctx0" brushRef="#br1" timeOffset="53584.04">4593 6392 0,'0'0'0,"-42"0"0,21 0 0,-1-21 15,-20 21-15,21 0 0,-21 0 0,20 0 16,-20 21-16,21 1 0,-21 20 16,20-21-16,1 21 0,0 1 0,0-22 15,21 21-15,0 1 0,0-1 0,-21-21 16,21 21-16,0-20 0,0 20 15,0-21-15,0 0 0,21-21 0,0 21 16,0-21-16,0 0 0,1 0 16,20 0-16,0 0 0,1-21 0,-1 0 15,0 0-15,1 0 0,-1 0 16,0-1-16,-21-20 0,22 21 16,-22-21-16,21 20 0,-21-20 0,-21 21 15,22 0-15,-22 0 0,0-1 16,0 1-16,0 42 15,-22 1 1,22-1-16,-21 0 0,21 0 0,-21 0 16,21 0-16,-21 22 0,21-22 15,0 0-15,0 0 0,0 0 0,0 1 16,0-1-16,21 0 0,0-21 16,0 0-16,1 0 0,-1 0 15,0 0-15,0 0 0,0 0 16,0 0-16,1 0 0,-1-21 0,0 0 15,0-1-15,0 1 0</inkml:trace>
  <inkml:trace contextRef="#ctx0" brushRef="#br1" timeOffset="53940.83">5080 6477 0,'0'0'0,"0"-21"16,0 63 0,0-21-16,0 1 0,-21 20 15,21-21-15,-21 0 0,21 22 16,0-22-16,0 0 0,0 0 0,-22 0 15,22 0-15,0 1 0,0-1 16,0-42 15,0-1-31,0 1 0,0 0 16,22-21-16,-22 21 0,21-22 0,0 1 16,0 0-16,0-1 0,0 1 15,1 0-15,-1 20 0,21-20 0,-21 21 16,22 21-16,-22 0 0,21 0 15,-21 0-15,22 0 0,-22 21 0,0 0 16,0 0-16,0 22 0,-21-1 16,0 0-16,0 1 0,0-1 15,0 0-15,0-20 0,0 20 0,-21-21 0,0 21 16,21-20-16,-21-22 16,21 21-16,-21-21 0,21-21 15,42-1 1</inkml:trace>
  <inkml:trace contextRef="#ctx0" brushRef="#br1" timeOffset="54464.53">6202 5546 0,'0'0'0,"-21"-21"0,-1-1 0,22 1 16,22 0 0,20 21-16,-21-21 0,21 21 15,1 0-15,20 0 0,1-21 16,-1 21-16,-20 0 0,20 0 0,1 0 16,-22 0-16,0 0 0,-21 0 0,1 0 15,-65 0 1,1 0-1,0 0-15,-22 0 0,1 21 16,20-21-16,-20 0 0,-1 0 0,22 0 16,0 0-16,-1 21 0,1-21 0,0 0 15,20 0-15,1 0 0,0 21 16,0-21-16,0 21 0,21 1 0,-21-1 16,21 21-16,-22-21 15,22 22-15,-21 20 0,21-21 0,0 22 16,0 21-16,0-22 0,-21 22 15,21-1-15,-21 1 0,21 0 0,-21 21 16,21-22-16,-21 1 0,21 0 0,0-22 16,0 1-16,0-1 15,0 1-15,0-22 0,0 21 0,0-41 16,0 20-16,21 0 0,0-21 0,0 1 16,0-1-16,22-21 0,-22 0 15,21 0-15,0 0 0,1 0 0,-1-21 16,0-1-16,22-20 0,-22 21 0,22-21 15,-22 20-15,22-20 0,-22 0 16</inkml:trace>
  <inkml:trace contextRef="#ctx0" brushRef="#br1" timeOffset="54707.39">6879 5884 0,'0'0'0,"-21"0"0,0 43 0,-22-22 15,1 42-15,0 1 16,21-22-16,-1 22 0,1-22 0,0 22 16,0-1-16,0 1 0,21-1 0,0-21 15,0 1-15,0-1 0,0 0 16,0 1-16,0-22 0,21 0 0,0 0 16,0-21-16,22 0 0,-1 0 15,0 0-15,22 0 0,-22-21 0,0 0 16,22 0-16,-43 0 0,21-1 0,1 1 15,-22-21-15</inkml:trace>
  <inkml:trace contextRef="#ctx0" brushRef="#br1" timeOffset="54869.33">6435 6414 0,'-43'21'15,"86"-42"-15,-107 42 0,43-21 0,0 0 0,42 0 31,0 0-31,21 0 0,1 0 16,-1 0-16,22-21 0,-1-1 16,-21 22-16,22-21 0,-1 0 15</inkml:trace>
  <inkml:trace contextRef="#ctx0" brushRef="#br1" timeOffset="55200.18">7070 6350 0,'0'0'0,"-22"0"16,22 21-16,22-21 31,-1 0-15,0 0-16,0-21 0,21 21 0,-20-21 0,-1 0 16,21 21-16,-21-21 0,0 21 15,1-22-15,-1 1 0,-42 21 31,-22 0-31,22 0 16,0 21-16,0 1 0,0-1 16,-22 0-16,22 21 0,0-21 0,0 1 15,0 20-15,21-21 0,0 21 16,0-20-16,0-1 0,0 0 0,0 0 16,0 0-16,21-21 0,0 21 0,0-21 15,0 0-15,22 0 0,-22 0 16,21 0-16,0 0 0,-20-21 15,20 21-15</inkml:trace>
  <inkml:trace contextRef="#ctx0" brushRef="#br1" timeOffset="55652.16">7556 6287 0,'0'0'0,"0"-64"16,22 43-1,-1 21-15,0 0 0,0 0 0,21 0 16,-20 0-16,20 0 0,-21 0 0,0 0 15,0 0-15,1 21 0,-1-21 16,0 21-16,-21 22 0,0-22 0,0 0 16,0 0-16,0 21 0,-21-20 15,0 20-15,-1-21 0,1 0 16,-21 0-16,21 1 0,-22-1 0,22 0 16,0 0-16,0-21 0,21 21 15,21-21 1,0-21-16,0 0 15,22 0-15,-22 0 0,21-1 16,-21 1-16,1-21 0,20 21 0,-21-22 16,0 1-16,22 21 0,-22 0 15,0-22-15,0 22 0,-21 0 16,0 42 15,-21 0-31,0 1 0,21-1 0,-21 21 16,-1-21-16,1 22 0,0-22 0,21 21 15,-21-21-15,21 22 0,0-22 16,0 0-16,0 0 0,0 0 0,0 0 16,21-21-16,0 22 0,0-22 15,1 0-15,-1 0 0,21 0 0,0 0 16,-20-22-16,20 1 0,0 21 0,1-21 16</inkml:trace>
  <inkml:trace contextRef="#ctx0" brushRef="#br1" timeOffset="55900.02">8721 5736 0,'0'0'15,"0"-21"-15,-22 21 0,1 0 0,0 0 0,0 21 16,-21 0-16,20 22 0,1-1 16,0 0-16,-21 1 0,21-1 0,21 0 15,-22 1-15,22 20 0,-21-20 16,21-1-16,0 0 0,0 1 0,0-1 15,0 0-15,0 1 0,0-22 0,0 21 16,21-21-16,1 0 0,-22 1 16,21-22-16,0 0 0,0 0 0,21 0 15,-20 0-15,-1-22 0,0 22 16,0-21-16,0 0 0,-21 0 16</inkml:trace>
  <inkml:trace contextRef="#ctx0" brushRef="#br1" timeOffset="56048.94">8361 6265 0,'0'0'0,"-43"0"0,22-21 16,0 21-16,-21 0 0,21 0 16,42 0-1,0 0 1,0 0-16,21-21 0,1 21 0,-1 0 16,0-21-16,1 21 0,20-21 0,-20 21 15,20-21-15</inkml:trace>
  <inkml:trace contextRef="#ctx0" brushRef="#br1" timeOffset="56271.81">9102 6011 0,'-22'0'31,"1"0"-31,0 22 16,0-1-16,0 0 0,0 0 15,-1 0-15,22 22 0,-21-22 16,0 21-16,0-21 0,21 22 15,0-1-15,-21 0 0,21-21 0,0 22 16,0-22-16,0 0 0,0 0 16,0 0-16,21 1 0,0-22 0,0 0 15,22 0-15,-22 0 0,21 0 0,0 0 16,1 0-16,-1-22 0</inkml:trace>
  <inkml:trace contextRef="#ctx0" brushRef="#br1" timeOffset="56495.33">9483 6011 0,'0'0'0,"0"-42"0,0 21 0,0 0 16,0 0-16,21 21 15,0 0 1,0 21-16,-21 0 0,21 0 0,0 0 16,-21 0-16,0 22 0,0-22 15,0 21-15,0 1 0,0-1 0,0 0 16,0 1-16,0-1 0,0 0 0,0 1 15,-21-1-15,0 0 0,0 1 16,21-22-16,0 0 0,-21 0 0</inkml:trace>
  <inkml:trace contextRef="#ctx0" brushRef="#br1" timeOffset="56723.2">10245 6096 0,'-22'0'15,"44"0"17,-1 0-17,0 0-15,0 0 0,0 0 0,0 0 16,1 0-16,-1 0 0,0 0 15,0 0 1</inkml:trace>
  <inkml:trace contextRef="#ctx0" brushRef="#br1" timeOffset="56844.13">10202 6244 0,'-21'0'16,"42"0"-16,-42 21 0,21 1 0,0-1 15,0 0 1,21-21-16,0 0 15,1 0-15,-1 0 0,-21-21 0,21 21 16,0-21-16</inkml:trace>
  <inkml:trace contextRef="#ctx0" brushRef="#br1" timeOffset="57403.95">11493 5546 0,'0'0'16,"0"-21"-16,0-1 0,-21 22 46,21 22-46,-21-1 16,0-21-16,21 21 0,21-21 47,0-21-47,0 0 16,-21-1-16,0 1 15,0 0-15,-21 21 16,0 0-16,-21 0 0,21 0 15,-1 21-15,-20 0 0,21 1 16,-21 20-16,20-21 0,-20 21 0,21 1 16,0-1-16,-22 0 0,43 1 0,0-1 15,0 0-15,0-20 16,0-1-16,22 0 0,-1 0 0,21 0 16,0-21-16</inkml:trace>
  <inkml:trace contextRef="#ctx0" brushRef="#br1" timeOffset="57671.9">12107 5757 0,'0'0'0,"0"-21"0,-21 0 32,0 42-32,-21 0 0,20 22 15,1-22-15,0 21 0,-21 1 0,21-1 16,-22 0-16,22 1 0,0-1 0,-21 0 15,20 1-15,-20-1 0,21 0 16,0-21-16,21 22 0,0-22 0,-21 0 16,21 0-16,0 0 0,21-21 15,0 0 1,0 0-16,0-21 0,0 0 0,1 0 16,-1 0-16,0 0 0,0-22 15,0 22-15</inkml:trace>
  <inkml:trace contextRef="#ctx0" brushRef="#br1" timeOffset="57859.79">11980 5884 0,'21'-42'16,"-42"84"-16,64-126 0,-43 63 0,0-22 16,21 43-16,-21-21 0,21 21 0,-21 21 15,0 22-15,0-22 16,0 21-16,0-21 0,0 22 0,0-1 16,0 0-16,0 1 0,0-1 15,0-21-15,0 21 0,0 1 0,0-22 16,0 0-16,0 0 0,0 0 15,0 1-15,0-1 0,0 0 0,-21-21 32,0 0-32,-1 0 0</inkml:trace>
  <inkml:trace contextRef="#ctx0" brushRef="#br1" timeOffset="58015.7">11684 6202 0,'0'0'15,"-21"-21"-15,0 21 0,-1 0 0,1 0 0,0-21 16,42 21-1,0 0 1,1 0-16,20 0 0,0 0 0,1 0 16,20 0-16,-21-22 0,22 22 0,-1-21 15,1 0-15,-1 21 0,1-21 16,-1 0-16</inkml:trace>
  <inkml:trace contextRef="#ctx0" brushRef="#br1" timeOffset="58192.6">12488 5821 0,'0'0'0,"0"-21"0,-21 21 15,0 21 1,0 0-16,21 0 0,-21 22 16,-1-1-16,22-21 0,-21 21 0,21 1 15,-21-22-15,21 21 0,0 1 16,-21-22-16,21 0 0,0 21 0,0-21 16,-21 1-16,21-1 0,0 0 15,21-21 1</inkml:trace>
  <inkml:trace contextRef="#ctx0" brushRef="#br1" timeOffset="58623.36">12382 5948 0,'0'0'0,"0"-21"0,0 0 0,22-1 16,-22 1-16,21 0 0,0 0 15,0 0-15,0 21 0,0 0 0,1 0 16,-1 0-16,0 0 0,0 0 15,0 21-15,0 0 16,-21 0-16,0 0 0,0 1 16,0-1-16,0 0 0,-21-21 15,0 21-15,-21 0 0,21 0 0,-1-21 16,-20 22-16,21-1 0,0-21 16,-22 0-16,22 0 0,0 0 0,42 0 46,0 0-46,1 21 0,-1-21 0,21 0 16,-21 0-16,0 21 0,1 0 0,20-21 16,-21 21-16,0-21 0,0 22 15,-21-1-15,22-21 0,-1 21 0,-21 0 16,0 0-16,0 0 0,-21-21 16,-1 22-16,1-1 15,0-21-15,-21 21 0,-1-21 0,1 0 16,0 21-16,-22-21 0,22 0 0,0 0 15,-1 0-15,22 0 0,0 0 16,0 0-16,21-21 0,0 0 16,21 0-16,0-1 0,21 22 15,1-21-15</inkml:trace>
  <inkml:trace contextRef="#ctx0" brushRef="#br1" timeOffset="58852.22">13356 5779 0,'0'0'0,"-21"0"0,-21 0 0,-1 0 15,1 0-15,0 0 0,-1 21 0,1-21 16,0 21-16,20 21 0,-20-21 16,21 1-16,-21-1 0,42 21 0,-22-21 15,22 0-15,0 22 0,0-22 0,0 0 16,22 0-16,-22 0 0,42 1 15,-21-22-15,21 21 0,-20-21 0,20 0 16,0 0-16,1 0 0,-22 0 0</inkml:trace>
  <inkml:trace contextRef="#ctx0" brushRef="#br1" timeOffset="59181.04">13568 5567 0,'0'-21'0,"0"0"16,0-1 15,0 44-15,0-1-16,0 0 0,0 0 15,0 0-15,0 0 0,0 22 16,0-22-16,0 21 0,0-21 0,0 22 16,-21-22-16,-1 0 0,1 0 15,0 0-15,21 1 16</inkml:trace>
  <inkml:trace contextRef="#ctx0" brushRef="#br1" timeOffset="59655.77">13695 5122 0,'0'0'0,"0"-21"0,21 21 15,0 0-15,21 0 0,-20-21 16,20 21-16,-21 0 0,21 0 16,-20 0-16,20 0 0,0 0 15,1 0-15,-22 0 0,0 0 0,21 0 16,-21 21-16,-21 0 15,0 1-15,0-1 0,0 0 16,0 21-16,0-21 0,0 22 0,0-1 16,0 0-16,0 1 0,0-1 15,0 22-15,0-1 0,0 1 0,0-1 16,0 1-16,22-1 0,-22 1 16,0-22-16,0 21 0,21 1 15,-21-1-15,0-20 0,0 20 0,0 1 16,0-1-16,0 1 0,-21-22 0,-1 22 15,22-22-15,-42 21 0,21-20 16,0-22-16,-22 21 0,1 1 0,0-22 16,-22 0-16,22 0 0,-22 0 15,22 0-15,-21-21 0,-22 0 0,21 0 16,1 0-16,-22 0 0,22 0 0,-22-21 16,22-21-16</inkml:trace>
  <inkml:trace contextRef="#ctx0" brushRef="#br1" timeOffset="60524.08">17335 2942 0,'0'0'15,"0"-21"-15,22 21 32,-22 21-32,0 0 15,21 1-15,-21-1 0,0 21 16,0 0-16,0 1 0,0-1 0,0 0 15,0 1-15,0-1 0,0 0 0,0 1 16,-21-1-16,21 0 0,0-20 16,-22 20-16,1-21 0,21 0 0,-21 0 15,21 1-15,0-1 16,-21-21-16</inkml:trace>
  <inkml:trace contextRef="#ctx0" brushRef="#br1" timeOffset="60743.95">17568 2942 0,'0'0'16,"21"0"15,1 0-31,-1 0 15,0 0-15,0 0 0,0 0 16,0 0-16,1 0 0,-1 0 16,0 0-16,21 0 0,-21 0 15</inkml:trace>
  <inkml:trace contextRef="#ctx0" brushRef="#br1" timeOffset="60895.86">18478 2942 0,'0'0'0,"22"0"0,-1 0 15,0 0-15,0 0 0,0 0 0,0 0 16,1 0-16,-1 0 16,0-21-16,0 21 0,21 0 0,-20 0 0,20 0 15,0 0-15,1-21 0,-1 21 16,0 0-16,22-21 0</inkml:trace>
  <inkml:trace contextRef="#ctx0" brushRef="#br1" timeOffset="61040.78">19981 2921 0,'21'0'0,"-42"0"0,64 0 0,-22 0 16,0 0-16,0 0 0,0 0 15,0 0-15,1 0 0,-1 0 0,0 0 16,0-21-16,21 0 0,-20 21 16,20-21-16,0 21 0,22-22 0,-22 22 15</inkml:trace>
  <inkml:trace contextRef="#ctx0" brushRef="#br1" timeOffset="61211.68">21590 2794 0,'21'0'0,"-42"0"0,63 0 0,1 0 16,-22-21-16,21 21 0,0 0 0,1 0 15,20 0-15,1 0 0,-1-21 16,1 21-16,-1 0 0,1 0 15,20 0-15,-20-21 0,-1 21 0,22 0 16</inkml:trace>
  <inkml:trace contextRef="#ctx0" brushRef="#br1" timeOffset="61379.59">23410 2667 0,'21'-21'15,"-42"42"-15,64-42 0,-22 21 16,0 0-16,0 0 15,0 0-15,0 0 0,22 0 16,20 0-16,-20 0 0,41 0 0,-20 0 16,20 0-16,-20 0 15,-1 0-15,1 0 0,-1 0 0</inkml:trace>
  <inkml:trace contextRef="#ctx0" brushRef="#br1" timeOffset="61764.27">24955 2731 0,'43'0'15,"-86"0"-15,86 21 32,-22-21-17,-21 21-15,0 0 16,0 0 0,0 0-16,0 1 0,0-1 15,0 0-15,0 0 0,0 0 16,0 0-16,0 1 0,0 20 0,0-21 15,0 21-15,21 1 0,-21-1 16,21 0-16,0 22 0,-21-22 0,0 1 16,0 20-16,0-21 0,0 1 0,0-22 15,0 21-15,0 1 0,0-22 16,0 0-16,0 0 0,0 0 0,0 0 16,0 1-16,0-1 15,0 0 1,-21-21 46,0 0-46</inkml:trace>
  <inkml:trace contextRef="#ctx0" brushRef="#br1" timeOffset="61928.22">24786 3916 0,'0'0'0,"-21"21"0,-21-21 0,20 21 0,1-21 16,-21 0-16,21 0 0,0 21 16,-1-21-16,1 22 0,0-22 0,0 0 15,0 0-15,0 0 16,-1 0-16,1 0 0,0 0 0,0 0 16,0 0-16,0 0 0,-1 0 0,-20 0 15,0 0-15,-1 0 0</inkml:trace>
  <inkml:trace contextRef="#ctx0" brushRef="#br1" timeOffset="62109.11">23453 4022 0,'0'0'0,"-64"0"0,22 0 16,-149 0 0,128 0-16,20 0 0,1 0 15,0 0-15,21 0 0,-22 0 0,22 0 16,-21 0-16,21 0 0,-22 0 15,22 0-15,-21 0 0,21 0 0,-22 0 16,1 0-16,0 0 0,-1 0 0,1-21 16</inkml:trace>
  <inkml:trace contextRef="#ctx0" brushRef="#br1" timeOffset="62276.01">21569 3958 0,'0'0'0,"-43"0"0,1 0 0,0 0 16,-1 0-16,1 0 0,0 0 0,-1 0 15,22 0-15,-21 0 0,21 0 0,0 0 16,-22 0-16,22 0 0,0 0 16,0-21-16,0 21 0,-1 0 15,1 0-15,0 0 0,-21 0 0,21 0 16,-22-21-16,22 21 0,-21 0 0,-22 0 16</inkml:trace>
  <inkml:trace contextRef="#ctx0" brushRef="#br1" timeOffset="62467.95">19770 3895 0,'0'0'0,"-64"0"0,-190-21 31,191 21-31,20 0 0,1 0 0,0 0 16,20 0-16,-20 0 0,21 0 15,0 0-15,0 0 0,-1 0 16,1 0-1,21-22-15,-21 22 0</inkml:trace>
  <inkml:trace contextRef="#ctx0" brushRef="#br1" timeOffset="62685.83">18775 3810 0,'-21'0'0,"42"0"0,-64 0 0,22 0 0,0 0 15,0 0-15,-21 0 0,20 0 0,1 0 16,0 0-16,-21 0 0,21 0 16,-1 0-16,-20 0 0,21 0 0,0 0 15,0 0-15,-1 0 0,1 0 0,0 21 16,0-21-16,0 0 0,0 0 16,-1 21-16,1-21 0,0 22 0,0-22 15,0 0-15,0 0 0,-1 21 16</inkml:trace>
  <inkml:trace contextRef="#ctx0" brushRef="#br1" timeOffset="62827.74">17716 3916 0,'0'0'0,"-21"0"0,-21 0 0,21 0 0,0 0 16,-1 0-16,1 0 0,0 0 0,0 0 16,0 0-16,0 0 0,-1 0 15,1 0-15,0 0 0,21-21 0,-21 21 16,0-21-16,21-1 15</inkml:trace>
  <inkml:trace contextRef="#ctx0" brushRef="#br1" timeOffset="64928.35">17335 3387 0,'0'21'16,"-21"-21"15,0 0-15,0 21-16,0-21 0,0 0 16,-1 0-16,1 0 0,-21 0 15,21 21-15,0-21 0,-1 0 16,1 0-16,-21 0 0,21 0 0,0 21 15,-22-21-15,22 0 0,-21 0 16,21 0-16,-22 0 0,22 22 0,-21-22 16,-1 0-16,1 0 0,21 0 15,-21 0-15,-1 0 0,-20 0 16,20 0-16,1 0 0,-21 0 0,-1-22 16,22 22-16,-22-21 0,1 21 0,-1-21 15,1 0-15,20 21 0,-20-21 16,21 0-16,-1-1 0,1 22 0,0-21 15,-1 0-15,1 0 0,0 0 16,20-22-16,-20 22 0,0 0 0,21-21 16,-22 21-16,22-1 0,-21-20 0,21 0 15,-1 21-15,1-22 0,0 1 16,0 0-16,0-1 0,0 1 16,21 0-16,0-22 0,-22 22 0,22-1 15,0-20-15,0 21 0,0-22 16,0 22-16,0-1 0,0-20 0,0 21 15,22-1-15,-22-20 0,21 20 0,0-20 16,-21-1-16,21 22 0,0-21 16,0-1-16,1 1 0,-1-1 0,21 22 15,-21-22-15,22 22 0,-1 0 16,0-22-16,1 22 0,-1-1 0,0 1 16,1 0-16,20-1 0,-21 1 15,22 0-15,-1 21 0,1-22 0,21 22 16,-22-21-16,22 21 15,-1-1-15,1 1 0,-21 21 0,-1-21 16,22 21-16,-43 0 0,22 0 16,-1 0-16,-21 0 0,1-21 0,-1 21 15,-21 0-15,0 0 0,1 0 16,-1 0-16,0 0 0,0 0 0,0 0 16,0 0 15,1 0 16,-22-21 0,0 0-32,-22 21-15</inkml:trace>
  <inkml:trace contextRef="#ctx0" brushRef="#br1" timeOffset="65388.08">16764 572 0,'0'42'31,"0"-21"-31,0 0 0,21 0 0,0-21 0,0 22 16,1-1-16,20 0 0,-21 0 16,21 0-16,1 0 0,20 1 0,-20-1 15,-1-21-15,0 21 0,1 0 16,20-21-16,-21 0 0,1 0 0,-1 0 15,0 0-15,-20 0 16,-1 0-16,0 0 0,0 0 0,-42 0 31,-21 0-31,20 21 0,-20 0 16,0-21-16,-1 22 0,1-1 16,0 21-16,-1-21 0,1 0 0,-21 22 15,20-22-15,22 0 0,-21 21 16,-1-20-16,22-1 0,-21 0 0,21 0 15,0-21-15,-1 21 0,1-21 16,21 21-16,-21-21 0,0 0 31</inkml:trace>
  <inkml:trace contextRef="#ctx0" brushRef="#br1" timeOffset="69656.06">14795 5630 0,'0'0'0,"0"-21"0,22 0 0,-1 21 15,0-21-15,0 21 0,0-21 16,0 0-16,1-1 0,20 22 0,-21-21 15,21 0-15,-20 0 0,-1 21 0,0-21 16,0 21-16,0 0 0,-42 21 31,0 0-31,0 0 16,-22 22-16,1-22 0,0 42 16,-1-20-16,-20 20 0,21 1 0,-1-1 15,-20 1-15,20-22 0,1 21 16,-21 1-16,20-22 0,-20 22 0,20-22 15,1 22-15,-21-22 0,41 21 0,-20-20 16,21-1-16,0-21 0,0 22 16,21-22-16,-22 0 0,22 0 0,22-42 47,-1 0-47</inkml:trace>
  <inkml:trace contextRef="#ctx0" brushRef="#br1" timeOffset="70244.72">14986 6456 0,'-21'0'16,"42"0"-16,-63 21 0,42 0 31,0 0-15,21-21 15,0 0-31,0 0 0,0 0 0,0-21 16,1 21-16,-1-21 0,0 21 0,0-21 15,-21 0-15,21 0 16,-21-1-16,0 1 0,-21 0 16,0 21-1,0 0-15,0 0 0,-1 0 16,1 21-16,0 0 0,0 1 16,0-1-16,0-21 0,-1 21 0,22 0 15,0 0-15,0 0 0,0 1 16,22-22-1,-1 0 1,0 0-16,0 0 0,0-22 16,0 1-16,1 21 0,-22-21 0,21 0 15,-21 0-15,0 0 16,0-1-16,0 1 0,0 0 16,-21 21-16,-1 0 0,1 0 15,0 0-15,0 0 16,0 0-16,0 21 0,21 0 15,-22 1-15,22-1 0,-21 0 0,21 0 16,0 0-16,0 0 16,0 1-16,21-22 15</inkml:trace>
  <inkml:trace contextRef="#ctx0" brushRef="#br1" timeOffset="70799.44">15854 6456 0,'0'21'16,"0"0"-1,-21 0-15,-1 1 0,22-1 16,0 0-16,0 0 15,22-21 17,-1 0-32,0 0 0,0 0 15,0-21-15,-21 0 16,21 0-16,-21-1 16,0 1-16,0 0 0,0 0 0,0 0 15,0 0-15,0-1 0,-21 22 16,0 0-16,0 0 0,0 0 15,0 0-15,-1 22 0,1-22 16,21 21-16,-21 0 0,21 0 0,-21 0 16,21 0-16,0 1 0,0-1 15,21-21 1,0 0-16,0 0 16,1 0-16,-1 0 0,-21-21 15,21-1-15,0 1 0,-21 0 16,0 0-16,0 0 15,0 0-15,0-1 0,0 1 0,0 0 16,-21 21-16,0 0 0,0 0 16,-1 0-16,1 0 0,0 0 15,0 21-15,0 0 0,0 1 16,21-1-16,0 0 0,0 0 0,0 0 16,0 0-16</inkml:trace>
  <inkml:trace contextRef="#ctx0" brushRef="#br1" timeOffset="73260.13">19643 995 0,'0'-21'47,"0"0"-32,0-1 1,0 1 0,0 0-16,21 0 0,0 0 15,0 21-15,-21-21 16,21 21-16,0-22 0,1 22 0,-1-21 15,0 21-15,0 0 16,0-21-16,0 21 0,1 0 16,-1-21-16,0 21 0,0 0 15,0 0-15,0-21 0,1 21 0,-1 0 16,0 0-16,0-21 0,0 21 16,22-22-16,-22 22 0,0 0 0,21-21 15,1 21-15,-1 0 0,0-21 16,1 21-16,-1 0 0,21 0 0,-20-21 15,20 21-15,-20 0 0,20 0 16,-21 0-16,1-21 0,20 21 0,-20 0 16,-1 0-16,0 0 0,1 0 15,-1 0-15,0 0 0,1 0 16,20 0-16,-21 0 0,1 0 16,20 0-16,-20 0 0,20 0 0,1 0 15,-1 21-15,1-21 0,-1 0 16,1 0-16,-1 21 0,1-21 0,-1 0 15,1 21-15,-1-21 0,1 0 16,-1 21-16,1 1 0,-1-22 0,22 21 16,-22-21-16,1 21 0,-1-21 15,1 21-15,20-21 0,-20 21 0,-1 0 16,1-21-16,-1 22 16,1-1-16,-1 0 0,22 0 0,-21 0 15,-1 0-15,1 1 0,20-1 16,1 0-16,0 0 0,-22 0 15,22 0-15,-1 1 0,-20-1 0,21 0 16,-22 21-16,1-21 0,-1 1 16,1-1-16,-1 0 0,-21 0 0,22 0 15,-1 0-15,1 1 0,-22-1 16,22 0-16,-1 0 0,-20 0 0,20 0 16,-21 1-16,22-1 0,-22 21 15,22-21-15,-22 22 0,0-1 16,1-21-16,20 21 0,-20 1 0,-1-1 15,0-21-15,1 22 0,-1-1 0,-21 0 16,21-21-16,1 22 16,-1-1-16,-21-21 0,22 22 0,-1-1 15,-21-21-15,21 21 0,-20-20 16,20 20-16,0 0 0,-21-21 0,22 22 16,-22-1-16,21 0 0,1 1 15,-22-1-15,21 0 0,-21 1 0,22-1 16,-22 0-16,0 1 0,0-1 15,0-21-15,0 22 0,1-1 0,-22-21 16,21 21-16,-21 1 0,21-22 16,-21 21-16,0 1 0,0-22 15,0 21-15,0 0 0,0 1 0,0-1 16,0 0-16,0 1 0,0-1 16,0 0-16,0 1 0,-21-1 0,0 0 15,21-20-15,-22 20 0,1 0 16,0 1-16,0-1 0,0-21 0,0 21 15,-1 1-15,1-1 0,0-21 16,-21 22-16,21-1 0,-1 0 0,1 1 16,-21-1-16,21 0 0,0 1 15,-1-22-15,-20 21 0,21 0 0,-21-20 16,20 20-16,-20-21 0,21 0 0,-21 22 16,20-22-16,-20 21 15,21-21-15,-21 0 0,20 1 0,1-1 16,-21 21-16,21-21 0,0 0 15,-22 1-15,22-1 0,-21 0 0,21 0 16,-22 0-16,22 0 0,0 1 0,-21-22 16,20 21-16,1 0 0,-21 0 15,21-21-15,0 21 0,-1 0 0,-20-21 16,21 22-16,0-22 0,-22 21 16,22-21-16,0 0 0,0 0 0,-21 21 15,20-21-15,1 0 0,0 0 16,0 0-16,42-21 47,-21 0-32,21 21-15,0-22 0,1 1 0,-1 0 16</inkml:trace>
  <inkml:trace contextRef="#ctx0" brushRef="#br1" timeOffset="73791.82">25231 4572 0,'0'0'0,"21"-21"31,0 0-31,-21 42 47,-21-21-32,0 21-15,-1 0 0,1-21 16,0 21-16,0 1 0,-21-1 0,20 0 16,1 0-16,0 0 0,-21 0 15,21 1-15,-22-1 0,22 0 0,-21 0 16,21 0-16,-22 0 0,1 1 16,21-1-16,-22-21 0,22 21 0,-21 0 15,21-21-15,0 21 0,-22-21 16,22 0-16,0 0 0,21 21 15,-21-21-15,0 0 0,42 22 47,0-22-47,0 0 0,21 0 0,1 0 16,-1 21-16,0-21 0,22 0 16,-1 21-16,1 0 0,-1-21 0,1 21 15,-22-21-15,22 21 0,-22 1 16,22-22-16,-22 21 0,-21-21 0,21 21 15,-20-21-15,-1 0 0,0 0 16,-21 21-16,-21-21 63,0 0-63,21-21 0,-22 21 15</inkml:trace>
  <inkml:trace contextRef="#ctx0" brushRef="#br1" timeOffset="78696.02">17081 5715 0,'0'0'0,"22"-21"0,-1 0 0,0 0 0,0-1 16,0 1-16,-21 0 0,21 0 16,1 0-16,-22 0 0,0-1 0,0 1 15,0 0-15,0 0 16,-43 42 0,22 0-1,0 22-15,-21 20 16,-1 1-16,1-1 0,0 22 0,-22-1 15,22-20-15,-22 21 0,22-1 16,-22 1-16,22 0 0,-21-1 0,20 1 16,1-22-16,0 22 0,-1-21 0,22-22 15,-21 0-15,21 1 0,-1-1 16,1-21-16,21 21 0,0-20 0,0-1 16,0-42 15,21-1-31,1 22 0,-1-21 0</inkml:trace>
  <inkml:trace contextRef="#ctx0" brushRef="#br1" timeOffset="79504.69">17716 5821 0,'0'0'0,"0"-21"0,0 0 16,22 21-16,-22-22 16,0 44 15,0-1-31,0 0 0,0 21 15,-22-21-15,1 22 0,0-1 0,21 22 16,-21-22-16,0 0 16,0 1-16,-1-1 0,1 0 0,0 1 15,0-1-15,0 0 0,0 1 16,21-22-16,0 21 0,0-21 0,0 0 16,0 1-16,0-1 0,0 0 0,0 0 15,21-21 1,0 0-16,0 0 15,0 0-15,0-21 16,1 0-16,-1 0 0,-21-1 0,21 1 16,0 0-16,-21 0 0,0-21 15,0 20-15,21 1 0</inkml:trace>
  <inkml:trace contextRef="#ctx0" brushRef="#br1" timeOffset="79720.57">17314 6202 0,'0'0'0,"-84"21"31,105-21 1,0 0-32,21 0 0,-21 0 15,22 0-15,-1 0 0,0 0 16,22 0-16,-22 0 0,1 0 15,-1-21-15,0 21 0,1 0 16,-22 0-16,21 0 0</inkml:trace>
  <inkml:trace contextRef="#ctx0" brushRef="#br1" timeOffset="80368.2">18500 6414 0,'0'0'0,"21"-22"15,0 1-15,0 0 16,0 21-16,-21-21 0,0 0 0,21 0 16,1-1-16,-22 1 15,0 0-15,0 0 0,0 0 0,0 0 16,-22-1-16,1 1 0,0 0 0,0 21 15,0-21-15,0 21 0,-22 0 16,22 0-16,0 0 0,-21 0 0,-1 21 16,1 0-16,0 0 0,-1 1 15,1 20-15,0-21 0,-1 21 0,22 1 16,-21-1-16,21 0 0,-1 1 16,1-1-16,0 0 0,21-20 15,0 20-15,0-21 0,0 0 0,0 0 16,0 1-16,0-1 0,21-21 15,0 0-15,1 0 0,-1 0 0,0 0 16,21 0-16,-21 0 0,1 0 16,20-21-16,-21-1 0,21 1 0,-20-21 15,-1 21-15,21-22 0,-21 1 16,22 0-16,-22-1 0,21 1 0,-21 0 16,22 21-16,-22-22 0,0 1 15,21 0-15,-21-1 0,1 1 16,-22 0-16,21-1 0,-21 22 0,21-21 0,-21 21 15,0-1-15,0 1 16,-21 42 0,0 1-16,21 20 15,-22-21-15,1 21 0,21 1 0,-21-1 16,21 0-16,0 1 0,-21-1 16,21 0-16,0 1 0,0-1 0,0 0 15,0 1-15,0-22 0,21 21 0,0-21 16,0 1-16,1-1 0,-1 0 15,21 0-15,-21-21 0,22 0 0,-1 0 16,0 0-16,1 0 0,-1 0 16,0 0-16,1 0 0,-1-21 0</inkml:trace>
  <inkml:trace contextRef="#ctx0" brushRef="#br1" timeOffset="80959.86">19558 5884 0,'0'0'0,"21"0"0,0 0 0,0 0 16,22 0-16,-22 0 0,21-21 16,1 21-16,-1 0 0,21 0 0,-20 0 15,-1 0-15,0 0 0,1 0 0,-1 0 16,0 0-16,-20 0 0,-1 0 16,0 0-16,-63 0 15,20 0 1,1 0-16,-21 0 0,0 0 0,-1 0 15,1 0-15,0 0 0,20 0 16,-20 0-16,0 0 0,21 0 16,-1-21-16,1 21 0,0 0 15,0 0 1,0 0 0,21 21-1,0 0-15,-21 1 0,-1-1 16,22 21-16,-21-21 0,0 22 15,0-1-15,0 0 0,0 1 0,-1-1 16,1 21-16,-21-20 0,21 20 16,0 1-16,-1-1 0,1-20 15,21-1-15,0 21 0,0-20 0,0-1 16,0-21-16,0 22 0,43-22 16,-22 0-16,0 0 0,0 0 0,21 0 15,-20 1-15,20-22 0,0 0 16,1 0-16,20 0 0,-21 0 0,22 0 15,-1 0-15,22 0 0,-21-22 0</inkml:trace>
  <inkml:trace contextRef="#ctx0" brushRef="#br1" timeOffset="82768.14">20828 6011 0,'0'0'0,"0"-21"0,0 0 0,21 0 15,-21 0-15,21 0 0,-21-1 16,21 1-16,1 0 15,-1 21-15,0 0 0,-21-21 16,21 21-16,0 0 0,0 0 0,1 0 16,-1 0-16,0 0 0,0 21 15,0-21-15,0 21 16,-21 0-16,0 1 0,0-1 16,0 0-16,0 0 0,0 0 15,0 22-15,0-22 0,-21 0 16,21 0-16,-21 0 0,0 0 15,0-21-15,0 22 0,-1-22 0,1 0 16,-21 21-16,21-21 0,0 0 16,-1 21-16,1-21 0,0 0 0,0 0 15,0 0-15,21-21 16,0 0 0,0-1-1,21 22-15,0 0 16,0 0-16,0-21 0,22 21 15,-22 0-15,0 0 0,0 0 16,0 0-16,1 0 0,20 0 0,-21 21 16,0-21-16,0 22 0,1-1 0,-1-21 15,0 21-15,0 0 0,-21 0 16,0 0-16,0 1 0,0 20 0,0-21 16,0 0-16,0 22 0,0-22 15,-21 21-15,0-21 0,0 0 0,-1 1 16,-20-1-16,0 0 0,21-21 0,-22 21 15,-20-21-15,20 0 16,1 0-16,-21 0 0,20 0 0,1-21 16,0 0-16,-1 21 0,22-21 15,0-1-15,0 1 0,21-21 0,0 21 16,0 0-16,0-22 0</inkml:trace>
  <inkml:trace contextRef="#ctx0" brushRef="#br1" timeOffset="83404.85">21611 5630 0,'0'0'0,"21"-21"16,0 0-16,1 0 0,-1 0 0,0 0 15,0 21-15,21-22 0,-20 22 16,-1 0-16,21 0 0,-21 0 0,22 0 15,-22 0-15,0 0 0,21 0 16,-21 22-16,22-22 0,-22 21 0,0 0 16,0 0-16,0-21 0,-21 21 15,22 0-15,-22 1 0,21-1 0,-21 0 16,0 0-16,0 0 16,0 0-16,0 1 0,0-1 0,0 0 15,0 0-15,0 0 16,0 0-16,0 1 0,0-1 0,0 0 15,0 0-15,0 0 16,0 0-16,0 1 16,0-1-16,0 0 15,0 0-15,0 0 16,21 0-16,-21 1 0,0-1 0,0 21 16,0-21-16,0 0 0,0 22 15,0-1-15,-21 0 0,0 1 0,-1-1 16,1 0-16,-21 1 0,21-1 0,-22 0 15,22 1-15,-21-22 0,-22 21 16,22-21-16,0 1 0,-22-1 16,1 0-16,-1 0 0,1-21 15,20 0-15,-20 21 0,-1-21 0,1 0 0,21 0 16,-1 0-16,1 0 0,0-21 16,20 0-16</inkml:trace>
  <inkml:trace contextRef="#ctx0" brushRef="#br1" timeOffset="83721.14">22881 6985 0,'0'0'0,"21"0"16,0 0-16,1 0 15,-1 0-15,0 0 16,-21-21-16,0 0 31,-21 0-31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4:17:59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6752 0,'0'0'0,"0"-402"0,0 21 0,0 42 15,0 43-15,0 84 16,0 43-16,0 42 0,-21 42 0,21 1 16,0 41-16,0 1 0,0 21 15,-21 0-15,21 0 0,0-1 16,-21 22-16,21 22 31,0-1-31</inkml:trace>
  <inkml:trace contextRef="#ctx0" brushRef="#br0" timeOffset="1268.24">5334 1842 0,'-42'0'15,"-149"0"1,170 0 0,0 0-16,42 0 31,21 0-15,1 0-16,-1 0 0,21-22 15,22 22-15,0 0 0,21-21 16,-22 0-16,22 21 0,0-21 0,-21 21 15,-1-21-15,22 21 0,-21-21 16,-1 21-16,1-22 0,0 22 0,-1 0 16,1 0-16,-21 0 0,-22-21 15,0 21-15,1 0 0,-22 0 0,0 0 16,-21 21 0,-21-21-16,0 22 15,-22-22-15,1 21 0,0 0 0,-22-21 16,22 21-16,-22 0 0,1-21 15,-1 21-15</inkml:trace>
  <inkml:trace contextRef="#ctx0" brushRef="#br0" timeOffset="1575.06">5778 1990 0,'0'-21'0,"-21"21"31,0 21 1,21 0-32,0 21 0,0-21 0,0 22 15,0-1-15,-21 0 0,21 1 16,-21 20-16,0 1 0,21-22 0,-22 22 16,1-1-16,0 1 0,0-1 15,21-21-15,0 1 0,-21 20 0,21-42 16,-21 22-16,21-1 0,0-21 15,0 0-15,0 1 0,0-1 0,0 0 16,0 0-16,21-21 16,0 0-1,0 0-15,-21-21 0,21 21 16</inkml:trace>
  <inkml:trace contextRef="#ctx0" brushRef="#br0" timeOffset="2749.16">6435 2582 0,'0'0'0,"21"-21"0,0 0 16,-21 0-16,21 0 0,-21 0 0,21 21 16,-21-22-16,0 1 0,0 0 15,0 0-15,0 0 16,0 0-1,-21 21-15,0 0 0,0 0 16,0 0-16,-22 21 0,22-21 0,-21 21 16,21 0-16,-22 21 0,22-20 15,-21 20-15,21-21 0,-1 21 0,-20 1 16,21-1-16,0 0 0,0-20 16,21 20-16,0-21 0,0 21 0,0-20 15,0-1-15,0 0 0,0 0 16,21 0-16,0-21 15,0 0-15,0 0 0,0 0 0,22 0 16,-22-21-16,0 0 16,21 0-16,-20 21 0,-1-21 0,21-1 15,-21 1-15,0-21 0,1 21 16,-1 0-16,0-22 0,-21 22 0,0-21 16,0-1-16,21 22 0,-21-21 15,0 21-15,0 0 0,0-1 0,0 1 16,0 42 15,-21 1-31,21-1 0,-21 0 16,21 21-16,0-21 0,0 22 0,0-22 15,0 0-15,0 21 0,0-20 16,0-1-16,0 21 0,0-21 16,21 0-16,0 1 0,0-1 0,22-21 15,-22 21-15,21 0 0,0-21 16,1 0-16,-1 0 0,0 0 0,1 0 15,-1 0-15,0 0 0,1 0 16,-1-21-16,0 21 0,1-21 0,-1 0 16,-21-1-16,22 1 0,-22 0 15,0 0-15,0-21 0,0 20 0,-21-20 16,21 0-16,-21-1 0,0 22 16,0-21-16,0 0 0,0 20 0,-21-20 15,0 21-15,0 0 0,0 21 0,0-21 16,-22 21-16,22 0 15,-21 0-15,21 0 0,-22 0 0,22 21 16,-21 0-16,21 0 0,-22 0 16,22 0-16,-21 1 0,21 20 0,21-21 15,-22 0-15,22 0 0,0 1 16,0-1-16,0 0 0,0 0 0,0 0 16,22 0-16,-1-21 15,0 22-15,0-22 0,21 0 0,-20 0 16,-1 0-16,21 0 0,-21 21 15,22-21-15,-22 0 0,0 0 16,21 0-16,-21 0 0,1 21 0,-1-21 0,0 21 16,0 0-1,0-21-15,-21 21 0,0 1 0,0-1 16,21 0-16,-21 0 0,0 0 0,0 22 16,0-22-16,0 21 0,0-21 15,0 22-15,0-1 0,0 0 0,-21 1 16,21-1-16,-21 0 0,21 1 15,0 20-15,0-21 0,-21 1 0,21 20 16,0-20-16,0-1 0,0 21 0,0-20 16,0-1-16,0 22 0,0-22 15,0 0-15,0 1 0,0-1 16,0 0-16,0 1 0,-21-1 0,21-21 16,-43 21-16,22-20 0,0-1 15,-21 0-15,21-21 0,-22 21 0,1-21 16,0 0-16,-1 0 0,1 0 15,0-21-15,-1 21 0,1-21 0,0-22 16,-1 22-16,1-21 0,21 0 0,-22 20 16,22-20-16,0 0 0,21-1 15,0 22-15,0-21 0,0 21 0,0-22 16,0 22-16,21-21 0,0 21 16,1-22-16,20 22 0,-21-21 15,21 0-15,-20-1 0,20 1 0,0 0 16</inkml:trace>
  <inkml:trace contextRef="#ctx0" brushRef="#br0" timeOffset="3042.99">7832 2096 0,'0'0'0,"-64"0"31,43 21-31,0 0 0,21 0 16,-21 21-16,-1 1 0,22-22 15,-21 21-15,21 22 0,-21-22 0,21 0 16,-21 1-16,21-1 0,-21 0 16,21 1-16,0-22 0,0 21 0,0-21 15,0 22-15,0-22 0,0 0 16,0 0-16,21-21 15,0 0 1,-21-21-16</inkml:trace>
  <inkml:trace contextRef="#ctx0" brushRef="#br0" timeOffset="3515.47">7662 2244 0,'0'0'0,"0"-21"0,-21-106 15,21 105 1,21 1-16,22 21 16,-22-21-16,0 21 0,21 0 0,1 0 15,-22 0-15,21 0 0,0 21 16,1 0-16,-1 1 0,0 20 0,1-21 16,-22 21-16,21 1 0,-21-1 15,1 0-15,-1 1 0,-21-1 16,0 0-16,21 22 0,-21-22 15,0-21-15,0 22 0,0-1 0,0-21 16,0 0-16,0 1 0,0-1 0,0 0 16,0-42 15,0 0-31,0-1 16,0 1-16,0-21 0,0 0 0,0-1 15,0 1-15,0 0 0,0-22 16,21 22-16,-21-22 0,21 22 0,0 0 15,-21-22-15,22 22 0,-1-1 16,0 22-16,0-21 0,-21 21 16,21 0-16,0-1 0,-21 1 0,22 21 15,-1 0 1,0 0 0,-21 21-16,0 1 15,0-1-15,0 0 0,0 0 0,0 0 16,0 0-16,0 22 0,0-22 15</inkml:trace>
  <inkml:trace contextRef="#ctx0" brushRef="#br0" timeOffset="4971.3">8953 2752 0,'0'0'0,"43"0"0,63 0 31,-85-21-31,0-1 0,-21 1 0,21-21 16,0 21-16,-21-22 0,0 22 0,0-21 16,0 0-16,0-1 0,0 1 15,0 0-15,-21 20 0,0-20 0,0 21 16,0 0-16,-22 0 0,22 21 16,-21 0-16,-1 0 0,1 0 0,21 0 15,-21 0-15,-1 0 16,1 21-16,0 0 0,20 21 0,-20-21 15,21 22-15,0-1 0,0 0 0,-1 1 16,22-1-16,0 0 0,0-20 16,0 20-16,0 0 0,0-21 0,0 1 15,22-1-15,-1 0 0,0 0 16,0 0-16,0-21 0,0 0 0,22 0 16,-22 0-16,0 0 0,0 0 15,0 0-15,1-21 0,20 0 0,-21 0 16,0 0-16,0-1 0,-21-20 0,22 0 15,-1 21-15,0-22 0,0 1 16,-21 0-16,21-1 0,-21 1 16,21 21-16,-21 0 0,0-1 15,0 1-15,0 42 32,0 1-32,0-1 0,0 0 15,0 21-15,0-21 0,0 22 0,0-22 16,0 21-16,0-21 0,0 1 15,0 20-15,0-21 0,0 0 0,0 0 16,0 1-16,22-22 0,-1 21 16,21 0-16,-21-21 0,0 0 0,1 0 15,20 0-15,-21 0 0,0 0 16,22-21-16,-22 0 0,21-1 16,-21 1-16,0 0 0,1-21 0,-1-1 15,0 1-15,0 0 0,0 21 16,0-22-16,-21 1 0,0 21 0,0 0 15,0-1-15,0 1 0,0 42 32,0 1-32,0-1 15,0 21-15,-21-21 0,21 22 16,-21-22-16,21 0 0,-21 21 0,21-21 16,0 1-16,0 20 0,0-21 15,0 0-15,0 0 0,0-42 47,0 0-31,0 0-16,0 0 0,0 0 15,21-22-15,0 22 0,0-21 0,1 21 16,-1-22-16,0 1 0,0 21 16,0 0-16,0-1 0,-21 1 0,22 0 15,-1 21-15,0 0 0,0 0 16,0 0-16,-21 21 15,0 0-15,0 22 16,21-22-16,-21 21 0,0-21 16,0 22-16,0-22 0,0 21 0,22-21 15,-22 1-15,0 20 0,0-21 0,0 0 16,0 0-16,21-21 16,0 0-16,0 0 15,0 0 1,0-21-16,1 0 0,-1-21 15,0 21-15,0-22 0,21 22 16,-20-21-16,20-1 0,0 1 0,-21 21 16,22-21-16,-1 20 0,-21 1 0,0 0 15,1 0-15,-1 21 0,0 0 16,-21 21 15,0 0-31,0 0 0,0 1 0,0-1 16,0 21-16,0-21 0,0 22 0,0-22 15,0 21-15,0-21 0,0 22 16,0-22-16,0 0 0,0 21 0,0-21 16,0 1-16,21-1 0,0-21 15,0 21-15,1-21 0,-1 0 0,0 0 16,0 21-16,0-21 0,22 0 0,-1 0 16,-21 0-16,21-21 15,1 0-15,-22 0 0,21-1 0,1 1 0,-22-21 16,21 21-16,-21-22 15,22 1-15,-22 0 0,0-1 0,0 22 16,0-21-16,-21 21 0,21-22 0,-21 22 16,0 0-16,0 0 15,-21 21-15,0 0 0,0 0 0,0 0 16,-22 21-16,22 0 0,0 0 16,-21 22-16,21-22 0,-1 21 0,1 1 15,0-22-15,21 21 0,-21-21 0,21 22 16,0-22-16,0 21 0,0-21 15,21 0-15,21 1 0,-20-1 16,-1 0-16,21-21 0,-21 21 0,22-21 16,-22 0-16,21 0 0,0 0 15,-20 0-15,20 0 0,-21 0 0,0 0 16,22-21-16,-22 0 0,0 0 16,-21-1-16</inkml:trace>
  <inkml:trace contextRef="#ctx0" brushRef="#br0" timeOffset="5683.08">5482 4551 0,'0'0'16,"0"-21"-16,0 0 0,0-1 0,21 1 15,-21 0 1,21 21-16,1-21 0,-22 0 16,21 21-16,-21-21 0,0-1 15,0 1-15,0 0 16,-43 21-16,22 0 16,0 0-16,0 0 0,-21 0 0,20 21 15,-20-21-15,21 43 0,-21-22 16,20 21-16,-20-21 0,21 22 0,-21-1 15,20 0-15,1 22 0,-21-22 0,21 22 16,0-1-16,21-21 0,0 22 16,0-1-16,0-20 0,0-1 0,0 0 15,0 1-15,21-22 16,21 21-16,-21-21 0,22 1 0,-1-22 16,0 21-16,1-21 0,-1 0 0,21 0 15,1 0-15,-22 0 0,22 0 16,-22 0-16,0-21 0,22-1 0,-22 1 15,1 0-15,-1 0 0,0-21 16,1-1-16,-1 1 0,-21 0 0,21-1 16,1-20-16,-22 20 0,0-20 0</inkml:trace>
  <inkml:trace contextRef="#ctx0" brushRef="#br0" timeOffset="5939.15">6265 4128 0,'0'0'0,"0"-43"16,0 22-16,0 0 0,0 0 0,0 0 15,0 42 1,0 21-16,0-21 16,0 22-16,0 20 0,0-21 15,0 22-15,0-1 0,0-20 0,-21 20 16,0 1-16,0-1 0,21 1 0,0-1 16,-21-20-16,-1 20 0,22 1 15,-21-22-15,21 0 0,0 1 0,0-1 16,0 0-16,0-21 0,0 1 15,0-1-15,0 0 0,0 0 16,0 0-16,21-21 0,1 0 0,-1 0 16,0 0-16,0-21 0,0 0 15,0 21-15</inkml:trace>
  <inkml:trace contextRef="#ctx0" brushRef="#br0" timeOffset="7211.14">6985 4699 0,'0'0'0,"0"-21"0,21 0 0,-21 0 16,0-1-16,0 1 0,0 0 0,-21 21 15,0-21-15,0 21 16,-1-21-16,1 21 0,0 0 0,-21 0 16,21 0-16,-1 0 0,1 21 15,0 0-15,-21 0 0,21 0 0,-1 1 16,1 20-16,0-21 0,0 21 0,0 1 15,21-1-15,0 22 0,-21-22 16,21 0-16,0-21 0,0 22 0,0-1 16,0-21-16,0 22 0,0-22 15,21 0-15,0-21 0,0 21 0,0-21 16,0 0-16,1 0 0,-1 0 0,21 0 16,-21 0-16,0-21 0,22 0 15,-22 0-15,21-1 0,-21 1 16,1-21-16,-1 21 0,0-22 0,0-20 15,0 21-15,0-1 0,-21 1 16,22 0-16,-22-1 0,21 22 0,-21-21 16,21 21-16,-21-1 0,0 1 15,0 0-15,0 0 0,0 42 32,0 0-32,0 0 15,0 1-15,-21-1 0,21 0 0,-21 21 16,21-21-16,0 22 0,0-22 15,0 21-15,0-21 0,0 22 0,0-22 16,0 21-16,0-21 0,0 1 16,21-1-16,0 0 0,-21 0 15,21 0-15,0-21 0,0 21 0,1-21 16,-1 0-16,21 0 0,-21 0 16,0 0-16,1 0 0,20-21 15,0 0-15,-21 0 0,22-21 0,-1 20 16,0-20-16,1 0 0,-1-1 15,0 1-15,1 21 0,-1-21 0,-21 20 16,22-20-16,-43 21 0,21 0 0,-21 0 16,-21 21-1,-1 0-15,1 0 16,0 0-16,0 0 0,0 21 16,0-21-16,21 21 0,0 0 15,-22 0-15,22 0 0,0 1 0,0-1 16,0 0-16,0 0 15,22 0-15,-22 0 0,21 1 0,0-1 16,-21 0-16,0 0 0,21-21 0,-21 21 16,21 0-16,-21 1 15,0-1 1,-21-21 0,0-21-16,0 21 15,21-22-15,-21 22 0,-1-21 0,1 0 16,0 21-16,0-21 15,0 21-15,0 0 0,-1 0 16,22 21-16,-21 0 16,21 0-16,-21 1 0,21-1 15,0 0-15,0 0 0,0 0 0,0 0 16,0 1-16,21-1 0,-21 0 16,21-21-16,1 21 0,20-21 15,-21 0-15,21 0 0,1 0 0,-1 0 16,0 0-16,1 0 0,-1-21 15,0 0-15,1 0 0,-1-1 16,0 1-16,1 0 0,-1 0 0,0-21 16,-20 20-16,20-20 0,-21 0 15,0-1-15,0 1 0,1 21 0,-1-21 16,-21 20-16,21-20 0,-21 21 0,0 0 16,0 0-16,-21 21 15,0 0-15,-1 0 16,1 0-16,21 21 0,0 0 15,-21 0-15,21 0 0,0 0 0,0 1 16,0 20-16,0-21 0,0 21 0,21-20 16,0 20-16,1-21 0,-22 21 15,21-20-15,0-1 0,0 21 0,-21-21 16,0 0-16,21 1 0,-21-1 16,0 0-16,0 0 15,-21-21-15,0 0 16,0 0-16,0 0 15,-1 0-15,1 0 0,0 0 0,0 0 16,0 0-16,0 0 0,-1 0 0,1 0 16,21-21-1,0 0 1,0 0-16</inkml:trace>
  <inkml:trace contextRef="#ctx0" brushRef="#br0" timeOffset="7763.12">9334 4318 0,'0'0'0,"22"-42"0,-1-1 0,-21 1 0,0 21 16,0-21-16,0-1 15,0 22-15,0 0 0,0 0 0,0 0 16,0 42 0,0 0-16,0 21 0,-21 1 15,-1 20-15,1-21 0,21 22 16,-21-1-16,0 1 0,21-1 0,0 1 15,-21-22-15,21 22 0,-21-1 0,21-20 16,-22-1-16,22 0 0,0 1 16,0-1-16,0-21 0,0 21 0,0-20 15,0-1-15,0 0 0,0 0 16,0-42 15,0 0-15,0 0-16,0-1 0,0-20 0,0 21 15</inkml:trace>
  <inkml:trace contextRef="#ctx0" brushRef="#br0" timeOffset="8323.15">8996 4318 0,'0'0'0,"0"-21"0,-21-106 31,21 106-31,0 0 0,0-1 16,0 1-16,21 0 0,21 0 16,-21 0-16,0 0 0,1-1 0,20 1 15,-21 21-15,21-21 0,1 21 16,-22-21-16,21 21 0,1 0 0,-1 0 16,0 21-16,1 21 0,-1-20 0,0 20 15,1 21-15,-1-20 0,0 20 16,1-20-16,-22 20 0,21 1 0,-21-22 15,-21 21-15,0-20 0,21 20 16,-21-20-16,0-1 0,0 0 0,0 1 16,0-1-16,0-21 0,0 21 0,0-20 15,0-1-15,0 0 16,0 0-16,0-42 31,0 0-31,22 0 0,-22-22 16,21 22-16,-21-21 0,21-1 0,0 1 15,0 0-15,0-1 0,1-20 16,20 21-16,-21-22 0,0 1 0,22-1 16,-22 1-16,0-1 0,0 22 15,0-22-15,0 22 0,1 0 0,-1 20 16,-21-20-16,0 21 0,0 0 16,21 21-16,-21-21 15,0 42 1,0 0-16,0 0 15,0 0-15,0 0 16,0 1-16,0-1 0,-21 0 0,21 0 16,0 0-16,0 0 0,0 1 15,0 20-15,0-21 0,0 0 0</inkml:trace>
  <inkml:trace contextRef="#ctx0" brushRef="#br0" timeOffset="9703.95">10668 4847 0,'0'0'0,"21"0"0,85-42 32,-85 42-32,0-21 0,-21 0 0,21-1 15,1 1-15,-22 0 0,21 0 0,-21 0 16,0 0-16,0-1 0,0-20 15,0 21-15,0 0 0,0 0 0,-21-1 16,-1 1-16,1 0 0,0 0 16,0 0-16,-21 21 0,20 0 0,1 0 15,0 0-15,-21 0 0,21 21 16,-1 0-16,-20 0 0,21 0 16,0 22-16,-22-22 0,22 21 0,0 1 15,0-22-15,0 21 0,21 0 0,0 1 16,0-22-16,0 21 0,0-21 15,0 1-15,0-1 0,0 0 0,0 0 16,21-21-16,0 21 16,0-21-16,0 0 0,1 0 15,-1-21-15,21 21 0,-21-21 0,0 0 16,1 0-16,-1-1 0,0 1 16,0-21-16,0 21 0,0 0 15,1-22-15,-1 22 0,-21-21 0,21 21 16,0-22-16,0 22 0,-21 0 15,0 0-15,21 0 0,-21-1 16,0 44 15,0-1-31,0 0 0,0 0 0,0 0 16,0 0-16,0 1 0,0 20 16,0-21-16,0 0 0,0 0 0,0 1 15,0-1-15,0 0 0,0 0 0,0 0 16,0 0-16,22-21 0,-22 22 15,21-22-15,0 0 0,0 0 16,0 0-16,0 0 16,1 0-16,20 0 0,-21-22 0,21 1 15,-20 0-15,-1 0 0,21 0 0,-21 0 16,0-1-16,22 1 0,-22-21 16,-21 21-16,21 0 0,-21-1 0,21 1 15,-21 0-15,0 0 0,0 0 16,-21 21 15,0 21-31,0 0 16,21 0-16,0 0 0,-21 1 0,21-1 15,-22 0-15,22 0 0,-21 21 0,21-20 16,0-1-16,0 21 16,-21-21-16,21 0 0,0 1 0,0-1 15,-21-21-15,21 21 0,0 0 0,0 0 31,0-42 1,0 0-32,0 0 0,0 0 15,0-1-15,0 1 0,0-21 0,0 21 16,0 0-16,21-22 0,0 22 16,-21-21-16,21 21 0,1-1 0,-1-20 15,0 21-15,0 0 0,0 0 16,0-1-16,1 1 0,-1 21 15,0 0-15,0 0 0,0 0 0,0 0 16,1 0-16,-1 0 0,-21 21 0,21 1 16,-21-1-16,0 0 0,0 0 15,0 0-15,0 0 0,0 22 0,0-22 16,0 0-16,0 21 0,0-20 16,0-1-16,0 0 0,0 0 0,0 0 15,0 0-15,0 1 0,0-1 16,-21-21-1,21-21 17,0-1-32,0 1 0,0 0 15,0 0-15,0-21 0,0 20 0,21-20 16,-21 21-16,21-21 0,0 20 16,0-20-16,1 0 0,-1 21 0,21-22 15,0 1-15,-20 21 0,20 0 0,0-1 16,1 1-16,-1 0 0,-21 21 15,21 0-15,-20 0 0,20 21 0,-42 0 16,21 1-16,-21-1 0,0 0 16,0 21-16,0-21 0,0 22 0,-21-22 15,21 21-15,-21 1 0,0-22 16,-1 21-16,1-21 0,0 0 16,0 22-16,21-22 0,-21 0 0,21 0 15,-21-21-15,21 21 0,0 1 0,-22-1 31,22-42 1,0-1-32,22 1 0,-22 0 15,21 0-15,0 0 0,0 0 0,0 21 16</inkml:trace>
  <inkml:trace contextRef="#ctx0" brushRef="#br0" timeOffset="10164.7">12255 4657 0,'22'0'15,"-1"0"1,0 0-16,0 0 16,0 0-16,0 0 0,1-21 15,-1 21-15,21-22 0,-21 22 0,0-21 16,1 21-16,-1-21 0,0 0 0,-21 0 15,21 21-15,-21-21 0,21-1 16,-21 1-16,0 0 0,0 0 16,0 0-16,0 0 0,-21 21 15,0 0 1,0 0-16,0 0 0,-1 0 0,-20 0 16,21 21-16,-21 0 0,20 21 15,-20-21-15,21 1 0,0 20 0,0-21 16,-1 21-16,1-20 0,0 20 0,21-21 15,0 21-15,0-20 0,0-1 16,0 0-16,0 0 0,0 0 0,21 0 16,0 1-16,1-22 0,-1 21 15,0-21-15,0 0 0,0 0 0,0 0 16,1 0-16,-1 0 0,0 0 16,0 0-16,0 0 0,0-21 15,1-1-15,-1 22 0,-21-21 16,21 21-16,-21-21 0,0 0 0,0 0 15,21 0-15,-21-1 16</inkml:trace>
  <inkml:trace contextRef="#ctx0" brushRef="#br0" timeOffset="10379.12">12954 4932 0,'0'0'0,"-21"0"78,21-21-78,0 0 16</inkml:trace>
  <inkml:trace contextRef="#ctx0" brushRef="#br0" timeOffset="50123.46">4318 7197 0,'0'0'0,"21"-21"0,0-1 16,0 1 0,-21 0-16,0 0 15,0 0 1,-21 21 15,0 0-31,0 21 16,0 0-16,-22 0 0,22 0 15,0 22-15,-21-22 0,21 21 0,-22 1 16,1-1-16,21 0 0,-22 1 0,-20-1 16,21 21-16,-1-20 0,-20-1 15,20 0-15,-20 1 0,-1-22 0,22 21 16,-21 1-16,-1-1 15,1 0-15,20 1 0,-20-22 0,20 21 16,1 0-16,0-20 0,-1-1 16,22 0-16,-21 0 0,21 0 0,0 0 15,-1-21 1,22 22-16,-21-22 0,21-22 31,0 1-31,0 0 0,21 21 16,1-21-16,-1 0 0,0 0 15,0 21-15,0-22 0,0 22 16,1 0-16,-1 0 0,21 0 0,-21 0 16,22 0-16,-22 0 15,21 22-15,0-22 0,-20 21 0,20 0 16,0 0-16,1 0 0,-22 0 16,21 1-16,-21-1 0,22 0 0,-22 0 15,21 0-15,-21 0 0,0 1 16,1-1-16,-1-21 0,0 21 0,0-21 15,-21 21-15,21-21 0,0 0 79,-21-21-64,22 0-15,-1 0 16</inkml:trace>
  <inkml:trace contextRef="#ctx0" brushRef="#br0" timeOffset="50892.02">5355 7874 0,'0'0'0,"21"-21"0,-21 0 15,21 0-15,1 21 0,-22-22 0,21 1 16,-21 0-16,0 0 0,0 0 0,21 0 16,-21-1-16,0 1 0,0 0 15,0 0-15,0 0 0,0-22 0,-21 22 16,0 0-16,-1 0 0,22 0 15,-42 0-15,21-1 0,0 1 0,0 21 16,-1 0-16,1 0 0,0 0 16,0 0-16,0 0 0,0 0 15,-1 21-15,1-21 0,-21 22 0,21 20 16,0-21-16,-22 21 0,22-20 16,0 20-16,0 0 0,0 1 0,-1-22 15,1 21-15,21 0 0,0 1 16,0-1-16,-21 0 0,21 1 0,0-1 15,0-21-15,0 22 0,0-22 0,0 21 16,21-21-16,-21 0 0,21 1 16,1-1-16,-1 0 0,0-21 15,0 21-15,0-21 0,0 0 16,1 0-16,20 0 0,-21 0 16,0-21-16,0 0 0,1 21 0,-1-21 15,0-1-15,0 1 0,21-21 16,-20 21-16,-1-22 0,0 22 0,21-21 15,-21 0-15,1-1 0,-1 1 0,0 21 16,0-22-16,0 1 0,0 21 16,-21-21-16,0 20 0,22 1 0,-22 0 15,0 0-15,21 21 0,-21-21 16,0 42 0,0 0-1,0 21-15,0-20 16,-21-1-16,21 21 0,-22 0 0,22 1 15,-21-1-15,21 0 0,0-20 16,0 20-16,0 0 0,0 1 0,0-22 16,0 21-16,0-21 0,21 0 0,1 1 15,-22-1-15,21-21 0,0 21 16,0-21-16,0 0 0,0 0 0,22 0 16,-22 0-16,0 0 0,0 0 0,0-21 15,1 21-15,-1-21 0,0-1 16,0 1-16,0 0 0,0 0 0,1 0 15</inkml:trace>
  <inkml:trace contextRef="#ctx0" brushRef="#br0" timeOffset="51491.43">6117 7218 0,'-21'0'0,"42"0"0,-42-21 0,0 21 0,21-21 16,21 21 15,0 21-16,-21 0-15,21 0 0,0 0 16,1 0-16,-1 22 0,0-22 0,0 0 16,0 0-16,0 22 0,22-22 15,-22 0-15,0 0 0,21 0 0,-20 0 16,20 1-16,-21-1 0,21 0 0,1-21 16,-1 21-16,-21-21 0,22 21 15,-1-21-15,0 0 0,-21 0 0,22 0 16,-22 0-16,0 0 0,0 0 15,0 0-15,1 0 0,-1 0 16,0 0-16,-42 0 47,0 0-47,-22 0 0,22 21 0,0 1 16,-21-22-16,20 21 0,-20 0 15,0 0-15,21 0 0,-22 0 0,1 22 16,0-22-16,-1 21 0,1-21 0,0 22 15,20-1-15,-20 0 0,21 1 16,0-22-16,0 21 0,-1-21 16,1 22-16,0-22 0,0 0 0,21 0 15,0 0-15,-21 1 16,0-22-16</inkml:trace>
  <inkml:trace contextRef="#ctx0" brushRef="#br0" timeOffset="52563.81">17335 2561 0,'0'0'0,"22"-42"0,-1 21 16,0 0-16,0-1 0,0 1 15,-21 0-15,21 0 0,-21 0 16,0 42-1,0 0 1,-21 0-16,0 0 0,0 1 0,0 20 16,0 0-16,-1 1 0,1-1 15,0 21-15,0-20 0,0 20 0,0 1 16,-1-22-16,1 22 0,0-1 16,21 22-16,-21-22 0,0 1 0,21 20 15,-21-20-15,21 21 0,0-22 16,0 22-16,0-1 0,0 1 0,-22 0 15,22-1-15,-21 22 0,21-21 0,-21 21 16,0 0-16,0-1 16,21-20-16,0 21 0,-21 0 0,-1 0 15,22-1-15,-21-20 0,21 0 0,0-1 16,0 1-16,-21 0 0,21-1 16,-21-20-16,21-1 0,0 1 0,-21-1 15,21-20-15,-21 20 0,21-20 0,0-1 16,-22 0-16,22-21 0,-21 1 15,21-1-15,0 0 0,0-42 16,0 0 0,21-1-16,1-20 0,-1 0 15</inkml:trace>
  <inkml:trace contextRef="#ctx0" brushRef="#br0" timeOffset="54455.72">17441 2434 0,'0'-21'0,"0"0"15,0 0 16,0 0 1,21 21-1,1-22-31,-1 22 16,0 0-16,0 0 0,0 0 0,0 0 15,22 0-15,-1 0 0,-21 0 16,43-21-16,-22 21 0,22 0 0,-1 0 15,22 0-15,-1 0 0,1-21 16,21 21-16,0 0 0,-22 0 0,22 0 16,-21 0-16,0 0 0,-1 0 15,1 0-15,0-21 0,20 21 0,1 0 16,-21 0-16,21 0 0,0 0 16,-1 0-16,1-21 0,0 21 0,0 0 15,0 0-15,0 0 16,-1-21-16,22 21 0,-21 0 0,-21 0 15,21 0-15,-22 0 0,1 0 16,-21 0-16,-1 0 0,22 0 0,-22 0 16,-20-22-16,20 22 0,1 0 15,-22 0-15,21 0 0,-20 0 0,-1 0 16,0 0-16,1 0 0,-1 0 16,-21 0-16,0 0 0,1 0 0,-1 0 15,0 0-15,0 0 16,-21 22-1,0-1-15,0 0 16,0 0-16,0 0 0,0 0 0,0 22 16,0-22-16,0 21 15,-21 1-15,21-1 0,0 0 0,0 22 16,0-22-16,-21 22 0,21-22 16,0 21-16,-21-20 0,21-1 0,0 22 15,0-22-15,0 21 0,0 1 0,0-1 16,0 1-16,0-1 0,0 22 15,0-21-15,0-1 0,0 1 0,0 20 16,0-20-16,0 20 0,0-20 16,0 21-16,0-22 0,0 22 15,0-1-15,0-20 0,0-1 0,-22 1 16,22-1-16,-21 1 0,21-1 16,0 1-16,0-1 0,0 1 0,0-1 15,0 1-15,0-22 0,0 22 16,0-22-16,0 22 0,0-22 0,0 0 15,0 1-15,0-22 0,0 21 0,0 0 16,0-20-16,0 20 0,0 0 16,0-21-16,0 22 0,0-22 0,0 21 15,0-21-15,0 1 0,0 20 0,0-21 16,0 0-16,0 0 0,-21 1 16,0-1-16,0 0 15,21 0-15,-21-21 0,-1 21 0,1 0 16,0-21-16,21 22 0,-21-22 0,0 21 15,0 0-15,-22-21 0,22 21 16,0-21-16,0 21 0,0-21 0,-1 21 16,1 1-16,-21-22 0,21 21 0,0-21 15,-22 21-15,22 0 0,-21-21 16,21 21-16,-22-21 0,1 21 0,0 1 16,-1-22-16,1 21 0,0-21 0,-22 21 15,22-21-15,-22 21 0,1-21 0,-1 21 16,22-21-16,-22 0 0,22 21 15,-21-21-15,20 0 0,1 22 16,0-22-16,-1 0 0,-20 0 0,20 21 16,1-21-16,0 0 0,-22 0 15,22 0-15,-22 21 0,22-21 0,-21 0 16,-1 0-16,-21 0 0,22 0 0,-1 21 16,1-21-16,-1 0 0,1 0 0,-1 0 15,22 0-15,-21 21 0,20-21 16,-20 0-16,20 0 0,1 0 0,-21 0 15,20 0-15,1 0 0,-22 0 0,22 0 16,-21 0-16,-1 0 0,22 0 16,-22 0-16,1 0 0,-1 0 0,1 0 15,20 0-15,-20 0 0,-1 0 16,22 0-16,-21 0 0,20 0 0,1 0 16,-22 0-16,22 0 0,0-21 15,-1 21-15,1 0 0,0 0 0,21 0 16,-22 0-16,1 0 0,0 0 0,-1 0 15,1 0-15,21 0 0,-22-21 0,22 21 16,-21 0-16,21 0 0,0 0 16,-1 0-16,1 0 0,0 0 0,0 0 15,21-21 79,0 0-78,0-1-16,0 1 31,0 0-31,0 0 16,0 0 62,0 0-63,0-1 1</inkml:trace>
  <inkml:trace contextRef="#ctx0" brushRef="#br0" timeOffset="64730.66">17653 3239 0,'-21'0'0,"0"0"16,-1 0-1,1 0-15,0 0 16,0 0-16,0 0 16,0 0-16,-1 0 15,1 0-15,0 0 0,0 0 16,0 0-16,0 0 15,-1 0-15,1 0 16,0 0 0,21 21 31,21-21-32,0 0-15,1 0 0,20 0 0,-21 0 16,0 0-16,22 0 0,-1 0 15,-21 0-15,21 0 0,1 0 16,-1 0-16,0 0 0,1 0 16,-1 0-16,-21 0 0,22 0 0,-1 0 15,0 0-15,1 0 0,-1 0 16,0 0-16,1 0 0,-1 0 0,21 0 16,-20 0-16,-1 0 0,0 0 15,1 0-15,20 0 0,-20 0 0,20 0 16,-21 0-16,1 0 0,20 0 15,-20 0-15,-1 0 0,0 0 0,1 0 16,-22 0-16,21 0 0,-21 0 16,0 0-16,22 0 0,-22 0 0,0 0 15,0 0 1,0 0-16,-21 21 0,22-21 0,-44 0 94,1 21-63,0-21-31,21 21 16</inkml:trace>
  <inkml:trace contextRef="#ctx0" brushRef="#br0" timeOffset="65783.86">19621 3958 0,'0'0'0,"-21"0"0,0 0 16,0 0-16,0 0 15,0 0-15,-1 0 0,1 0 16,0 0-16,0 0 16,0 0-16,0 0 15,-1 0 1,22 21 62,22-21-62,-1 0-16,0 0 15,0 0-15,0 0 16,0 0-16,1 0 0,-1 0 16,0 0-16,0 0 0,21 0 0,-20 0 15,20 0-15,-21 0 0,21 0 16,1 0-16,-1 0 0,0 0 0,1 0 15,-1 0-15,0 0 0,22 22 16,-22-22-16,1 0 0,20 0 0,1 0 16,-22 0-16,21 0 0,-20 0 15,20 0-15,1 0 0,-22 0 16,0 0-16,22 0 0,-22 0 0,1 0 16,-1 0-16,0 0 0,1 0 15,-1 0-15,0 0 0,-21 0 0,22 0 16,-22 0-16,21 0 0,-21 0 15,22 0-15,-22 0 0,0 0 0,0 0 16,0 0 0,1 0-1,-44 0 48,1 0-63,0 0 15,0 0-15,0 21 0,0-21 16,-22 0-16</inkml:trace>
  <inkml:trace contextRef="#ctx0" brushRef="#br0" timeOffset="66627.91">17738 4805 0,'0'0'0,"-22"0"0,1 0 16,0 21-16,0-21 15,0 0-15,0 0 0,-1 0 16,1 0-16,21 21 0,-21-21 15,0 0-15,0 0 0,0 0 0,-1 0 16,22 21-16,-21-21 0,0 0 16,0 0-16,21 22 15,21-22 17,0 0-32,22 0 0,-22 0 15,21 0-15,-21 0 0,22 0 16,-1 0-16,0 0 0,1 0 0,-1 0 15,0 0-15,1 0 0,-1 0 16,0 0-16,1 0 0,-1 0 16,0 0-16,1 0 0,-1 0 0,0 0 15,22 0-15,-22 0 0,0 0 16,22 0-16,-22 0 0,1 0 0,20 0 16,-21 0-16,1 0 0,-1 0 15,0 0-15,-20 0 0,20 0 0,-21 0 16,0 0-16,22 0 0,-22 0 15,0 0-15,0 0 0,0 0 16,-21 21 47,-21-21-48,0 0-15,0 0 16</inkml:trace>
  <inkml:trace contextRef="#ctx0" brushRef="#br0" timeOffset="67420.55">19981 5249 0,'0'0'0,"0"22"0,-21-22 15,0 0 1,42 0 31,0 0-32,0 0-15,1 0 0,-1 0 16,0 0-16,21 0 0,1 0 0,-1 0 16,0 0-16,1 0 0,-1 0 15,21 0-15,-20 0 0,20 0 0,1 0 16,-22 0-16,22 0 0,-1 0 0,1 0 16,-1-22-16,1 22 0,-1 0 15,-21 0-15,1 0 0,20 0 0,-20 0 16,-1 0-16,-21-21 15,21 21-15,-20 0 0,-1 0 0,0 0 16,21 0-16,-21 0 0,1 0 16,-22-21 31,0 42-1,-22-21-46,1 0 16,0 0-16,0 21 0,0-21 0</inkml:trace>
  <inkml:trace contextRef="#ctx0" brushRef="#br0" timeOffset="68430.96">17928 5927 0,'0'21'16,"-21"-21"-16,0 0 15,0 0-15,-1 0 0,1 0 16,0 0-16,0 0 0,-21 0 15,20 0-15,1 0 0,-21 0 0,21 0 16,-22 0-16,22 0 0,-21 0 0,21 0 16,-22 0-16,22 0 0,0 0 15,0 0-15,0 0 0,0 0 16,-1 0-16,44 0 47,-1 21-32,0-21-15,0 0 0,0 0 0,0 0 16,22 0-16,-1 0 0,0 0 16,-20 0-16,20 21 0,0-21 0,22 0 15,-22 0-15,0 0 0,1 0 0,-1 0 16,22 0-16,-22 0 0,21 0 16,1 0-16,-1 0 0,1 0 0,-1 0 15,1 0-15,-1 0 16,22 0-16,-43 0 0,22 0 0,-1 21 15,-20-21-15,-1 0 0,0 0 0,-20 0 16,20 0-16,-21 0 0,0 0 16,0 0-16,1 0 0,-1 0 15,-42 0 79,-1 0-78,22-21-16</inkml:trace>
  <inkml:trace contextRef="#ctx0" brushRef="#br0" timeOffset="69396.13">18013 2794 0,'0'21'0,"0"0"15,0 1-15,0-1 16,0 21-16,-21-21 0,-1 0 0,22 1 16,0-1-16,-21 21 0,0-21 0,0 0 15,21 1-15,-21-1 0,21 0 16,0 0-16,-21 0 0,21 0 0,-22-21 16,22 22-16,0-44 31,0 1-16</inkml:trace>
  <inkml:trace contextRef="#ctx0" brushRef="#br0" timeOffset="69631.64">18055 2773 0,'21'21'0,"-42"-42"0,42 63 0,0-21 16,1 1-16,-22-1 0,0 0 16,21 0-16,-21 0 0,21 22 0,-21-22 15,0 0-15,0 0 16,0 0-16,0 0 0,0 1 16,0-1-16,0 0 15,-21-21-15,0 0 16,-1 0-16</inkml:trace>
  <inkml:trace contextRef="#ctx0" brushRef="#br0" timeOffset="69803.56">17928 3006 0,'0'0'0,"0"-21"31,21 21-31,0 0 16,1 0-16,-1 0 0,21 0 15,-21-22-15,22 22 0,-1 0 16,0 0-16,22 0 0,-22-21 0,0 21 16,1-21-16,20 21 0</inkml:trace>
  <inkml:trace contextRef="#ctx0" brushRef="#br0" timeOffset="70235.6">19960 3323 0,'0'0'0,"0"21"0,0 22 0,0-22 16,0 0-16,0 21 0,-21-20 0,0 20 15,21-21-15,-21 0 0,21 22 16,0-22-16,0 0 0,-22 0 16,22 0-16,0 0 15,0-42 17,0 0-32,0 0 15</inkml:trace>
  <inkml:trace contextRef="#ctx0" brushRef="#br0" timeOffset="70691.35">20002 3302 0,'0'0'0,"43"0"31,-22 0-31,0 0 0,-21 21 15,0 0 1,0 1-16,0-1 0,-21-21 16,21 21-16,-21 0 15,0-21-15,-1 21 0,1-21 0,0 21 16,0-21-16,0 0 0,0 22 16,-1-22-1,22 21 1,22-21-16,-1 0 15,0 0-15,0 0 0,0 21 16,0-21-16,1 0 0,-1 0 0,0 21 16,0-21-16,0 0 0,0 21 15,-21 0-15,22-21 16,-1 22-16,-21-1 0,0 0 16,0 0-1,-21-21-15,-1 21 16,1-21-16,0 21 0,0-21 0,0 0 15,-22 0-15,22 22 0,0-22 16,0 0-16,0 0 0,0 0 0,-1 0 16,1 0-16,0 0 0</inkml:trace>
  <inkml:trace contextRef="#ctx0" brushRef="#br0" timeOffset="71264.03">20680 4784 0,'0'-21'31,"0"-1"-15,-21 22-16,-1 0 16,1 0-16,-21 0 15,21 0-15,0 0 0,-1 22 0,1-1 16,0-21-16,0 21 0,-21 0 0,20 21 15,1-20-15,0-1 0,21 0 16,-21 0-16,21 0 0,0 0 0,0 1 16,0-1-16,0 0 0,0 0 15,21 0-15,0-21 0,0 0 16,1 0-16,20 0 0,-21 0 0,21 0 16,-20 0-16,20 0 0,0 0 15,-21 0-15,22-21 0,-22 21 16,21-21-16,-21 0 0,1 0 15</inkml:trace>
  <inkml:trace contextRef="#ctx0" brushRef="#br0" timeOffset="71799.02">17441 4360 0,'0'0'0,"0"-21"16,21 21 15,-21 21-31,0 1 0,0-1 16,0 0-16,0 0 0,0 21 16,0-20-16,0-1 0,0 0 0,0 0 15,0 0-15,0 0 0,0 1 16,0-1-16,22-21 47</inkml:trace>
  <inkml:trace contextRef="#ctx0" brushRef="#br0" timeOffset="72130.83">17611 4297 0,'0'-21'15,"21"21"-15,0 0 16,0 0-16,0 0 16,0 0-16,22 0 0,-22 0 0,0 0 15,0 0-15,0 0 0,1 21 0,-1 0 16,-21 0-16,21 0 0,-21 1 15,21-1-15,-21 0 0,0 0 0,0 0 16,0 22-16,-21-22 16,0 0-16,-22 0 0,22 0 0,-21 0 15,0 1-15,20-1 0,-20-21 0,0 21 16,-1 0-16,22-21 0,0 21 16,-21-21-16,21 21 0,-1-21 15,22 22 1</inkml:trace>
  <inkml:trace contextRef="#ctx0" brushRef="#br0" timeOffset="72627.53">17759 5609 0,'0'0'15,"21"0"-15,-21-21 0,0 42 32,0 0-32,-21-21 15,0 22-15,21-1 0,-22 21 16,1-21-16,0 0 0,21 1 0,-21 20 15,0-21-15,21 0 0,-21 0 16,21 1-16,0-1 0,0 0 0,0 0 16,21 0-16,0-21 0,0 0 15,0 21-15,0-21 0,22 0 16,-22 0-16,0 0 0,21 0 16,-20 0-16,-1 0 0,0 0 0,0 0 15,0 0-15,0 0 0,1-21 16,-1 21-16</inkml:trace>
  <inkml:trace contextRef="#ctx0" brushRef="#br0" timeOffset="74047.36">17716 5842 0,'0'21'15,"-21"-21"-15,21 21 16,21-21 46,1 0-62,-1 0 16,0 0-16,0 0 16,0 0-16,0 0 15,1 0 1,-22-21-1,0 0 1</inkml:trace>
  <inkml:trace contextRef="#ctx0" brushRef="#br0" timeOffset="74371.17">17738 5673 0,'0'-21'0,"21"21"16,0 0-16,0 0 0,0 0 15,0-22-15,1 22 16,-1 0-16,-21-21 0,21 21 0,0 0 16,-21-21-16,21 21 0,-21-21 15,21 21-15,-21-21 16,-21 21 15,0 21-31,21 0 0</inkml:trace>
  <inkml:trace contextRef="#ctx0" brushRef="#br0" timeOffset="76463.12">720 10753 0,'21'0'0,"0"0"0,0 0 31,-21-21-31,21 21 16,-21-22-16,0 1 15,0 0 1,0 0-16,0 0 16,-21 21-16,0-21 0,0 21 0,0-22 15,-1 22-15,1-21 0,-21 21 16,21 0-16,-22 0 0,1 0 0,21 0 15,-21 0-15,-1 0 0,1 0 16,21 21-16,-22 1 0,22-1 0,-21 0 16,21 0-16,0 21 0,-1-20 15,1 20-15,21 0 0,-21-21 16,21 22-16,0-22 0,0 21 16,0-21-16,0 1 0,21-1 15,0 0-15,1 0 0,-1-21 0,0 21 16,0-21-16,0 0 0,0 0 15,22 0-15,-22 0 0,0 0 0,21 0 16,-20-21-16,20 21 0,-21-21 16,0 0-16,22 0 0,-22-1 0,0 1 15,0 0-15,0-21 0,0 21 16,1-22-16,-1 1 0,0 0 0,-21-1 16,0 1-16,0-22 0,21 1 15,-21 21-15,0-22 0,0 22 0,0-22 16,0 22-16,0 0 15,0-1-15,0 22 0,0 0 0,0-21 16,0 20-16,0 1 16,-21 21-16,21 21 15,0 1-15,0-1 0,0 0 16,0 21-16,-21 1 0,21 20 0,0-21 16,0 22-16,0-1 0,0 1 15,0-22-15,0 22 0,0-22 0,0 22 16,0-22-16,0-21 0,21 21 15,-21-20-15,0-1 0,21 21 16,0-21-16,0 0 16,1-21-16,-1 0 15,0 0 1,0 0-16,-21-21 0</inkml:trace>
  <inkml:trace contextRef="#ctx0" brushRef="#br0" timeOffset="76883.88">974 10605 0,'0'0'0,"0"-22"0,0 1 16,0 0-16,0 0 15,0 0-15,0 0 0,0-1 16,0 1-16,21 0 0,0 21 15,0 0-15,0-21 0,22 21 16,-22 0-16,21 0 0,-21 21 16,22-21-16,-1 21 0,-21 0 0,21 22 15,-20-22-15,-1 0 0,0 21 16,0-20-16,-21 20 0,0-21 0,0 21 16,0-20-16,0-1 0,0 0 15,-21 0-15,21 0 0,0 0 16,-21 1-16,0-22 0,-1 0 15,22-22 17,0 1-32,0 0 0,0 0 15,0 0-15,0 0 0,0-22 0,0 22 16,22-21-16,-22 21 0,0-22 16,21 22-16,0 0 0,0 0 15,0 0-15,-21-1 0,21 1 0,1 0 16,-1 0-16,0 21 0</inkml:trace>
  <inkml:trace contextRef="#ctx0" brushRef="#br0" timeOffset="77135.74">1841 10287 0,'0'64'15,"0"-43"-15,0 21 16,0-21-16,0 0 0,0 22 0,0-22 15,0 0-15,0 21 0,0-20 16,0 20-16,0-21 0,0 0 0,0 0 16,0 1-16,0-1 0,0 0 15,0 0-15,0-42 47,0 0-47,0 0 16,0-22-16,0 22 0</inkml:trace>
  <inkml:trace contextRef="#ctx0" brushRef="#br0" timeOffset="77336.19">1820 10181 0,'-21'-42'31,"0"42"-31,42 0 63,-21 21-63,0 0 15,21-21 1,-21 21-16</inkml:trace>
  <inkml:trace contextRef="#ctx0" brushRef="#br0" timeOffset="77730.97">2095 10245 0,'0'21'32,"0"0"-17,0 21-15,0-20 16,0-1-16,0 21 0,22-21 0,-22 22 15,0-22-15,0 21 0,0-21 16,0 22-16,0-22 0,0 0 0,21 0 16,-21 0-16,0 0 0,0 1 0,21-1 31,0-21-31,0 0 16,-21-21-1,21-1-15,1 1 0,-22 0 0,0 0 16,21 0-16,-21 0 0,21-1 15,0-20-15,-21 0 0,0 21 0,21-22 16,-21 1-16,21 21 0,1-22 16,-22 22-16,0 0 0,21 0 0,0 21 15,-21-21-15,21 21 16,-21 21 0,21-21-16,-21 21 0</inkml:trace>
  <inkml:trace contextRef="#ctx0" brushRef="#br0" timeOffset="78119.92">2646 10583 0,'0'0'0,"21"-21"0,-21 0 16,21 0-16,-21 0 0,21 21 15,0-21-15,-21-1 0,22-20 0,-1 21 16,-21 0-16,21 0 16,-21-1-16,21 1 0,-21 0 0,0 0 15,0 0-15,-21 21 32,0 0-32,0 21 0,-1 0 0,1 0 15,0 0-15,0 22 0,0-22 16,0 21-16,-1-21 0,1 22 0,21-22 15,0 21-15,0-21 0,0 22 16,0-22-16,0 0 0,0 0 0,0 0 16,21-21-16,1 22 0,-1-22 15,0 0-15,0 0 0,21 0 0,-20 0 16,-1 0-16,21 0 0,-21 0 16,0-22-16,22 22 0,-22-21 15,0 0-15,0 0 0,0 0 0</inkml:trace>
  <inkml:trace contextRef="#ctx0" brushRef="#br0" timeOffset="78476.7">3048 10224 0,'0'0'16,"0"-22"-16,0 1 16,21 21-16,0 0 15,0 0-15,1 0 16,-1 0-16,0 0 0,0 21 0,0-21 15,22 22-15,-22-1 0,0 0 16,0 0-16,0 21 0,-21-20 0,21-1 16,-21 21-16,0-21 0,22 22 15,-22-22-15,0 0 0,0 0 0,0 21 16,-22-20-16,1-22 0,0 21 0,21 0 16,-21-21-16,0 21 15,0-21-15,21-21 31,0 0-31,0 0 0,0-1 16,0-20-16,0 21 0,0 0 16,21-22-16,0 22 0,0-21 15,0 21-15,0-22 0,22 22 0,-22-21 16,0 21-16,21 0 0,1-1 16,-22 1-16,21 0 0</inkml:trace>
  <inkml:trace contextRef="#ctx0" brushRef="#br0" timeOffset="78763.57">3873 10435 0,'0'21'16,"0"-42"-16,0 64 0,0-22 0,22-21 15,-1 0 1,0 0-16,0 0 0,0-21 15,0 21-15,-21-22 0,22 1 0,-1 0 16,-21 0-16,0 0 16,0 0-16,0-1 0,0 1 0,0 0 15,-21 21 1,-1 0-16,1 0 16,0 0-16,0 0 0,21 21 15,0 0-15,-21 1 16,21-1-16,0 0 15</inkml:trace>
  <inkml:trace contextRef="#ctx0" brushRef="#br0" timeOffset="79907.74">4572 10499 0,'0'0'0,"0"-21"47,0-1-47,21 22 15,0-21-15,0 21 0,1-21 0,-1 0 16,0 21-16,-21-21 0,42 0 15,-21-1-15,1 1 0,-1 0 0,0 0 16,0 0-16,-21 0 0,21-1 16,0 1-16,-21 0 0,22-21 0,-22 21 15,0-1-15,0-20 0,0 21 0,0 0 16,0-22-16,0 22 0,0 0 16,0 0-16,0 0 0,0 0 15,0 42 16,0 0-31,0 21 0,-22-21 16,22 22-16,-21-22 0,21 21 16,0 1-16,-21-1 0,0 0 0,0 22 15,0-1-15,-1-20 0,22 20 0,-21 1 16,0-1-16,0 1 0,0-1 16,0 1-16,-1-1 0,1 1 0,21-1 15,-21 1-15,0-1 0,0 1 0,21-1 16,0 1-16,0-1 0,0 1 15,0-22-15,0 21 0,21-20 16,0-1-16,0 0 0,22-20 0,-22 20 16,0-21-16,21-21 0,1 21 15,-22-21-15,21 0 0,0 0 0,1 0 16,-1-21-16,0 0 0,-20 0 0,20 0 16,0-22-16,1 1 0,-22 0 15,21-1-15,0-20 0,-20 20 0,-1-20 16,0-1-16,0 22 0,-21-21 0,0 20 15,0-20-15,0 20 0,-21-20 16,0 21-16,0-1 0,-22 1 0,1 0 16,-22-1-16,22 22 0,0-21 15,-22 21-15,22-1 0,-22 22 16,22-21-16,0 21 0,-1 0 0,1 0 16,0 0-16,-1 0 0,22 0 15,0 0-15,0 0 0,21-21 16,42 21-1,-21-21-15,1 0 0,20 21 16,0-21-16,1-1 0,-1 22 0,0-21 16,1-21-16,-1 21 0,0 0 15,1-1-15,-1 1 0,0 0 0,-21 0 16,1 0-16,20 0 0,-42-1 0,21 1 16,-21 0-16,21 21 0,-21-21 15,-21 21 1,0 0-1,21 21-15,0 0 16,-21-21-16,21 43 0,0-22 0,0 0 16,0 0-16,0 0 0,0 0 0,0 22 15,0-22-15,0 0 0,0 0 16,0 0-16,0 1 0,21-22 31,-21-22-15,21 22-16,-21-21 0,0-21 15,0 21-15,21 0 0,-21-1 16</inkml:trace>
  <inkml:trace contextRef="#ctx0" brushRef="#br0" timeOffset="80091.69">5292 9970 0,'0'0'0,"-22"0"0,1 0 15,0 0-15,0 0 16,21 21 15,0 0-15,21-21-16,0 0 15,0 0-15,1 0 0,-1 0 16,0 0-16,0 0 16</inkml:trace>
  <inkml:trace contextRef="#ctx0" brushRef="#br0" timeOffset="80499.21">5609 10160 0,'0'0'0,"21"21"0,-21 64 31,0-64-31,0 0 0,0 0 16,-21 1-16,0-1 0,0 0 16,21 0-16,-21-21 15,-1 0-15,1 0 0,0 0 16,0 0-1,21-21 1,0 0-16,0 0 0,0-1 0,0 1 16,0 0-16,0 0 0,0 0 15,21 0-15,0-1 0,0-20 0,22 21 16,-22 0-16,21 21 0,1-21 0,-1-1 16,-21 22-16,21 0 0,1 0 15,-22 0-15,21 0 0,-21 0 0,1 22 16,-1-1-16,0 0 0,0 0 0,-21 0 15,21 0-15,-21 1 16,0-1-16,0 0 0,0 0 0,0 0 16,0 0-16,0 1 0,-21-1 0,21 0 15,-21-21-15,21 21 0,21-42 47,0 0-47,0 21 16</inkml:trace>
  <inkml:trace contextRef="#ctx0" brushRef="#br0" timeOffset="81059.67">6477 10033 0,'0'0'0,"0"-21"16,0 0-16,-21 0 15,0 21-15,-1-22 0,1 22 16,0 0-16,0 0 0,-21 0 15,20 0-15,1 0 0,0 0 0,0 22 16,0-1-16,-22 0 0,22 0 0,0 0 16,0 0-16,0 22 0,21-22 15,0 21-15,-21-21 0,21 1 0,0 20 16,0-21-16,0 0 0,0 0 0,0 22 16,21-22-16,-21 0 15,21-21-15,0 0 0,0 0 16,0 0-16,1 0 0,-1 0 0,0 0 15,0-21-15,0 0 0,0 0 16,22-1-16,-22 1 0,0 0 0,0-21 16,0 21-16,22-1 0,-22-20 0,0 21 15,-21-21-15,21-1 0,0 1 16,-21 0-16,22-1 0,-22 1 0,0-22 16,0 22-16,0 0 0,0-1 15,0 1-15,0 0 0,0-1 0,0 22 16,0 0-16,0 0 0,0 0 0,0 0 15,-22 21-15,1 0 16,21 21-16,0 0 0,0 0 16,0 0-16,0 22 0,0-1 0,0 0 15,0 22-15,0-22 0,0 22 16,0-22-16,0 0 0,0 1 0,0-1 16,21 0-16,-21-21 0,22 22 0,-22-22 15,21 0-15,-21 0 0,21 0 16,0 1-16,0-22 0,0 0 15,1 0-15,-1 0 0,0 0 0,0 0 16,0 0-16,0 0 16,1-22-16,-22 1 0,21 0 0,0 0 0</inkml:trace>
  <inkml:trace contextRef="#ctx0" brushRef="#br0" timeOffset="81683.41">7048 9821 0,'22'0'47,"-1"0"-32,0 0-15,0 0 0,0 0 16,0-21-16,1 21 0,-1-21 16,0 0-16,0 21 0,0-21 0,0 0 15,1-1-15,-22 1 0,0 0 16,0 0-16,0 0 15,0 0-15,0-1 0,-22 22 16,1 0-16,0 0 0,0 0 0,0 0 16,0 0-16,-1 0 0,1 0 15,-21 22-15,21-1 0,0 21 0,-1-21 16,1 0-16,-21 22 0,42-1 0,-21-21 16,0 22-16,21-22 0,0 21 15,-22-21-15,22 22 0,0-22 0,0 0 16,0 0-16,22 0 0,-1-21 15,-21 21-15,21-21 0,0 0 0,21 0 16,-20 22-16,-1-22 0,0 0 0,0 0 16,0 0-16,0 0 0,1 0 15,-1-22-15,0 22 0,-21-21 16,0 0-16,0 0 16,-21 21-1,0 0-15,-1 0 0,1 21 16,0-21-16,0 21 0,0 0 0,-22 1 15,22-1-15,0 0 0,0 0 0,0 21 16,0-20-16,-1-1 0,1 21 16,21-21-16,-21 22 0,21-22 15,0 0-15,0 0 0,0 0 0,0 0 0,21 1 16,0-1-16,1-21 16,-1 0-16,0 0 0,21 0 0,-21 0 15,22 0-15,-1-21 0,0 21 0,-20-22 16,20 1-16,0 0 0,1-21 15,-1 21-15,0-22 0,1 22 0,-22-21 16,21-1-16,0 1 0,1 0 0,-22-22 16,21 22-16,-21-22 0</inkml:trace>
  <inkml:trace contextRef="#ctx0" brushRef="#br0" timeOffset="81947.25">7705 9546 0,'0'-42'0,"0"84"0,0-126 16,0 62-16,0-20 0,0 21 15,-22 0-15,1 21 0,0 0 0,0 0 16,0 0-16,0 0 15,21 21-15,-22 0 16,22 21-16,0-20 0,0 20 0,0 21 16,0-20-16,0-1 0,0 22 15,0-1-15,0-21 0,0 22 0,0-22 16,0 1-16,0-1 0,0 0 0,0 1 16,0-1-16,0-21 0,0 0 15,0 22-15,0-22 0,0 0 0,22 0 16,-22 0-16,21-21 0,0 0 15,0 0 1,0 0-16,0 0 0,1-21 16,-1 0-16,0 0 0,-21 0 0,21 21 15,0-22-15,0 1 0,-21 0 0</inkml:trace>
  <inkml:trace contextRef="#ctx0" brushRef="#br0" timeOffset="83799.86">7832 10118 0,'21'0'31,"0"0"-16,0 0-15,0 0 16,0 0-16,1 0 0,-1 0 16,0-21-16,0 21 15,0-22-15,0 22 0,1-21 16,-1 21-16,0-21 0,0 21 0,-21-21 16,0 0-16,0 0 15,0-1-15,0 1 0,0 0 16,-21 21-16,0 0 0,0 0 15,-1 0-15,1 0 0,0 21 16,0 0-16,0 1 0,0-1 0,-1 0 16,1 0-16,0 21 0,21-20 0,0-1 15,0 21-15,0-21 0,0 0 16,0 1-16,0 20 0,0-21 0,21 0 16,0 0-16,1-21 15,-1 0-15,0 0 0,21 0 16,-21 0-16,22 0 0,-22 0 0,21 0 15,1-21-15,-22 21 0,21-21 0,-21 0 16,0 0-16,22 0 0,-22-1 16,0 1-16,0 0 0,0 0 0,-21-21 15,0 20-15,0 1 0,0 0 0,0-21 16,0 21-16,0-1 16,-21 22-1,21 22-15,0-1 16,-21 0-16,21 0 15,0 0-15,0 22 0,0-22 16,0 0-16,0 0 0,0 0 0,0 0 16,0 1-16,0-1 0,0 0 15,0 0-15,0 0 16,0-42 15,0 0-31,0 0 16,0 0-16,21-1 0,-21 1 0,21 0 15,-21 0-15,0 0 0,22-22 0,-1 22 16,-21 0-16,0 0 0,21 0 16,0 0-16,-21-1 0,21 22 15,0 0-15,1 0 16,-22 22 0,0-1-16,21-21 0,-21 21 0,0 0 15,21 0-15,-21 0 0,0 1 0,0-1 16,0 0-16,0 0 0,0 0 15,0 0-15,21-21 0,-21 22 0,0-1 16,21-21-16,-21 21 0,21-21 31,1-21-15,-1 21-16,-21-21 0,21-1 0,0 1 16,0 21-16,-21-21 0,21 0 0,1-21 15,-1 20-15,0 1 0,0 0 16,0-21-16,0 21 0,-21-1 15,22 1-15,-1 21 0,-21-21 0,21 21 16,-21 21 0,0 0-1,0 1-15,0-1 0,0 0 16,0 0-16,0 0 0,-21 0 16,21 1-16,0 20 0,-21-21 0,21 0 15,0 0-15,0 1 0,0-1 16,21-21-16,0 21 0,0 0 15,0-21-15,22 0 0,-22 0 16,0 0-16,21 0 0,-21 0 16,1 0-16,20-21 0,-21 0 0,0 0 15,0 21-15,1-22 0,-1 1 16,0 0-16,-21 0 0,0-21 0,21 20 16,-21 1-16,0 0 0,0-21 0,0 21 15,0-1-15,0 1 0,0 0 16,-21 0-16,0 21 0,0 0 15,-1 0-15,1 0 0,21 21 16,-21 0-16,21 0 16,0 1-16,0-1 0,0 0 15,0 21-15,0-21 0,0 1 0,0-1 0,21 0 16,-21 0-16,21-21 16,1 21-16,-1-21 0,0 0 15,0 0-15,0 0 0,22 0 0,-22 0 16,21 0-16,0 0 0,-20 0 0,20 0 15,0-21-15,-21 0 0,1 21 16,20-21-16,-21 0 0,0-1 0,-21 1 16,21 0-16,-21 0 0,0 0 0,0 0 15,0-1-15,0 1 0,-21 21 32,0 0-32,0 21 0,21 1 0,-21-1 15,0 0-15,21 0 0,0 21 0,0-20 16,-22-1-16,22 0 15,-21 0-15,21 0 0,-21 0 0,21 1 16,0-1-16,0 0 16,21-42 15,0 21-31,1-21 0,-22-1 16,21 1-16,0 21 0,0-21 0,0 0 15,-21 0-15,21 0 0,1-1 16,-1 1-16,0 0 0,0 0 0,0 21 15,0 0-15,1-21 0,-22 42 32,0 0-32,0 0 15,0 0-15,0 1 0,0-1 16,0 0-16,0 0 0,0 0 0,0 0 16,21 1-16,-21-1 15,21-21-15,0 0 0,-21 21 0,21-21 16,0 0-16,1 0 0,-1 0 15,0 0-15,0-21 16,0 21-16,0-21 0,-21-1 0,22 1 16,-1 0-16,-21 0 0,21 0 0,-21-22 15,21 22-15,-21-21 0,0 0 16,0-1-16,0-20 0,0 20 16,0-20-16,0 21 0,0-22 0,0 22 15,0-1-15,0 1 0,0 21 0,0 0 16,0 0-16,0-1 0,0 44 31,-21-1-31,21 0 0,-21 21 0,21 1 16,-21-1-16,21 21 0,0-20 15,0 20-15,0-20 0,0-1 0,0 0 16,0 22-16,0-43 0,0 21 0,0 1 16,21-22-16,-21 0 0,21 21 15,0-42-15,-21 21 0,21 1 16,0-22-16,1 0 0,-1 0 15,0 0-15,0 0 0,0 0 16,0 0-16,1-22 0,-22 1 16,21 0-16</inkml:trace>
  <inkml:trace contextRef="#ctx0" brushRef="#br0" timeOffset="83986.75">10266 9843 0,'0'0'0,"-43"0"0,22 0 15,21 21-15,0 0 16,0 0 0,21-21-16,22 0 0,-22 0 15,0 0-15,21 0 0,1 0 0,-22 0 16,21 0-16,1 0 0,-1-21 16,-21 0-16,21 21 0,1-21 0,-22-1 15,21 1-15</inkml:trace>
  <inkml:trace contextRef="#ctx0" brushRef="#br0" timeOffset="84615.13">11091 9758 0,'0'0'0,"21"-21"15,1-22 1,-1 22-16,-21 0 0,0 0 0,21 0 16,-21 0-16,0-1 0,0 1 15,0 42 1,0 1-16,0-1 16,0 21-16,0-21 0,0 22 15,0 20-15,0-21 0,0 1 0,0-1 16,0 22-16,0-22 0,0 0 0,-21-21 15,21 22-15,-21-1 0,21-21 16,0 22-16,0-22 0,0 0 0,-22 0 16,22 0-16,22-21 31,-22-21-15,21 21-16,-21-21 0,21 0 0,-21 0 15,0-1-15,0 1 0</inkml:trace>
  <inkml:trace contextRef="#ctx0" brushRef="#br0" timeOffset="85592.33">11197 8954 0,'-21'0'32,"-21"0"-32,-1 21 0,1 0 15,0 21-15,-22 1 0,22-1 0,-22 0 16,1 22-16,20-1 0,1 22 16,0 0-16,-1-1 0,22 22 0,0-21 15,0-1-15,0 1 0,21 0 0,0-1 16,0-20-16,0-1 0,0 1 15,21-1-15,0 1 0,0-22 0,0 1 16,22-22-16,-22 0 0,21 0 0,1 0 16,-22 0-16,21-21 15,-21 0-15,22 0 0,-22 0 0,0 0 16,21 0-16,-21-21 0,1 0 0,-1 0 16</inkml:trace>
  <inkml:trace contextRef="#ctx0" brushRef="#br0" timeOffset="86136.01">11134 9631 0,'0'0'16,"0"-42"-16,0 20 0,0 1 0,0 0 0,0 0 16,0 0-16,21 0 15,0-1-15,0 22 0,0-21 16,0 21-16,1 0 0,20 0 0,-21 0 15,0 0-15,22 0 0,-22 0 0,0 0 16,0 0-16,0 21 0,-21 1 16,0-1-16,0 0 0,0 21 0,0-21 15,0 1-15,-21-1 0,-21 21 0,21-21 16,-22 0-16,1 1 0,0-1 16,20 0-16,-20 0 0,0 0 0,21-21 15,-1 0-15,1 21 0,0-21 16,42-21-1,22 21 1,-22 0-16,21-21 0,-21 21 0,22 0 16,-1 0-16,0 0 0,1 0 15,-1 0-15,0 0 0,1 21 0,-22-21 16,21 21-16,-21 1 0,22-1 16,-22 0-16,0 0 0,-21 21 0,0-20 15,0-1-15,0 0 0,0 0 0,-21 21 16,0-20-16,-22-1 0,22 0 15,-21 0-15,-22-21 0,22 21 0,0 0 16,-22 1-16,22-22 0,-1 0 0,1 21 16,0-21-16,-1 0 0,1 0 0,21 0 15,0 0-15,0 0 16,-1 0-16,22-21 0,0-1 0,0 1 16,0 0-16,22 0 15,20 0-15,-21 0 0,21-1 16,-20 1-16,20-21 0,0 21 0</inkml:trace>
  <inkml:trace contextRef="#ctx0" brushRef="#br0" timeOffset="86715.4">11853 9779 0,'0'0'0,"0"21"0,0 0 0,0 1 16,0-1-16,0 0 0,-21 0 15,0 0-15,0 0 0,21 1 16,0-1-16,-21 0 0,21 0 0,0 0 15,-22 0-15,22 1 0,0-1 16,0 0-16,22-21 16,-1 0-16,21 0 0,-21 0 15,0 0-15,22 0 0,-1 0 16,-21-21-16,22 21 0,-1-21 0,0-1 16,-21 1-16,22 0 0,-22 0 15,21 0-15,-21 0 0,1-1 0,-1 1 16,-21 0-16,0 0 0,0 0 0,21 0 15,-21-1-15,0 1 16,0 42 0,0 1-1,-21-1-15,21 21 0,0-21 0,0 0 16,0 22-16,-21-1 0,21 0 16,0-20-16,0 41 0,0-21 0,0 1 15,0 20-15,0 1 0,0-1 0,21 1 16,-21-1-16,0 1 0,21-1 0,-21 1 15,21-1-15,-21 1 0,0-1 16,0 1-16,0-1 0,0 1 0,0-1 16,-21-20-16,0 20 0,-22-21 0,22 1 15,0-1-15,0 0 0,-21-20 16,20-1-16,-20 0 0,21-21 16,0 0-16,-22 0 0,22 0 0,0 0 15,-21 0-15,21-21 0,-1 0 0,-20-22 16,21 22-16,0-21 0,0-22 0,-1 22 15,1 0-15,0-22 0,21 22 16,-21-22-16,21 22 0,0-22 0,0 22 16,0-21-16,21 20 0,0-20 0,0 20 15,22 1-15,-22-21 0,21 20 16,1 1-16,-1-22 0,0 22 0</inkml:trace>
  <inkml:trace contextRef="#ctx0" brushRef="#br0" timeOffset="87016.23">12658 9927 0,'0'0'16,"0"21"-1,0 1-15,-22-22 0,22 21 16,0 0-16,0 0 0,0 0 16,22-21-1,-1 0-15,0 0 0,0 0 16,0-21-16,0 21 0,1-21 15,-1 0-15,0 21 0,0-21 0,-21-1 16,0 1-16,0 0 16,0 0-16,0 0 0,-21 0 15,0 21-15,0 0 0,-1 0 16,1 0-16,0 0 0,0 0 0,0 0 16,0 21-16,-1 0 0,1-21 15,21 21-15,-21 0 0,21 0 16,0 1-1</inkml:trace>
  <inkml:trace contextRef="#ctx0" brushRef="#br0" timeOffset="87451.13">13652 9292 0,'0'0'0,"0"-21"15,0 42 17,-21 0-32,21 22 15,-21-22-15,0 21 0,21 22 0,-21-22 16,0 22-16,-1-22 0,1 21 0,21-20 16,-21-1-16,0 0 0,21 1 15,-21-1-15,21 0 0,0-20 0,0-1 16,0 21-16,0-21 0,0 0 15,21-21-15,0 0 16,0 0-16,0 0 0,1 0 0,-1 0 16,0 0-16,0 0 0,0-21 0,0 0 15,1 0-15,-1 0 0,-21 0 0,21-1 16</inkml:trace>
  <inkml:trace contextRef="#ctx0" brushRef="#br0" timeOffset="87636.02">13250 9694 0,'0'0'0,"-63"0"32,63-21-32,21 21 15,0 0-15,21 0 16,-20 0-16,-1 0 0,21-21 0,-21 21 16,22 0-16,-1-21 0,0 21 0,1 0 15,-1-21-15,0 21 0,1-21 16,-1 21-16,0 0 0,1 0 0</inkml:trace>
  <inkml:trace contextRef="#ctx0" brushRef="#br0" timeOffset="88588.03">14309 9800 0,'42'0'31,"-42"-21"-31,0 0 0,21 0 0,0 21 16,-21-21-16,21-1 0,-21 1 16,0 0-16,0 0 0,0 0 15,0 0-15,0-1 0,0 1 0,-21 0 16,0 0-16,0 0 0,0 21 16,0 0-16,-1-21 0,1 21 15,-21 0-15,21 0 0,0 21 0,-1 0 0,-20 0 16,21 21-16,0-20 0,0 20 15,-1 0-15,22 1 0,0-22 0,-21 21 16,21 0-16,0-20 0,0-1 0,0 0 16,0 0-16,0 0 15,21 0-15,1-21 0,-1 0 16,0 0-16,0 0 0,0 0 16,0 0-16,1 0 0,-1-21 15,0 0-15,0 0 0,0 0 0,0 0 16,1-1-16,-1 1 0,-21 0 0,21-21 15,-21 21-15,21-22 0,-21 22 16,0-21-16,0 21 0,0-1 0,21 22 16,-21-21-16,0 42 15,0 1-15,0-1 16,0 0-16,0 21 0,0-21 16,-21 1-16,21 20 0,0-21 0,0 0 15,0 22-15,0-22 0,0 0 16,21 0-16,0 0 0,1 0 15,-1-21-15,21 0 0,-21 0 0,0 0 16,22 0-16,-22 0 0,0 0 16,21 0-16,1 0 0,-22-21 0,21 0 15,1 21-15,-1-21 0,-21 0 0,0-22 16,22 22-16,-43 0 0,21-21 16,-21 21-16,0-22 0,0 22 15,0-21-15,0 21 0,-21-22 0,-1 22 16,1 0-16,0 0 0,0 21 15,-21 0-15,20 0 0,1 0 0,-21 0 16,21 0-16,-22 0 0,22 0 0,0 21 16,0 0-16,0 0 0,0 0 15,-1 1-15,22-1 0,-21 21 0,21-21 16,0 0-16,0 22 0,0-22 0,0 0 16,21 21-16,-21-20 0,22-1 15,-1 21-15,0-21 0,0 0 0,-21 22 16,21-1-16,0-21 0,1 22 0,-1-1 15,0 0-15,0 1 0,0-1 16,0 0-16,1 1 0,-1-1 16,-21 21-16,0-20 0,0-1 0,0 0 15,-21 64-15,-1-63 0,-20-1 16,21-21-16,-21 21 0,-1 1 16,1-22-16,-22 21 0,22-21 0,-21 1 15,-1-1-15,22 0 0,-22 0 0,1-21 16,20 0-16,1 0 0,0 0 0,21 0 15,-22-21-15,22 0 0,21 0 16,0-22-16,0 22 0,0-21 16,0 21-16,0-22 0,21 1 15,0-22-15,1 22 0,20-21 0,0-1 16,1 1-16,-1-1 0</inkml:trace>
  <inkml:trace contextRef="#ctx0" brushRef="#br0" timeOffset="88851.91">15346 9208 0,'0'0'16,"-21"0"-16,-1 0 0,1 21 16,21 0-16,-21 0 0,0 21 15,0-20-15,0 20 0,21 0 16,-22 1-16,1-1 0,21 0 0,-21 1 15,21-1-15,0 0 0,-21 1 0,21-22 16,-21 0-16,21 21 0,0-21 16,0 1-16,0-1 0,21-21 31,0-21-15,0-1-16,-21 1 0</inkml:trace>
  <inkml:trace contextRef="#ctx0" brushRef="#br0" timeOffset="89291.32">15155 9271 0,'0'-21'0,"0"42"0,0-63 0,0 21 0,0-1 16,21 22 0,1 0-16,-1 0 0,0 0 15,0 0-15,0 22 0,22-1 0,-22 0 16,0 0-16,21 21 0,-21-20 0,1 20 15,-1 0-15,0 1 0,0 20 16,0-21-16,0 1 0,-21 20 0,22-20 16,-22-1-16,0 0 0,0 1 0,0-22 15,0 0-15,21 0 16,-21 0-16,0 0 0,0-42 31,0 0-15,0 0-16,0-21 0,0 20 0,0-20 15,0 0-15,0-1 0,21 1 0,-21-21 16,21 20-16,0-20 0,0 20 16,-21 1-16,22-21 0,-1 20 0,0 1 15,0 0-15,-21-1 0,21 1 16,0 21-16,-21 0 0,22-1 0,-1 22 16,0 0-16,0 22 15,-21-1 1,0 0-16,21 0 0,-21 0 15,0 0-15,0 22 0,0-22 0,0 0 16,0 0-16,21 22 0</inkml:trace>
  <inkml:trace contextRef="#ctx0" brushRef="#br0" timeOffset="90711.96">16298 9800 0,'0'0'15,"21"-21"-15,1 21 16,-1-21-16,0 0 0,-21 0 0,0-22 0,0 22 16,0-21-16,0 21 0,0-22 15,0 22-15,-21-21 0,0 21 16,-1-1-16,1 1 0,0 0 0,0 0 16,0 21-16,-22 0 0,22 0 0,-21 0 15,21 0-15,0 21 0,-22 0 16,22 22-16,0-22 0,0 21 0,0 0 15,-1 1-15,1-22 0,0 21 16,21 1-16,0-1 0,0-21 0,0 21 16,0-20-16,0-1 0,0 21 0,21-42 15,0 21-15,1 0 0,-1 1 16,0-22-16,0 0 0,0 0 16,0 0-16,1 0 0,20 0 0,-21 0 15,0-22-15,0 1 0,22 0 0,-22 0 16,0 0-16,0-22 0,0 22 15,1-21-15,-1 0 0,0 20 0,0-20 16,-21 0-16,0 21 0,21-1 0,-21 1 16,0 0-16,21 21 0,-21 21 31,0 0-31,0 1 0,-21-1 0,21 0 16,-21 21-16,21-21 15,0 22-15,0-22 0,0 0 0,0 21 16,0-20-16,0-1 0,0 0 0,21 0 15,0-21-15,1 21 0,-1-21 16,0 0-16,0 0 0,21 0 16,-20 0-16,-1 0 0,0 0 0,0 0 15,0-21-15,0 0 0,1 0 16,-1 0-16,0-1 0,0 1 0,-21-21 16,0 21-16,21-22 0,-21 1 0,21 21 15,-21-21-15,0 20 0,0 1 16,0 0-16,0 0 0,0 42 47,0 0-47,0 22 0,0-22 0,0 0 15,0 0-15,0 21 0,0-20 0,0-1 16,0 21-16,0-21 0,0 0 16,0 1-16,0-1 0,0 0 15,0 0 1,0-42-1,0 0 1,0 0-16,0-1 0,0 1 16,0 0-16,0 0 0,0 0 15,0-22-15,0 22 0,22-21 16,-1 21-16,0 0 0,-21-22 0,21 22 16,0 0-16,0 21 0,1-21 15,-1 21-15,0-21 0,0 21 16,0 0-16,-21 21 0,0 0 15,21 0-15,-21 0 0,22 22 16,-22-22-16,0 0 0,0 21 0,0-21 16,0 1-16,0-1 0,0 0 0,0 0 15,0 0-15,0 0 0,0 1 16,21-22-16,0 0 16,0 0-1,0-22 1,-21 1-16,0 0 0,21 0 15,1 0-15,-1 0 0,0-1 0,0 1 16,0-21-16,0 21 0,1-22 0,-1 22 16,21 0-16,-21 0 0,0 0 15,1 0-15,-1 21 0,0 0 0,-21 21 32,0 0-32,0 0 15,0 21-15,0-20 0,0-1 0,0 0 16,0 21-16,0-21 0,0 1 0,-21-1 15,21 0-15,0 0 16,0 0-16,0 0 0,21 1 16,0-22-16,0 0 15,0 0-15,1 0 16,-1 0-16,0 0 0,0 0 0,0 0 16,0 0-16,22-22 0,-22 1 0,0 21 15,0-21-15,0 0 0,1 0 16,-1-22-16,0 22 0,0-21 0,0 21 15,-21-22-15,0 22 0,0 0 0,0-21 16,0 21-16,0-1 0,0 1 16,0 0-16,-21 21 15,0 0-15,0 0 0,0 0 16,-1 21-16,22 0 0,-21 1 16,0-1-16,21 0 0,-21 21 0,21-21 15,0 22-15,0-1 0,0-21 0,0 0 16,0 22-16,0-22 0,0 0 15,21 0-15,0 0 0,0 1 0,1-22 16,-1 21-16,21-21 0,-21 21 0,0-21 16,22 0-16,-22 0 0,21 0 0,-21 0 15,22-21-15,-22 0 0,0-1 16,21 1-16,-20 0 0</inkml:trace>
  <inkml:trace contextRef="#ctx0" brushRef="#br0" timeOffset="91343.57">19494 8890 0,'0'0'0,"22"-21"0,41-106 32,-63 106-32,0 0 15,-21-1-15,0 22 16,0 0-16,-1 0 0,1 0 0,0 22 15,0-1-15,0 0 0,-22 21 16,22 1-16,-21-1 0,0 21 0,-1 1 16,1-1-16,0 1 0,20 21 15,-20-22-15,0 1 0,-1 20 0,1 1 16,21-22-16,-21 22 0,20-21 0,1-1 16,0 1-16,0-1 0,21-21 15,0 1-15,0-1 0,0 0 0,0 1 16,21-22-16,0 0 0,0 0 15,1 0-15,-1 1 0,0-22 0,0 0 16,0 21-16,0-21 0,22 0 16,-22 0-16,0 0 0,21 0 0,-20-21 15,20 21-15,0-22 0,1 1 0,-1 0 16,0 0-16,1 0 0,-1-22 16</inkml:trace>
  <inkml:trace contextRef="#ctx0" brushRef="#br0" timeOffset="91863.28">19960 9398 0,'0'0'16,"0"-21"-16,0 0 0,0 0 0,0-1 16,0 1-16,0 0 0,-21 0 0,0 21 15,0 0-15,-1 0 0,1 0 0,-21 0 16,21 0-16,-22 0 0,22 21 15,-21 0-15,21 0 0,-22 22 0,22-22 16,0 21-16,0 1 0,0-22 16,0 21-16,-1 0 0,1 1 0,0-1 15,21-21-15,0 22 0,0-22 16,0 0-16,0 0 0,0 0 0,0 0 16,0 1-16,21-22 0,0 0 15,1 21-15,-1-21 0,0 0 0,0 0 16,21 0-16,-20 0 0,-1-21 15,21 21-15,-21-22 0,22 1 0,-22 0 16,21-21-16,-21 21 0,0-22 0,22 22 16,-22-21-16,0-1 0,0 22 15,0-21-15,1 0 0,-1 20 0,-21 1 16,0 0-16,0 0 0,0 42 31,-21 0-15,21 22-16,-22-22 0,22 21 15,0 0-15,0 1 0,0-22 0,0 21 16,0 1-16,0-22 0,0 21 16,0-21-16,22 0 0,-1 1 0,0-1 15,0 0-15,0-21 0,0 0 0,1 0 16,-1 0-16,0 0 0,0 0 16,21 0-16,-20 0 0,-1-21 0,21 0 15,-21 21-15</inkml:trace>
  <inkml:trace contextRef="#ctx0" brushRef="#br0" timeOffset="92276.04">19494 9017 0,'-21'0'16,"21"21"-16,-21 0 16,21 1-1,0-1-15,0 0 16,-21-21-16,21 21 0,0 0 16,0 0-1,21-21 16</inkml:trace>
  <inkml:trace contextRef="#ctx0" brushRef="#br0" timeOffset="92424.95">19664 8975 0,'0'21'31,"0"0"-31,0 0 16</inkml:trace>
  <inkml:trace contextRef="#ctx0" brushRef="#br0" timeOffset="92735.78">20553 9059 0,'-21'22'31,"-1"-22"-31,1 21 16,21 0-16,-21-21 0,0 21 0,21 0 15,-21 0-15,0-21 16,21 22-16,0-1 16,21-21 15,0-21-31,0 21 16,0-22-16,0 1 0,1 21 0,-1-21 15</inkml:trace>
  <inkml:trace contextRef="#ctx0" brushRef="#br0" timeOffset="92878.69">20680 9038 0,'0'0'0,"0"21"16,0 1-1,-21-1-15,-1 0 16,22 0-16,0 0 16</inkml:trace>
  <inkml:trace contextRef="#ctx0" brushRef="#br0" timeOffset="93231.85">21018 8700 0,'0'0'0,"22"21"15,83 169 1,-105-126-16,22-22 16,-22 22-16,0-22 0,0 21 0,0-20 15,0-1-15,0 22 0,0-22 0,0 21 16,-22 1-16,1-22 0,0 1 15,0 20-15,0-21 0,-22 1 0,22-22 16,0 21-16,-21-21 0,21 22 0,-1-22 16,1-21-16,0 21 0,0 0 15,0-21-15,0 0 0,-1 0 16,22-21-16,0 0 16,0 0-16,0-22 0</inkml:trace>
  <inkml:trace contextRef="#ctx0" brushRef="#br0" timeOffset="93619.45">21167 8382 0,'0'0'0,"0"-21"0,42 0 31,0 21-31,-21 0 0,1 0 0,20 21 16,0 21-16,22-21 0,-22 22 16,22-1-16,-1-21 0,1 43 0,-22-22 15,21 0-15,-20 22 0,-1-1 16,0 1-16,-20-1 0,-1 1 0,0-1 16,-21 1-16,0 21 0,0-22 0,0 1 15,-21-1-15,0 22 0,-1-22 16,-20 1-16,0-1 0,-1 1 0,1-22 15,0 22-15,-1-22 0,1 0 0,0 1 16,-1-22-16,1 21 0,0-21 16,-1 0-16,1 1 0,21-1 15,-21-21-15,20 21 0,1-21 0,0 0 0,0 0 16,63-21 15,-21 0-31,1-1 0</inkml:trace>
  <inkml:trace contextRef="#ctx0" brushRef="#br0" timeOffset="93923.27">22500 9673 0,'0'0'0,"21"0"0,0 0 16,1 0-16,-1 0 0,0 0 0,0-21 16,0 0-16,0 0 0,22 21 15,-22-21-15,0-22 0,0 22 0,0 0 16,-21 0-16,0 0 0,0-1 0,0 1 16,0 0-16,-21 21 15,0 0-15,0 0 0,0 0 16,0 21-16,-1-21 0,-20 21 0,21 1 15,0-22-15,0 21 16,21 0-16,-22-21 0,22 21 0,-21 0 16</inkml:trace>
  <inkml:trace contextRef="#ctx0" brushRef="#br0" timeOffset="94903.87">23876 9462 0,'0'0'0,"0"-22"0,0 1 0,0 0 16,0-21-16,0 21 0,0-1 15,0 1-15,0 0 0,0 0 0,0 0 16,0 0-16,0-1 0,0 1 15,-21 21-15,0 0 0,-1 0 16,1 0-16,0 0 0,0 43 16,0-22-16,0 0 0,-1 21 0,-20 1 15,21-1-15,0 21 0,0-20 0,-1 20 16,1-20-16,21 20 0,-21 1 16,21-22-16,-21 0 0,21 1 0,0-1 15,0 0-15,0-21 0,0 1 0,0 20 16,0-21-16,21 0 0,0 0 15,0-21-15,1 22 0,-1-22 16,21 0-16,-21 0 0,22 0 0,-22 0 16,21 0-16,0 0 0,1-22 15,-1 1-15,0 0 0,1 0 0,-1-21 16,0 20-16,-20-20 0,20 0 0,0-1 16,1-20-16,-22-1 0,0 1 15,21 21-15,-21-22 0,1 1 0,-1 20 16,0-20-16,0-1 0,0 22 0,-21 0 15,0-22-15,0 22 0,21 21 16,-21-22-16,0 22 0,-21 42 31,21 22-31,-21-22 0,0 21 16,0 0-16,0 22 0,-1-22 0,22 22 16,-21-22-16,0 22 0,0-1 15,21-21-15,0 22 0,-21-22 0,21 1 16,0-1-16,0 0 0,0-21 0,0 22 15,0-22-15,0 0 0,21 0 16,0 0-16,0-21 0,0 0 16,1 0-16,-1 0 0,0 0 15,0 0-15,0-21 0,0 21 16,22-21-16,-22 0 0,0 0 0,0 0 16,22-1-16,-22 1 0,0 0 0,0 0 15,0 0 1,-21 42-1,0 0-15,0 0 0,0 0 16,0 1-16,-21-1 0,21 0 16,0 0-16,0 0 0,0 0 0,0 1 15,0-1-15,0 0 0,0 0 16,0 0-16,21-21 16,0 0-1,1 0-15,-1 0 0,0-21 16,-21 0-16,21 0 15,0 0-15,-21-1 0,21 1 0</inkml:trace>
  <inkml:trace contextRef="#ctx0" brushRef="#br0" timeOffset="95243.46">25040 9419 0,'-63'64'31,"63"-43"-31,0 0 16,21-21 0,0 0-1,0 0-15,0 0 0,0 0 16,1 0-16,-22-21 16,21 0-16,-21 0 15,0-1-15,0 1 0,0 0 16,-21 21-1,-1 0-15,1 0 0,0 0 0,0 0 16,0 0-16,0 21 16,-1-21-16,1 21 0,0 1 0,0-1 15,0 0-15,21 0 0,0 0 0,-21 0 16,21 1-16,0-1 0,0 0 16,21 0-16,0 0 0,0-21 15,0 0-15,22 21 0</inkml:trace>
  <inkml:trace contextRef="#ctx0" brushRef="#br0" timeOffset="96062.99">25421 9546 0,'0'0'16,"0"-21"-16,0 0 0,0 0 0,0 0 16,-21 42 15,21 0-31,-21 0 0,0 0 0,21 22 15,0-22-15,-22 0 0,1 21 16,21 1-16,-21-22 0,21 21 16,0-21-16,0 22 0,0-22 0,0 21 15,0-21-15,0 0 0,0 1 16,21-1-16,0-21 0,1 21 0,-1 0 16,0-21-16,21 0 0,-21 0 0,1 0 15,20 0-15,-21 0 0,21 0 16,-20 0-16,20-21 0,-21 21 0,0-21 15,0 0-15,22-1 0,-22-20 0,0 21 16,0-21-16,0-1 0,1 1 16,-1 0-16,0-22 0,0 22 15,0-22-15,0 22 0,1 0 0,-1-1 16,21 1-16,-42 0 0,21-1 16,0 22-16,1 0 0,-22 0 0,0 0 15,21 21-15,-64 21 16,43 0-1,-42 21-15,21-21 0,0 1 0,0 20 16,-22 0-16,22 1 0,0-1 16,-21 0-16,20 1 0,1-22 0,0 21 15,21 0-15,-21 1 0,21-22 0,0 0 16,-21 21-16,21-20 0,0-1 16,0 0-16,0 0 15,21-21 16,0-21-31,0 0 16,0 0-16,1-1 0,-1 22 16,0-21-16,0 0 0,0 0 15,22 0-15,-22 21 0,0-21 0,0 21 16,0 0-16,0 0 0,1 0 16,-1 0-16,-42 0 46,-1 0-46,1 0 16,0 0-16,0 0 0,0 0 0,0 21 16,-1 0-16,1-21 0,0 21 15,0 0-15,21 0 0,0 1 16,0-1-16,0 0 0,0 0 0,0 0 16,0 0-16,0 1 15,0-1-15,0 0 0,21-21 0,0 21 16,0-21-16,1 0 0,-1 0 15,0 21-15,0-21 0,0 0 16,0 0-16,1 0 0,-1 0 0,0-21 16,0 0-16,0 21 0,0-21 0,1 21 15</inkml:trace>
  <inkml:trace contextRef="#ctx0" brushRef="#br0" timeOffset="96356.55">26691 9483 0,'0'0'0,"-21"0"0,0 0 15,0 0 1,-1 0-16,1 21 0,0 0 16,0 0-16,21 22 0,0-22 15,-21 21-15,0-21 16,21 22-16,-22-22 0,22 21 0,-21-21 15,21 22-15,0-22 0,0 21 0,0-21 16,0 0-16,0 1 0,0-1 16,0 0-16,21 0 0,1-21 0,-1 21 15,0 0-15,0-21 0,0 0 16,0 0-16,1 0 0,-1 0 16,0 0-16,0 0 0,0 0 0</inkml:trace>
  <inkml:trace contextRef="#ctx0" brushRef="#br0" timeOffset="96711.35">27030 9440 0,'84'0'16,"-62"0"0,-1 22-16,-21-1 15,0 0-15,0 0 16,0 0-16,0 22 0,0-22 0,0 0 16,0 0-16,0 21 0,0-20 15,-21-1-15,-1 21 0,22-21 0,-21 0 16,21 1-16,0-1 0,-21 0 0,21 0 15,-21 0-15,0 0 16,21 1-16,21-44 47</inkml:trace>
  <inkml:trace contextRef="#ctx0" brushRef="#br0" timeOffset="96988.19">27538 9864 0,'0'-21'15,"-21"21"16,21 21 32,-22 0-63,22 0 16,0 0-16,-21-21 15,21 21-15</inkml:trace>
  <inkml:trace contextRef="#ctx0" brushRef="#br0" timeOffset="97256.03">27432 10266 0,'0'0'0,"0"21"15,0 0-15,0 0 0,0 1 16,0-1-16,0 0 0,0 0 15,0 0-15,0 0 0,-21 22 16,21-22-16,-21 0 0,21 0 0,-22 0 16,1 1-16,0-1 0,0 0 0,0 0 15,0 0-15,-1 0 0,1 1 16,0-22-16,-21 21 0,21 0 0,-22-21 16,22 0-16,-21 0 0,-1 0 0,22 0 15,-21 0-15,21 0 16,0 0-16,-1 0 0</inkml:trace>
  <inkml:trace contextRef="#ctx0" brushRef="#br0" timeOffset="141427.79">15452 3027 0,'21'0'16,"0"0"-16,0 0 0,21 0 0,-20 0 16,20 0-16,0 0 0,1 0 0,-1 0 15,0 0-15,1 0 16,20 0-16,1 0 0,-22 0 0,21 0 15,-20 0-15,20 0 0,-20 0 16,20 0-16,-21 0 0,1 0 0,-1 0 16,0 0-16,-20 0 0,-1 0 0,21 0 15,-21 0-15,0 0 0,1 0 16,-1 0-16,0 0 16,0 0-16,-42 0 46,0 0-46,-22 0 16,22 0-16,0 0 0,-21 0 16,21 0-16</inkml:trace>
  <inkml:trace contextRef="#ctx0" brushRef="#br0" timeOffset="141907.51">15494 3112 0,'21'0'0,"-42"0"0,63 0 0,1 0 16,-1 0-16,0 0 0,1 0 16,-1 0-16,0 0 0,1 0 0,20 0 15,-21 0-15,22 0 0,-22 0 0,1 0 16,20 0-16,-21 21 15,1-21-15,-1 0 0,-21 0 0,22 0 16,-22 0-16,21 0 0,-21 0 16,0 0-16,1 0 0,-1 0 15,0 0 17,0 0-32,-21-21 31,-21-1-16,0 22 1</inkml:trace>
  <inkml:trace contextRef="#ctx0" brushRef="#br0" timeOffset="143118.82">16341 2794 0,'0'0'0,"42"64"31,-21-43-31,0 0 0,0 0 16,1-21-16,-1 21 0,0-21 15,0 21-15,0 1 0,22-22 0,-22 21 16,21-21-16,-21 21 0,0-21 0,22 0 15,-22 21-15,0-21 16,21 0-16,-20 0 0,-1 21 0,0-21 16,0 0-16,0 0 15,0 0-15,-42 0 63,0 21-63,0-21 0,0 0 15,0 22-15,-22-1 0,22 0 16,-21-21-16,-1 21 0,22 0 0,-21 22 16,0-22-16,-1 0 0,1 0 15,0 0-15,-1 0 0,22 1 16,0-1-16,-21-21 0,20 21 0,1-21 16,21 21-16,-21-21 0,0 0 31,21 21-16,21-21 48,0 0-47,0 0-1,1 0 1,-1-21-1,0 21-15,0-21 0,0 0 16,0 21-16,1-21 0,-1 21 16,0-22-16,0 1 0,0 0 0,0 21 15,1-21-15,-1 0 0,0 21 16,0-21-16,0-1 0,0 1 16,1 0-16,-1 21 15,-21-21-15,21 0 16,0 21-16,-21-21 0,21 21 0,-21-22 31,0 1 219</inkml:trace>
  <inkml:trace contextRef="#ctx0" brushRef="#br0" timeOffset="143467.04">16383 3112 0,'0'-22'0,"21"22"31,0 0-31,0 0 0,1 0 0,-1-21 15,0 21-15,21 0 16,-21 0-16,1 0 0,-1 0 0,21 0 16,-21 0-16,0 0 0,1 0 15,-1 0-15</inkml:trace>
  <inkml:trace contextRef="#ctx0" brushRef="#br0" timeOffset="149403.65">17886 5630 0,'0'-21'16,"0"0"-1,0 0 16,0 0-15,0 0 0,0-1-1,0 1 1,0 0 15,0 0-31,0 0 31,-21 42 32,-1 0-63,22 0 16,0 0-16,-21 1 0,0-1 15,21 0-15,-21-21 0,21 21 16,0 0-16,0 0 0,-21 1 0,21-1 15,0 0-15,0 0 0,0 0 16,-21 0-16,21 1 0,0-1 0,0 0 16,0 0-16,0 0 0,0 0 0,0 1 15,0-1-15,0 0 16,0 0-16,21-21 0,0 21 16,0-21-16,0 0 15,0 0 1,1 0-16,-1 0 0,0 0 15,0 0-15,0 0 0,0 0 16,1 0-16,-1 0 0,0-21 0,0 21 16,0 0-16,0-21 0,22 21 15,-22 0-15,0 0 0,0-21 0,0 0 16,1 21-16,-1-22 16,-42 1 30,-1 21-46,1 0 0</inkml:trace>
  <inkml:trace contextRef="#ctx0" brushRef="#br0" timeOffset="149819.42">17738 5779 0,'0'-22'15,"0"1"1,21 21-1,0-21-15,0 21 16,0 0-16,-21-21 16,21 21-16,1 0 0,-1 0 0,0-21 15,0 21-15,0 0 16,0 0-16,1-21 0,-1 21 0,0 0 16,0 0-16,0 0 0,0 0 15,1-22-15,-1 22 16,0 0-16,-21-21 31,-21 21 0,0 0-31,21-21 0</inkml:trace>
  <inkml:trace contextRef="#ctx0" brushRef="#br0" timeOffset="150264.23">17801 5482 0,'21'-21'31,"0"21"-31,1 0 16,-1 0-16,0 0 0,0 0 16,21 0-16,-20 0 0,-1 0 15,0 0-15,21 0 0,-21 0 0,1 0 16,-1 0-16,21 0 0,-21-21 15,0 21-15,1 0 16,-44 0 78,1 0-94</inkml:trace>
  <inkml:trace contextRef="#ctx0" brushRef="#br0" timeOffset="153619.62">18394 5313 0,'0'-42'31,"0"20"-31,-21 1 0,-1 21 15,1-21-15,0 21 16,0-21-16,0 21 0,0-21 16,-1 21-16,1 0 0,-21 0 15,21 0-15,0-21 0,-1 21 16,1 0-16,-21 0 0,21 0 16,0 0-16,-22 0 0,22 0 0,0 0 15,0 21-15,-22-21 0,22 21 0,0-21 16,0 21-16,0 0 0,-22-21 15,22 21-15,0 1 0,0-22 0,0 21 16,0 0-16,-1 0 0,1 0 16,0 0-16,0 1 0,0 20 0,0-21 15,-1 0-15,1 0 0,21 22 16,-21-22-16,0 21 0,21-21 0,-21 1 16,21 20-16,0-21 0,0 21 15,-21-20-15,21-1 0,0 21 16,0-21-16,0 0 0,0 22 0,0-22 15,0 0-15,0 0 0,0 22 16,0-22-16,0 0 0,21 0 0,0 0 16,-21 0-16,21 1 0,0-22 15,0 21-15,-21 0 0,22 0 0,-1-21 16,0 21-16,0-21 0,0 21 0,22-21 16,-22 0-16,0 0 0,0 22 15,21-22-15,-20 0 0,-1 0 0,21 0 16,-21 0-16,22 0 0,-22 0 15,21 0-15,-21 0 0,22 0 0,-1 0 16,-21 0-16,21 0 0,1 0 16,-22 0-16,21-22 0,1 22 15,-22-21-15,0 21 0,21-21 0,-21 21 16,1-21-16,-1 21 0,0-21 0,21 0 16,-21-1-16,1 1 15,-1 0-15,0 21 0,0-21 0,0 0 16,-21 0-16,21-1 0,-21 1 15,22 0-15,-22 0 0,0 0 0,21 0 16,-21-1-16,0 1 0,21 0 0,-21-21 16,0 21-16,0-1 0,0 1 15,0-21-15,0 21 0,0 0 0,0-1 16,0-20-16,0 21 16,0 0-16,0 0 0,-21-1 0,0 1 15,21 0-15,-22 0 0,1 21 16,0-21-16,0 0 0,0-1 0,0 22 15,-22-21-15,22 0 0,0 21 0,-21-21 16,20 21-16,1-21 0,-21 21 16,21 0-16,0-21 0,-22 21 0,22 0 15,0 0-15,-21 0 0,20 0 16,1 0-16,-21 0 0,21 0 0,0 0 16,-1 0-16,-20 0 15,21 0-15,0 0 0,0 0 0,-1 0 0,-20 0 16,21 0-16,0 21 15,0-21-15,-1 21 0,1-21 0,-21 21 16,21 0-16,0-21 0,-1 21 0,1 1 16,-21-22-16,21 21 0,0 0 15,-1 0-15,1 0 0,0 0 0,21 1 16,-21-1-16,21 21 0,-21-21 16,21 0-16,-21 22 0,21-22 0,0 21 15,0 1-15,0-22 0,0 21 16,0-21-16,0 0 0,0 22 0,0-22 15,0 0-15,21 0 0,0 22 16,-21-22-16,21 0 0,0 0 16,-21 0-16,21 0 0,1-21 0,-1 22 15,-21-1-15,21 0 0,0-21 16,0 21-16,0 0 0,1-21 0,-1 21 16,0-21-16,0 0 0,0 0 15,0 22-15,22-22 0,-22 0 0,0 0 16,21 0-16,-20 0 0,-1 0 0,21 0 15,-21 0-15,0 0 0,22 0 16,-22 0-16,0 0 0,21 0 0,-20-22 16,-1 22-16,21-21 0,-21 0 15,0 21-15,22-21 0,-22 0 0,0 21 16,21-21-16,-20-1 0,20 1 16,-21 0-16,0-21 0,22 21 15,-22-1-15,0 1 0,0-21 0,0 21 16,0-22-16,1 22 0,-1-21 15,-21 21-15,0-22 0,21 1 0,-21 21 16,0-21-16,0 20 0,0-20 0,0 21 16,0-21-16,0 20 0,0 1 15,0 0-15,-21 0 0,0 0 0,21 0 16,-22-1-16,1 1 0,0 0 16,0 21-16,0-21 0,0 0 0,-1 21 15,1-21-15,0 21 0,-21 0 16,21-22-16,-1 22 0,-20 0 15,21 0-15,-21 0 0,-1-21 16,1 21-16,0 0 0,20 0 0,-20 0 16,0 0-16,21 0 0,-22 0 15,22 0-15,-21 0 0,21 0 0,-1 0 16,-20 21-16,21-21 0,0 22 16,0-22-16,-1 21 0,1-21 0,0 21 15,0 0-15,0-21 0,0 21 0,-1 0 16,1 1-16,0-1 15,0 0-15,0 21 0,0-21 0,21 1 16,-22 20-16,1 0 0,0 1 16,0-22-16,21 21 0,0 0 0,0 1 15,-21-1-15,21-21 0,0 22 16,0-1-16,0-21 0,0 0 0,0 22 16,0-22-16,0 0 0,0 0 15,0 0-15,0 0 0,21 1 0,0-1 16,-21 0-16,21 0 0,0 0 0,1 0 15,-1 1-15,0-22 16,0 21-16,0-21 0,22 21 0,-22-21 16,0 21-16,21-21 0,-21 0 15,22 0-15,-22 0 0,0 0 16,21 0-16,-20 0 0,20 0 0,0 0 16,-21 0-16,22-21 0,-1 21 15,0-21-15,1 21 0,-1-21 0,0 21 16,1-22-16,-1 1 0,0 0 15,1 0-15,-1 21 0,0-21 0,1-22 16,-22 22-16,0 0 0,21 0 0,-20-21 16,-1 20-16,0-20 0,-21 21 15,0-21-15,21-1 0,-21 1 0,0 21 16,0-22-16,0 1 0,0 0 16,0 21-16,0-22 0,0 1 0,0 21 15,0 0-15,-21-22 16,21 22-16,-21 0 0,0 0 0,-1 0 15,1-1-15,0 1 0,0 21 0,0-21 16,0 0-16,-1 21 0,1-21 16,0 21-16,0 0 0,-21-21 0,20 21 15,1-22-15,-21 22 0,21 0 16,0 0-16,-22 0 0,22 0 0,0 0 16,-21 0-16,20 0 0,-20 0 15,21 0-15,0 0 0,-22 0 0,22 0 16,0 22-16,0-22 0,-21 21 15,20-21-15,1 21 0,0-21 0,-21 21 16,21-21-16,-1 21 0,1 0 16,0 1-16,0-22 0,0 21 15,0 0-15,-1 21 0,1-21 16,0 1-16,0 20 0,0-21 0,0 21 16,-1 1-16,22-22 0,0 21 0,-21 1 15,21-1-15,-21 0 0,21 1 16,0-1-16,0-21 0,0 21 0,0-20 15,0 20-15,21-21 0,0 0 16,1 0-16,-22 1 0,21-1 0,0 0 16,0 0-16,0 0 15,22 0-15,-22 1 0,0-1 0,0-21 16,0 21-16,0 0 0,1-21 0,20 0 16,-21 21-16,0-21 0,0 0 15,22 0-15,-22 0 0,21 0 0,1 0 16,-1-21-16,0 21 0,1-21 15,-1 21-15,0-21 0,1 0 0,20 21 16,-21-22-16,1 1 0,-1 0 0,0 0 16,1 0-16,-22 0 0,21-1 15,-21 1-15,22-21 0,-22 21 0,0-22 16,21 22-16,-20-21 0,-1 0 16,-21 20-16,0-20 0,21 0 15,-21-1-15,0 1 0,0 21 16,0-21-16,-21-1 0,0 22 0,-1-21 15,1 21-15,0-1 0,-21-20 0,-1 21 16,1 0-16,21 0 0,-21-1 16,-1 1-16,22 0 0,-21 0 0,-1 21 15,1-21-15,21 21 0,-21 0 16,20-21-16,-20 21 0,21 0 0,-21-22 16,20 22-16,1 0 0,-21 0 15,21 0-15,0 0 0,-1 0 0,1 22 16,0-1-16,0-21 0,0 21 15,0 0-15,-1-21 0,1 21 16,0 0-16,0 1 0,0-1 16,0 0-16,-1 0 0,1 0 0,0 0 15,21 1-15,-21-1 0,0 21 16,0-21-16,21 0 0,-22 22 0,22-22 16,-21 21-16,0 1 0,21-22 0,0 21 15,0-21-15,-21 22 0,21-22 16,0 0-16,0 21 0,-21-21 0,21 1 15,0-1-15,0 21 0,0-21 16,0 0-16,0 1 0,0-1 0,0 0 16,21 0-16,0 0 0,-21 0 15,21 1-15,0-22 0,1 21 16,-1 0-16,0 0 0,0-21 0,0 21 16,0 0-16,1-21 0,-1 0 15,21 22-15,-21-22 0,0 0 0,22 0 16,-1 0-16,-21 0 0,22 0 15,-1 0-15,0 0 0,22 0 0,-22 0 16,0-22-16,1 22 0,-1-21 0,0 0 16,1 21-16,-1-21 0,0 0 15,1 0-15,-1-1 0,22-20 16,-43 21-16,0 0 0,0 0 16,0-22-16,0 22 0,1-21 0,-1 21 15,-21-22-15,21 1 0,-21 0 16,0 20-16,0-20 0,0 0 15,-21-1-15,0 1 0,-1 0 0,-20-1 16,21 22-16,-21-21 0,-1 21 16,22-22-16,-21 22 0,-43-21 15,64 21-15,-21 0 0,-1-1 16,1 22-16,21-21 0,-22 0 0,22 21 16,-21-21-16,21 21 0,-22 0 15,22 0-15,-21-21 0,21 21 0,0 0 16,-1 0-16,-20 0 0,21 0 15,-21 0-15,20 0 0,-20 21 0,21-21 16,-21 21-16,20-21 0,-20 21 16,21-21-16,-21 21 0,20 1 15,-20-1-15,21 0 0,-21 0 0,20 0 16,1 0-16,0 22 0,0-22 16,0 21-16,0 1 0,21-1 0,-22 0 15,22-21-15,0 22 0,0-1 16,0 0-16,0 1 0,0-22 0,0 21 15,0-21-15,22 22 0,-22-22 16,21 21-16,-21-21 0,0 1 0,21-1 16,0 0-16,0 0 0,-21 0 15,21 0-15,-21 1 0,22-1 0,-1 0 16,0-21-16,-21 21 0,21-21 16,0 0-16,-21-21 15,0 0-15</inkml:trace>
  <inkml:trace contextRef="#ctx0" brushRef="#br0" timeOffset="167348.15">11620 6477 0,'22'21'125</inkml:trace>
  <inkml:trace contextRef="#ctx0" brushRef="#br0" timeOffset="168323.96">15409 5927 0,'0'0'0,"-21"-21"16,0-43 0,21 43-16,0 42 47,0 0-47,0 0 15,21 1-15,0-1 0,0 0 0,22 0 16,-22 0-16,0 22 0,21-22 0,1 21 15,-22-21-15,21 22 0,1-1 16,-1-21-16,0 43 0,1-22 0,-1 0 16,0 1-16,-21-1 0,22 0 0,-1 1 15,-21-1-15,0 0 0,22 1 16,-22-22-16,0 0 0,0 21 0,0-21 16,1 1-16,-1-22 0,0 21 15,0 0-15,0 0 16,0-21-16,-21-21 31,0 0-15,0 0-16,0-1 0,0 1 15,0 0-15,0 0 0,0 0 0</inkml:trace>
  <inkml:trace contextRef="#ctx0" brushRef="#br0" timeOffset="168743.39">16298 5736 0,'0'0'16,"0"-21"-16,0 0 0,0 0 16,-21 21-1,0 0 1,0 0-16,21 21 0,-43 21 0,22-21 16,-21 43-16,0-22 0,-1 1 15,-20 20-15,20 1 0,-20-1 16,-1 1-16,1-1 0,-1 22 0,1-22 15,-1 1-15,1 20 0,21-20 16,-22-1-16,22-20 0,-1-1 0,1 22 16,0-43-16,21 21 0,-1-21 0,1 22 15,0-22-15,0 0 0,21 0 16,-21-21 0,0 0-16</inkml:trace>
  <inkml:trace contextRef="#ctx0" brushRef="#br0" timeOffset="171412.43">3302 2836 0,'-42'-21'16,"20"21"-16,1 0 16,0 0-16,0 0 0,0 0 15,0 0-15,-1 0 16,1 0-16,0 0 31,21 21-15,0 1-16,0-1 15,0 0-15,0 0 0,0 0 16,0 0-16,0 1 0,0-1 16,0 0-16,0 0 0,0 0 0,0 0 15,0 1-15,0 20 0,21-21 16,-21 0-16,21 0 0,-21 22 0,0-22 15,0 0-15,22 0 0,-22 0 16,21 1-16,0-1 0,0-21 16,0 21-16,0-21 15,1 0-15,-1 0 16,0 0-16,21-21 16,-21 0-16,1 21 0,20-22 15,-21 1-15,21 0 0,1 0 0,-1 0 16,0 0-16,1-1 0,-1 1 15,0 0-15,1 0 0,-1 0 0,0 0 16,1-1-16,20 1 0,-20-21 0,20 21 16,-21 0-16,43-1 0,0-20 15,-1 21-15,1-21 0,21 20 0,0-20 16,-22 21-16,22 0 0,0-22 16,-21 22-16,-1 0 0,1 0 15,-21 0-15,-1 21 0,1-21 0,-1-1 16,-21 22-16,1-21 0,-1 0 15,0 21-15,-20-21 0,-1 21 16,0 0-16,0-21 0,0 21 0,-21-21 16,21 21-1,-42 21 48,21 0-63,-21-21 0,0 21 15,0-21-15,0 21 0,-1 0 16,-20 1-16</inkml:trace>
  <inkml:trace contextRef="#ctx0" brushRef="#br0" timeOffset="172619.68">2582 4551 0,'0'-21'31,"21"42"47,-21 0-78,22-21 0,-1 21 16,-21 0-16,0 1 0,21-1 0,0 0 15,-21 0-15,21 21 0,-21-20 16,21 20-16,-21 0 0,22-21 0,-22 22 15,21-1-15,0 0 0,-21-20 16,21 20-16,-21-21 0,21 21 0,0-20 16,-21-1-16,0 21 0,22-21 15,-1 0-15,-21 1 0,0-1 16,21 0-16,0 0 16,0-21 15,0 0-31,1 0 0,-1-21 15,0 21-15,0-21 0,0 0 16,0-1-16,22 1 0,-22-21 16,42 0-16,-20-1 0,20 1 0,22 0 15,-22-22-15,22 1 0,21-1 16,-21 22-16,-1-22 0,22 22 0,-21-22 16,21 22-16,21-21 0,-22 20 15,1 1-15,0 21 0,0-22 0,-21 22 16,-1-21-16,-20 21 0,20 0 15,-41-1-15,20 1 0,-20 21 0,-1-21 16,0 0-16,1 21 0,-22-21 16,0 21-16,21-21 0,-21 21 15,1-22-15,-1 22 16,-21-21-16,0 0 16,0 0-16,0 0 46,0 42 17,0 0-63,0 0 16,0 0-1,-21 1-15,-1-1 0</inkml:trace>
  <inkml:trace contextRef="#ctx0" brushRef="#br0" timeOffset="177749.1">2011 13737 0,'0'-21'0,"0"0"15,0 0 1,0 0-16,0-1 0,0 1 15,0 0 1,0 0 0,0 42 15,0 0-15,0 0-16,0 1 0,0 20 15,0-21-15,0 21 0,0 1 0,0-22 16,0 21-16,-21-21 0,21 22 15,0-22-15,0 0 0,0 0 0,0 0 16,0 1-16,0-1 0,0 0 16,0 0-16,0-42 31,0 0-15,0 0-1,0-1-15,0 1 0,0-21 0,21 21 16</inkml:trace>
  <inkml:trace contextRef="#ctx0" brushRef="#br0" timeOffset="178222.83">2095 13145 0,'-21'0'0,"42"0"0,-63 0 16,42 21-16,0 0 0,-21-21 16,21 21-16,-21 0 0,21 0 0,-21 1 15,21-1-15,0 0 16,0 0-16,0 0 16,0 0-16,21-21 15,0 0-15,0 0 16,0 0-16,0 0 0,1 0 15,-1 0-15,0-21 0,0 0 16,0 21-16,0-21 0,-21 0 0,0 0 16,0-1-16,0 1 0,0 0 15,0 0-15,0 0 16,-21 0-16,0-1 0,0 22 16,0-21-16,0 21 0,-1-21 0,1 21 15,0 0-15,0 0 0,0 0 16,0 0-16,-1 0 0,1 21 15,21 0-15,-21 1 0,21-1 16,0 0-16,0 0 0,0 21 16,0-20-16,0-1 0,0 21 0,0-21 15,0 0-15,0 22 0,0-22 16,21 0-16,-21 0 0,21 0 0,1 1 16,-1-1-16</inkml:trace>
  <inkml:trace contextRef="#ctx0" brushRef="#br0" timeOffset="178799.47">2476 13631 0,'22'0'15,"-22"22"-15,0-1 16,0 0-16,0 0 0,0 0 15,0 0-15,0 1 0,0-1 16,0 0-16,0 0 0,0 0 16,0 0-16,21 1 0,-21-1 15,0 0-15,0 0 0,0 0 16,21-21-16,-21 21 16,0-42 30,0 0-46,-21 0 16,21 0-16,-21-22 0,21 22 0,0-21 16,0 21-16,0-22 0,0 1 15,0 0-15,0-1 0,0 22 0,21-21 16,0 21-16,0-22 16,0 22-16,22 0 0,-22 21 0,0-21 15,21 21-15,-21 0 0,1 0 16,20 0-16,-21 0 0,0 0 0,0 21 15,1 0-15,-1 0 0,0 1 16,0-1-16,0 0 0,-21 21 0,0-21 16,0 1-16,0 20 0,0-21 15,0 0-15,0 22 0,0-22 0,0 0 16,0 0-16,0 0 0,0 0 16,0 1-16,0-1 15,0-42 32,0-1-31,21 1-16</inkml:trace>
  <inkml:trace contextRef="#ctx0" brushRef="#br0" timeOffset="179227.23">3429 13335 0,'0'0'0,"-42"-21"31,20 21-31,1 0 16,21 21-1,0 0-15,0 0 0,0 1 16,0 20-16,0-21 0,0 21 15,0 1-15,0-1 0,0 22 0,0-22 16,0 21-16,0 1 0,0-22 16,0 22-16,0-1 0,0 1 15,0 20-15,0-20 0,0-1 16,0 22-16,0-21 0,0-1 0,0 1 16,0-1-16,0 1 0,0-1 0,0-21 15,0 22-15,0-22 0,0 1 16,0-22-16,0 21 0,0-21 0,0 0 15,0 1-15,0-1 0,0 0 16,0-42 15,0-22-31,0 22 0,21 0 16,-21-21-16,22-1 0,-22-20 0,21 21 16,-21-22-16</inkml:trace>
  <inkml:trace contextRef="#ctx0" brushRef="#br0" timeOffset="180511.13">3408 13653 0,'0'0'0,"-21"-43"0,-1 22 0,1 0 0,0-21 16,0 20-16,0 1 0,21 0 16,0 0-16,-21 21 0,21-21 0,0 0 15,0-1-15,0 1 0,21 21 16,0-21-16,0 0 0,0 21 0,0-21 15,22 0-15,-22 21 16,21 0-16,1 0 0,-1 0 0,-21 0 16,21 0-16,1 0 0,-22 0 15,21 21-15,-21 0 0,1 0 0,-1 0 16,0 0-16,-21 1 0,0-1 0,0 0 16,0 21-16,0-21 0,-21 1 15,0 20-15,-1-21 0,1 0 0,-21 0 16,21 1-16,-22-1 0,22 0 15,-21-21-15,21 21 0,-22 0 0,22-21 16,0 0-16,0 0 0,0 0 16,0 21-16,-1-21 0,1 0 15,21 22 1,21-1 15,1-21-31,-1 0 0,0 0 0,0 0 16,21 0-16,-20 0 0,-1 0 15,21 0-15,0 0 0,1-21 0,-22 21 16,21-22-16,1 22 0,-1-21 0,0 0 16,-21 0-16,22 0 0,-1 0 15,-21-1-15,0-20 0,1 21 16,-1 0-16,0-22 0,0 22 0,-21 0 16,0 0-16,21 0 0,-21 0 15,0-1-15,0 1 0,0 0 16,0 42 15,0 0-15,-21 1-16,21 20 0,0-21 15,-21 0-15,21 0 0,0 22 16,0-22-16,0 0 0,0 0 0,0 0 16,0 1-16,0-1 0,21 0 15,0 0-15,-21 0 0,21-21 0,1 0 16,-22 21-16,21-21 0,0 0 0,0 0 15,0 0 1,0 0-16,1-21 0,-22 0 0,21 0 16,0 0-16,0 0 0,0-1 15,-21 1-15,21-21 0,1 21 0,-1-22 16,0 22-16,0-21 0,0 21 16,-21 0-16,0-1 0,21 1 0,-21 0 15,0 0-15,0 0 0,0 0 16,0 42 15,0 0-15,-21 0-16,21 0 0,0 0 0,-21 1 15,21-1-15,0 21 16,0-21-16,0 22 0,0-22 0,0 0 16,21 21-16,0-21 0,-21 1 0,22-1 15,-1 0-15,0 0 16,0-21-16,0 0 0,0 0 0,1 0 15,-1 0-15,0 0 0,0 0 16,0 0-16,22 0 0,-22-21 0,0 0 16,21 21-16,-21-21 0,1-22 0,-1 22 15,0 0-15,0-21 0,0-1 16,-21 22-16,21-21 0,1-1 0,-22 22 16,0-21-16,21 0 0,-21-1 15,21 22-15,-21-21 0,0-1 16,0 22-16,0-21 0,0 21 0,0 0 15,0-22-15,0 22 16,0 0-16,-21 21 31,21 21-31,-21 0 0,21 0 16,0 22-16,0-22 0,0 21 16,0 1-16,0-1 0,-22 0 0,22 1 15,0-22-15,0 21 0,0 0 0,0 1 16,0-1-16,0-21 0,0 22 15,0-22-15,0 21 0,0-21 16,0 22-16,0-22 0,0 0 16,0 0-16,22 0 0,-22 0 15,21-21-15,0 0 16,0 0-16,0 0 16,0-21-16,-21 0 0,22 21 15,-22-21-15,21 0 0,0-22 16,-21 22-16,0 0 0,0-21 0</inkml:trace>
  <inkml:trace contextRef="#ctx0" brushRef="#br0" timeOffset="180863.42">4826 13166 0,'21'0'31,"0"0"-31,0 0 16,1 0-16,20 0 0,-21 0 16,0 0-16,22 0 0,-22 0 0,21 0 15,-21 0-15,0 0 0,1 0 0,-1 0 16,0 0-16,0 0 0,0 0 15,0 0-15,1 0 16</inkml:trace>
  <inkml:trace contextRef="#ctx0" brushRef="#br0" timeOffset="182219.48">6435 13420 0,'0'-21'31,"-22"21"-15,1 0-16,0 0 15,0 0-15,0 0 0,0 0 16,-1 0-16,1 0 0,0 0 15,0 0-15,0 0 0,0 0 0,-1 0 16,1 0-16,0 0 16,0 0-1,42 0 1,0 21-16,0-21 0,1 0 16,20 0-16,0 0 0,22 0 15,-1 0-15,1 0 0,-1 0 0,22 0 16,0 0-16,-1 0 0,1 0 15,0 0-15,-1 0 0,1 0 0,0 0 16,-22 0-16,22-21 0,-22 21 0,1 0 16,20-22-16,-41 22 0,20 0 15,-20 0-15,-1-21 0,0 21 0,-21 0 16,1 0-16,-1 0 0,-21-21 16,21 21-16,-42 0 15,0-21-15,-1 21 16,1 0-16,0-21 15,0 21-15,-21 0 0,20 0 0,1 0 16,0 0-16,0-21 0,0 21 0,0 0 16,-1 0-16,1 0 0,-21-22 15,21 22-15,0 0 0,-1 0 0,1-21 16,0 21-16,0 0 0,0 0 0,0 0 16,-1 0-16,1-21 0,0 21 15,0 0-15,0 0 16,0 0-1,42 0 1,0 0-16,0 0 16,0 0-16,0 0 15,1 0-15,20 0 0,-21 0 0,21 0 16,1 0-16,-1 0 0,-21 0 0,22 0 16,-1 0-16,0 0 0,1 0 15,-22 0-15,21 0 0,-21 0 0,0 0 16,1 0-16,-22 21 15,0 0 1,0 1-16,-22-1 0,1 0 16,0 0-16,-21 0 15,21 0-15,-22 1 0,22 20 0,-21-21 16,-1 21-16,22-20 0,-21 20 0,0-21 16,20 21-16,1-20 0,0-1 15,-21 21-15,21-21 0,21 0 0,-22 1 16,22-1-16,-21 0 0,21 0 0,-21-21 15,21 21-15,0 0 16,0-42 31,21 21-47,0-21 0,-21 0 0,22 0 16</inkml:trace>
  <inkml:trace contextRef="#ctx0" brushRef="#br0" timeOffset="184147.29">8488 12996 0,'0'0'0,"21"0"31,0 0-31,0 0 16,22 0-16,-1 0 0,21 0 15,-20 0-15,20 0 0,-20 0 0,20-21 16,1 21-16,-1-21 0,-21 21 0,22 0 16,-22-21-16,1 21 0,-1 0 15,-21 0-15,21 0 0,-63 0 32,0 0-17,-21 0-15,-1 0 0,1 21 0,0-21 16,-1 0-16,-20 21 0,21-21 15,-22 0-15,22 0 0</inkml:trace>
  <inkml:trace contextRef="#ctx0" brushRef="#br0" timeOffset="184371.16">8657 12975 0,'0'64'31,"0"-43"-31,0 0 0,0 0 16,21 22-16,-21-1 0,0-21 0,0 21 15,21 22-15,-21-22 0,0 1 0,0-1 16,0 21-16,0-20 0,0-1 16,0 22-16,0-22 0,0 0 0,-21-21 15,21 22-15,0-22 0,0 0 0,0 0 16,0 0-16,0 1 0,21-22 16,1 0-1,-1 0-15,0-22 0</inkml:trace>
  <inkml:trace contextRef="#ctx0" brushRef="#br0" timeOffset="184760.16">9059 13526 0,'21'0'0,"22"-22"31,-22 22-31,0 0 0,0-21 0,0 21 15,1-21-15,-1 21 0,0-21 16,0 21-16,0-21 0,0 21 0,1-21 16,-22-1-16,0 1 0,0 0 15,0 0 1,-22 21-16,1 0 16,0 0-16,0 0 0,0 0 0,0 0 15,-1 21-15,1 0 0,0 0 16,-21 1-16,21 20 0,21 0 0,-22-21 15,1 22-15,21-1 0,-21 0 0,21-20 16,0 20-16,0-21 0,0 21 16,0-20-16,21-1 0,0 0 0,1-21 15,-1 21-15,0-21 0,0 0 16,21 0-16,-20 0 0,20 0 0,-21 0 16,21 0-16,-20-21 0,20 0 15,-21 0-15,21-1 0,-20 1 16,-1 0-16,0 0 0,0 0 0</inkml:trace>
  <inkml:trace contextRef="#ctx0" brushRef="#br0" timeOffset="184973.04">9631 13293 0,'0'0'0,"21"21"32,-21 0-32,21 0 15,-21 0-15,21 22 0,-21-22 16,21 0-16,1 0 0,-1 22 0,-21-22 15,21 0-15,0 21 0,-21-21 16,21 1-16,-21-1 0,21 0 0,-21 0 16,22-21-16,-1 0 15,0 0 17,-21-21-32</inkml:trace>
  <inkml:trace contextRef="#ctx0" brushRef="#br0" timeOffset="185182.82">10012 13272 0,'0'-22'16,"0"44"-16,-21-44 0,-1 22 15,1 22-15,0-1 16,0 0-16,0 0 0,0 0 0,-22 0 16,22 22-16,0-22 0,0 21 15,0 1-15,21-22 0,-22 21 0,1-21 16,0 22-16,21-22 0,0 0 0,0 0 15,0 0-15,0 0 0,21-21 16,0 0-16,22 0 16,-22 0-16,0 0 0,0-21 0</inkml:trace>
  <inkml:trace contextRef="#ctx0" brushRef="#br0" timeOffset="185455.67">10308 13081 0,'0'0'0,"0"-21"0,0 0 16,21 0-16,-21 42 31,0 0-31,0 0 0,0 21 0,-21-20 16,21 20-16,0 0 0,0 1 0,-21-1 16,21 0-16,-21 1 0,21-1 15,-21 0-15,21 1 0,0-1 0,0-21 16,0 21-16,0-20 0,0-1 0,0 0 15,21 0-15,0 0 0,0-21 16,0 0-16,0 0 16,1 0-16,-1 0 0,0 0 0,0 0 15,-21-21-15,21 0 0,-21 0 16,21 0-16</inkml:trace>
  <inkml:trace contextRef="#ctx0" brushRef="#br0" timeOffset="185639.56">10223 13377 0,'0'0'0,"22"0"47,-1-21-47,0 21 16,21 0-16,-21 0 0,1-21 0,-1 21 15,21-21-15,-21 21 0,22-21 0,-1 21 16,0 0-16,1 0 0,-1-21 15</inkml:trace>
  <inkml:trace contextRef="#ctx0" brushRef="#br0" timeOffset="187439.19">11049 13504 0,'-21'43'15,"42"-43"1,0 0-1,0 0-15,0-21 0,22-1 0,-22 22 16,21-21-16,1 0 0,-1 0 16,-21 0-16,21-22 0,1 22 0,-1 0 15,-21-21-15,0-1 0,1 22 0,-1-21 16,-21 0-16,21-1 0,-21 22 16,0-21-16,0 21 0,0-22 0,0 22 15,-21 0-15,0 21 0,-1-21 0,1 21 16,0 0-16,0 21 15,0-21-15,21 42 0,-21-21 16,-1 22-16,22-1 0,-21 0 0,21 1 0,-21 20 16,21 1-16,0-1 15,0 1-15,0 20 0,-21-20 0,21 21 16,0-22-16,-21 22 0,21-22 0,0 1 16,0 20-16,0 43 15,0-63-15,0 21 0,0-22 16,0 1-16,0-1 0,0 1 0,0-1 0,21 1 15,0-22-15,0 0 0,0-21 16,-21 22-16,43-22 0,-22 0 0,0-21 16,0 0-16,0 0 0,22 0 15,-22 0-15,21-21 0,1 0 0,-22 0 16,21-1-16,-21-20 0,0 21 16,22-21-16,-43-1 0,21 1 0,-21-22 15,21 22-15,-21-21 0,0-1 0,0 22 16,-21-22-16,0 1 0,-22-1 15,22 22-15,-21-22 0,0 22 0,-22 0 16,22-1-16,-1 1 0,1 0 0,0 21 16,-1-1-16,22 1 0,0 0 15,0 0-15,0 21 0,0-21 0,21 0 16,0-1-16,0 1 0,21 0 16,0 0-1,0 21-15,0-21 0,0 0 0,22-1 16,-1 1-16,-21 0 0,22 0 0,-1 0 15,-21 0-15,21-1 0,1 1 16,-22 21-16,21-21 0,-21 0 0,1 0 16,-22 0-1,-22 21 1,1 0 0,21 21-16,-21-21 0,21 21 15,0 0-15,-21 0 0,21 0 16,0 1-16,0-1 0,0 0 0,0 0 15,21 0-15,0 0 0,0 1 16,1-1-16,-1 0 0,0 0 16,21-21-16,-21 21 0,22-21 0,-22 0 15,21 0-15,1 0 0,-1 0 0,0 0 16,1 0-16,-22-21 0,21 0 16,0 21-16,1-21 0,-22 0 0,21-1 15,-21 1-15,1 0 0,-1 0 0,0 0 16,-21 0-16,0-1 0,0 1 15,0 0-15,0 0 0,0 0 0,0 0 16,-21-1-16,0 22 0,-1 0 0,1 0 16,0 0-16,0 0 0,0 0 15,0 0-15,-1 0 0,22 22 16,0-1-16,0 0 0,0 0 16,0 0-16,0 0 0,0 1 15,22-1-15,-1 0 0,0 0 16,0-21-16,0 21 0,0-21 0,22 0 15,-22 0-15,0 0 0,21 0 16,-20 0-16,-1 0 0,0 0 0,21 0 16,-21-21-16,22 21 0,-22-21 15,0 0-15,0 0 0,22-1 0,-22-20 16,-21 21-16,21-21 0,0-1 16,-21 1-16,0 21 0,0-22 0,21 1 15,-21 0-15,0-1 0,0 22 16,0 0-16,0 0 0,0 0 0,-21 21 31,0 0-31,21 21 16,0 0-16,-21 21 0,21-20 0,0 20 15,0 0-15,0 1 0,0-22 16,0 21-16,0 0 0,0 1 0,0-22 16,0 21-16,21 1 0,0-22 0,0 0 15,22 21-15,-22-21 16,21 1-16,0-1 0,-20 0 0,20 0 0,0-21 15,1 0-15,-1 0 0,0 0 0,22 0 16,-22 0-16,0 0 16,1-21-16,-22 21 0,21-21 0,1 0 15,-22-1-15,0 1 0,0 0 0,0 0 16,-21 0-16,0 0 0,0-1 16,0-20-16,0 21 0,0 0 0,0 0 15,-21-1-15,21 1 0,-21 21 16,0-21-16,0 0 0,-1 21 0,1 0 15,0 0-15,0 0 0,0 0 0,0 0 16,-1 21-16,1-21 0,0 21 16,0 0-16,0 1 0,21-1 15,0 0-15,0 0 0,0 21 0,0-20 0,0-1 16,0 0-16,0 0 16,0 0-16,21 0 0,0-21 0,0 22 15,0-1-15,1-21 0,-1 0 0,0 0 16,0 0-16,0 0 0,0 0 15,1 0-15,-1-21 0,0-1 0,0 1 16,0 0-16,-21 0 0,21-21 0,1 20 16,-1-20-16,-21 0 0,21-1 15,0-20-15,-21 21 0,21-22 0,-21 22 16,21-22-16,-21 1 0,22 20 16,-22-20-16,0 21 0,0-1 15,0 1-15,0 21 0,0 0 0,0-1 0,0 1 16,0 42 15,0 22-31,-22-1 0,22 0 16,-21 22-16,21-22 0,-21 22 0,21-1 15,0 1-15,0-1 0,0 1 0,0-1 16,0-20-16,0 20 0,0-21 16,21 1-16,0-1 0,22 0 0,-22-20 15,0-1-15,21 0 0,-20 0 0,20-21 16,-21 0-16,21 0 0,1 0 15,-1 0-15,-21-21 0,22 21 16,-1-21-16,0 0 0,-21-1 0,1-20 16,-1 21-16,0 0 0,-21-22 15,0 22-15</inkml:trace>
  <inkml:trace contextRef="#ctx0" brushRef="#br0" timeOffset="187675.05">12382 12891 0,'-21'21'0,"42"-42"0,-63 42 0,21-21 0,0 0 15,42 0 16,0 0-15,0 0-16,0 0 0,1 0 16</inkml:trace>
  <inkml:trace contextRef="#ctx0" brushRef="#br0" timeOffset="188091.81">15134 13441 0,'0'0'0,"0"-21"16,0 0-16,0-1 16,0 44 15,0-1-31,0 0 15,0 0-15,0 21 0,0-20 0,0 20 16,0 0-16,-21-21 0,0 22 0,0-1 16,-22-21-16,22 22 0,0-22 15,-21 0-15,20 0 0,-20 0 0,21 0 16,0-21-16,0 0 0,-1 0 16</inkml:trace>
  <inkml:trace contextRef="#ctx0" brushRef="#br0" timeOffset="188703.03">16235 13272 0,'0'0'16,"0"-22"-16,-21 1 0,21 0 15,0 0-15,0 0 16,0 0-16,0-1 0,0 1 0,0 0 16,0 0-16,21 21 0,0-21 0,0 21 15,0 0-15,0 0 0,22 0 16,-22 0-16,21 21 0,-21 0 0,22 21 16,-1-20-16,-21 20 0,0 0 15,1-21-15,-1 22 0,0-1 0,-21 0 16,0 1-16,0-22 0,0 21 0,0 1 15,0-22-15,-21 0 0,0 0 16,-1 0-16,22 0 0,-21-21 16,0 0-16,0-21 31,21 0-31,0 0 0,0 0 0,0-22 16,0 22-16,0-21 0,21 21 0,-21-22 15,21 1-15,0 0 0,1-1 16,-1 1-16,0 21 0,0-21 0,21-1 15,-20 22-15,-1-21 0,0 21 16,0 21-16,0 0 0,0 0 16,1 0-16,-1 0 0,-21 21 15,0 0-15,21 0 0,0 0 16</inkml:trace>
  <inkml:trace contextRef="#ctx0" brushRef="#br0" timeOffset="190195.47">17293 13314 0,'0'0'16,"85"-21"0,-64 0-16,0 21 0,-21-22 0,0 1 15,0 0-15,0 0 0,0-21 16,0 20-16,0-20 0,-21 21 0,0 0 16,0 0-16,-1-1 0,1 1 0,0 21 15,-21 0-15,21 0 0,-22 21 16,22 1-16,-21-1 0,-1 0 0,22 21 15,-21 1-15,21-1 0,0-21 0,-1 21 16,22 1-16,0-22 16,0 21-16,0-21 0,0 1 0,0-1 15,0 0-15,0 0 0,22 0 16,-1-21-16,0 0 0,0 0 0,0 0 16,22 0-16,-22 0 0,21 0 0,0-21 15,-20 0-15,20 21 0,-21-21 16,21 0-16,-20-1 0,20 1 0,-21 0 15,0-21-15,0 21 0,1-22 0,-22 22 16,0-21-16,21 21 0,-21-22 16,0 22-16,0 0 0,0 0 15,0 42 1,0 0 0,0 21-16,0-20 0,0-1 0,0 21 15,0-21-15,0 22 0,0-22 16,0 0-16,21 0 0,0 0 0,-21 0 15,42 1-15,-20-1 0,-1 0 0,21-21 16,0 21-16,1-21 0,-1 0 16,0 0-16,1 0 0,-1 0 0,0 0 15,22 0-15,21-21 0,-43 0 16,-21 0-16,21-1 0,-20 1 16,-1 0-16,0 0 0,0-21 15,-21-1-15,0 22 0,0-21 0,0-1 0,0 1 16,0 0-16,-21 21 15,0-1-15,0 1 0,-1 0 0,1 21 16,0 0-16,-21 0 0,21 0 16,-1 21-16,1 0 0,0 1 0,-21-1 15,21 21-15,21-21 0,-22 22 0,22-22 16,-21 21-16,21-21 0,0 22 16,0-22-16,0 0 0,0 0 0,0 0 15,21 0-15,1-21 0,-1 22 0,0-22 16,0 0-16,0 0 15,0 0-15,1 0 0,-1 0 0,0-22 16,0 1-16,0 21 16,-21-21-16,21 0 0,1 0 15,-22 0-15,0-22 0,21 1 0,-21 21 16,21-22-16,-21 1 0,21-21 0,-21 20 16,0-20-16,0 20 0,0-20 15,0 21-15,0-1 0,0 1 0,0 0 16,0 20-16,0 1 0,0 0 15,0 0-15,0 42 16,0 0-16,0 0 0,0 22 0,0-1 16,0 0-16,0 22 15,0-1-15,0-20 0,0 20 0,0 1 0,0-1 16,0-20-16,0-1 0,0 21 16,0-20-16,0-22 0,0 21 15,21-21-15,0 22 0,1-22 0,-1 0 16,0-21-16,21 21 0,-21-21 0,22 0 15,-22 0-15,21 0 0,-21 0 16,22 0-16,-22 0 0,0-21 0,21 0 16,-20 0-16,-1 0 0,0-1 0,0 1 15,0 0-15,-21-21 0,21 21 16,-21-22-16,0 22 0,22 0 0,-22 0 16,21 0-16,-21-1 0,0 44 31,0-1-31,0 0 0,0 0 15,0 0-15,0 0 0,0 1 16,-21-1-16,21 0 0,0 0 0,0 0 16,0 0-16,0 1 0,0-1 15,21-21-15,0 0 16,0 0-16,0 0 0,0 0 16,22 0-16,-22 0 0,0 0 0,0-21 15,0 21-15,1-22 0,-1 1 16,0 0-16,0 0 0,0-21 15,0 20-15,-21 1 0,22 0 0,-22 0 0,21 21 16,-21-21-16,0 42 31,0 0-31,0 0 0,0 0 16,0 1-16,-21-1 0,21 0 16,0 0-16,0 0 0,0 0 0,0 1 15,0-1-15,21-21 0,0 0 16,0 21-16,0-21 0,22 0 15,-22 0-15,21 0 0,0 0 0,-20 0 16,20-21-16,0 21 0,-21-21 0,1-1 16,-1 1-16,-21 0 0,0 0 15,0 0-15,0-22 0,0 22 0,0-21 16,-21 0-16,-1 20 0,1 1 16,0-21-16,-21 21 0,-1 0 15,22 21-15,-21 0 0,0 0 0,-1 0 16,22 0-16,-21 21 0,21-21 0,-22 21 15,22 0-15,0 0 0,0 0 16,0 1-16,21-1 0,0 0 0,-22-21 16,22 21-16</inkml:trace>
  <inkml:trace contextRef="#ctx0" brushRef="#br0" timeOffset="190383.36">19008 12785 0,'-22'-21'16,"44"42"-16,-44-64 0,1 22 0,0 0 0,0 21 31,42 0 0,0 0-15,0 0-16,1 0 0</inkml:trace>
  <inkml:trace contextRef="#ctx0" brushRef="#br0" timeOffset="190879.07">19918 12531 0,'0'0'15,"0"21"1,0 0-1,0 0-15,0 0 0,0 22 0,-21-1 16,21 0-16,0 1 0,-22 20 16,22-20-16,0 20 0,0-21 15,0 22-15,0-22 0,0 1 0,0-1 16,0 0-16,0-21 0,0 22 16,0-22-16,0 0 0,0 0 0,0 0 15,0 1-15,0-44 31,22 1-15,-22 0-16,21 0 0,-21 0 0,0 0 16,21-22-16,0 22 0,-21 0 15,21-21-15,0 20 0,1-20 0,-1 21 16,0 0-16,21 0 0,-21 21 0,22 0 16,-1 0-16,-21 0 15,22 0-15,-22 0 0,0 21 0,0 0 16,0 0-16,0 0 0,-21 0 0,0 1 15,0 20-15,0-21 0,0 0 16,-21 0-16,-21 22 0,21-22 0,-22-21 16,22 21-16,-21 0 0,0 0 0,-1-21 15,1 22-15,21-22 0,-22 0 16,22 0-16,-21 0 0,21 0 0,0 0 16,-1 0-16,22-22 15,0 1 1,43 0-16</inkml:trace>
  <inkml:trace contextRef="#ctx0" brushRef="#br0" timeOffset="192503.95">20489 12954 0,'0'85'31,"0"-64"-31,0 0 0,0 0 0,0 22 15,-21-22-15,21 0 0,-21 0 0,21 0 16,0 0-16,0 1 0,0-1 0,0 0 16,0 0-16,21 0 15,0-21-15,0 0 16,1 0-16,-1 0 0,0 0 0,21-21 16,-21 0-16,22 21 0,-1-21 0,-21 0 15,22-1-15,-22 1 0,0-21 16,21 21-16,-21-22 0,1 22 0,-1 0 15,-21-21-15,21 21 16,-21 42 0,0 0-16,-21 0 0,21 0 15,-21 0-15,21 1 0,-22 20 16,22-21-16,0 0 0,0 0 0,0 1 16,0-1-16,0 0 0,0 0 0,0 0 15,22-21 1,-1 21-16,21-21 0,-21 0 0,0 0 15,22 0-15,-22 0 0,0 0 0,0 0 16,0-21-16,1 0 0,-1 21 16,0-42-16,-21 21 0,0-1 0,21-20 15,-21 0-15,21-22 0,-21 22 0,0-22 16,0 1-16,0-1 0,0 1 16,0-1-16,0 22 0,0-21 0,0 41 15,0-20-15,0 21 0,0 0 0,-21 21 31,0 42-31,21-21 16,-21 22-16,0-1 0,21 0 0,0 1 16,0-1-16,-22 21 0,22-20 15,0-1-15,0 0 0,0 1 0,0-1 16,0 0-16,22 1 0,-1-22 16,0 0-16,21 0 0,-21 0 0,1 1 15,20-1-15,0-21 0,-21 0 0,1 0 16,20 0-16,-21 0 0,0-21 15,0-1-15,1 1 0,20 0 0,-21-21 16,-21-1-16,21 1 0,0-21 0,1-1 16,-1 1-16,0-1 0,0 1 15,-21-1-15,21 22 0,0-22 16,-21 22-16,0 0 0,22 20 0,-22-20 16,0 21-16,0 42 15,-22 0 1,22 22-16,0-22 0,-21 21 15,0 0-15,21 1 0,0-1 0,0 22 16,0-22-16,-21 0 0,21 22 0,0-22 16,0 0-16,0 1 0,0-1 15,21 0-15,-21 1 0,21-22 0,0 0 16,1 0-16,-1 0 0,0 1 0,0-22 16,0 0-16,0 0 0,1 0 15,-1 0-15,0 0 0,0-22 16,0 1-16,0 0 0,1 0 0,-1 0 15,0 0-15,0-22 0,0 22 16,-21 0-16,21-21 0,1 20 0,-22 1 16,0 0-16,0 42 31,0 0-31,0 1 0,0 20 0,0-21 16,0 0-16,0 22 0,0-22 15,0 0-15,0 0 0,0 21 0,0-20 16,0-1-16,21 0 0,0 0 15,0-21-15,0 0 0,0 0 16,1 0-16,20 0 0,-21 0 16,0 0-16,0 0 0,1-21 0,-1 21 15,0-21-15,-21 0 0,21-22 16,-21 22-16,0-21 0,21 21 0,-21-22 16,0 1-16,0 21 0,0-22 0,0 22 15,-21 0-15,0 0 0,0 0 16,0 21-16,-22 0 0,22 0 0,0 21 15,0 0-15,-22 0 0,22 0 16,0 1-16,0-1 0,0 21 16,21-21-16,0 0 0,0 1 0,0-1 0,0 0 15,0 0-15,0 0 0,0 0 16,21 1-16,0-22 16,0 0-16,0 0 0,1 0 0,-1 0 15,0 0-15,0 0 0,0 0 16,22-22-16,-22 22 0,0-21 0,0 0 15,0 0-15,22 0 0,-22 0 0,21-1 16,-21 1-16,22 0 0,-1 0 16,-21 0-16,21 0 0,-20 21 0,-1 0 15,-21 21 1,0 0-16,0 0 16,-21 0-16,21 0 0,-22 1 15,22-1-15,-21 0 0,21 0 0,0 0 16,0 0-16,0 1 0,0-1 15,0 0-15,21-21 32,1-21-32,-1 0 15,0-1-15,0 1 0,0 0 16,0 0-16,1 0 0,20 0 16,-21-22-16,0 22 0,22-21 0,-22 21 15,0-1-15,0 1 0,0 21 16,-21 21-1,0 1-15,0-1 0,0 0 16,0 0-16,0 0 0,0 22 0,0-22 16,0 0-16,0 0 15,0 0-15,21-21 0,-21 21 16,22-21-16,-1 0 0,0 0 0,0 0 16,0 0-16,0-21 15,1 0-15,-22 0 0,21 0 16</inkml:trace>
  <inkml:trace contextRef="#ctx0" brushRef="#br0" timeOffset="192747.81">21294 12912 0,'0'0'0,"-43"0"0,22 0 0,0 0 16,0 21-16,42-21 16,0 0-16,21 0 15,-20 0-15,20 0 0,0 0 16,22 0-16,-22 0 0,22 0 0,-1 0 16,1 0-16,-1 0 0,1 0 15,-1 0-15,1 0 0,-1 0 16</inkml:trace>
  <inkml:trace contextRef="#ctx0" brushRef="#br0" timeOffset="192999.67">23474 12975 0,'0'21'0,"0"-42"0,21 64 15,-21-22-15,0 0 0,0 0 0,0 0 16,0 0-16,0 22 16,0-22-16,0 21 0,-21-21 0,0 22 15,-1-1-15,1-21 0,0 22 0,0-1 16,0-21-16,0 21 0,-1-20 16,-20 20-16,21-21 0,-21 0 0,20 0 15,-20 1-15,21-1 0,-21 0 0,-1-21 16</inkml:trace>
  <inkml:trace contextRef="#ctx0" brushRef="#br0" timeOffset="193513.22">14626 14774 0,'0'0'16,"-21"0"-16,0-21 0,0 21 0,-1 0 0,1 0 15,21-21-15,21 21 31,22 0-31,-22 0 16,0 0-16,21 0 0,1 0 0,-1 0 16,0 0-16,22 0 0,-22 0 0,22 0 15,-22 0-15,0 0 0,1 0 16,-1 0-16,-21 0 0,0 0 0,1 0 16,-44 0-1,1 0-15,0 0 0,-21 21 16,21-21-16,-22 0 0,1 0 0</inkml:trace>
  <inkml:trace contextRef="#ctx0" brushRef="#br0" timeOffset="193703.11">14753 14774 0,'0'0'0,"0"22"0,0-1 0,0 0 16,0 0-16,0 21 0,0-20 16,0 20-16,0 0 0,0 1 15,0-1-15,0 0 0,0 1 0,0 20 16,0-21-16,0 1 0,0-1 0,0 0 15,0-20-15,0 20 0,0-21 16,0 21-16,0-20 0,0-1 0,-21-21 16,21 21-16</inkml:trace>
  <inkml:trace contextRef="#ctx0" brushRef="#br0" timeOffset="194055.9">15049 15346 0,'22'0'0,"-44"0"0,65 0 16,-43-21-16,21 21 15,0 0-15,0 0 0,-21-21 0,21-1 16,1 22-16,-1-21 0,0 21 0,0-21 16,0 21-16,0-21 0,1 0 15,-1 21-15,0-21 0,0-1 0,-21 1 16,0 0-16,0 0 0,0 0 15,-21 0 1,0 21-16,0 0 16,-1 0-16,1 21 0,0-21 0,0 21 15,0 0-15,0 21 0,-1-20 16,1 20-16,21 0 0,0-21 0,0 22 16,0-22-16,0 21 0,0-21 15,0 1-15,0-1 0,21 0 0,1 0 16,-1 0-16,0-21 0,0 0 0,0 0 15,0 0-15,1 0 0,-1 0 16,0 0-16,0 0 0,21-21 0,-20 0 16,-1 21-16,0-21 0</inkml:trace>
  <inkml:trace contextRef="#ctx0" brushRef="#br0" timeOffset="194259.5">15557 15134 0,'0'0'0,"0"-21"0,0 0 0,22 21 16,-22-21-16,21 21 0,0 0 15,0 21-15,-21 0 16,21 0-16,0 22 0,-21-22 16,22 0-16,-1 21 0,-21-21 0,0 22 15,21-22-15,-21 0 0,21 0 16,-21 0-16,0 1 0,0-1 0,0 0 16,21-21 15,-21-21-31</inkml:trace>
  <inkml:trace contextRef="#ctx0" brushRef="#br0" timeOffset="194455.5">15875 15050 0,'0'-22'0,"0"44"0,0-65 16,-21 43 0,0 21-16,-1 1 15,22-1-15,-21 0 0,0 21 0,0-21 16,0 22-16,21-22 0,-21 21 15,-1-21-15,22 22 0,0-22 0,-21 0 16,21 0-16,0 0 0,0 1 16,0-1-16,21-21 15,1 0-15,-1 0 16,0-21-16</inkml:trace>
  <inkml:trace contextRef="#ctx0" brushRef="#br0" timeOffset="194696.36">16108 14817 0,'0'0'0,"21"-43"0,0 22 16,-21 0-16,21 21 0,-21 21 31,0 22-31,0-22 0,0 21 0,0-21 16,0 22-16,0-1 0,-21 0 15,21 1-15,-21-1 0,0 0 16,21 1-16,0-1 0,0 0 0,-21-21 15,21 22-15,0-22 0,0 0 16,0 0-16,0 0 0,21-21 16,0 0-16,0-21 15</inkml:trace>
  <inkml:trace contextRef="#ctx0" brushRef="#br0" timeOffset="194864.27">15917 15113 0,'0'0'0,"21"0"16,1 0-1,-1 0-15,0 0 0,21 0 0,-21 0 16,22 0-16,-22 0 0,21 0 0,-21 0 16,22-21-16,-1 21 0,-21 0 15,22 0-15</inkml:trace>
  <inkml:trace contextRef="#ctx0" brushRef="#br0" timeOffset="195343.99">17166 15028 0,'0'0'0,"0"-21"15,0 0-15,0 0 0,0 0 0,0 0 16,0-1-16,-21 1 0,0 21 15,0 0-15,-1 0 16,1 0-16,-21 0 0,21 21 0,0 1 16,-22-1-16,22 21 0,-21-21 0,21 22 15,-1-1-15,-20 0 16,21-21-16,0 22 0,0-1 0,21 0 16,0-20-16,0 20 0,0-21 0,0 0 15,0 0-15,0 1 0,21-22 16,0 21-16,0-21 0,21 0 15,-20 0-15,-1 0 0,21-21 0,-21-1 16,22 1-16,-22 0 0,21 0 16,-21 0-16,0-22 0,1 22 0,20-21 15,-21 0-15,0 20 0,-21-20 16,21 21-16,-21 0 0,0 0 0,0-1 16,0 44-1,-21-1-15,21 21 16,0-21-16,-21 0 0,0 22 15,21-22-15,0 21 0,0-21 0,0 22 16,0-22-16,0 0 0,0 0 16,0 0-16,21 1 0,0-22 0,0 0 15,1 0-15,20 0 0,-21 0 0,0 0 16,22 0-16,-22 0 0,0 0 16</inkml:trace>
  <inkml:trace contextRef="#ctx0" brushRef="#br0" timeOffset="195687.09">17484 15155 0,'0'0'0,"0"-21"16,0 0-16,21 0 0,-21 0 0,42-22 16,-21 22-16,0 21 15,1-21-15,-1 21 0,21 0 0,-21 0 16,0 0-16,1 0 0,-1 21 0,21-21 16,-21 21-16,0 22 0,1-22 15,-22 0-15,21 0 0,0 22 0,-21-22 16,21 21-16,-21-21 0,0 0 0,0 1 15,0-1-15,0 0 0,0 0 16,-21-21-16,0 0 16,21-21 15,0 0-31,0 0 0,0-1 16,0 1-16,0 0 0,0-21 0,0 21 15,0-1-15,0-20 0,21 21 16,0 0-16,0 0 0,-21-22 0,21 22 15,1 21-15,-1-21 0,0 21 0,-21-21 16,21 21-16,0 0 0,0 21 16,-21 0-16,22 0 15</inkml:trace>
  <inkml:trace contextRef="#ctx0" brushRef="#br0" timeOffset="196343.15">18203 15219 0,'0'0'0,"21"21"0,1-21 15,-1 0-15,0 0 0,21 0 16,-21 0-16,1-21 0,-1 0 0,21 21 16,-21-21-16,0-1 0,1 1 15,-1 0-15,-21-21 0,0 21 0,21-1 16,-21 1-16,0 0 0,0 0 16,-21 21-16,0 0 0,-1 0 15,1 0-15,0 0 0,0 0 0,-21 21 16,20 0-16,1-21 0,0 43 0,0-22 15,21 0-15,0 0 16,0 21-16,0-20 0,0 20 0,0-21 16,0 0-16,0 0 0,0 1 0,21-1 15,0 0-15,0 0 0,22 0 16,-22-21-16,21 0 0,1 0 0,-1 0 16,21 0-16,-20 0 0,-1 0 0,22 0 15,-22 0-15,21-21 0,-20 21 16,-1-21-16,0 0 0,-20 0 0,20-22 15,-21 22-15,0 0 0,0-21 0,-21-1 16,0 22-16,0-21 0,0 21 16,0-1-16,0 1 0,0 0 0,-21 0 15,0 21-15,0 0 16,0 0-16,0 0 0,-1 0 16,1 21-16,0 0 0,0 0 0,0 22 15,21-22-15,-21 0 0,21 21 0,-22-20 16,22-1-16,0 21 0,0-21 15,0 0-15,22 43 16,-1-64-16,0 0 0,0 0 16,0 0-16,0 0 15,1 0-15,-1-21 0,0 0 0,-21-1 16,21 1-16,0 0 0,0 0 0,1 0 16,-1 0-16,-21-1 0,21 1 15,0 21-15,-21 21 31,0 1-31,0-1 0,0 0 16,0 0-16,0 0 0,0 0 0,0 1 16,0-1-16,21 0 0,0 0 15,1-21-15,-1 0 0,0 0 16,21 0-16,1 0 0,-1 0 0,21 0 16</inkml:trace>
  <inkml:trace contextRef="#ctx0" brushRef="#br0" timeOffset="198219.86">20066 15198 0,'-21'21'15,"42"-42"-15,-63 42 0,20 0 0,22 0 16,22-21 0,-1-21-1,0 21-15,21-21 16,1 0-16,-22 0 0,21-1 0,0 1 16,-20-21-16,20 21 0,0 0 0,-21-22 15,1 1-15,-1 21 0,-21-22 16,0 1-16,0 0 0,0-1 0,0 1 15,0 0-15,0-1 0,0 22 16,-21 0-16,-1 0 0,1 21 0,-21 0 16,21 21-16,0 0 0,-1 0 15,-20 22-15,21-1 0,0 0 16,-22 22-16,22-1 0,0 1 0,0-1 16,21 1-16,-21 21 0,21-22 0,-21 1 15,21 20-15,0-20 16,0-1-16,0 1 0,0-1 0,0 1 15,0-1-15,0 1 0,0-1 0,21 1 16,0-22-16,-21 22 0,0-1 16,0 1-16,21-22 0,-21 0 0,0 22 15,21-22-15,-21-21 0,0 22 0,0-22 16,21 0-16,1 0 0,-1 0 16,0-21-16,0 0 0,0 0 0,0 0 15,22-21-15,-22 0 0,21 0 0,1 0 16,-22-1-16,21-20 0,-21 0 15,0-1-15,1 1 0,-1 0 0,0-22 16,-21 1-16,0-1 0,0 1 16,0-1-16,0 1 0,-21-1 15,0 1-15,-22-1 0,22 22 0,-21 0 16,-1-1-16,1 22 0,21-21 0,-21 21 16,20 21-16,1-22 0,-21 22 15,21 0-15,0 0 16,42 0-1,0 0-15,0 0 16,21 0-16,-20-21 0,20 0 16,21 21-16,-20-21 0,-1 21 0,22-21 15,-1 0-15,-21-1 0,22 22 16,-22-21-16,1 0 0,-1 0 16,0 0-16,-21 0 0,1-1 0,-1 1 15,-21 0-15,-21 42 31,-1 0-31,1-21 0,21 43 16,0-22-16,-21 0 0,21 21 0,-21-20 16,21-1-16,0 21 0,0-21 15,0 0-15,0 1 0,0-1 0,0 0 16,21-21-16,0 21 0,0-21 16,1 0-16,-1 0 0,0 0 15,0 0-15,0 0 0,22 0 0,-22 0 0,0 0 16,21-21-16,1 0 15,-22 21-15,21-21 0,-21-1 0,22-20 16,-22 21-16,0 0 0,0 0 0,-21-1 16,0 1-16,0 0 0,0 0 15,0 0-15,-21 21 16,0 0-16,0 0 0,-1 0 16,22 21-16,-21 0 0,0-21 15,21 21-15,-21 0 0,21 1 0,0-1 16,0 0-16,0 0 0,0 0 15,0 0-15,21-21 0,0 22 0,0-1 16,1-21-16,-1 0 0,0 0 0,0 0 16,0 0-16,22 0 0,-22 0 15,21 0-15,-21-21 0,22-1 16,-1 1-16,-21 21 0,21-21 0,-20-21 16,20 21-16,-21-22 0,0 22 0,-21-21 15,0-1-15,21 1 0,-21 0 16,22 21-16,-22-22 0,0 1 0,0 21 15,0 0-15,21-1 0,-21 1 16,0 0-16,0 42 31,0 0-31,0 1 0,0-1 0,-21 0 16,21 21-16,0-21 0,-22 22 0,22-1 16,0-21-16,0 22 0,0-1 15,0 0-15,0 1 0,0-1 16,0-21-16,0 21 0,0-20 0,22-1 15,-1 0-15,0 0 0,0 0 0,21 0 16,-20 1-16,20-22 0,-21 0 16,21 21-16,1-21 0,-1 0 0,-21 0 15,22 0-15,-1 0 0,21 0 0,-20-21 16,-1 21-16,0-22 0,1 1 16,-1 0-16,0 0 0,1 0 15,-22 0-15,21-1 0,-21 1 0,-21 0 16,0-21-16,0 21 0,0-1 15,0 1-15,-21 21 16,-21 0-16,21 0 16,0 0-16,-1 0 0,1 21 0,0 1 15,0-1-15,0 0 0,21 0 16,0 0-16,0 0 0,0 1 16,0-1-16,0 0 0,0 0 15,21 0-15,0-21 16,0 0-16,0 0 15,1 0-15,-1 0 0,0 0 16,0-21-16,0 0 0,0 0 0,1 21 16,-1-43-16,0 22 0,0 0 15,0-21-15,0-1 0,1 1 0,-1 0 16,-21-22-16,0 22 0,21 0 0,-21-1 16,0 1-16,21 0 0,-21-1 15,0 1-15,0 0 0,0 20 0,0-20 16,0 21-16,0 0 15,-21 21-15,0 0 0,0 21 16,-1 0-16,22 0 0,-21 0 0,0 22 16,0-1-16,21 0 15,-21 1-15,0-1 0,21 0 0,-22 22 16,22-22-16,0 1 0,0-1 0,0 0 16,0 1-16,22-1 0,-1 0 15,0-21-15,21 22 0,-21-22 0,22 0 16,-1 0-16,0 0 0,-20-21 0,20 0 15,0 22-15,-21-22 0,22 0 16,-22 0-16,21 0 0,-21-22 0,1 1 16,-1 21-16,0-21 0,0 0 0,-21 0 15,0 0-15,21-22 0,-21 22 16,0 0-16,0-21 0,0 20 0,0 1 16</inkml:trace>
  <inkml:trace contextRef="#ctx0" brushRef="#br0" timeOffset="198471.72">21463 14817 0,'0'0'16,"-42"0"-16,20-21 0,1 21 0,0 0 15,0 0-15,0 0 0,0 0 0,-1 0 16,1 0-16,0 0 31,21 21 1</inkml:trace>
  <inkml:trace contextRef="#ctx0" brushRef="#br0" timeOffset="199742.99">13293 15304 0,'0'0'0,"42"0"16,-21-22-16,0 22 0,0 0 0,1 0 15,-1 0 1,-21 22-1,0-1-15,0 0 0,0 0 0,0 21 16,0-20-16,0-1 0,0 21 16,0-21-16,0 22 0,0-22 0,-21 0 15,21 0-15,0 0 0,-22 0 0,1 1 16,0-1-16,21 0 0,-21 0 16,0-21-16,0 0 15</inkml:trace>
  <inkml:trace contextRef="#ctx0" brushRef="#br0" timeOffset="200176.53">13377 15473 0,'21'0'15,"1"0"63,-1 0-78,0 0 32,0 0-32,-21 21 31,0 0-15,0 0-16,0 1 15,0-1-15,0 0 0,0 0 0,0 0 16,0 0-16,-21 1 0,0 20 0,0-21 15,-22 0-15,22 0 0,-21 1 16,-1-1-16,-20 0 0,21 0 0,-22 0 16,1 0-16</inkml:trace>
  <inkml:trace contextRef="#ctx0" brushRef="#br0" timeOffset="202155.79">7429 15346 0,'-21'0'15,"0"0"63,21-21-46,0 0-1,0-1 0</inkml:trace>
  <inkml:trace contextRef="#ctx0" brushRef="#br0" timeOffset="202607.21">7345 15325 0,'-64'-21'15,"64"-1"1,0 1-16,21 0 31,1 21-31,-1 0 0,0 0 0,21 0 16,-21 0-16,22 0 0,-22 21 0,21 0 16,1 1-16,-22-1 0,21 21 15,-21-21-15,0 0 0,1 22 0,-1-22 16,0 21-16,-21 1 15,0-22-15,0 21 0,0-21 0,-21 0 16,0 22-16,-1-22 0,1 0 0,0 0 0,-21 0 16,21-21-16,-1 22 15,-20-22-15,21 0 0,0 0 0,0 0 16,21-22 0,0 1-16,0 0 0,0 0 0,0 0 15,21-22-15,0 22 0,0-21 16,0 0-16,0-1 0,22 1 0,-22 0 15,21 20-15,1-20 0,-22 0 0,21-1 16,-21 22-16,22 0 0,-22 0 16,0 0-16,0 0 0,21 21 15,-20 0-15,-1 0 16,0 0-16,0 0 0,0 21 0,-21 0 16,21 0-16,-21 0 0,22 22 15</inkml:trace>
  <inkml:trace contextRef="#ctx0" brushRef="#br0" timeOffset="204102.82">8361 15515 0,'0'0'16,"0"-21"-16,21 0 0,0 0 0,-21 0 16,0-1-16,0 1 0,0-21 15,0 21-15,0 0 0,0-1 16,0-20-16,0 21 0,-21 0 0,0 0 15,-22-1-15,22 22 0,0 0 16,0 0-16,-21 0 0,20 22 0,-20-1 16,0 0-16,21 21 0,-22 1 15,22-1-15,-21 0 0,21 22 0,-1-22 16,22 0-16,0 1 0,0-1 0,0-21 16,0 0-16,0 22 0,0-22 15,43-21-15,-22 21 0,0-21 0,0 0 16,22 0-16,-22 0 0,21 0 15,-21 0-15,22 0 0,-22-21 16,21 0-16,-21 0 0,0-1 0,22 1 16,-22 0-16,0 0 0,0-21 15,0 20-15,-21-20 0,0 0 0,22-1 16,-22 22-16,0-21 0,0 21 0,0 0 16,0-1-16,0 1 0,0 42 15,-22 1 1,1 20-16,21-21 0,-21 21 15,21-20-15,-21 20 0,21 0 0,0-21 16,0 22-16,0-22 0,0 0 16,21 21-16,0-20 0,22-1 15,-22-21-15,21 21 0,0-21 0,1 0 16,-1 0-16,22 0 0,-22 0 16,21 0-16,-20 0 0,20 0 0,-20-21 15,-1 21-15,21-21 0,-20-1 0,-1 1 16,-21 21-16,0-21 0,22 0 15,-43-21-15,0 20 0,0 1 0,0-21 16,0 21-16,0-22 0,0 22 0,-21-21 16,-1 21-16,1 0 0,0-1 15,-21 1-15,21 21 0,-22 0 0,1 0 16,0 0-16,-1 21 0,22 1 16,-21 20-16,21-21 0,-22 21 15,22-20-15,21 20 0,0-21 0,0 21 0,0-20 16,0-1-16,0 0 15,21 0-15,0 0 0,22 0 16,-22-21-16,21 22 0,-21-22 0,22 0 16,-22 0-16,21 0 0,-21-22 15,22 22-15,-22-21 0,21 0 0,-21 0 16,22 0-16,-22 0 0,0-1 0,0-20 16,0 21-16,-21-21 0,22-1 15,-22-20-15,21 20 0,-21-20 0,0 21 16,0-1-16,0-20 0,21 20 15,-21 1-15,0 0 0,0 21 16,0-1-16,0 1 0,0 0 0,0 42 31,-21 0-31,21 1 0,0-1 0,0 21 16,-21 0-16,21 22 0,0-22 0,0 22 16,0-22-16,0 22 0,0-22 15,0 0-15,0 1 0,0-22 0,21 21 16,0-21-16,-21 0 0,21 1 0,0-1 15,0 0-15,1-21 0,-1 0 16,0 0-16,0 0 0,0 0 0,0 0 16,1 0-16,-1-21 0,0 0 15,0-1-15,0 1 0,0 0 16,1 0-16,-1 0 0,0-22 0,0 22 16,-21 0-16,0-21 0,21 21 15,-21-1-15,21 22 0,-21 22 16,0-1-1,0 0-15,0 0 0,0 21 16,-21-20-16,21-1 0,-21 21 0,21-21 16,0 0-16,0 1 0,0-1 15,21 0-15,0-21 0,1 0 16,20 0-16,-21 0 0,0 0 16,22 0-16,-22 0 0,21-21 15,0 0-15,1 21 0,-1-22 16,0 1-16,-20 0 0,20 0 0,-21 0 15,0 0-15,0-22 0,1 22 0,-22 0 16,21 0-16,-21 0 0,0 42 31,-21 0-31,-1 0 16,22 0-16,-21 0 0,21 1 16,0 20-16,0-21 0,0 0 0,0 0 15,0 1-15,0-1 16,21-21-16,1 0 0,-1 21 15,0-21-15,0 0 0,0 0 16,0 0-16,1 0 0,20-21 16,-21 0-16,0 21 0,22-22 0,-22 1 15,0 0-15,0 0 0,-21 0 0,0 0 16,0-1-16,0 1 0,0-21 16,0 21-16,0 0 0,0-1 0,-21 1 15,0 0-15,0 0 0,-22 0 0,22 21 16,0 0-16,0 0 0,0 0 15,-22 0-15,22 0 0,21 21 0,-21-21 16,0 21-16,21 0 0,-21 0 0,21 1 16,0-1-16,0 0 15,21-21 17</inkml:trace>
  <inkml:trace contextRef="#ctx0" brushRef="#br0" timeOffset="204743.87">8678 15558 0,'0'0'0,"-63"21"0,20 0 0,-20 0 15,21-21-15,-1 0 0,22 0 16,0 0-16,42 0 16,21 0-1,22-21-15,-1 0 0,22 0 16,21-1-16,0 1 0,0 0 0,21 0 16,0 0-16,0 0 0,0-1 15,0 1-15,-22 0 0,22 0 0,-21 0 16,0 0-16,-21 21 0,21-22 0,-43 22 15,1 0-15,-1-21 0,-21 21 16,1 0-16,-22 0 0,-63 21 16,20-21-1,-20 22-15,0-22 0,-22 21 16,1 0-16,-22-21 0,0 21 0,1 0 16,-22 0-16,0-21 0,0 22 15,-21-1-15,0 0 0</inkml:trace>
  <inkml:trace contextRef="#ctx0" brushRef="#br0" timeOffset="204967.74">8488 15642 0,'360'-84'16,"-826"211"-16,572-170 0,-297 107 0,128-43 0,-1-21 0,22 21 16,21 0-16,42-21 15,21 0-15,22 0 16,-1 0-16,1-21 0,42 0 0,-1 0 16,1 0-16,21-1 0,0 1 15,0 0-15,0 0 0,0 0 0,0 0 16,0-1-16,0 1 0,-21-21 0,0 42 15,0-21-15,-22 0 0,-20 21 16,-1 0-16,-20 0 0,-1 0 16,-21 0-16,-42 21 15,-21 0-15,-1 0 16,1 0-16,-21 0 0,-1 1 0,-21 20 16</inkml:trace>
  <inkml:trace contextRef="#ctx0" brushRef="#br0" timeOffset="205919.96">7366 16637 0,'0'0'0,"0"-21"0,0-85 31,0 85-31,0 0 0,-21 0 0,21-1 16,-21 1-16,-1 0 0,1 0 16,0 21-16,0 0 0,-21 0 0,20 0 15,-20 0-15,21 21 0,-21 0 16,-1 0-16,1 22 0,0-1 0,20 0 16,-20 1-16,21 20 0,-21 1 15,42-1-15,-22-20 0,22 20 0,0 1 16,0-1-16,22-21 0,-22 1 15,42-1-15,-21-21 0,21 22 16,22-43-16,-22 21 0,22-21 0,-1 0 16,1 0-16,-1 0 0,1-21 0,20-1 15,-20 1-15,-1 0 0,22-21 16,-21-1-16,-22 22 0,0-21 0,1 0 16,-1-1-16,0-20 0,-21 20 15,-21 1-15,0-21 0,0 20 0,0 1 16,0 0-16,0-1 0,0 22 15,0 0-15,0 0 0,-21 21 16,0 21 0,21 0-16,-21 0 0,21 22 15,0-22-15,0 21 0,-21 0 0,21 22 16,-21-22-16,21 1 0,-22-1 0,22 0 16,0 1-16,0-1 0,0-21 15,0 21-15,0-20 0,0-1 16,22-21-16,-1 0 15,0 0-15,0 0 0,0-21 0,0 21 16,1-22-16,-1 1 0,0 0 16,0-21-16,-21 21 0,21-1 0,-21 1 15,21-21-15,-21 21 0,0 0 16,0-1-16,22 22 0,-1 0 16,-21 22-1,21-22-15,-21 21 0,21 0 16,-21 0-16,21 0 0,-21 0 15,0 1-15,21-1 0,-21 0 0,22 0 16,-1-21-16,0 21 16,0-21-16,0 0 0,0 0 0,22 0 15,-22-21-15,21 21 0,-21-21 0,22 0 16,-1 0-16,0-1 0,1 1 16,-1-21-16,-21 21 0,0-22 0,1 1 15,-22 21-15,0-21 16,0 20-16,0-20 0,0 21 0,-22 0 15,22 0-15,-21 21 0,0 0 0,0 0 16,-21 0-16,20 0 0,1 0 16,0 21-16,21 0 0,-21 0 0,21 0 15,0 22-15,0-22 0,0 21 16,0-21-16,0 0 0,0 1 0,21 20 16,0-21-16,0-21 0,22 21 0,-22 0 15,21-21-15,1 0 0,-1 0 16,0 0-16,-21 0 0,22-21 15,20 0-15,-20 0 0,-1 21 0,0-21 16,1-22-16,-22 22 0,21 0 16</inkml:trace>
  <inkml:trace contextRef="#ctx0" brushRef="#br0" timeOffset="206875.2">9229 16489 0,'0'0'0,"-22"-21"0,1 21 15,0 0-15,0 21 16,21 0-16,-21-21 15,21 21-15,0 0 0,-21-21 0,21 22 16,0-1-16,0 0 16,21-21 15,0-21-15,-21 0-16,0-1 0,21 22 15,-21-21-15,0 0 0,0 0 16,-21 21 15,21 21-15,0 0-16,0 0 0,0 1 0,0 20 15,0-21-15,0 0 0,0 0 16,0 1-16,0-1 0,0 0 16,0 0-16,0 0 0,0 0 15,0 1 16,21-22-15,-21 21-16,21-21 16,-21 21-16,21 0 15,1-21-15,-1 0 0,0 0 16,0 0-16,0 0 16,0-21-16,1 21 0,-1-21 0,0 0 15,21-1-15,-21-20 0,1 21 0,-1-21 16,0 20-16,0-20 0,0 0 15,0 21-15,1-22 0,-1 1 0,0-22 16,-21 22-16,0 0 0,0-1 16,0-20-16,0 21 0,0 20 15,0-20-15,0 0 0,0 21 0,-21-1 16,0 22 0,-1 22-16,22-1 0,0 0 15,-21 21-15,21-21 0,0 22 0,0-1 16,0 0-16,0 1 0,0-1 15,0 0-15,0 1 0,21-1 0,-21 0 16,0-20-16,0 20 0,0-21 16,22 0-16,-22 22 0,0-22 15,0 0-15,0-42 32,0 0-32,0-1 15,0 1-15,0 0 0,21 0 16,-21-21-16,21 20 0,-21 1 15,21 0-15,0-21 0,-21 21 0,21-1 16,1 1-16,-1 21 0,0-21 16,0 0-16,0 21 0,0 0 15,-42 0 17,0 0-17,0 21-15,21 0 0,-21 0 0,21 1 16,-21-1-16,21 0 15,0 0-15,0 0 0,0 0 0,0 1 16,0-1-16,21 0 0,0 0 0,0 0 16,0 0-16,0-21 15,1 0-15,-1 0 0,0 0 0,21 0 16,-21 0-16,22 0 0,-1 0 0,0 0 16,-20-21-16,20 0 0,-21 0 15,0 0-15,0 0 0,1-1 0,-1 1 16</inkml:trace>
  <inkml:trace contextRef="#ctx0" brushRef="#br0" timeOffset="207335.94">10308 15981 0,'0'0'0,"0"-21"0,0 0 0,0 42 16,0 21 0,21-21-16,-21 0 15,0 22-15,0-1 0,0 0 0,21 1 16,-21-1-16,0 0 0,0-20 0,0 20 15,0 0-15,0-21 0,0 1 16,0-1-16,0 0 0,0 0 0,0 0 16,0 0-1,0-42 1,0 0 0,0 0-16,0 0 15,22 0-15,-22-22 0,21 22 0,0 0 16,0-21-16,0 20 0,0 1 0,1-21 15,20 21-15,-21 0 0,21 21 16,1-22-16,-1 22 0,0 0 0,1 0 16,-1 0-16,0 0 0,-20 22 15,-1-22-15,-21 21 0,0 0 0,0 0 16,0 0-16,-21 0 0,-1-21 0,1 22 16,-21-1-16,21 0 0,-22 0 15,22 0-15,-21 0 0,21-21 16,-22 22-16,22-1 0,0-21 0,21 21 15,-21-21-15,21 21 16,21-21 0,0 0-1,0 0-15,1 0 0,20 0 16,-21-21-16,0 0 0</inkml:trace>
  <inkml:trace contextRef="#ctx0" brushRef="#br0" timeOffset="207980.39">11091 16150 0,'0'0'16,"0"-21"-16,0 42 31,0 0-31,0 1 16,0-1-16,0 0 0,0 0 16,-21-21-16,21 21 0,0 0 31,21-21-16,0-21 1,1 21-16,-22-21 0,21 0 16,0 21-16,0-21 0,0 0 0,-21-1 0,21 1 15,1 0-15,-22 0 16,21 0-16,0 0 0,-21-1 0,21 1 16,-21 0-16,21 0 0,0 0 0,1 0 15,-1 21 1,0 0-16,-21 21 0,21-21 15,-21 21-15,0 0 0,0 0 0,0 0 16,0 22-16,21-22 0,-21 0 16,0 0-16,0 22 0,0-22 0,0 0 15,-21 0-15,21 0 0,0 0 16,-21-21-16,21 22 16,-21-22-16,21-22 31,0 1-16,21 0-15,0 0 0,0 0 0,-21-22 16,21 22-16,1-21 0,-1 21 0,-21-22 16,21 1-16,0 21 0,-21-21 15,0 20-15,21 1 0,-21 0 0,21 0 16,-21 0-16,0 42 16,0 0-1,0 0-15,0 22 0,0-22 0,0 0 16,0 21-16,0-21 0,0 22 15,0-22-15,0 0 0,22 0 0,-1 0 16,0 1-16,21-1 0,-21-21 16,22 0-16,-1 0 0,0 0 0,1 0 15,-1 0-15,0 0 0,1 0 16,-1 0-16,-21-21 0,22-1 0,-1 1 16,-21 21-16,21-21 0,-20-21 0</inkml:trace>
  <inkml:trace contextRef="#ctx0" brushRef="#br0" timeOffset="208711.97">8848 14478 0,'0'0'0,"-64"-21"0,22 21 0,-1-21 15,1 21-15,0 0 0,21 0 16,-22 0-16,22 0 0,0 0 0,0 0 16,42 0 31,0 0-47,0 0 0,22-21 0,20 21 15,1 0-15,-1 0 0,22-22 0,21 22 16,-22-21-16,22 21 0,0 0 15,21-21-15,21 21 0,0 0 0,0-21 16,1 0-16,-1 21 16,21-21-16,0 21 0,22-22 0,-22 22 0,1-21 15,20 21-15,-21-21 0,1 21 16,20-21-16,-20 21 0,-1-21 16,-21 21-16,0 0 0,0 0 0,-21-21 15,0 21-15,-21 0 0,0 0 0,-21 0 16,-1 0-16,-20 0 0,-1 0 15,-20 0-15,-1 0 0,-21 0 0,0 0 16,1 0-16,-22-22 0,0 1 31,0 0-15,0 0-16</inkml:trace>
  <inkml:trace contextRef="#ctx0" brushRef="#br0" timeOffset="209243.28">16235 13907 0,'0'0'15,"-21"0"-15,-1 0 0,44 0 31,-1 0-31,21 0 16,0 0-16,43 0 0,-21 0 0,41 0 16,-20-22-16,42 22 0,0 0 15,21-21-15,0 21 0,1 0 16,-1-21-16,21 0 0,0 21 0,1-21 0,-1 21 16,0-21-16,1-1 0,-1 22 15,0-21-15,1 21 0,-22-21 16,21 21-16,-42-21 0,21 0 0,-21 21 15,-21 0-15,0-21 0,0 21 16,-21 0-16,-1 0 0,-20-22 0,-1 22 16,-20 0-16,-22 0 0,0 0 0,0 0 15,-42 0 1,0 0-16,0 22 0,-22-1 0,1 0 16,-22-21-16,1 21 0,-1 21 15,-20-20-15,-1-1 0</inkml:trace>
  <inkml:trace contextRef="#ctx0" brushRef="#br0" timeOffset="209732">15430 16256 0,'0'0'0,"-42"0"0,0 0 0,-22 0 0,22 0 16,0 0-16,-22 0 0,22 0 16,-1 0-16,1-21 0,0 21 0,21-21 15,-22 21-15,22 0 0,0-21 16,0 21-16,0 0 0,21-22 15,21 1-15,0 21 0,21 0 16,22-21-16,-1 21 0,22-21 16,21 21-16,21-21 0,0 21 0,0-21 15,42 21-15,0-22 0,1 22 16,20-21-16,1 0 0,-1 21 16,22 0-16,-22-21 0,22 21 0,-21-21 15,-1 21-15,1-21 0,-1 21 0,-21 0 16,-20-22-16,20 22 0,-42 0 15,0 0-15,-21 0 0,0 0 0,-22 0 16,1 0-16,-43 22 0,1-22 16,-1 21-16,-21-21 0,-21 21 0,-21-21 15,-21 21-15,-1-21 0,-20 21 16,-1-21-16,-20 0 0,-1 0 16,-21 21-16,-21-21 0,0 22 0</inkml:trace>
  <inkml:trace contextRef="#ctx0" brushRef="#br0" timeOffset="210239.38">8594 17611 0,'0'0'15,"-43"21"-15,1-21 0,21 21 0,-22-21 16,22 21-16,-21-21 0,21 0 0,0 0 16,-1 0-16,65 0 31,-22 0-31,42 0 0,1-21 16,21 0-16,-1 0 0,22 0 0,21-22 15,0 22-15,21-21 0,0 21 0,22-22 16,-1 1-16,22 0 0,-22-1 15,21 22-15,1-21 0,-1 21 0,1-22 16,-22 22-16,1 0 0,-22 0 16,21 0-16,-42-1 0,0 22 0,0 0 15,-42-21-15,-1 21 0,1 0 0,-43 0 16,1 0-16,-1 0 0,-21 0 16,-42 0-16,0-21 15,-21 21-15</inkml:trace>
  <inkml:trace contextRef="#ctx0" brushRef="#br0" timeOffset="210995.97">1905 14542 0,'0'0'0,"-21"0"0,-22 0 16,22 0-16,0 21 0,0-21 15,0 0-15,21 21 16,21-21-16,0 0 16,0 0-16,22 0 0,20 0 0,1 0 15,-1-21-15,22 0 0,21 21 16,-1-22-16,22 1 0,0 0 0,0 21 16,0-21-16,0 0 0,22 0 15,-1 21-15,0-22 0,0 1 0,0 0 16,0 0-16,-21 21 0,22-21 15,-22 0-15,0 21 0,0 0 16,-22-22-16,-20 22 0,0 0 0,-22 0 16,1 0-16,-22 0 0,-21 0 15,0 0-15,-42 0 16,0 0-16,-21 0 0,-1 0 16,-20 22-16,21-22 0,-22 0 15,1 0-15,20 21 0,-41-21 0</inkml:trace>
  <inkml:trace contextRef="#ctx0" brushRef="#br0" timeOffset="211359.76">1651 14944 0,'-64'0'0,"128"0"0,-170 0 15,43 0-15,20 21 0,1-21 16,21 21-16,0-21 0,42 0 16,21 0-16,22 0 15,20 0-15,1-21 0,0 0 0,42 0 16,-22-1-16,44 1 0,-22 0 16,21 0-16,0 0 0,-21 0 0,21-1 15,0 1-15,0 0 16,1 0-16,-22 0 0,21 0 0,-21-1 15,-21 22-15,21-21 0,-22 0 16,-20 0-16,21 21 0,-43-21 0,22 21 16,-21 0-16,-22 0 0,0-21 0,1 21 15,-22 0-15,-42-22 16,-1 22 0,-20-21-16,21 21 0,0 0 15</inkml:trace>
  <inkml:trace contextRef="#ctx0" brushRef="#br0" timeOffset="-212696.41">10202 12954 0,'0'0'0,"0"-21"16,0 0-16,0 0 15,0-1 1,-21 22 0,21 22-1,0-1 1,0 0-16,0 0 0,0 0 15,0 0-15,0 1 0,0 20 16,0-21-16,21 0 0,-21 0 0,0 1 16,0-1-16,0 0 0,21 0 0,-21 0 15,22 0-15,-1-21 0,0 22 16,0-22-16,21 0 0,-20 0 16,20-22-16,0 1 0,22 0 15,-22 0-15,22 0 0,-1-22 0,22 1 16,-22 0-16,22-22 0,0 1 15,20-1-15,1-20 0,0 20 0,42-42 16,0 22-16,1-43 0,41 21 0,-21 0 16,1 0-16</inkml:trace>
  <inkml:trace contextRef="#ctx0" brushRef="#br0" timeOffset="-211524.55">17060 12298 0,'21'0'0,"-42"0"31,0 0-31,0 0 0,21 21 16,-21 0-16,0 0 0,-1 1 0,22-1 16,0 0-16,0 0 0,0 0 15,0 0 1,22-21-16,-1 0 15,0 0-15,21 0 0,1 0 16,-1-21-16,43 21 0,-22-21 0,43 0 16,-21-21-16,42 20 0,-22-20 15,22 21-15,22-21 0,-1-1 0,21 1 16,-21 0-16,191-43 0,-191 43 16,21-1-16</inkml:trace>
  <inkml:trace contextRef="#ctx0" brushRef="#br0" timeOffset="-210988.86">16891 14669 0,'0'0'0,"21"0"15,0 0-15,0-22 16,1 1-16,-1 0 0,21-21 16,0 21-16,1-22 0,20-20 15,22 20-15,-22-20 0,22-1 0,21 22 16,0-21-16,0-1 0,-1 1 0,1-1 16,21 22-16,-21 21 0,0-1 0,-21 1 15,-1 0-15,-20 21 0,-1 0 16,-20 0-16,-22 0 0</inkml:trace>
  <inkml:trace contextRef="#ctx0" brushRef="#br0" timeOffset="-210427.6">10880 16298 0,'21'0'32,"0"0"-32,-21-21 0,21 0 15,0-21-15,-21 21 0,43-22 0,-22 1 16,0 0-16,21-1 0,-21 1 0,22 21 15,-1-22-15,0 1 0,1 21 16,-22 0-16,21 0 0,1-1 0,-22 22 16,0-21-16,0 0 0,-21 0 15</inkml:trace>
  <inkml:trace contextRef="#ctx0" brushRef="#br0" timeOffset="-204201.09">1990 2963 0,'0'0'0,"-22"-21"15,1 21-15,0 0 0,0-21 0,0 21 16,0 0-16,-1 0 0,1-21 16,0 21-16,0 0 0,0 0 15,42 0 126,0 0-141,0 0 15,22 0-15,-22 0 0,21 0 16,-21 0-16,22 0 0,20-21 0,1 21 16,-1 0-16,22 0 0,-1 0 15,22-21-15,-21 21 0,21 0 0,-22 0 16,1 0-16,0-22 16,-1 22-16,1 0 0,0 0 0,-1 0 15,22-21-15,-21 21 0,21 0 16,-22 0-16,1 0 0,0 0 0,-22 0 15,22-21-15,-43 21 0,22 0 16,-22 0-16,0 0 0,1 0 0,-1 0 16,-21 0-16,0 0 0,1 0 15,-44 0 17,22-21-17,-21 21-15,0 0 16,0 0-1,0 0-15,0 0 0,-1 0 16,1 0-16,0 0 0,0 0 16</inkml:trace>
  <inkml:trace contextRef="#ctx0" brushRef="#br0" timeOffset="-203687.39">1524 2985 0,'0'0'0,"-21"0"0,0 0 16,-1 0-16,22 21 15,22-21 17,-1 0-32,0 0 0,0 0 15,21 21-15,-20-21 0,20 0 16,21 0-16,-20 0 0,20 0 16,1 0-16,20 0 0,1 0 0,42 0 15,-21 0-15,21 0 0,0 0 16,0 0-16,0 0 0,0-21 0,0 21 15,0 0-15,0-21 0,0 21 16,0 0-16,0-22 0,-21 1 0,-22 21 16,1 0-16,0 0 0,-22 0 0,1-21 15,-1 21-15,1 0 0,-22 0 16,0 0-16,-20 0 0,20 0 0,-21 0 16,0 0-16,0-21 0,-21 0 31,0 0-16,-21-1 1,0 22-16,0-21 0,-43 0 16</inkml:trace>
  <inkml:trace contextRef="#ctx0" brushRef="#br0" timeOffset="-203124.71">3937 2201 0,'0'0'0,"-21"0"0,0 0 15,21 22 17,21-1-32,0 0 15,0 0-15,0 0 0,0 0 16,22 1-16,-22-1 0,21 21 16,1-21-16,-1 0 0,0 1 0,1 20 15,20-21-15,1 0 0,-1 0 16,-21 1-16,22-1 0,-1 0 0,-20-21 15,-1 21-15,0-21 0,1 21 16,-22-21-16,0 0 0,0 0 0,0 0 16,-21 21-1,-21-21 1,0 22-16,-21-22 0,-1 21 16,1 0-16,0 0 0,-22 0 15,22 0-15,-22 1 0,1 20 16,-1 0-16,1-21 0,-1 22 0,1-1 15,-1 0-15,22 1 0,-21-22 0,20 21 16,1 1-16,0-22 0,-1 21 16,1-21-16,21 0 0,-22 1 0,22-1 15,0-21-15,21 21 0,0 0 16,-21-21-16,21 21 0,-21 0 16,0 1-1,21-1-15,-22-21 0,1 21 0</inkml:trace>
  <inkml:trace contextRef="#ctx0" brushRef="#br0" timeOffset="-202425.03">1482 4995 0,'0'0'0,"-106"22"32,63-22-32,22 0 0,0 0 15,-21 0-15,21 0 0,-1 0 16,44 0 15,20 0-31,0 0 0,22 0 16,20 0-16,1 0 0,0 0 0,21 0 15,-1 0-15,1 0 0,21 0 16,0 0-16,0 0 0,0 0 16,0 0-16,-21 0 0,21 0 15,-21 0-15,0 0 0,0-22 0,-1 22 16,1 0-16,-21 0 0,0 0 16,-1-21-16,-20 21 0,-1 0 0,1 0 15,-22-21-15,-21 21 0,0 0 16,1 0-16,-22-21 0,0 0 0,-22 21 15,1-21 1,0 21-16,-21 0 0,-22 0 0,1 0 16,-1 0-16,1 0 0,-22 0 0,22 0 15,-22 0-15</inkml:trace>
  <inkml:trace contextRef="#ctx0" brushRef="#br0" timeOffset="-202045.25">1376 5355 0,'0'0'16,"21"0"-16,21 0 0,-21 0 0,22 0 15,20 0-15,1 0 0,-1 0 0,1 0 16,20-21-16,1 21 15,0-21-15,21 21 0,-22 0 0,22-21 16,0 21-16,0 0 0,0-21 16,-1 21-16,1 0 0,0 0 0,-21-22 15,21 22-15,-22 0 0,22 0 16,-21 0-16,-22-21 0,22 21 0,-22 0 16,1 0-16,-22 0 0,22 0 0,-43 0 15,21 0-15,-21-21 0,22 21 16,-22 0-16,-21-21 0,21 21 0,0 0 15,-21-21-15,21 21 0,-21-21 16,0-1-16,0 1 0,0 0 16,0 0-16,-21 0 15,0 21-15,0-21 0,0-1 16</inkml:trace>
  <inkml:trace contextRef="#ctx0" brushRef="#br0" timeOffset="-201549.53">3514 4360 0,'0'0'0,"0"22"31,0-1-31,0 0 0,0 0 16,0 0-16,21 0 0,0 22 15,0-22-15,0 0 0,0 0 0,1 22 16,-1-22-16,0 0 0,21 21 16,1-21-16,-1 1 0,-21 20 0,21-21 15,1 0-15,-1 0 0,0 1 0,1-1 16,-1-21-16,0 21 0,1-21 16,-1 0-16,-21 0 0,22 0 15,-22 0-15,0 0 0,21 0 16,-21 0-16,1 0 0,-22-21 0,21 21 15,-42 0 1,-1 0 0,1 0-16,0 21 0,-21 0 15,21 21-15,-22-20 0,1 20 0,0 0 16,-1 1-16,1-1 0,0 0 0,-1 1 16,1-1-16,0 21 0,20-20 15,-20-1-15,0 0 0,-1 22 0,22-22 16,-21 1-16,21-1 0,0 0 15,-22-21-15,22 22 0,0-22 16,21 0-16,0 0 0,-21 0 0,21 1 16,0-1-16,-21-21 0</inkml:trace>
  <inkml:trace contextRef="#ctx0" brushRef="#br0" timeOffset="-190297.53">8890 5313 0,'0'0'0,"-21"-21"15,0 21-15,-1 0 0,1 0 16,0 0-16,0 0 0,0 0 15,0 0-15,-1 0 16,1 0 0,21 21-1,0 0 1,0 0 0,21 0-1,1-21-15,-1 0 16,0 22-16,0-22 15,0 0-15,0 21 0,1-21 0,20 0 16,-21 21-16,0-21 16,22 0-16,-22 21 0,21-21 0,0 21 15,-20-21-15,20 21 0,0 1 16,1-1-16,-1 0 0,0 0 0,1 0 16,20 0-16,-21 22 0,1-22 0,20 21 15,-20-21-15,20 22 0,1-1 16,-22 0-16,21-20 0,1 20 15,-1 0-15,1 1 0,-1-1 0,22 0 16,-21-21-16,-1 43 0,1-22 0,20 1 16,-20-1-16,-1 21 0,22-20 15,0 20-15,-22 1 0,22-22 0,-1 22 16,1-1-16,0 1 0,-1-22 16,-20 21-16,21 1 0,-22-1 0,1-20 15,-1 20-15,1 1 0,-1-1 0,-21 1 16,22-1-16,-22 1 0,22-22 0,-22 22 15,0-22-15,1 0 0,-1 22 16,-21-22-16,22 0 0,-1 1 0,-21-1 16,0 0-16,0 1 0,1-22 15,-1 21-15,0 1 0,0-22 16,0 0-16,-21 21 0,0-21 0,0 1 16,0-1-16,21 0 0,-21 0 15,0 0-15,-21-21 31,0 0-31,0-21 16,0 0-16,0 0 16,21 0-16,0-22 0,0 22 15,-22-21-15,22-1 0,-21 22 0</inkml:trace>
  <inkml:trace contextRef="#ctx0" brushRef="#br0" timeOffset="-189433.74">8509 5461 0,'0'-21'31,"0"0"-16,21 21 17,0 21-32,0 0 0,22 0 15,-22 0-15,0 1 0,21-1 16,1 0-16,-1 0 0,0 0 0,22 22 16,-22-22-16,22 0 15,-1 21-15,-20-21 0,20 22 0,1-1 16,20-21-16,-20 22 0,20 20 0,-20-21 15,42 1-15,-22-1 0,1 22 16,21-1-16,-21 1 0,20-1 0,-20 1 16,0 20-16,21 1 0,-22-22 0,1 22 15,21-21-15,-22 20 0,22-20 16,-21 20-16,0 1 0,20-21 0,-20 20 16,0-20-16,-22-1 0,22 1 0,-22-1 15,1 1-15,21-1 0,-22-20 16,1-1-16,-22 21 0,21-20 0,1-1 15,-1 0-15,-20 1 0,-1-1 16,0 0-16,1 1 0,-1-22 16,0 21-16,1-21 0,-22 1 0,0-1 15,0 0-15,0 0 0,1 0 0,-44-21 47,1 0-47,0-21 0,0 0 16,0 21-16,0-21 0,-1 0 15,1-1-15,0 1 16,0 21-16,21-21 0,-21 21 0,0-21 16,-1 21-16,1 0 15</inkml:trace>
  <inkml:trace contextRef="#ctx0" brushRef="#br0" timeOffset="-189028.97">11239 7980 0,'0'0'0,"-211"-42"31,211 20-31,-21 22 0,-1 0 16,44 0 15,-1 0-31,21 0 0,0 22 0,1-22 15,20 21-15,1 0 0,-1 0 0,22 0 16,-22 0-16,22 1 0,0-1 16,-22 0-16,22 21 0,0-21 0,-1 1 15,1-1-15,-22 0 0,22 0 0,-21 0 16,-1 0-16,-21 1 0,22-22 16,-22 21-16,1-21 0,-22 21 0,21-21 15,-21 0-15,0 0 0,1 0 16,-22 21-16,21-21 0,-21-21 31,0 0-15,0 0-16,-21-1 15,21 1-15,-22 0 0,22 0 0,0-21 16,0 20-16,0-20 0,0 21 16</inkml:trace>
  <inkml:trace contextRef="#ctx0" brushRef="#br0" timeOffset="-188745.14">12615 7366 0,'0'0'0,"0"-42"16,0-1-16,0 22 0,0-21 0,0 21 0,0 0 15,0-1-15,21 22 16,-21 22 0,0 20-16,0-21 0,0 21 15,0 22-15,-21-22 0,21 22 16,-21-22-16,21 22 0,-21-1 0,0 1 15,21-1-15,-21-21 0,-1 22 0,22-1 16,-21-20-16,21 20 0,0-20 16,0-1-16,-21 0 0,21-21 0,0 22 15,0-22-15,-21 0 0,21 0 0,0 0 16,0 1-16,0-1 0,0 0 16,21-21 15</inkml:trace>
  <inkml:trace contextRef="#ctx0" brushRef="#br0" timeOffset="-187985.57">13716 7747 0,'21'0'16,"0"0"0,0 0 109,1 0-125,-1 0 0,-21 21 0,21-21 15,0 21-15,0 1 0,0-1 16,22 0-16,-22 0 0,21 0 0,1 0 16,-1 22-16,0-22 0,1 21 0,-1 1 15,21-22-15,-20 21 0,-1 0 16,0 1-16,1-22 0,-1 21 0,-21-21 15,0 1-15,22-1 0,-22 0 16,0 0-16,-21 0 0,21-21 16,-21 21-16,21-21 0,-21-21 47,0 0-47,0 0 15,-21 0-15,0 0 0,21-1 16,-21 1-16,21 0 0</inkml:trace>
  <inkml:trace contextRef="#ctx0" brushRef="#br0" timeOffset="-187657.76">14647 7684 0,'0'-22'0,"0"44"0,-21-44 0,0 1 16,0 21-16,0-21 15,-1 21-15,1 0 0,0 0 16,0 0-16,0 0 0,0 0 16,-22 21-16,1 0 0,21 1 0,-22-1 15,-20 21-15,21-21 0,-1 22 0,1-1 16,0 21-16,-1-20 0,22-1 16,-21 22-16,-1-22 0,22 0 0,0 22 15,-21-22-15,21-21 0,21 22 16,-22-22-16,22 21 0,-21-21 15,21 0-15,-21-21 0,21 22 0,0-1 16,0-42 31,0-1-47</inkml:trace>
  <inkml:trace contextRef="#ctx0" brushRef="#br0" timeOffset="-170617.06">12213 1990 0,'-21'0'15,"0"0"1,21-21 15,-21 21-15,21-22-1,0 1-15,-22 0 16,22 0-16,0 0 16,0 0-16,0-1 15,0 1-15,22 21 16,-1-21-16,-21 0 0,21 0 0,0 21 16,0-21-16,0 21 0,1-22 0,20 22 15,-21-21-15,21 21 0,-20 0 16,20 0-16,0 0 0,-21 0 15,22 0-15,-1 0 0,-21 0 0,22 0 16,-22 0-16,21 21 0,-21 1 0,0-22 16,1 21-16,-1-21 0,0 21 15,0 0-15,0 0 0,0 0 16,-21 1-16,22-1 0,-22 0 16,0 0-16,0 0 0,0 0 15,0 1-15,0-1 16,0 0-16,0 0 0,0 0 0,0 0 15,-22 1-15,1-1 0,0 0 16,0 0-16,0 0 0,21 0 16,-21 1-16,-1-1 0,1 0 0,0 21 15,0-21-15,0 1 0,0-1 16,-1 21-16,22-21 0,-21 22 0,0-22 16,0 21-16,0-21 0,0 22 15,-1-22-15,1 21 0,0-21 0,0 22 16,0-22-16,21 0 0,-21 0 0,21 21 15,-22-20-15,22-1 16,-21 0-16,21 0 0,0 0 0,0 0 16,0 1-16,0-1 0,0 0 15,21 0-15,1-21 0,-1 21 16,0 0-16,0 1 0,0-22 0,0 21 16,1 0-16,-1-21 0,0 21 15,21-21-15,-21 0 0,1 21 0,20-21 16,0 0-16,-21 0 0,22 0 0,-22 0 15,21 0-15,1 0 0,-1 0 16,-21 0-16,21 0 0,-20-21 0,20 21 16,-21-21-16,21 21 0,-20 0 15,-1-21-15,0 21 0,0 0 16,0-21-16,-42 21 47,0 0-47,0 0 0,0 0 15,-1 0-15,1 0 0,21 21 16,-21-21-16,0 21 0,0-21 0,21 21 16,-21 0-16,-1-21 0,22 21 15,0 1-15,0-1 0,-21-21 0,21 21 16,0 0-16,0 0 0,0 0 0,0 1 16,0-1-16,0 0 0,0 0 15,0 0-15,0 0 0,0 1 16,0-1-16,0 0 0,0 0 0,0 0 15,0 0-15,21 1 0,1-1 16,-1 21-16,-21-21 0,21 0 0,-21 1 16,21-1-16,0 0 0,-21 0 0,21 0 15,1 0-15,-1 22 0,0-22 16,0 21-16,21-21 0,-20 22 0,-1-22 16,21 21-16,-21 1 0,22-1 15,-22 0-15,21 1 0,-21-1 0,0 0 16,22 1-16,-22-1 0,0 0 0,21 1 15,-20-1-15,-1 0 0,0 1 16,-21-1-16,21 0 0,0 1 16,-21-1-16,21 21 0,-21-20 0,0-1 15,0 0-15,0 1 0,0-1 16,0 0-16,0 1 0,0-1 0,-21 0 16,21 1-16,-21-22 0,-21 21 0,21-21 15,-1 22-15,-20-22 0,0 0 0,-1 0 16,1 22-16,0-22 0,-1 0 15,1 0-15,-21 0 0,20 0 0,1 1 16,0-22-16,-1 21 0,1 0 0,0 0 16,-1-21-16,1 21 0,0 0 15,-1-21-15,22 22 0,-21-22 16,-1 21-16,22-21 0,-21 0 0,21 21 16,-22-21-16,22 0 0,0 0 15,0 21-15,0-21 0,0 0 0,-1 0 16,1 0-16,0 0 0,0 0 15,0 0-15,0 0 16,-1 0 0,1 0-1,0 0 17,21-21 93,0 0-110,0 0-15,0-1 0,0 1 16,21-21-16</inkml:trace>
  <inkml:trace contextRef="#ctx0" brushRef="#br0" timeOffset="-169697.59">12425 1334 0,'0'0'0,"-21"0"0,-1 0 16,1 0-16,-21 0 0,21 0 15,0 0-15,-22 0 0,22 0 0,0 0 16,0 0-16,21-22 0,-21 22 16,21-21-1,0 0-15,21 21 0,0-21 0,0 21 16,21-21-16,1 0 0,20-1 16,-20 1-16,20 0 0,22 0 0,-1 0 15,1 0-15,42-22 0,-21 22 16,21-21-16,0 21 0,-21-1 0,21-20 15,21 21-15,-21 0 0,0 0 16,-21-1-16,0 22 0,-1-21 0,-20 0 16,-21 21-16,-1 0 0,1-21 0,-22 21 15,-21 0-15,0 0 0,0 0 16,-21-21 0,-21 21-1,0 0-15,0 0 0,0 0 16,-22 0-16,22 0 0,-21 0 0,21 0 15,-22 21-15,1-21 0,0 21 16,-1-21-16,-20 21 0,21-21 0,-1 21 16,1-21-16</inkml:trace>
  <inkml:trace contextRef="#ctx0" brushRef="#br0" timeOffset="-169329.8">13017 1143 0,'0'0'0,"-63"0"0,-1 21 15,1 0-15,21 1 16,-22-22-16,22 21 0,-1-21 0,1 21 16,0-21-16,-1 21 0,22-21 0,-21 0 15,21 0-15,21 21 0,21-21 32,0 0-32,21 0 0,-20 0 15,41-21-15,1 0 0,-1 0 0,22 21 16,-1-21-16,1-1 0,21 1 15,106-42-15,-107 42 0,1-1 16,0 1-16,-21 0 0,21 0 0,-1 0 16,-20 0-16,-21-1 0,20 1 15,-41 21-15,-1-21 0,0 21 16,1-21-16,-22 0 0,0 21 16,0-21-16,-21-1 15,0 1-15,0 0 16,0 0-1,0 0-15,0 0 16,0-1-16</inkml:trace>
  <inkml:trace contextRef="#ctx0" brushRef="#br0" timeOffset="-168909.04">14309 360 0,'0'0'0,"0"-21"0,-64-22 31,43 43-31,0 0 16,0 0 0,21 22-16,0-1 0,0 0 0,0 0 15,0 0-15,21 0 0,-21 22 16,21-22-16,21 0 0,-21 0 0,1-21 16,20 21-16,-21 1 0,21-22 0,1 21 15,-1-21-15,-21 0 0,22 0 16,-1 0-16,-21 0 0,21 0 0,-20 0 15,20 0-15,-21 0 0,0 0 16,0 0-16,-21 21 16,0 0-1,0 0-15,0 0 16,-21 1-16,0-1 0,0 0 0,0 21 16,0 1-16,-1-1 0,-20 0 15,0 1-15,-1-1 0,1 0 0,0 1 16,-1-22-16,22 21 0,-21 0 15,0-20-15,20 20 0,-20-21 0,21 0 16,0 0-16,0-21 0,21 22 0,0-1 16,21-21-1,0 0-15,0 0 16,21-21-16,-20-1 0</inkml:trace>
  <inkml:trace contextRef="#ctx0" brushRef="#br0" timeOffset="-168560.23">15600 296 0,'21'-21'0,"-42"42"0,42-63 0,-21 21 0,0 0 0,0 0 15,0-1-15,0 1 16,0 0-16,-21 0 15,0 21 1,-1 0-16,1 0 0,0 0 0,-21 21 16,21 0-16,-1 0 0,1 22 0,-21-1 15,21-21-15,-22 22 0,22-1 16,0 0-16,0 1 0,0-1 0,0 0 16,21 1-16,-22-22 0,22 21 15,0-21-15,0 0 0,22 1 0,-1-1 16,0 0-16,0-21 0,21 21 15,-20-21-15,20 0 0,0 0 16,1 0-16,-1 0 0,0 0 0,1 0 0,-1-21 16,0 0-16,1 21 15</inkml:trace>
  <inkml:trace contextRef="#ctx0" brushRef="#br0" timeOffset="-168144.24">16383 169 0,'0'0'0,"0"-21"0,0 0 16,-21 21 0,0 0-16,-22 0 0,22 0 15,-21 0-15,21 0 0,-22 0 16,1 21-16,21 0 0,-22 1 0,22-1 16,0-21-16,0 21 0,0 0 15,0 0-15,21 0 0,0 1 0,0-1 16,0 0-16,0 0 15,21 0-15,0-21 0,0 21 0,21-21 16,-20 22-16,20-22 0,0 0 16,1 21-16,-1 0 0,0-21 0,-21 21 15,22-21-15,-22 21 0,21-21 0,-21 21 16,1-21-16,-1 22 0,-21-1 16,0 0-1,0 0-15,-21 0 16,-1-21-16,-20 21 0,21-21 0,-21 22 15,-1-22-15,1 0 0,0 21 0,-1-21 16,1 0-16,0 0 0,20 0 16,-20 21-16,21-21 0,0 0 0,21-21 31,0 0-31,0-1 16,21 1-16,0 0 0</inkml:trace>
  <inkml:trace contextRef="#ctx0" brushRef="#br0" timeOffset="-167696.78">17145 106 0,'0'0'0,"0"-21"0,0 0 16,0-1-16,-21 1 0,0 0 15,-1 21-15,1 0 0,0 0 16,0 0-16,0 0 0,0 0 0,-1 0 16,1 0-16,0 21 15,0 0-15,0 22 0,21-22 0,-21 21 16,-1 1-16,1-22 0,21 21 16,0-21-16,0 0 0,0 1 0,0 20 15,0-21-15,21 0 16,1 0-16,20-21 0,-21 22 0,21-22 15,1 0-15,-1 0 0,0 21 0,1-21 16,-22 0-16,21 0 0,1 0 16,-22 0-16,0 21 0,0-21 0,-21 21 15,0 0 1,-21 0-16,0-21 0,0 22 16,-1-1-16,-20-21 15,0 21-15,21-21 0,-22 21 0,1-21 16,21 21-16,-22-21 0,22 0 0,-21 21 15,21-21-15,0 0 0,-1 0 16,-20 0-16,21 0 0,0 22 0,0-22 16,-1 0-16</inkml:trace>
  <inkml:trace contextRef="#ctx0" brushRef="#br0" timeOffset="-167076.14">13483 1397 0,'-63'0'15,"126"0"-15,-190 21 0,64 0 0,-1-21 16,22 0-16,-1 0 0,1 22 0,21-22 15,42 0 1,21 21-16,22-21 16,-22 0-16,43 0 0,-22 0 0,43 0 15,0 0-15,21 0 0,0 0 16,0 0-16,21 0 0,0-21 16,-21 21-16,22 0 0,-22 0 0,21-22 15,-21 22-15,0-21 0,-21 21 16,-22 0-16,22-21 0,-42 21 0,-1 0 15,-21-21-15,1 21 0,-22 0 0,0-21 16,-21 0-16,0-1 16,-21 1-16,0 21 0,0 0 15,-22-21-15,22 21 0,-21 0 0,-1 0 16,22 0-16,-21 0 0,0 0 16,20 0-16,1 0 0,0 0 0,0 0 15,42 0 1,0 0-1,22 0-15,-22 21 0,21-21 0,0 0 16,22 0-16,-22 21 0,1-21 16,20 0-16,-21 22 0,-20-22 0,20 0 15,-21 21-15,0 0 0,-21 0 16,0 0-16,0 0 16,-21 1-16,0-1 0,-21-21 0,20 21 15,-20 0-15,0 0 0,-1 0 0,1-21 16,21 22-16,-21-1 0,20-21 15,22-21 1,106 21 0</inkml:trace>
  <inkml:trace contextRef="#ctx0" brushRef="#br0" timeOffset="-166757.31">16298 1037 0,'0'0'0,"-21"0"0,0 0 0,21-21 0,-21 21 16,21 21 0,21 0-1,0 1-15,21-1 0,-20 21 16,20-21-16,0 22 0,1-22 15,-1 0-15,0 21 0,22-21 0,-22 1 16,0 20-16,1-21 0,-22 0 16,21 0-16,-21 1 0,1-22 0,-1 21 15,0-21-15,-21 21 0,0-42 32,0 0-17,-21-1-15</inkml:trace>
  <inkml:trace contextRef="#ctx0" brushRef="#br0" timeOffset="-166517.45">16870 974 0,'0'0'0,"0"-21"0,-21 21 0,-1 0 16,1 0-16,0 21 16,0 0-16,21 0 0,-21 0 15,0 22-15,-1-22 0,1 21 16,0 0-16,0-20 0,0 20 15,0 0-15,-22 1 0,22-22 0,0 21 16,0 0-16,0-20 0,-1-1 0,1 21 16,0-21-16,21 0 0,0 1 15,0-1-15,0 0 0,0 0 0,21-21 16,0 0-16,1 0 16,-1 0-16,21 0 0,0 0 0</inkml:trace>
  <inkml:trace contextRef="#ctx0" brushRef="#br0" timeOffset="-166216.62">17293 1207 0,'0'0'16,"0"-22"-16,0 44 16,0-1-1,0 0-15,0 0 0,0 21 16,0-20-16,0-1 0,0 21 0,0-21 15,0 22-15,0-22 0,0 21 16,0 0-16,0 1 0,0-1 0,0 22 16,0-22-16,0 21 0,0-20 0,0-1 15,0 22-15,0-22 0,0-21 16,0 21-16,0-20 0,0 20 0,0-21 16,0 0-16,0 0 0,21-21 15,0 0 1,1-21-1,-22 0-15,21 0 0,0-21 0,-21 20 16</inkml:trace>
  <inkml:trace contextRef="#ctx0" brushRef="#br0" timeOffset="-165899.8">17441 1397 0,'0'0'0,"-42"-42"0,21 21 0,-22-22 15,22 22-15,0-21 0,-21 21 0,21-1 16,21 1-16,0 0 0,0 0 15,0 0-15,0 0 0,0-1 16,0 1-16,42 21 0,-21-21 0,0 21 16,22 0-16,-1 0 0,0 0 15,-21 0-15,22 0 0,-1 0 0,-21 21 16,0 0-16,1 1 0,-1-1 16,-21 0-16,0 0 0,0 21 0,0-20 15,0-1-15,-21 0 0,-1 0 16,-20 0-16,21 0 0,-21-21 0,-1 22 15,22-1-15,-21-21 0,21 0 0,-22 21 16,22-21-16,42 0 31,0-21-15,1 0-16,20 21 0,-21-22 16,21 1-16</inkml:trace>
  <inkml:trace contextRef="#ctx0" brushRef="#br0" timeOffset="-165441.08">17949 1080 0,'0'0'0,"21"-22"0,1 1 16,-22 0-16,0 0 0,0 0 16,0-22-16,0 22 0,0 0 0,0 0 15,-22 0-15,1 21 16,0 0-16,0 0 0,0 21 16,21 0-16,-21 0 0,-1 22 15,1-22-15,0 21 0,0 0 16,0-20-16,21 20 0,0 0 0,0-21 15,0 22-15,0-22 0,0 0 16,0 0-16,0 0 0,0 1 0,0-1 16,21-21-16,0 0 0,0 0 15,0 0-15,1 0 0,-1 0 16,0 0-16,0 0 0,-21-21 0,21-1 16,0 1-16,1-21 0,-1 21 15,-21-22-15,21 1 0,-21 0 16,21-1-16,-21 1 0,0 0 0,0-1 15,0 22-15,0 0 0,0 0 0,0 0 16,0 42 0,0 0-16,0 21 15,0-20-15,0 20 0,0-21 16,0 21-16,0-20 0,0 20 0,21-21 16,0 21-16,1-20 0,-22-1 0,21 0 15,0 0-15,0 0 0,0 0 16,0-21-16,1 0 0,-1 0 15,0 0-15,0 0 16,0 0-16,0-21 0,1 0 0,-1 0 16,0 0-16,0 0 0</inkml:trace>
  <inkml:trace contextRef="#ctx0" brushRef="#br0" timeOffset="-165203.2">18563 656 0,'0'0'0,"0"-42"0,0 0 0,0-1 0,0 22 16,0 0-16,-21 0 0,0 0 15,0 21-15,-1 21 16,22 0-16,0 0 0,0 21 16,0-20-16,0 20 0,0 0 15,0 1-15,0-1 0,22 21 0,-1-20 16,0-1-16,0 22 0,0-22 16,0 0-16,1 1 0,-22-1 0,21-21 15,0 21-15,0-20 0,-21-1 16,21 0-16,0-21 0,-21 21 15,22-21-15,-1 0 0,0-21 16</inkml:trace>
  <inkml:trace contextRef="#ctx0" brushRef="#br0" timeOffset="-164705.25">18944 445 0,'0'0'0,"0"-43"0,0 1 0,0 0 16,0-1-16,0 22 0,0 0 0,0 0 15,0 42 1,-21 0 0,21 0-16,0 22 0,0-1 0,0 0 15,0 1-15,0-1 0,0 0 16,0 1-16,0 20 0,0-21 0,21 22 16,-21-1-16,21-20 0,-21-1 15,0 0-15,0 1 0,0-1 0,0 0 16,0-20-16,0-1 0,0 0 15,0 0-15,0 0 0,0-42 32,0 0-32,0 0 15,0 0-15,0-22 0,0 1 0,0 0 16,0-1-16,0 1 16,0 0-16,21-1 0,-21 1 0,22 21 15,-1-22-15,0 22 0,0-21 16,0 21-16,0 21 0,1-21 0,20 21 15,-21 0-15,0 0 0,22 0 16,-22 0-16,21 21 0,-21-21 0,22 21 16,-22 21-16,21-21 0,-21 1 0,0 20 15,-21-21-15,0 21 0,22-20 16,-22 20-16,0 0 0,0-21 0,0 1 16,0 20-16,0-21 0,0 0 15,0 0-15,-22-21 0,1 22 0,21-1 16,-21-21-16,0 0 0,0 0 15,0 0-15,-1 0 16,1 0-16,0 0 0</inkml:trace>
  <inkml:trace contextRef="#ctx0" brushRef="#br0" timeOffset="-164481.37">18203 762 0,'0'0'0,"-42"0"0,21 0 15,0 0-15,-1 0 0,22-21 0,0 0 16,22 21-16,-1-21 16,21 21-16,0-22 0,22 22 0,-1-21 15,-20 21-15,20-21 0,1 0 0,-1 21 16,1-21-16,-22 21 0,0 0 15</inkml:trace>
  <inkml:trace contextRef="#ctx0" brushRef="#br0" timeOffset="-164024.64">15621 804 0,'0'0'0,"-21"0"0,0 22 32,42-22-32,0 0 0,21 0 15,1 0-15,-1-22 0,21 22 16,1-21-16,21 0 0,-1 21 0,22-21 16,0 0-16,21 0 0,-21-1 15,21 1-15,-21 0 0,-1 0 0,22 0 16,-21 0-16,0-1 0,-21 22 0,-1-21 15,-20 0-15,-1 21 16,-20-21-16,-22 21 0,21 0 0,-42-21 16,-21 21 15,-21 0-31,21 0 0,-1 0 16</inkml:trace>
  <inkml:trace contextRef="#ctx0" brushRef="#br0" timeOffset="-163720.81">15811 1101 0,'0'0'0,"-21"0"0,0 0 0,0 0 15,42 0 1,21-21-16,1-1 0,-1 1 15,22 0-15,20 0 0,1-21 16,21 20-16,0-20 0,21 21 0,-22-21 16,44 20-16,-22-20 0,0 0 15,21 21-15,-21-22 0,-21 22 0,-1 0 16,-20 0-16,0 0 0,-1 21 16,-41-22-16,20 22 0,-42 0 0,22 0 15,-22 0-15,0-21 0,0 21 16</inkml:trace>
  <inkml:trace contextRef="#ctx0" brushRef="#br0" timeOffset="-163121.14">16023 1990 0,'0'0'0,"-21"0"0,42 0 31,0-21-31,0 21 0,43-22 16,-22 1-16,43 21 0,0-21 0,-1 0 15,22 0-15,0-22 0,21 22 16,0 0-16,21-21 0,0 21 0,22-22 16,-22 22-16,21-21 0,22 21 15,-22-22-15,0 22 0,1 0 0,-1 0 16,-21-22-16,-21 22 0,0 0 15,-21 0-15,-21 0 0,-1 0 16,1-1-16,-43 22 0,22-21 0,-43 0 16,0 21-16,0 0 0,-21-21 15,-21 21-15,0 0 16,0 0-16,-22 0 0,1 0 16,0 0-16,-1 21 0,-20 0 0,-1 0 15,1 1-15,-1-1 0,-20 0 0,20 0 16</inkml:trace>
  <inkml:trace contextRef="#ctx0" brushRef="#br0" timeOffset="-162748.98">16425 2307 0,'0'0'16,"-63"21"-16,20-21 0,-20 0 0,42 0 15,-22 0-15,22 0 0,21-21 16,21 0-16,1 0 0,20 21 16,21-21-16,1 0 0,-1-22 0,22 22 15,21 0-15,0 0 0,0 0 16,21-22-16,21 22 0,0 0 16,-21-21-16,21 20 0,0 1 0,0 0 15,1 0-15,-1 0 0,0 0 16,-21-1-16,-21 22 0,0-21 0,-1 0 15,-20 0-15,-21 21 0,-1-21 0,-21 21 16,1-21-16,-1 21 0,-21 0 16,0-22-16,1 22 15,-22-21-15,-22 21 32,1 0-32,0 0 15,0 0-15,-21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4:25:24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762 0,'0'-21'0,"0"0"0,0 0 15,0-1-15,0 1 16,0 0-16,0 0 16,-21 21-16,21 21 46,0 0-46,0 0 0,0 1 0,0 20 16,0 21-16,0-20 0,0 20 16,0-20-16,0 20 0,0 1 0,-21-22 15,21 21-15,0-20 0,0 20 16,-21-20-16,21-1 0,0-21 0,-21 21 16,21 1-16,0-22 0,0 21 15,0-21-15,0 1 0,0 20 0,0-21 16,-21-21-16,21 21 15,0 0-15,0-42 32,0 0-32</inkml:trace>
  <inkml:trace contextRef="#ctx0" brushRef="#br0" timeOffset="708.59">2244 1058 0,'0'0'0,"0"-21"0,-22 0 0,22 0 16,0-21-16,0-1 0,0 1 0,0 21 15,0-22-15,22 1 0,-1 0 16,0-1-16,21 1 0,1 21 15,-1-21-15,21 20 0,1-20 0,-22 21 16,22 0-16,-1 0 0,1-1 16,-22 22-16,22 0 0,-22 0 0,21 0 15,-20 0-15,-1 22 0,0-1 16,1 21-16,-1 0 0,0 1 0,-20-1 16,-1 22-16,0-22 15,0 21-15,-21 1 0,0-1 0,0 1 16,0-1-16,0 1 0,0-22 15,0 22-15,0-22 0,0-21 0,0 22 16,0-1-16,0-21 0,0 0 16,-21 0-16,0 1 0,21-1 15,-21-21-15,-1 0 16,22-21 0,0-1-16,0 1 0,0 0 0,0-21 15,0 21-15,0-22 0,22 1 16,-22 0-16,21-22 0,0 1 0,0 20 15,0-20-15,22-1 16,-22 1-16,21-1 0,-21 1 0,22 20 16,-1-20-16,0 21 0,1-1 15,-1 1-15,0 21 0,1 0 0,-1-1 16,-21 22-16,0 0 0,0 0 16,1 22-16,-1-1 0,0 0 0,0 21 15,-21 1-15,21-1 0,-21 0 16,0 22-16,0-1 0,0 1 0,0 20 15,0-20-15,-21-1 0,0 1 16,21-1-16,-21-20 0,0-1 0,-1 22 16,22-43-16,-21 21 0,21 0 15,-21-20-15,0-1 0,21 21 16,0-21-16,0 0 0,0-42 47,0 0-32</inkml:trace>
  <inkml:trace contextRef="#ctx0" brushRef="#br0" timeOffset="1351.59">4614 1439 0,'0'0'0,"21"0"0,1 0 16,-22-21-16,21 0 16,-21 0-16,0 0 0,0 0 15,0-1-15,0 1 0,0 0 16,-21 0-16,-1-21 0,1 20 0,0-20 16,0 21-16,0 0 0,0 0 15,-1-1-15,-20 1 0,21 21 0,-21 0 16,20 0-16,-20 0 0,0 0 15,21 0-15,-22 21 0,22 1 0,0 20 16,-21-21-16,20 21 16,1 1-16,21-1 0,-21 0 0,0 1 15,21-1-15,-21 0 0,21 1 16,0 20-16,0-20 0,0-1 0,0-21 16,0 21-16,0-20 0,0 20 15,0-21-15,21 0 0,0 0 16,0-21-16,0 0 0,1 0 0,-1 0 15,21 0-15,-21 0 0,22-21 16,-22 0-16,21 0 0,-21 0 0,22 0 16,-22-22-16,0 1 0,21 21 15,-21-22-15,1 22 0,-1-21 0,-21 0 16,21-1-16,-21 22 16,21-21-16,-21 21 0,21-22 0,-21 22 15,0 0-15,0 0 0,0 42 31,0 0-15,0 0-16,0 0 0,0 1 0,0 20 16,-21-21-16,21 21 0,0-20 15,0 20-15,0-21 0,0 0 0,0 22 16,0-22-16,0 0 0,0 0 16,21 0-16,0 0 0,1-21 0,-1 22 15,0-22-15,0 0 0,0 0 16,0 0-16,1 0 0,-1 0 15,21-22-15,-21 1 0,0 0 0,1 0 16,-1 0-16</inkml:trace>
  <inkml:trace contextRef="#ctx0" brushRef="#br0" timeOffset="3083.6">5059 1207 0,'0'0'15,"0"-22"-15,0 44 31,0-1-15,0 0-16,0 21 0,0-21 16,0 1-16,0 20 0,0-21 15,0 0-15,-21 22 0,21-22 0,0 0 16,-22 21-16,22-21 0,0 1 0,0-1 16,0 0-16,0 0 0,0 0 15,0 0-15,0-42 31,0 0-15,0 0-16,0 0 0,0 0 16,0-22-16,22 22 0,-1 0 0,0-21 15,-21-1-15,21 22 0,0-21 0,-21 21 16,21-22-16,1 22 16,-1 0-16,0 0 0,0 0 0,-21-1 15,21 22-15,0 0 0,1 0 16,-1 0-16,0 0 0,0 22 15,0-1-15,-21 0 0,0 0 16,0 0-16,21 22 0,-21-22 0,22 0 16,-1 0-16,-21 21 0,0-20 15,21-1-15,-21 0 0,21 0 0,0 0 16,-21 0-16,0 1 0,21-1 0,1-21 16,-22 21-16,21-21 15,0 0-15,0 0 0,0 0 16,0 0-16,1 0 0,-1 0 15,0-21-15,0 0 0,0 21 0,0-22 16,1-20-16,-1 21 0,0 0 0,0-22 16,0 22-16,0-21 0,-21 21 15,22-22-15,-1 1 0,-21 21 0,0-21 16,0 20-16,21 1 0,-21 0 16,0 0-16,0 0 0,0 42 31,0 0-31,-21 0 0,21 0 15,0 1-15,0 20 0,0-21 16,-21 21-16,21 1 0,0-22 16,0 21-16,0-21 0,0 22 0,0-22 15,0 0-15,0 0 0,0 22 16,0-22-16,0 0 0,21-21 0,0 21 16,0-21-16,0 0 15,0 0-15,1 0 0,-1 0 16,0 0-16,0-21 0,0 0 0,0 0 15,1-1-15,-1 1 0,0-21 16,0 21-16,0-22 0,-21 22 0,21-21 16,1 21-16,-22-22 0,0 1 15,21 21-15,-21-21 0,21 20 16,-21 1-16,0 0 0,0 0 16,0 0-16,0 42 31,0 0-31,0 0 0,-21 0 0,21 1 15,0 20-15,0-21 0,0 21 0,0-20 16,0 20-16,0-21 0,0 0 16,0 22-16,0-22 0,0 0 0,0 0 15,0 21-15,0-20 0,21-1 16,0 0-16,-21 0 0,21-21 16,0 0-16,1 0 0,-1 0 15,0 0-15,21 0 0,-21 0 16,22-21-16,-1 21 0,-21-21 0,22 0 15,-1-1-15,0 1 0,1 0 16,-1-21-16,-21 21 0,21-1 0,-20-20 16,-1 21-16,-21 0 0,0-22 0,21 22 15,-21 0-15,0-21 0,0 21 16,0-1-16,0 1 0,0 0 0,-21 21 16,21-21-16,-21 21 0,-1 0 15,1 0-15,0 0 0,0 0 0,0 0 16,0 0-16,-1 0 0,1 21 15,-21 0-15,21 0 0,0 1 16,-1-1-16,1 0 0,0 21 0,0-21 16,0 22-16,21-22 0,0 0 15,-21 21-15,21-20 0,0-1 0,0 0 16,0 0-16,0 0 0,0 0 16,0 1-16,21-22 0,-21 21 15,21-21-15,0 0 0,0 0 16,0 0-16,1 0 0,-1-21 0,0 21 15,0-22-15,-21 1 0,21 0 0,0 0 16,1 0-16,-22 0 0,0-1 16,21 1-16,-21-21 0,21 21 0,-21 0 15,0-22-15,21 22 16,-21 0-16,0 0 0,0 0 0,0-1 16,0 1-16,0 42 31,0 1-31,0-1 0,0 21 15,0-21-15,0 0 0,0 1 16,0 20-16,0-21 0,0 0 0,0 0 16,0 1-16,21-1 0,-21 0 15,21 0-15,-21 0 0,22-21 0,-1 21 16,0 1-16,0-22 0,0 0 0,0 0 16,1 0-16,20 0 15,-21 0-15,0-22 0,22 1 0,-22 21 16,0-21-16,21 0 0,-21 0 0,1 0 15,-1-22-15,0 22 0,0-21 16,0-1-16,-21 1 0,21-21 0,1 20 16,-22-20-16,0 20 0,0-20 15,0-1-15,0 22 0,0 0 0,0-1 16,0 1-16,0 21 0,0 0 16,0 0-16,0-1 0,0 1 0,-22 42 31,22 1-31,-21-1 0,21 21 0,0 0 15,0 1-15,0-1 0,0 22 16,0-22-16,-21 21 0,21-20 16,0 20-16,0-20 0,0-1 0,0 0 15,0 1-15,0-1 0,0-21 16,21 21-16,-21-20 0,21-1 0,1 0 16,-1 0-16,0-21 15,0 0-15,0 0 0,0 0 16,1-21-16,-1 0 0,0 21 0,21-21 15</inkml:trace>
  <inkml:trace contextRef="#ctx0" brushRef="#br0" timeOffset="4103.78">9292 868 0,'0'0'0,"0"-42"0,0 20 0,0 1 0,0-21 15,0 21-15,0 0 0,21-1 16,-21-20-16,0 21 0,0 0 15,0-22-15,0 22 0,0 0 0,0 0 16,0 0-16,0 0 16,-21 21-1,0 0 1,0 0-16,21 21 0,-21 0 0,-1 0 16,22 0-16,-21 22 0,0-1 15,0 0-15,21 22 0,-21-1 0,0 1 16,-1 20-16,22-20 0,0-1 0,-21 22 15,21-21-15,0-1 0,0-21 16,0 22-16,0-22 0,0 1 0,21-22 16,1 21-16,20-21 0,-21 22 15,0-43-15,22 21 0,-1-21 16,-21 0-16,21 0 0,1 0 0,-1 0 16,0-21-16,1 21 0,-1-22 15,0 1-15,1-21 0,-1 21 0,0-22 16,1 22-16,-1-21 0,-21 0 15,22-22-15,-22 22 0,0-22 0,0 1 16,-21-1-16,0 1 0,0-22 0,0 22 16,-21-1-16,-21 22 0,20-22 15,-20 1-15,0 20 0,-1 1 0,-20 0 16,21-1-16,-22 22 0,22-21 16,-1 42-16,-20 0 0,-1 0 15,22 0-15,-21 0 0,-1 21 16,22 21-16,-1-20 0,1 20 0,0 21 15,-1-20-15,22 20 0,21 1 0,0-1 16,0 22-16,0-22 0,21 1 16,22-1-16,-22 1 0,21-22 0,1 22 15,-22-22-15,21-21 0,0 22 16,1-1-16,-1-21 0,22 0 0,-22 0 16,0 22-16,1-22 0,-1 0 15,0 21-15,1-20 0,-1-1 0,0 21 16,-21-21-16,1 22 0,-1-1 0,-21-21 15,0 21-15,0 1 16,0-22-16,0 21 0,-21 1 0,-22-22 16,22 0-16,-21 21 0,-1-21 0,1 1 15,21-1-15,-21-21 0,20 21 16,-20-21-16,21 0 0,0 0 0,0 0 16,-1 0-16,1 0 0,21-21 15,0 0-15,-21-1 0,21 1 16,0 0-16,0 0 0,0-21 0,21-1 15,0 1-15,-21 0 0,22-1 16,20 1-16</inkml:trace>
  <inkml:trace contextRef="#ctx0" brushRef="#br0" timeOffset="5140.04">9991 1016 0,'0'0'0,"21"0"15,-21 21 1,0 0-16,0 1 0,0 20 0,0-21 16,0 21-16,0-20 0,0 20 15,0 0-15,0-21 0,-21 22 0,21-22 16,0 21-16,0-21 0,0 1 0,0-1 16,0 0-16,0 0 15,21 0-15,0 0 0,0-21 0,0 0 16,0 0-16,1 0 15,-1 0-15,0 0 0,0 0 0,0-21 16,0 21-16,1-21 0,-1 0 0,0 0 16,0 0-16,0-1 0,-21-20 15,21 21-15,1-21 0,-22 20 0,21-20 16,-21 0-16,0-1 0,0 22 16,21-21-16,-21 21 0,0 0 0,0-1 15,0 1-15,0 42 31,0 1-31,0-1 0,0 0 16,0 0-16,0 21 0,0 1 16,0-22-16,-21 21 0,21-21 0,0 22 15,0-22-15,0 21 0,0-21 0,0 1 16,0-1-16,0 0 0,0 0 16,0 0-16,21 0 0,0-21 15,0 22-15,0-22 0,1 0 16,-1 0-16,21 0 0,-21 0 0,0-22 15,22 22-15,-1-21 0,-21 0 0,22 0 16,-22 0-16,21 0 0,-21-1 16,0 1-16,1 0 0,20-21 0,-42 21 15,21-22-15,0 22 16,-21-21-16,21-1 0,-21 22 0,0-21 16,0 21-16,0 0 0,0-1 0,0 1 15,-21 21-15,0 0 16,0 0-16,0 21 15,21 1-15,-21-1 0,21 0 16,0 0-16,-22 21 0,22-20 0,0-1 16,-21 21-16,21-21 0,0 0 0,0 1 15,0 20-15,0-21 0,0 0 16,21 0-16,1 1 0,-1-22 16,0 21-1,0-21-15,0 0 0,22 0 0,-22 0 16,0 0-16,21 0 0,1 0 0,-22-21 15,21-1-15,-21 1 0,22 21 16,-22-21-16,21 0 0,-21 0 0,0-22 16,22 22-16,-22 0 0,0-21 0,0 21 15,0-22-15,1 22 0,-22 0 16,0 0-16,0 0 0,0 42 31,0 0-31,0 0 16,0 0-16,0 0 0,0 1 15,0-1-15,0 0 0,0 0 0,0 0 16,0 0-16,21 1 0,-21-1 0,21 0 16,-21 0-16,0 0 15,0 0-15,0 1 0,0-1 16,0 0-16,-21 0 16,0-21-1,-1 0-15,1 0 0,0 0 0,0 0 16,0 0-16,0-21 15,21 0-15,0 0 16,0-1-16,0 1 0,0 0 0,0 0 16,0-21-16,0 20 15,21-20-15,0 0 0,0-22 0</inkml:trace>
  <inkml:trace contextRef="#ctx0" brushRef="#br0" timeOffset="6908.43">11896 487 0,'0'0'0,"0"-21"16,0 42 0,-22 0-16,1 0 15,0 0-15,21 22 0,-21-1 0,21 0 16,0 1-16,-21-1 0,0 22 16,21-22-16,-22 21 0,22 1 0,0-22 15,0 22-15,0-22 16,0 22-16,-21-22 0,21 0 0,0-21 15,0 22-15,0-22 0,0 21 0,0-21 16,0 1-16,0-1 0,21-21 16,-21 21-16,22-21 0,-1 0 15,0 0-15,0 0 0,0 0 16,0 0-16,1 0 0,-1-21 0,0 0 16,21-1-16,-21 1 0,1 0 0,-1 0 15,0 0-15,0-22 0,0 22 16,0 0-16,1-21 0,-1 21 15,-21-1-15,0 1 0,21 0 16,-21 42 15,0 0-31,-21 1 0,21-1 16,0 0-16,0 0 0,-21 21 0,21-20 16,0-1-16,-22 0 0,22 0 0,0 0 15,0 0-15,0 1 16,0-1-16,22-21 0,-1 21 15,0-21-15,0 0 16,0 0-16,0 0 0,1 0 0,-1 0 16,0 0-16,0-21 0,-21 0 0,21 21 15,0-22-15,1 1 0,-1 0 16,0 0-16,0 0 0,0-22 16,-21 22-16,21 0 0,-21 0 0,22 0 15,-22 0-15,0-1 0,0 1 16,0 42 15,0 1-31,0-1 16,-22 0-16,22 0 0,0 0 0,0 0 15,0 1-15,0 20 0,0-21 16,0 0-16,0 0 0,0 1 16,0-1-16,22-21 0,-22 21 0,21-21 15,0 0-15,0 0 16,0 0-16,0 0 15,1 0-15,-1 0 0,0 0 16,0-21-16,0 21 0,0-21 0,1-1 16,-1 1-16,0 0 0,0 0 0,-21-21 15,21 20-15,-21-20 0,21 0 16,-21 21-16,0-22 0,0 1 0,0 0 16,0 20-16,0-20 0,-21 21 0,0 0 15,0 21-15,0 0 0,0 0 16,-22 0-16,22 0 0,0 0 15,0 0-15,0 42 0,-1-21 0,1 0 16,0 22-16,21-22 0,0 21 16,-21 1-16,21-22 0,0 21 0,0-21 15,0 22-15,0-22 0,0 0 16,0 0-16,0 0 0,0 0 0,0 1 16,21-22-16,0 21 0,0-21 15,1 0-15,-1 0 0,21 0 0,-21 0 16,0 0-16,1 0 0,20 0 0,-21-21 15,21-1-15,-20 22 0,20-21 16,-21 0-16,0 0 0,0 0 0,1 0 16,20-1-16,-42 1 0,21 0 0,0 0 15,-21 0-15,0 0 0,21-1 16,1 22 0,-22 22-1,0-1 1,0 0-16,0 0 0,0 0 0,0 0 15,0 1-15,0-1 0,0 0 16,-22 0-16,22 0 0,-21 0 16,21 1-16,0-1 0,0 0 31,0-42 0,0 0-31,0-1 16,21 1-16,1 0 0,-22 0 15,21 0-15,0 0 0,0-22 0,0 22 16,0-21-16,1-1 0,-1 22 16,21-21-16,-21 21 0,0 0 0,1-1 15,-1 1-15,0 0 0,0 21 16,0 0-16,0 0 16,-21 21-16,22 0 0,-22 1 15,0-1-15,0 0 0,0 0 0,0 0 16,0 0-16,21 22 0,-21-22 15,0 0-15,0 0 0,21 0 16,-21 1-16,0-1 0,0 0 0,21 0 0,0 0 16,0-21-16,-21 21 0,22-21 15,-1 0-15,0 0 0,0 0 16,0 0-16,0 0 0,1 0 0,-1 0 16,21 0-16,-21 0 0,22 0 0,-22 0 15,21-21-15,-21 0 0,22 0 16,-22 0-16,21 0 0,-21-1 0,22-20 15,-22 21-15,0-21 0,21 20 0,-21-20 16,-21 0-16,22-1 0,-22 22 16,0 0-16,0 0 0,0 0 0,0 0 15,0-1-15,-22 22 16,1 0-16,21 22 16,-21-1-16,0 0 0,21 0 0,-21 0 15,21 0-15,0 22 0,0-22 16,0 0-16,0 21 0,0-20 0,0-1 15,0 0-15,21 0 0,0 0 16,-21 0-16,21 1 0,0-1 0,1-21 16,-1 21-16,0 0 0,0-21 15,-21 21-15,21-21 0,-42 0 63,0 0-63,0 0 15,0 0-15,-1 0 0,1 0 16,0 0 0,21-21-1,-21 21-15,21-21 0,0 0 16,0 0-16</inkml:trace>
  <inkml:trace contextRef="#ctx0" brushRef="#br0" timeOffset="7284.61">13610 381 0,'0'-42'31,"-21"42"-31,21-21 0,0-1 16,0 1-1,-21 21 32,0 21-31</inkml:trace>
  <inkml:trace contextRef="#ctx0" brushRef="#br0" timeOffset="7671.86">11684 466 0,'0'0'0,"21"0"32,21 0-32,1 0 15,-1 0-15,0 0 0,1 0 16,20 0-16,1 0 0,-22 0 0,22 0 15,-1 0-15,-21 0 0,1 0 0,-1 0 16,0 0-16,1 0 0,-22 0 16,0 0-16,0 0 0,0 0 15,-21 21 17,-21-21-32,0 0 0,0 21 0</inkml:trace>
  <inkml:trace contextRef="#ctx0" brushRef="#br0" timeOffset="8776.23">2815 2392 0,'0'0'15,"-42"0"-15,-1-21 0,1 21 0,0 0 0,21 0 16,-22-21-16,22 21 0,-21 0 16,21-22-16,-1 22 0,1 0 0,42 0 46,1 0-46,-1 0 16,21 0-16,-21 0 0,22 0 0,-1 0 16,21 0-16,-20 0 0,20 0 15,-20 0-15,20 0 0,1 0 0,-1 0 16,1 0-16,-1 0 0,22 0 0,-1 0 16,22 0-16,-21 22 0,21-22 15,0 0-15,-1 0 0,1 0 0,21 0 16,0 0-16,21 0 0,1 0 15,20 0-15,0 0 0,1 0 0,-1 0 16,21 0-16,1 0 0,-1 0 16,22-22-16,-21 22 0,20 0 15,1 0-15,0 0 0,20-21 0,-20 21 16,21 0-16,-21-21 0,-1 21 16,22 0-16,-21 0 0,-1-21 0,1 21 15,0 0-15,-1 0 0,1-21 0,21 21 16,-43 0-16,22-21 0,0 21 15,-22-22-15,22 22 0,-22-21 0,1 21 16,21-21-16,-43 21 0,21-21 0,1 21 16,-1-21-16,-20 21 0,-1 0 15,0-21-15,-20 21 0,20-22 0,-21 22 16,0 0-16,-21 0 0,21 0 16,-42 0-16,0-21 0,0 21 15,0 0-15,0 0 0,-22 0 0,1 0 16,-22 0-16,1 0 0,-1 0 0,1 0 15,-22 0-15,1 0 0,-22 0 16,0 0-16,0 0 0,0 0 0,0 0 16</inkml:trace>
  <inkml:trace contextRef="#ctx0" brushRef="#br0" timeOffset="8904.04">14541 2053 0,'0'0'0,"22"0"16,-1 0-1,-21 21 1</inkml:trace>
  <inkml:trace contextRef="#ctx0" brushRef="#br0" timeOffset="9912.57">1820 3620 0,'0'0'0,"0"-43"16,0 22 0,0 0-16,0 0 15,0 0 1,0 42 15,0 0-31,0 0 0,0 21 16,0 1-16,0-1 0,0 22 0,0-1 15,0 1-15,0 20 0,0 1 16,0-22-16,0 22 0,0-21 0,0-1 16,0 1-16,0-22 0,0 21 15,0-20-15,0-22 0,0 21 16,0-21-16,0 1 0,0-1 15,0 0-15,0 0 0,21-21 47,-21-21-47,0 0 16,0 0-16,22 21 0,-22-22 0,0 1 16</inkml:trace>
  <inkml:trace contextRef="#ctx0" brushRef="#br0" timeOffset="10351.7">2434 4297 0,'0'21'0,"0"0"0,-21-21 15,21 21-15,-21-21 16,21 22-16,0-1 16,21-21-1,0 0 1,0 0-16,0 0 16,1 0-16,-1-21 0,0-1 15,0 1-15,-21 0 16,0 0-16,0 0 15,-21 21 1,0 0-16,0 0 16,-1 0-16,1 0 0,0 21 15,21 0-15,-21-21 0,21 21 16,-21-21-16,21 21 0,0 1 16,0-1-16</inkml:trace>
  <inkml:trace contextRef="#ctx0" brushRef="#br0" timeOffset="14772.49">4233 3514 0,'0'21'15,"0"0"17,21-21-17,1 0-15,-1 0 16,0 0-16,0 0 0,0-21 0,0 0 16,1 21-16,20-21 0,-21-1 15,21 1-15,-20 0 0,-1 0 16,0 0-16,0-22 0,0 22 15,0 0-15,1 0 0,-22 0 0,0 0 16,0-1-16,0 1 0,0 0 16,-22 0-16,1 0 0,0 21 0,-21 0 15,21 0-15,-22 0 0,22 0 0,-21 0 16,-1 21-16,22-21 0,-21 42 16,0-21-16,20 1 0,1 20 0,0-21 15,0 21-15,0 1 0,0-1 16,21-21-16,0 22 0,0-22 0,0 21 15,0-21-15,0 0 0,0 1 16,21-1-16,-21 0 16,21-21-16,0 0 0,21 0 15,-20 21-15,-1-21 0,21 0 0,-21 0 16,22 0-16,-1 0 0,-21 0 16,0-21-16,22 21 0,-22 0 0,0-21 15,-21 0 1,-21 21-1,0 0-15,-1 0 0,-20 0 16,0 21-16,21 0 0,-22 0 16,1 0-16,21 22 0,-22-22 0,22 21 15,-21 0-15,21 1 16,0-1-16,-1 0 0,1 1 0,21-1 16,0 0-16,0 1 0,0-1 15,0-21-15,0 22 0,0-22 0,0 0 16,21 0-16,22 0 15,-22-21-15,0 0 0,21 0 0,1 0 16,-1-21-16,0 21 0,1-21 0,20 0 16,-20 0-16,20-22 0,-21 22 15,1 0-15,-1-21 0,0 20 0,-20-20 16</inkml:trace>
  <inkml:trace contextRef="#ctx0" brushRef="#br0" timeOffset="15000.4">4826 3747 0,'0'21'15,"21"0"-15,0 0 0,0 0 16,1 0-16,-1 1 16,0-1-16,0 0 0,0 0 0,0 0 15,-21 0-15,22 1 0,-1-1 16,0 0-16,-21 0 0,21 0 0,0-21 15,-21 21-15,21-21 0</inkml:trace>
  <inkml:trace contextRef="#ctx0" brushRef="#br0" timeOffset="15241.49">5143 3747 0,'0'0'0,"0"21"0,-105 85 31,105-85-31,-22 21 0,1-21 0,0 22 16,0-22-16,0 21 0,0 0 15,21-20-15,-22-1 0,22 21 0,-21-21 16,21 0-16,0 1 0,0-1 15,0 0-15,21-21 16,1 0-16,-1-21 16</inkml:trace>
  <inkml:trace contextRef="#ctx0" brushRef="#br0" timeOffset="15588.29">5461 3810 0,'0'0'0,"0"21"0,0 127 32,0-84-32,0-22 0,0 22 0,0-22 15,0 22-15,0-1 0,0 22 0,0-22 16,21 1-16,-21 20 0,0-20 15,0 21-15,0-22 0,0 22 0,0-1 16,0 1-16,0-21 0,0 20 16,-21-20-16,0-1 0,21 1 15,0-1-15,-21-20 0,-1 20 0,22-21 16,0-20-16,0-1 0,0 0 16,0 0-16,0-42 15,0 0-15,0 0 16,0-22-16,22 1 0,-22 21 15,21-43-15</inkml:trace>
  <inkml:trace contextRef="#ctx0" brushRef="#br0" timeOffset="15928.31">5524 3683 0,'0'0'16,"43"0"-16,-1 21 0,0 0 0,-20 1 0,-1-1 15,0 0-15,-21 0 16,0 21-16,0-20 0,0-1 0,0 21 15,-21-21-15,0 0 0,-1 22 16,1-22-16,-21 0 0,21 0 0,0 0 16,-22 1-16,22-1 0,0-21 0,0 0 15,0 21-15,-1-21 0,1 0 16,21-21-16,0 0 16,0-1-16,0 1 15</inkml:trace>
  <inkml:trace contextRef="#ctx0" brushRef="#br0" timeOffset="16224.15">5757 3535 0,'0'21'0,"0"21"16,0-20-16,0-1 0,0 21 16,0 0-16,21 1 0,-21-1 0,0 0 15,0 1-15,0-1 0,0 0 16,22 1-16,-22-1 0,0 0 16,21 1-16,-21-22 0,0 21 0,0-21 15,21 1-15,0-22 0,0 21 16,0-21-1,1-21-15,-22-1 0,21 1 16</inkml:trace>
  <inkml:trace contextRef="#ctx0" brushRef="#br0" timeOffset="16968.4">6286 3768 0,'0'-21'16,"-21"21"-1,0 0-15,0 0 16,0 21-16,0 0 0,-1-21 16,1 21-16,0 0 0,0 0 0,0 1 15,21 20-15,-21-21 0,-1 0 16,22 22-16,-21-22 0,21 21 15,0-21-15,0 0 0,0 1 0,0-1 16,0 0-16,0 0 0,0 0 16,21-21-16,1 0 0,-1 0 15,0 0-15,0 0 0,0 0 0,-21-21 16,21 21-16,1-21 0,-1 0 16,0 0-16,0-1 0,0 1 0,0-21 15,-21 21-15,0 0 0,22-1 16,-22-20-16,21 21 0,-21 0 0,0 0 15,0-1-15,0 1 16,0 42 15,0 1-31,0 20 0,0-21 16,0 0-16,0 0 0,0 22 16,0-22-16,0 0 0,0 21 15,0-20-15,0-1 0,0 0 0,0 0 16,21-21-16,0 21 0,0-21 0,0 0 15,1 0-15,-1 0 16,0 0-16,21 0 0,-21 0 0,22-21 16,-22 0-16,21 0 0,-21 0 15,1-1-15,-1 1 0,0 0 0,0-21 16,0 21-16,0-1 0,-21 1 0,22 0 16,-22 0-16,0 0 15,0 0-15,0-1 0,0 44 31,0-1-15,0 0-16,0 0 0,0 0 16,0 0-16,0 1 0,0-1 15,0 0-15,0 0 0,0 0 16,0 0-16,0-42 47,0 0-32,0 0-15</inkml:trace>
  <inkml:trace contextRef="#ctx0" brushRef="#br0" timeOffset="17319.5">6710 3535 0,'-43'63'31,"43"-41"-31,22-22 16,-1 0-1,0 0-15,0 0 0,0 0 16,0 0-16,1 0 16,-1-22-16,0 22 0,-21-21 0,0 0 15,21 21-15,-21-21 0,0 0 16,0 0-16,0-1 15,-21 22-15,0 0 0,0 0 16,-1 0-16,1 0 0,0 0 16,0 0-16,0 0 0,0 22 15,21-1-15,-22 0 0,22 0 16,0 0-16,0 0 0,0 1 0,0 20 16,0-21-16,0 0 0,0 0 0,22-21 15,-1 22-15,0-1 16</inkml:trace>
  <inkml:trace contextRef="#ctx0" brushRef="#br0" timeOffset="17784.18">7091 3747 0,'21'21'0,"-21"0"16,0 0-16,0 0 0,0 0 15,0 1-15,0-1 0,0 0 16,0 0-16,0 0 0,0 0 16,0 1-16,0-1 0,0 0 0,0 0 15,0 0-15,0 0 16,0-42 15,0 0-15,0 0-16,0 0 0,0 0 15,0-1-15,0-20 0,21 21 0,0 0 16,-21-22-16,21 22 0,1-21 16,-1 21-16,0 0 0,0-22 0,0 22 15,0 0-15,1 21 0,-1-21 16,0 21-16,0 0 0,21 0 16,-20 0-16,-1 0 0,0 21 0,0-21 15,21 21-15,-20 0 0,-1 0 16,0 22-16,0-22 0,0 0 0,-21 21 15,0-20-15,0 20 0,0-21 16,0 0-16,0 22 0,0-22 0,0 0 16,0 0-16,0 0 0,0 0 15</inkml:trace>
  <inkml:trace contextRef="#ctx0" brushRef="#br0" timeOffset="18523.59">9377 3450 0,'0'-21'0,"0"42"0,21-63 15,0 21-15,-21 0 0,0-1 0,0 1 16,21 0-16,-21 0 0,0-21 16,0 20-16,0 1 0,0 0 15,-21 21-15,0 0 0,0 0 16,0 0-16,-1 0 0,-20 0 0,21 21 15,-21 0-15,20 1 0,-20-1 16,0 0-16,21 0 0,-1 21 0,1-20 16,0-1-16,0 0 0,21 0 15,0 0-15,0 0 0,0 1 0,0-1 16,21 0-16,0-21 0,0 21 16,1 0-16,20 0 0,-21-21 0,0 22 15,22-1-15,-1 0 0,-21-21 0,21 21 16,-20 0-16,-1 0 0,21 1 15,-21-22-15,0 21 0,-21 0 16,0 0-16,22 0 0,-22 0 16,0 1-16,0-1 0,-22 0 15,1 0-15,-21-21 0,21 21 0,-22 0 16,1-21-16,0 22 0,-1-22 0,1 0 16,0 0-16,-1 0 0,1 0 15,0 0-15,21 0 0,-22 0 0,1-22 16,21 22-16,-22-21 0,22 21 0,0-21 15,21 0-15,0 0 16,0 0-16,0-1 0,0 1 16,21 0-16,0 21 0,1-21 15,-1 0-15,21 21 0,-21-21 16,22-1-16</inkml:trace>
  <inkml:trace contextRef="#ctx0" brushRef="#br0" timeOffset="18815.75">10096 3175 0,'-42'42'31,"21"-20"-31,0-1 0,21 21 16,-21 0-16,21-20 0,0 20 0,0 0 15,0 1-15,-22-1 0,22 0 16,-21 1-16,21-1 0,0-21 0,0 21 16,0-20-16,0-1 0,-21 21 15,21-21-15,0 0 0,0 1 16,0-1-16,21-21 16,0 0-1,1-21-15</inkml:trace>
  <inkml:trace contextRef="#ctx0" brushRef="#br0" timeOffset="19916.3">9842 3302 0,'-21'0'16,"21"-21"0,0 0-1,0 0 1,21-1-16,1 22 16,-1 0-16,0-21 0,0 21 0,0 0 15,0-21-15,22 21 0,-22 0 16,21 0-16,-21 0 0,22 0 0,-22 0 15,21 0-15,-21 21 0,1 0 16,20 22-16,-21-22 0,0 21 0,0 1 16,1-1-16,-1 0 0,-21 1 0,0-1 15,0 0-15,0 1 0,0-22 16,0 21-16,-21 0 0,-1-20 0,1 20 16,-21-21-16,21 0 0,-22 0 15,1 1-15,0-1 0,-1 0 16,1-21-16,0 21 0,-1-21 0,22 0 15,-21 0-15,21 0 0,0 0 16,-1 0-16,1 0 0,21-21 31,0 0-31,21 0 16,1-1-16,-1 22 0,0-21 16,0 0-16</inkml:trace>
  <inkml:trace contextRef="#ctx0" brushRef="#br0" timeOffset="20236.16">10837 3133 0,'-21'0'0,"42"0"0,-63 0 0,63 0 47,0 0-47,0 0 0,1 0 16,20-21-16,-21 21 0,21 0 0,1 0 15,-1 0-15,-21 0 0,22-22 16,-1 22-16,-21 0 0,21 0 0,-20 0 16,-1 0-16,0 0 0,0 0 15,-42 0 16,0 0-15,0 0-16,-1 0 0</inkml:trace>
  <inkml:trace contextRef="#ctx0" brushRef="#br0" timeOffset="20480.06">11007 3196 0,'0'170'16,"0"-128"0,0 0-16,0 22 0,0-22 15,0 0-15,0 1 0,0-22 0,-22 21 16,22 1-16,0-22 0,0 21 0,0-21 16,0 0-16,0 1 0,0-1 15,0 0-15,0 0 0,0 0 16,22-21-16,-1 0 15,0 0-15,0 0 16,0-21-16</inkml:trace>
  <inkml:trace contextRef="#ctx0" brushRef="#br0" timeOffset="20835.86">11980 3260 0,'0'-21'0,"0"42"0,0-64 0,0 22 16,0 0-16,0 0 15,0 0-15,-21 21 0,0 0 16,-21 0-16,20 0 0,-20 0 0,0 21 16,21 0-16,-22 0 0,1 22 0,0-1 15,20-21-15,-20 21 0,21 22 16,0-22-16,0 1 0,-1-1 0,22-21 15,0 21-15,0 1 0,0-22 16,0 0-16,22 0 0,-1 0 0,0 1 16,0-1-16,21-21 0,-20 0 0,20 21 15,0-21-15,1 0 0,-1 0 16,0 0-16,1 0 0,-1 0 0,0 0 16,-21 0-16,22-21 0,-22 21 15,0-21-15,0 21 0,0-22 16,1 1-16,-1 21 0,-21-21 0,21 21 15,-21-21-15</inkml:trace>
  <inkml:trace contextRef="#ctx0" brushRef="#br0" timeOffset="20983.77">12192 3662 0,'-21'21'16,"0"-21"-1,-1 0-15,1 0 31,0 0-15</inkml:trace>
  <inkml:trace contextRef="#ctx0" brushRef="#br0" timeOffset="21540.41">10901 3133 0,'0'0'0,"63"0"0,212-43 31,-253 43-31,-1 0 16,0-21-16,0 21 0,0 0 15,-42 0 1,0 0 0</inkml:trace>
  <inkml:trace contextRef="#ctx0" brushRef="#br0" timeOffset="22180.22">10731 3154 0,'22'0'0,"-1"0"0,0-21 16,0 21-16,21-21 0,-20 21 15,-1 0-15,0 0 0,21-22 0,-21 22 16,22 0-16,-22 0 0,0-21 0,0 21 16,0 0-16,1 0 0,-1 0 15,0 0-15,0-21 16,-42 21 15,0 0-31,0 21 0,-1-21 16,-20 21-16,0-21 0,-1 22 15,1-22-15,0 0 0,-1 21 0,1-21 16,0 21-16,-1-21 0,22 0 0,-21 0 16,21 21-16,0-21 0,-1 0 15,65 0 16,-22 0-31,21 0 0,-21 0 0,22 0 16,-1-21-16,22 21 0,-22 0 16,0 0-16,1-21 0,20 21 0,-21 0 15,1 0-15,-1-21 0,0 21 0,-20 0 16,20 0-16,-21 0 16,0 0-16,0 0 0,-21-22 0</inkml:trace>
  <inkml:trace contextRef="#ctx0" brushRef="#br0" timeOffset="22493.24">11176 3133 0,'0'21'16,"0"0"0,0 0-16,0 22 15,0-22-15,0 21 0,0 0 0,0 1 16,0-1-16,0 22 0,0-22 0,0 0 16,0 1-16,0-1 0,0 0 15,0-21-15,0 22 0,0-22 0,0 0 16,0 21-16,0-20 0,0-1 0,0 0 15,0 0-15,-21 0 16,0 0 0</inkml:trace>
  <inkml:trace contextRef="#ctx0" brushRef="#br0" timeOffset="23480.63">11091 3281 0,'0'0'0,"0"-21"0,0 0 16,0 42 15,0 0-15,0 0-16,0 0 0,0 0 15,0 22-15,0-1 0,0 0 0,0 1 16,0-22-16,0 21 0,0 1 0,0-1 16,0-21-16,0 21 0,0-20 15,0-1-15,0 0 0,0 0 0,0 0 16,0 0-16,0 1 15,0-1 1,-21-21 15,21-21-31,0-1 16,0 1-16,0 0 0,0 0 0,0 0 16,0 0-16,0-22 0,0 22 15,0-21-15,0-1 0,0 1 0,0 0 16,0-1-16,0 1 0,0 0 0,0-22 15,0 22-15,0 21 0,0-22 16,0 22-16,0 0 0,0 0 0,-21 21 16,21 21-1,0 0-15,-21 0 0,21 22 16,0-1-16,-21-21 0,21 22 0,0-1 16,0 0-16,0 1 0,0-1 15,0-21-15,0 21 0,0-20 16,0-1-16,0 0 0,0 0 15,0 0-15,21 0 0,-21 1 0,0-1 16,0 0-16,0 0 0,0 0 31,0-42 16,0 0-47,0 0 16,0 0-16,0-1 0,0 1 15,0 0-15,0 0 16,0 0-16,0-22 0</inkml:trace>
  <inkml:trace contextRef="#ctx0" brushRef="#br0" timeOffset="23844.74">10858 3260 0,'-21'0'0,"21"-21"0,-21 21 16,21-22 0,0 1-16,21 0 15,0 21-15,1-21 0,20 21 16,-21-21-16,21 21 0,1 0 0,-1-21 15,-21-1-15,22 22 0,-1 0 0,0 0 16,-21-21-16,22 21 0,-22 0 16,0 0-16,0 0 0,0-21 0,1 21 15,-1 0-15,-42 0 47,21 21-31,-22-21-16,1 0 15,21 21-15</inkml:trace>
  <inkml:trace contextRef="#ctx0" brushRef="#br0" timeOffset="50587.89">9800 3217 0,'0'0'0,"0"-21"0,0 0 15,0 0-15,0 0 16,0 0-16,0-1 0,0 1 0,0 0 15,0 0-15,-21 21 0,21-21 0,-21 21 16,0 0-16,-1 0 16,1 0-16,0 21 0,0 0 0,-21 0 15,20 22-15,1-22 0,0 21 16,-21 0-16,21 22 0,-1-22 0,1 1 16,0-1-16,0 0 0,0 22 0,21-22 15,-21-21-15,21 22 0,-22-22 16,22 21-16,0-21 0,0 0 0,0 1 15,22-22-15,-1 0 16,0 0-16,0 0 0,0 0 16,22-22-16,-22 1 0,21 0 0,0 0 15,22-21-15,-22-1 0,22 1 16,-1-22-16,1 22 0,-22 0 0,22-22 16,-22 22-16,0 0 0,1-1 15,-1 22-15,-21 0 0,0 0 0,-21 42 16,0 0-1,0 0-15,0 22 0,0-1 16,0-21-16,-21 21 0,21 22 0,-21-22 16,0 1-16,21-1 0,0-21 0,-21 21 15,21 1-15,0-22 16,0 0-16,0 0 0,0 0 0,21-21 16,0 0-16,0 0 0,0 0 15,22-21-15,-22 21 0,21-42 16,0 21-16,1-22 0,-1 22 0,0-42 15,22 20-15,-22 1 0,22-21 16,-22-1-16,22 22 0,-22-1 0,0 1 16,1 21-16,-1-21 0,-21 42 0,0 0 15,0 0-15,1 0 0,-22 21 16,0 0-16,0 21 0,0 1 0,0-1 16,0 0-16,-22 1 0,1-1 15,21 21-15,0-20 0,-21-22 16,21 21-16,0 1 0,0-22 0,0 0 15,0 0-15,0 0 0,21-21 16,0 0-16,1 0 16,20 0-16,-21 0 0,21-21 0,-20 0 15,20-21-15,0 20 0,1-20 16,-1 0-16,-21-1 0,21 1 0,1 0 16,-22-22-16,21 22 0,-21 0 0,1 20 15,-1-20-15,-21 21 0,0 42 31,0 0-31,0 22 0,0-1 0,0 0 16,-21 1-16,-1 20 16,22-21-16,-21 1 0,21-1 0,0 0 15,0-20-15,0-1 0,0 21 0,0-21 16,21 0-16,1-21 16,-1 0-16,0 0 0,0 0 0,0 0 15,22-21-15,-22 0 0,21 0 16,-21 0-16,22 0 0,-22-22 15,21 1-15,-21 0 0,0-1 0,22-20 0,-22 20 16,-21-20-16,0-1 0,0 22 16,0 0-16,0-22 0,-42 22 15,20 21-15,-20-22 0,-21 22 0,-1 21 16,1 0-16,-1 0 0,-21 21 16,1 1-16,-1-1 0,-21 21 0,0 0 15,1 1-15,20 20 0,-21-20 16,21 20-16,22 1 0,-22-22 0,43 0 15,-22 22-15,43-22 0,-21-21 0,21 22 16,21-22-16,0 21 0,0-21 16,0 0-16,21-21 0,21 22 0,-21-22 15,1 0-15,20 0 0,0 0 0,1 0 16,-1-22-16,21 1 16,-20 0-16,20-21 0,-20 21 0,-1-22 15,21 1-15,-41-22 0,20 22 0,-21-21 16,-21 20-16,0 1 0,0 0 15,-21-1-15,-21 1 0,-22 21 0,1 0 16,-1 21-16,-21 0 0,22 0 16,-22 21-16,1 0 0,-1 0 0,0 21 15,1 22-15,20-22 0,-21 22 0,22-1 16,-1-20-16,22 20 0,0-21 16,21 22-16,-1-22 0,22-21 15,0 22-15,22-22 0,20 0 0,0 0 0,22 0 16,-22 1-16,43-22 15,-22 0-15,1 0 0,20 0 0,-20-22 16,21 1-16,-1 0 0,1 0 0,0 0 16,-22-22-16,22 22 0,-22-21 15,-20 21-15,-1-22 0,0 22 0,-42 0 16,0 0-16,-21 21 16,-21 0-16,-1 0 0,1 21 0,0 0 15,-22 0-15,22 1 0,0-1 0,-1 0 16,22 0-16,0 0 0,21 0 15</inkml:trace>
  <inkml:trace contextRef="#ctx0" brushRef="#br0" timeOffset="51383.59">14055 2921 0,'21'0'16,"0"0"0,0 0-16,0-21 15,0 0-15,1 21 0,-1-21 0,0-1 16,0 22-16,0-21 0,-21 0 16,0 0-16,0 0 0,0 0 15,-21 21-15,-21 0 16,21 0-16,-43 21 0,22 0 15,-22 0-15,22 0 0,-22 0 0,1 22 16,21-22-16,-1 0 0,1 21 16,21-20-16,0-1 0,-1 0 0,22 0 15,0 0-15,0 0 0,0 1 16,0-1-16,22-21 0,-1 21 16,21 0-16,0 0 0,1 0 0,20 1 15,-20-1-15,20 0 0,-21 0 16,1 0-16,-1 0 0,0 1 0,1-1 15,-22 0-15,21 0 0,-42 0 0,0 0 16,0 1-16,0-1 0,0 0 16,-21 0-16,-21 0 0,-1 0 0,-20 1 15,-1-1-15,1 0 0,-1-21 16,1 21-16,-1-21 0,1 0 0,-1 0 16,22 0-16,0 0 0,-1 0 0,1 0 15,0-21-15,21 21 16,-1-21-16,-20 0 0,42-1 15,0 1-15,0 0 0,0 0 0,0 0 16,21 0-16,22-1 0,-22 1 16,21 0-16,0 0 0,1 0 0,-1 0 15,0-1-15</inkml:trace>
  <inkml:trace contextRef="#ctx0" brushRef="#br0" timeOffset="51656.45">14753 2858 0,'0'0'16,"0"-22"-16,21 22 16,0-21-16,1 21 0,20-21 0,-21 21 15,21-21-15,1 21 0,20-21 16,-20 21-16,20-21 0,-21 21 0,22-22 15,-22 22-15,22 0 0,-22 0 16,0-21-16,-20 21 0,20 0 0,-21 0 16,-42 21-1,0-21 1,-22 0-16,22 22 0,-21-22 0</inkml:trace>
  <inkml:trace contextRef="#ctx0" brushRef="#br0" timeOffset="51896.31">15071 2836 0,'0'0'0,"0"22"0,0 62 31,0-63-31,0 22 0,0-22 0,0 21 16,0 1-16,0-1 0,-22 0 15,1 1-15,21-1 0,-21 0 16,0 1-16,0-1 0,21-21 0,-21 21 15,21-20-15,0-1 0,0 0 16,0 0-16,21-21 16,0-21-1,0 0-15,21 0 16</inkml:trace>
  <inkml:trace contextRef="#ctx0" brushRef="#br0" timeOffset="52380.03">15917 2667 0,'0'0'15,"0"21"1,0 0-16,-21 1 16,21 20-16,-21-21 0,0 21 0,21 1 15,-21-1-15,21 0 0,-22 22 16,22-22-16,-21 1 0,0 20 0,21-21 15,-21 1-15,0-1 0,0 0 16,21 1-16,-22-22 0,22 21 16,-21-21-16,21 1 0,-21-1 0,21-42 47,0-1-47,0 1 0,0-21 15,0 21-15,21-22 0,-21 22 16,0-21-16,21 21 0,1-22 0,-1 22 15,-21 0-15,21 0 0,0 0 16,0 21-16,0 0 16,-21 21-16,22 0 0,-22 0 0,21 0 15,-21 1-15,0-1 0,21 21 16,-21-21-16,21 22 0,-21-22 0,0 0 16,21 0-16,-21 0 0,21 0 15,1 1-15,-1-1 0,0-21 16,0 0-1,0 0-15,0 0 0,1 0 0,-1 0 16,0 0-16,21-21 0,-21-1 0,1 1 16,20 0-16,-21 0 0,21-21 15</inkml:trace>
  <inkml:trace contextRef="#ctx0" brushRef="#br0" timeOffset="52692.85">17081 2752 0,'0'0'0,"0"-127"31,-21 106-31,0 21 0,0 0 0,0 0 16,-22 0-16,22 0 0,0 21 16,-21 0-16,21 21 0,-1-21 0,-20 22 15,21-1-15,0 0 0,0 1 16,-1-1-16,1 0 0,21 1 0,0-1 15,0 0-15,0-20 16,0 20-16,0 0 0,0-21 0,21 22 0,-21-22 16,43 0-16,-22 0 0,0 0 15,21-21-15,-20 0 0,20 22 16,-21-22-16,21 0 0,1 0 0,-1 0 16,-21-22-16,22 1 0,-1 0 0,0 21 15,-21-21-15,22 0 0,-22 0 16</inkml:trace>
  <inkml:trace contextRef="#ctx0" brushRef="#br0" timeOffset="52919.73">18288 3154 0,'0'21'16</inkml:trace>
  <inkml:trace contextRef="#ctx0" brushRef="#br0" timeOffset="57092.49">3238 6943 0,'0'0'0,"-21"0"31,0 0-31,0 0 16,0 0-16,0 0 0,-1 0 15,1 0-15,0 0 16,0 0-16,0 0 16,42 0 15,21 0-31,-21 0 16,22 0-16,20 0 0,1 0 15,-1 0-15,1 0 0,20 0 0,1 0 16,-21 0-16,20-21 0,1 21 15,-22-22-15,1 22 0,-1 0 16,1 0-16,-1 0 0,1-21 16,-22 21-16,1 0 0,-1 0 0,0 0 15,-21 0-15,22 0 0,-22 0 0,0 0 16,-21 21 15,-21-21-31,0 22 0,0-22 16,-1 21-16,1-21 0,-21 21 0,21-21 15,-22 21-15,1 0 0</inkml:trace>
  <inkml:trace contextRef="#ctx0" brushRef="#br0" timeOffset="57572.21">3873 7112 0,'0'0'16,"-21"-21"-16,0 0 15,21 0 1,0 42 15,0 0-15,0 0-16,0 21 0,0 1 16,0-1-16,0 22 0,21-1 0,-21 1 15,21-1-15,-21 1 0,22-1 16,-22 1-16,0-1 0,0 1 15,21-1-15,-21 1 0,0-1 0,21 1 16,-21-1-16,0-21 0,0 22 16,0-22-16,0 1 0,0-1 0,0-21 15,0 21-15,0-20 0,0 20 0,0-21 16,-21 0-16,-22 0 0,22-21 16,-21 22-16,0-1 0,-1-21 0,-20 0 15,-1 0-15,1 0 0,-1 0 16,1 0-16,-1-21 0,1-1 0,20 1 15,-20 0-15,-1 0 0,22 0 0,0-22 16,21 22-16,-22-21 16,22 0-16,21 20 0,0-20 0,0 21 15,0-21-15,0 20 0,21 1 0,0 0 16,1 0-16,-1 0 0,21 0 16,0-1-16,1 22 0,20-21 0,-20 0 15,20 21-15,1-21 0,-1 21 16,1 0-16</inkml:trace>
  <inkml:trace contextRef="#ctx0" brushRef="#br0" timeOffset="58160.87">4805 7684 0,'0'0'0,"-106"-64"31,64 64-31,20 0 0,-20 0 16,21 0-16,-21 0 0,20 0 0,-20 21 15,21 0-15,-21 1 0,20 20 16,1 0-16,0 1 0,0-1 16,0 21-16,0-20 0,21 20 0,0 1 15,0-22-15,0 22 0,0-22 0,0 0 16,0 1-16,0-1 0,0 0 15,0-21-15,0 1 0,21-1 0,0 0 16,0 0-16,0-21 0,0 0 16,1 0-16,-1 0 0,0 0 15,0 0-15,21 0 0,-20-21 0,-1 0 16,0 0-16,0-22 0,0 22 16,0-21-16,1-1 0,-1 1 0,0 0 15,0-22-15,0 22 0,0 0 0,1-22 16,-22 22-16,0-1 15,0-20-15,0 42 0,0-22 0,0 22 16,0 0-16,0 0 0,0 0 0,0 42 31,0 0-31,0 0 0,0 0 16,0 22-16,0-22 0,0 21 0,21 1 16,-21-1-16,21 0 0,0 1 15,0-1-15,-21 0 0,21 1 0,1-22 16,-1 21-16,0-21 0,0 0 0,0 1 15,0-1-15,1 0 0,-1-21 16,0 21-16,0-21 0,0 0 16,0 0-16,1 0 0,-1 0 15,0-21-15,0 21 0,0-21 16,0 0-16,1-22 0,-22 22 0,21 0 16</inkml:trace>
  <inkml:trace contextRef="#ctx0" brushRef="#br0" timeOffset="58431.72">5376 7768 0,'0'0'0,"0"-21"0,-21 0 0,0 0 0,21 0 16,-21 21-1,21 21 1,0 0-16,0 0 16,0 0-16,21 0 15,0 1-15,0 20 0,0-21 0,-21 21 16,22 1-16,-1-22 0,0 21 0,0 1 15,0-22-15,-21 21 0,21-21 16,1 0-16,-1 1 0,-21-1 0,0 0 16,21 0-16,0 0 0,-21 0 0,21 1 15,0-22 1,-21-22 0,22 1-16,-22 0 0,21 0 15,-21 0-15</inkml:trace>
  <inkml:trace contextRef="#ctx0" brushRef="#br0" timeOffset="58692.57">6011 7662 0,'0'0'0,"-21"0"16,0 0-16,0 22 15,0-22-15,-1 21 0,1 0 16,0 0-16,0 21 0,-21-20 0,20 20 15,1-21-15,0 21 0,0 1 0,0-1 16,0 0-16,-1 1 0,1-1 16,0 0-16,0-20 0,21 20 15,0-21-15,-21 21 0,21-20 0,0-1 16,0 0-16,0 0 0,21-21 16,0 0-16,0 0 15,0 0-15,22-21 0,-22 21 0,21-21 16</inkml:trace>
  <inkml:trace contextRef="#ctx0" brushRef="#br0" timeOffset="59251.73">6667 7705 0,'0'0'0,"22"-21"0,-22-1 16,0 1-16,-22 21 15,1 0-15,0 0 16,0 0-16,0 0 0,-22 21 0,22 1 16,0-1-16,-21 0 0,21 0 15,-22 21-15,22-20 0,0 20 0,0 0 16,0 1-16,-1-1 0,1 0 0,21 1 16,0-1-16,-21 0 0,21 1 0,0-22 15,0 0-15,0 0 0,0 0 16,0 0-16,0 1 0,21-22 0,0 0 15,1 0-15,-1 0 0,0 0 16,0 0 0,21-22-16,-20 1 0,-1 0 0,0 0 15,0 0-15,0 0 0,0-1 0,1-20 16,20 0-16,-21 21 0,0-22 0,0 1 16,1 0-16,-1-1 0,0 22 15,-21-21-15,21 21 0,-21-1 0,21 1 16,-21 0-16,0 42 31,0 0-31,-21 1 0,0-1 16,21 21-16,0-21 0,-21 22 15,21-22-15,-21 21 0,21-21 0,0 22 16,0-22-16,0 0 0,0 21 16,0-21-16,0 1 0,21-1 15,0 0-15,0-21 0,0 0 16,0 0-16,1 0 0,20 0 15,-21 0-15,0 0 0,0 0 0,22-21 16,-22 0-16,0-1 0,21 1 0,-20 0 16,-1 0-16,0 0 0,0-22 0</inkml:trace>
  <inkml:trace contextRef="#ctx0" brushRef="#br0" timeOffset="60344.09">9694 6964 0,'0'0'0,"0"-21"0,0 0 0,0-1 16,0 1-16,0 0 0,0 0 0,0-21 15,0 20-15,-21 1 0,21 0 16,-21-21-16,21 21 0,-21-1 0,21 1 16,-21-21-16,-1 21 0,1 0 15,0-1-15,21 1 0,-21 0 0,0 21 16,0-21-16,-1 21 0,1 0 15,0 0-15,0 21 0,0 0 16,0 0-16,-22 22 0,22-22 0,0 21 16,-21 22-16,20-22 0,1 22 15,0-22-15,-21 21 0,21 1 0,21-1 16,-22 1-16,22 21 0,0-22 0,-21 22 16,21-22-16,0 22 0,0-22 15,0 1-15,21-22 0,1 22 16,-1-22-16,0 0 0,0 1 0,21-1 15,-20-21-15,20 22 0,0-22 16,1 0-16,-1-21 0,0 21 0,1-21 16,20 0-16,-21 0 0,22 0 0,-22 0 15,22-21-15,-1 0 0,1 0 16,-1-1-16,-20-20 0,20 21 0,1-21 16,-22-1-16,0 1 0,1 0 0,20-22 15,-21 1-15,-20-1 0,20 1 16,-21-22-16,21 21 0,-20-20 15,-1 20-15,0 1 0,-21-22 0,0 22 0,0-22 16,0 21-16,-21 1 0,0-1 16,-1 22-16,-20-21 0,0 20 15,-22 22-15,1-21 0,-1 21 0,-20 21 16,-1 0-16,0 0 0,1 0 16,-1 21-16,0 0 0,22 0 0,-1 21 15,1 1-15,20-1 0,1 0 0,0 22 16,21-22-16,-1 1 0,22 20 15,0-21-15,0 1 0,43 20 0,-22-20 16,21 20-16,1 1 0,-1-22 16,21 21-16,1 1 0,-1-22 15,22 22-15,-21-22 0,20 22 0,-20-22 16,-1 21-16,1-20 0,-1-1 0,1 0 16,-22 1-16,0 20 0,1-20 15,-22-1-15,0 0 0,0 1 0,-21-1 16,0 0-16,0 1 0,0-1 0,-21 21 15,0-20-15,0-22 0,-22 0 16,22 0-16,-21 0 0,21 1 16,-22-1-16,1-21 0,21 0 0,-21 0 15,20 0-15,-20 0 0,21 0 0,0 0 16,0 0-16,-1-21 16,22-1-16,0-20 0,0 21 0,0 0 15,0-22-15,22 1 0,20 0 16,-21-1-16,0 1 0,22 0 0,-1-1 15,0 1-15</inkml:trace>
  <inkml:trace contextRef="#ctx0" brushRef="#br0" timeOffset="63028.56">10922 7303 0,'0'0'0,"0"-22"0,0 1 15,0 42 16,0 1-31,0-1 0,0 0 0,0 21 16,0-21-16,0 22 16,0-22-16,0 21 0,0 1 0,0-22 15,0 21-15,21-21 0,-21 22 0,21-22 16,-21 0-16,0 0 0,21 0 0,1-21 16,-1 21-16,0 1 0,0-22 15,0 0-15,22 0 0,-22 0 16,0 0-16,0 0 0,0 0 0,0 0 15,22-22-15,-22 1 0,0 0 16,0 0-16,0 0 0,1-22 0,-1 22 16,0-21-16,0 0 0,-21 20 15,21-20-15,-21 0 0,21 21 0,-21-1 16,22 1-16,-22 0 0,0 0 16,0 42 15,-22 21-31,1-20 0,21-1 15,0 21-15,-21 0 0,21-20 0,0 20 16,-21 0-16,21-21 0,0 1 0,0 20 16,0-21-16,0 0 0,0 0 15,21 1-15,0-1 0,0 0 0,1-21 16,-1 21-16,0-21 0,0 0 0,0 0 16,22 0-16,-1 0 0,-21 0 15,21 0-15,1-21 0,-22 21 16,21-21-16,1 0 0,-1-1 0,-21 1 15,21 0-15,1-21 0,-22 21 0,21-22 16,-21 22-16,22-21 0,-22-1 16,-21 1-16,21 0 0,-21 21 0,21-22 15,-21 22-15,0 0 0,0 0 0,0 0 16,0-1-16,-21 22 16,0 0-16,0 0 0,0 22 15,21-1-15,-22 0 0,1 0 0,0 0 16,21 22-16,0-1 0,0-21 15,0 21-15,0 1 0,0-22 16,0 21-16,0-21 0,0 22 0,0-22 16,0 0-16,0 0 0,21 0 0,0 1 15,1-22-15,-1 21 0,0-21 16,0 0-16,0 0 0,0 0 0,22 0 16,-22 0-16,21-21 0,-21-1 0,22 22 15,-1-21-15,-21-21 0,22 21 0,-1-22 16,0 22-16,-21-21 0,22 0 15,-1-1-15,-21 1 0,0 0 0,1 20 16,-1-20-16,-21 21 0,0 0 0,0 0 16,-21 21-1,-1 0-15,1 21 16,0 0-16,0 0 0,0 0 0,0 0 16,21 1-16,0 20 0,0-21 15,0 0-15,0 0 0,0 22 0,0-22 16,21 0-16,0 0 0,-21 0 0,21 1 15,0-22-15,-21 21 0,0 0 0,21-21 16,1 21-16,-44-21 31,1 0-15,0 0-16,0-21 0,0 21 16,0 0-16,-1-21 0,1 21 0,0-21 15,0 21-15,0 0 0,0 0 16,21 21-1,0 0-15,0 0 0,0 0 16,0 0-16,21-21 0,-21 22 16,42-1-16,-21-21 0,0 0 0,1 21 15,20-21-15,0 0 0,1 0 16,-1 0-16,21 0 0,-20 0 0,-1 0 16,22 0-16,-1-21 0,-21 0 0,22 21 15,-22-22-15,1 1 0,-1 0 16,0-21-16,1 21 0,-22-22 0,0 1 15,0 0-15,0-22 0,0 1 0,1-1 16,-1 1-16,0-1 0,-21-21 16,0 22-16,21-1 0,-21 1 15,0-1-15,21 1 0,-21-1 0,0 22 16,0 0-16,0-1 0,0 22 0,0 0 16,0 0-16,0 0 0,0 42 15,0 0 1,0 21-16,0-20 0,-21 20 15,21 0-15,-21 22 0,21-22 0,0 0 16,0 22-16,0-1 0,0 1 0,0-22 16,0 22-16,0-1 0,0 1 15,-21-22-15,21 22 0,-21-22 16,21 0-16,0 1 0,0-1 0,0-21 16,0 21-16,0-20 0,0-1 0,0 0 15,0 0-15,21-21 16,0 0-1,0-21-15,0 21 0,0-21 0,22 0 16,-22-1-16,21 1 0,-21-21 16,1 21-16,20-22 0,-21 22 0,21-21 15,-20 21-15,-1-22 0,0 22 0,0 0 16,0 0-16,0 0 0,-21 42 31,0 0-31,0 0 16,0 0-16,0 22 15,-21-22-15,21 21 0,0-21 0,0 1 16,0 20-16,0-21 0,0 0 0,0 0 16,0 1-16,0-1 0,0 0 0,0 0 15,21-21 1,1 0-16,20 0 0,-21 0 16,0 0-16,0 0 0,22 0 0,-22-21 15,21 0-15,-21 0 0,22-1 16,-22 1-16,0 0 0,21 0 0,-20-21 15,-1 20-15,0 1 0,0 0 16,0 0-16,-21 0 0,0 0 0,21-1 16,-21 44 15,-21-1-31,21 0 0,-21 0 0,21 0 16,0 0-16,0 1 0,0-1 15,0 0-15,0 0 0,0 0 0,0 0 16,0 1-16,0-1 0,21-21 15,-21 21-15,21-21 0,1 0 16,-1 0-16,0 0 16,0 0-16,0 0 0,0-21 0,-21 0 15,22 21-15,-22-22 0,21 1 16,-21 0-16,0 0 0,0 0 16,0 0-16,0-22 0,0 22 0,0-21 15,0 21-15,-21-22 0,-1 22 0,1-21 16,0 21-16,0-1 0,0 22 15,0-21-15,-22 21 0,22 0 0,0 0 16,0 0-16,0 0 0,-1 21 0,1-21 16,21 22-16,0-1 15,0 0 1,21-21-16,1 0 16,-1 0-16,21 0 0,-21-21 15,0 21-15,22-21 0,-22 21 16,0-22-16,0 1 0,22 21 0,-22-21 15,0 21-15,0-21 0,0 21 0,0 0 16,1 0-16,-1 0 16,0 0-16,0 0 0,-21 21 15,0 0-15,0 0 0,0 1 0,0-1 16,0 21-16,0-21 0,0 0 16,0 1-16,0 20 0,0-21 0,0 0 15,0 0-15,0 1 0,0-1 0,0 0 16,0 0-16,0 0 15,0 0-15,21-21 47,-21-21-47,21 21 0,-21-21 16,22 0-16,-1 0 0,0-22 0,-21 22 16,21-21-16,0 21 0,0-22 0,1 1 15,20 21-15,-21-21 0,0 20 16,22 1-16,-22-21 0,0 42 0,21-21 15,1 0-15,-22 21 0,21 0 0,-21 0 16,0 0-16,1 21 0,-1-21 16,0 21-16,0 42 15,-21-41-15,0-1 0,0 21 0,0-21 16,0 22-16,0-22 0,0 0 0,0 0 16,0 21-16,0-20 0,0-1 15,0 0-15,0 0 0,0 0 16,21-21-16,0 0 15,1 0-15,-1 0 0,0 0 0,0-21 16,21 21-16,-20-21 0,-1 0 16,21 0-16,-21-1 0,0 1 0,22 0 15,-22-21-15,21-1 0,-21 22 16,1-21-16,20 0 0,-21-1 0,0 1 16,0 0-16,1 20 0,-22-20 15,0 21-15,0-21 0,0 20 16,-22 22-16,1 0 0,0 0 15,-21 0-15,21 22 0,-1-1 16,22 0-16,-21 21 0,21-21 0,-21 22 16,21-22-16,0 21 0,0-21 0,0 22 15,0-22-15,0 21 0,0-21 16,0 1-16,0-1 0,21 0 0,0 0 16,-21 0-16,0 0 0,0 1 0,0-1 15,0 0 1,-21-21-1,0 0-15,0 0 16,0 0-16,0 0 0,-1 0 16,1 0-16,0-21 15,0 21-15,21-21 0,-21-1 0,0 1 16,21 0-16,-22 0 0</inkml:trace>
  <inkml:trace contextRef="#ctx0" brushRef="#br0" timeOffset="63248.43">14817 6668 0,'0'0'0,"-22"0"0,1 0 0,0 0 0,0 0 16,0 0-1,0 21 48</inkml:trace>
  <inkml:trace contextRef="#ctx0" brushRef="#br0" timeOffset="63472.22">13377 7006 0,'0'0'0,"-63"21"32,84-21-17,0 0-15,0 0 0,22 0 0,-22 0 16,21 0-16,0 0 0,1 0 16,20-21-16,-20 21 0,-1 0 0,21 0 15,-20-21-15,20 21 0,-20 0 0,-1 0 16,0 0-16,-21 0 0,22-21 15,-22 21-15</inkml:trace>
  <inkml:trace contextRef="#ctx0" brushRef="#br0" timeOffset="64795.63">4424 8869 0,'0'0'0,"-43"0"0,-20 0 0,21 0 0,-1 0 0,1 0 16,21 0-16,-22 21 0,22-21 15,-21 0-15,0 0 0,20 0 16,1 21-16,0-21 31,21 21-15,-21 1 0,0-22-1,0 0-15,-1 21 0,1-21 16,21 21-16,-21-21 15,0 0-15,0 0 0,-22 0 0,22 0 0,0 0 16,0 0-16,-21 0 0,20 0 16,-20 0-16,21 0 0,-21 0 0,20 0 15,-20 0-15,21 0 0,0 0 16,0 0-16,-22 0 0,22 0 0,0 0 16,0 0-16,0 0 15,42 0 32,0 0-47,0 0 0,0 0 0,0 0 16,1-21-16,20 21 0,-21 0 15,21-21-15,1 21 0,-1 0 0,22 0 16,-22 0-16,0 0 0,22-22 16,-1 1-16,-20 21 0,20 0 0,1 0 15,-1-21-15,1 21 0,-1 0 0,22-21 16,-22 21-16,22-21 0,0 21 15,-1 0-15,1-21 0,0 21 0,-1 0 16,22-22-16,-21 1 0,-1 21 0,22-21 16,0 21-16,0-21 0,0 21 15,21 0-15,-21-21 0,21 21 0,-22-21 16,22-1-16,0 22 0,0 0 0,0-21 16,0 21-16,0 0 0,0-21 15,0 21-15,0-21 0,0 21 16,22-21-16,-22 21 0,0-21 0,21 21 15,-21-22-15,21 22 0,-21-21 0,21 0 16,-21 21-16,21-21 0,0 21 0,1-21 16,-22 0-16,21 21 0,-21-22 15,21 1-15,0 21 0,0-21 0,0 0 16,-21 21-16,22-21 0,-22 0 0,21 21 16,0-22-16,0 1 0,0 0 15,0 21-15,1-21 0,-22 0 0,21 0 16,-21-1-16,21 22 0,-21-21 0,21 0 15,-21 0-15,0 21 16,21-21-16,-21 0 0,0-1 0,21 22 16,-21-21-16,22 0 0,-22 21 0,0-21 15,0 21-15,0-21 0,0 21 16,-22 0-16,22-21 0,0 21 0,-21 0 16,0-22-16,21 1 0,-21 21 0,0 0 15,0-21-15,-1 21 0,1 0 0,0-21 16,21 21-16,-21 0 0,0-21 15,0 21-15,-1-21 0,1 21 0,-21 0 16,21 0-16,0-22 0,-22 22 0,1 0 16,21 0-16,-22-21 0,-20 21 15,21 0-15,-22 0 0,1-21 16,-1 21-16,1 0 0,-22 0 0,0-21 16,1 21-16,-1 0 0,0 0 15,1 0-15,-22 0 0,0-21 0,0 21 16,0 0-16,0 0 15,1 0 1,-44 0 15,1 21-31,0-21 16,0 0-16,0 21 0,0-21 16,21 21-16,-22-21 0</inkml:trace>
  <inkml:trace contextRef="#ctx0" brushRef="#br0" timeOffset="64908.56">17039 7789 0,'-21'0'0,"0"0"15,21 22-15,-21-22 16,-1 0 15,22 21-31,-21-21 0,21 21 16,-21-21-16,0 0 0,0 21 0</inkml:trace>
  <inkml:trace contextRef="#ctx0" brushRef="#br0" timeOffset="66128.63">3937 10054 0,'0'0'0,"0"-21"16,0 0 0,-21 0-16,21 0 0,0-1 15,0 1-15,0 0 0,0 0 16,-21 0-16,21 0 16,0 42 15,-22-21-31,22 21 0,0 21 15,0-21-15,0 1 0,0 20 16,0 0-16,0-21 0,0 22 16,0-1-16,0 0 0,0 1 0,0-1 15,0 0-15,0 1 0,0-1 0,0 0 16,0-20-16,0 20 0,0 0 16,0-21-16,0 22 0,0-22 0,0 0 15,0 0-15,0 0 0,0-42 63,22 0-63,-22 0 0</inkml:trace>
  <inkml:trace contextRef="#ctx0" brushRef="#br0" timeOffset="66564.39">4254 10329 0,'0'0'0,"0"22"31,0-1-31,22-21 15,-22-21 1,0-1-16,0 1 16,21 21-16,-21-21 0,0 0 15,0 0-15,0 0 16,-21 21 0,-1 0 15,1 21-31,21 0 0,0 0 15,0 0-15,0 0 0,0 1 16,0-1-16,0 0 16,0 0-1,21-21 17,-21-21-17,0 0-15</inkml:trace>
  <inkml:trace contextRef="#ctx0" brushRef="#br0" timeOffset="68644.6">6096 9589 0,'-21'0'15,"0"0"-15,21 21 16,0 0-16,0 0 0,0 0 16,0 0-16,0 22 15,0-22-15,0 0 0,0 0 0,0 0 16,0 1-16,0-1 0,21 0 15,0-21-15,0 0 16,0 0-16,0 0 0,1 0 0,-1 0 16,21 0-16,-21 0 0,0-21 15,22 21-15,-22-21 0,21-1 16,-21 1-16,22 0 0,-1 0 0,-21 0 16,22 0-16,-22-1 0,0 1 0,0 0 15,-21 0-15,0 0 0,0 0 16,0-1-16,0 1 0,-21 21 0,21-21 15,-42 0-15,20 21 0,1-21 16,-21 21-16,0 0 0,20 0 0,-20 0 16,21 0-16,-21 0 0,20 0 0,-20 21 15,21 0-15,-21 0 0,20 22 16,1-22-16,0 21 0,0 0 0,0 1 16,0-1-16,21 0 0,-22 1 15,22-22-15,0 21 0,0 1 16,0-22-16,0 21 0,0-21 0,22 0 15,-1 1-15,0-1 0,0 0 0,0 0 16,0-21-16,1 0 0,-1 21 16,0-21-16,0 0 0,21 0 0,-20 0 15,-1 0-15,0 0 0,0 0 0,0 0 16,0 0-16,1-21 0,-1 21 16,-21-21-16,0 0 15,-21 21-15,-1 0 16,1 0-16,0 0 0,-21 0 15,21 0-15,-22 0 0,1 21 16,21-21-16,-22 21 0,22 0 0,-21 0 16,21 1-16,0-1 0,-1 0 15,1 21-15,0 1 0,21-1 0,0-21 16,0 21-16,0 1 0,0-22 0,0 21 16,21-21-16,-21 1 0,21-1 15,1 0-15,-1 0 0,0 0 0,21-21 16,-21 0-16,1 0 0,-1 0 0,21 0 15,-21 0-15,22 0 0,-1 0 16,-21 0-16,21-21 0,-20 21 0,20-21 16,0 0-16,-21 0 0,1-1 0,20 1 15,-21 0-15,0-21 16</inkml:trace>
  <inkml:trace contextRef="#ctx0" brushRef="#br0" timeOffset="68856.48">6900 10139 0,'64'0'32,"-43"21"-32,-21 0 15,21-21-15,0 21 0,0 1 0,1-1 16,-1-21-16,-21 21 0,21 0 0,0 0 16,0-21-16,-21 21 0,0 1 15,21-22-15,-21 21 0,22-21 16,-22 21-16,21-21 15,0 0 1</inkml:trace>
  <inkml:trace contextRef="#ctx0" brushRef="#br0" timeOffset="69102.34">7281 10012 0,'0'0'16,"0"21"-1,-21-21 1,0 21-16,0 0 0,0 1 16,21-1-16,-22 21 0,1-21 0,0 0 15,0 22-15,-21-22 0,20 21 16,1 1-16,0-22 0,0 21 0,0-21 16,0 22-16,-1-22 0,22 0 0,0 0 15,0 0-15,0 0 0,22-21 16,-1 0-1,0 0-15,0 0 0,0-21 0,0 0 16</inkml:trace>
  <inkml:trace contextRef="#ctx0" brushRef="#br0" timeOffset="69416.16">7535 10097 0,'0'21'31,"0"0"-31,-21 0 0,21 21 16,-21-20-16,21 20 0,0-21 0,0 21 15,0 1-15,0 20 0,0-20 16,0-1-16,0 21 0,0 1 0,0-22 16,0 22-16,0-22 0,-21 22 0,21-1 15,0-21-15,0 22 0,0-1 0,-21-20 16,21 20-16,0-20 15,0 20-15,0-21 0,0 1 0,0-1 16,0-21-16,0 0 0,0 1 0,0-1 16,0 0-16,0-42 15,0 0 1,0-1-16,0 1 0,0-21 0,0 0 16,21-1-16</inkml:trace>
  <inkml:trace contextRef="#ctx0" brushRef="#br0" timeOffset="69740.98">7514 10266 0,'0'0'15,"-21"-42"-15,21 20 0,0 1 0,0-21 0,0 21 16,0 0-16,0-1 0,21 1 16,0 0-16,-21 0 0,43 21 15,-22-21-15,0 21 0,21 0 0,-21 0 16,22 0-16,-1 0 0,0 0 0,-20 0 15,20 21-15,-21 0 0,0 0 16,0 0-16,-21 1 0,0 20 0,0-21 16,0 0-16,-21 22 0,0-22 0,0 21 15,-21-21-15,-1 22 16,1-22-16,0 0 0,-1 21 0,1-21 16,0 1-16,20-22 0,-20 21 0,21 0 15,0-21-15,0 0 0,21-21 31,0 0-31,21-1 16,-21 1-16,42 0 0,-21 0 16</inkml:trace>
  <inkml:trace contextRef="#ctx0" brushRef="#br0" timeOffset="70000.83">8213 9737 0,'0'0'15,"21"0"-15,-21 21 16,0 0 0,0 0-16,0 0 0,0 22 0,0-22 15,-21 21-15,21 1 0,0-1 16,0 0-16,-22 1 0,22-1 0,-21 0 16,21 1-16,0-1 0,-21-21 0,21 21 15,-21 1-15,21-1 0,-21-21 16,21 22-16,0-22 0,0 0 0,0 0 15,0 0-15,21-21 16,0 0-16,0 0 0,0 0 16,1 0-16,-1 0 0</inkml:trace>
  <inkml:trace contextRef="#ctx0" brushRef="#br0" timeOffset="71136.21">8911 10118 0,'0'0'0,"-21"-85"32,0 64-32,0 21 15,-1-21-15,1 21 0,-21 0 0,21 0 16,0 0-16,-22 0 0,1 0 0,21 21 16,-22 0-16,22 0 0,-21 0 15,21 22-15,0-22 0,-1 21 0,1-21 16,0 22-16,21-22 0,0 21 0,0 1 15,0-22-15,0 0 0,0 21 0,0-21 16,0 1-16,21-1 16,0 0-16,1-21 0,-1 0 0,0 0 15,0 0-15,21 0 0,-20-21 0,20 21 16,-21-21-16,21-1 0,-20 1 16,20 0-16,-21-21 0,0 21 15,0-1-15,1-20 0,-1 21 0,0-21 16,-21 20-16,0 1 0,0 0 15,21 0-15,-21 0 0,0 0 0,0 42 32,0 0-17,0 0-15,0 0 0,0 0 16,0 1-16,0-1 0,0 21 0,0-21 16,0 0-16,0 22 0,0-22 0,0 0 15,0 0-15,21 0 0,0-21 16,1 22-16,-1-22 0,0 0 0,21 0 15,-21 0-15,1 0 0,20 0 16,0 0-16,-21 0 0,22-22 0,-22 1 16,21 0-16,-21 0 0,1 0 15,20 0-15,-21-1 0,0 1 0,0-21 16,1 21-16,-1 0 0,0-22 0,0 22 16,-21 0-16,0-21 0,21 20 15,-21 1-15,21 21 0,-21 21 31,-21 1-31,0-1 16,21 0-16,-21 0 0,21 0 0,0 0 16,0 1-16,-21-1 0,21 0 0,0 0 15,0 0-15,0 0 0,0 1 16,0-1-16,21-21 16,0 0-16,0 0 15,0 0-15,22 0 0,-22 0 0,0-21 16,0 21-16,0-22 0,1 1 0,-1 0 15,0 0-15,0 0 0,-21 0 16,21-1-16,0 1 0,-21 0 0,22 0 16,-22 0-16,21 0 0,0 21 15,-21 21 17,0 0-32,0 0 15,0 0-15,0 0 0,0 1 16,0-1-16,0 0 15,0 0-15,0 0 0,-21-21 0,21 21 16,-21-21-16,21 22 0,0-44 31,0 1-15,21 0-16,0 0 0,0 0 16,0 0-16,0-22 0,1 22 0,-1 0 15,0-21-15,21 20 16,-21 1-16,1-21 0,20 21 0,-21 21 15,0-21-15,22 21 0,-22 0 0,0 0 0,0 21 16,0 0-16,-21 0 16,0 0-16,0 0 0,21 22 15,-21-22-15,22 0 0,-22 0 0,0 0 16,0 1-16,21-22 0,0 21 0,0-21 16,0 21-16,0-21 15,1 0-15,-1 0 0,21 0 16,-21-21-16,0 21 0,1-21 0,-1-1 15,0 22-15,0-21 0,0 0 0,0 0 16,1 0-16,-1-22 0,-21 22 16,0 0-16,0 0 0,0 0 0,0-22 15,0 22-15</inkml:trace>
  <inkml:trace contextRef="#ctx0" brushRef="#br0" timeOffset="71336.09">9525 9737 0,'-42'42'32,"42"-21"-32,0 0 15,21-21-15,0 0 16,0 0-16,0 0 15,0 0-15</inkml:trace>
  <inkml:trace contextRef="#ctx0" brushRef="#br0" timeOffset="71920.75">12404 9313 0,'0'0'0,"-22"-42"0,22 21 15,0 0-15,0-22 0,-21 22 0,21 0 16,-21 0-16,21 0 16,-21 21-16,0 21 15,21 0-15,0 0 16,-21 0-16,21 22 0,0-1 0,0 0 16,0 22-16,0-22 0,0 22 15,0-1-15,-22 1 0,22-1 0,0 1 16,-21-1-16,21 1 0,0-22 15,0 0-15,-21 1 0,21-1 0,0 0 16,-21-20-16,21-1 0,0 0 0,0 0 16,0 0-16,0 0 0,0-42 47,0 0-47,0 0 0</inkml:trace>
  <inkml:trace contextRef="#ctx0" brushRef="#br0" timeOffset="72252.57">11917 9398 0,'0'0'0,"-21"-21"0,21 0 0,-22 0 0,22-1 16,0 1-16,0 0 0,0 0 0,0 0 15,0 0-15,22-1 0,-1 1 16,0 0-16,21 0 0,1 0 0,-1 0 15,21-1-15,-20 1 0,20 0 16,1 21-16,-1-21 0,-20 21 0,20 0 16,1 0-16,-22 21 0,0 0 0,1 0 15,-22 1-15,0 20 16,0 0-16,-21 1 0,0-1 0,0 0 16,-21 1-16,-21-1 0,20 0 0,-20 22 15,0-22-15,-1 0 0,1 1 16,0-1-16,-1 0 0,1 1 0,0-22 15,21 0-15,-1 0 0,1 0 0,42-21 32,1 0-32,-1 0 0</inkml:trace>
  <inkml:trace contextRef="#ctx0" brushRef="#br0" timeOffset="73700.74">13060 9483 0,'-85'0'31,"64"0"-31,21 21 16,-21 21-16,0-21 0,-1 1 0,1 20 15,0 0-15,21 1 0,-21-1 0,0 0 16,21 1-16,0-22 0,0 21 15,0 0-15,0-20 0,0 20 16,0-21-16,0 0 0,0 0 0,21 1 16,0-1-16,0 0 0,0-21 0,22 0 15,-22 0-15,21 0 0,1 0 16,-22 0-16,21 0 0,0 0 0,1 0 16,-1-21-16,0 0 0,1-1 0,-1 22 15,-21-42-15,22 21 0,-22 0 0,0 0 16,0-22-16,0 22 0,0-21 15,-21-1-15,0 1 0,0 0 0,0-1 16,0 1-16,0 0 0,-21 21 0,0-22 16,0 22-16,-21 0 0,20 0 15,-20 0-15,0 21 0,21 0 0,-22 0 16,-20 0-16,20 0 0,1 0 16,0 21-16,-1 0 0,1 0 0,0 21 15,-1 1-15,22-22 0,-21 21 16,42 1-16,0-1 0,0 0 0,0 1 15,0-1-15,0 0 0,0-21 0,21 22 16,0-22-16,0 0 0,1 0 16,20 0-16,0 1 0,1-22 0,-1 0 15,0 0-15,1 0 0,20 0 0,1 0 16,-22 0-16,21 0 0,1-22 0,-1 1 16,-20 0-16,20-21 15,-20 21-15,20-22 0,-21 22 0,1-21 0,-1-22 16,0 22-16,1 0 0,-1-22 15,-21 1-15,0 20 0,1-20 16,-1 20-16,0-20 0,-21 21 0,0-22 16,0 22-16,0-1 0,0 1 0,0 0 15,0 21-15,0-1 0,0 1 16,0 0-16,0 42 16,-21 0-16,21 1 15,-21-1-15,21 21 0,0-21 16,0 22-16,0-1 0,0 21 0,0-20 15,-22-1-15,22 0 0,0 22 0,0-22 16,0 22-16,0-22 0,0 0 16,0 1-16,0-1 0,0 0 15,0 1-15,22-22 0,-22 21 0,21-21 16,0 1-16,0-1 0,0-21 16,0 0-16,1 0 0,-1 0 15,0 0-15,0 0 0,0 0 0,0-21 16,1-1-16,-1 1 0,0 0 0,0-21 15,0 21-15,0-1 0,1-20 0,-1 21 16,0-21-16,-21 20 0,21 1 16,-21-21-16,21 21 0,-21 0 15,0-1-15,21 22 0,-21 22 32,0-1-32,0 0 0,0 0 0,0 21 15,0-20-15,0-1 0,0 21 0,0-21 16,0 0-16,0 1 0,0-1 15,0 0-15,0 0 0,0 0 0,22 0 16,-1-21-16,21 22 0,-21-22 16,0 0-16,1 0 0,-1 0 0,21 0 15,-21-22-15,0 1 0,22 0 16,-22 0-16,0 0 0,0 0 0,0-1 16,1-20-16,-1 21 0,0-21 15,0-1-15,0 22 0,-21-21 16,21 21-16,-21-1 0,22 1 0,-22 0 15,0 0-15,0 0 16,0 42 0,0 0-16,0 0 15,0 0-15,0 22 0,0-22 0,0 21 16,-22 1-16,1-1 0,21 21 0,-21-20 16,21-1-16,0 22 0,0-1 15,0-21-15,0 22 0,0 21 0,0-22 16,0 1-16,0 20 0,21 1 0,-21-22 15,21 22-15,-21 0 0,22-22 16,-22 22-16,21-22 0,-21 22 16,21 0-16,0-22 0,-21 1 0,0 20 15,0-20-15,21-22 0,-21 22 0,0-22 16,0 0-16,0 1 0,0-22 0,0 0 16,-21 0-16,0 0 0,-21-21 15,20 0-15,-20 0 0,0 0 0,-22 0 16,22-21-16,-22 0 0,1 0 0,-1-21 15,1-1-15,-1 22 0,1-42 0,-1 20 16,22-20-16,0-1 0,-1 22 16,22-22-16,0 1 0,0-1 15,21 1-15,0-1 0,0 22 0,0-21 16,0-1-16,21 22 0,0-22 16,0 22-16,22-22 0,-22 22 0,21-21 15,1 20-15,-1 1 0,0-22 0,1 22 16,20 0-16,-21-1 0</inkml:trace>
  <inkml:trace contextRef="#ctx0" brushRef="#br0" timeOffset="75524.7">15240 9652 0,'0'0'0,"0"-21"0,-21 21 16,21-21-16,-21 21 0,21 21 31,0 0-31,0 0 16,0 22-16,0-22 0,0 21 0,0 0 15,0-20-15,0 20 0,0 0 0,0 1 16,0-22-16,0 21 0,0-21 16,0 0-16,0 1 0,0-1 0,0 0 15,0 0-15,0 0 0,-22-21 31,22-21-15,0 0-16,0 0 0,0 0 16,-21-1-16,21-20 0,0 21 0,0-21 15,0-1-15,0 22 0,0-21 16,0-1-16,0 1 0,21 21 0,1 0 16,-22 0-16,21-1 0,0 1 0,0 0 15,0 21-15,0 0 16,1 0-16,-1 21 0,0 0 0,-21 1 15,21-1-15,0 0 0,0 21 0,-21-21 16,0 1-16,22 20 0,-22-21 16,21 0-16,-21 0 0,0 1 0,0-1 15,21 0-15,-21 0 0,21 0 16,-21 0 0,21-21-16,0 0 15,1 0-15,-22-21 0,21 0 16,0 21-16,-21-21 0,21 0 0,0-22 15,0 22-15,1 0 0,-1-21 16,-21 21-16,21-22 0,0 22 0,0-21 16,0 21-16,1-22 0,-22 22 15,21 21-15,0-21 0,0 21 16,-21 21-16,21 0 16,-21 0-16,0 1 15,0-1-15,0 0 0,0 21 16,0-21-16,0 1 0,21 20 0,-21-21 15,0 0-15,0 0 0,22 22 0,-22-22 16,0 0-16,0 0 0,21 0 16,0-21-16,0 22 0,0-22 0,0 0 15,1 0-15,-1 0 0,21 0 0,-21 0 16,22 0-16,-1-22 0,-21 22 16,21-21-16,-20 0 0,20 0 0,-21 0 15,0 0-15,0-22 0,22 22 16,-43-21-16,21 21 0,0-22 0,0 1 15,-21 21-15,0 0 0,0-22 16,0 22-16,0 0 0,0 0 0,0 42 47,-21 0-47,0 21 0,21-20 0,-21-1 16,21 21-16,0-21 0,0 22 0,0-22 15,0 0-15,0 0 0,0 21 16,0-20-16,0-1 0,0 0 0,0 0 15,21-21-15,-21 21 0,21 0 0,0-21 16,0 0-16,22 0 0,-22 0 16,0 0-16,0 0 0,22 0 0,-22 0 15,0 0-15,0 0 0,21-21 0,-20 0 16,-1 0-16,-21 0 0,21 0 16,-21-1-16,21 1 0,-21-21 15,0 21-15,0-22 0,0 1 0,0 0 16,0 21-16,0-22 0,-21 1 0,0 0 15,21 20-15,-21-20 0,-1 21 16,1 0-16,-21 0 0,21 21 0,0-22 16,-22 22-16,22 0 0,0 0 0,-21 0 15,20 0-15,1 22 0,0-1 16,0 0-16,0 21 0,0-21 0,21 22 16,0-1-16,0 0 0,0 1 0,0-22 15,0 21-15,0-21 0,0 22 16,21-22-16,0 0 0,0 0 15,0 0-15,22 1 0,-22-1 0,21-21 16,-21 0-16,0 21 0,22-21 0,-22 0 16,21 0-16,-21 0 0,22 0 15,-1-21-15,0 0 0,1-1 0,-1 1 16,0 0-16,1 0 0,-1 0 0,-21 0 16,0-1-16,1-20 0,-1 21 15,-21 0-15,0 0 0,0-1 0,-21 22 31,-1 22-31,22-1 16,-21 0-16,21 21 16,0-21-16,0 1 0,-21-1 0,21 0 15,0 0-15,0 0 0,0 0 16,21 1-16,0-22 0,-21 21 16,22-21-16,-1 0 0,0 0 0,0 0 15,0 0-15,0 0 0,1 0 0,20 0 16,-21 0-16,21 0 0,-20-21 15,-1-1-15,21 1 0,-21 0 0,0 0 16,1 0-16,-1-22 0,0 22 0,0 0 16,-21-21-16,0 21 0,21-1 15,-21-20-15,0 21 0,0 0 16,0 0-16,0-1 0,0 1 0,0 42 31,0 1-31,0-1 0,-21 0 16,21 21-16,-21-21 0,21 22 0,0-22 15,-21 21-15,21 1 0,0-22 16,0 0-16,0 21 0,0-21 0,21 1 0,-21-1 16,21 0-16,0 0 0,0 0 15,1 0-15,-1-21 16,0 0-16,0 0 0,0 0 16,0 0-16,1 0 15,-22 22 1,0-1-1,0 0-15,0 0 0,-22 0 0,1 22 16,0-22-16,0 42 0,0-20 16,21 20-16,-43-21 0,22 22 0,0-1 15,0 1-15,0-1 0,-22 22 16,22-21-16,0-1 0,-21 1 0,21-1 0,-1 22 16,-20-22-16,21 1 0,0-1 15,0 22-15,-1-22 0,1 1 0,0-22 16,0 22-16,0-22 0,0 0 15,-1 1-15,1-22 0,21 21 0,-21-42 16,21 21-16,0-42 16,0 0-16,21 0 15,0-21-15,1-1 0,-1 1 0,0 0 16,0-22-16</inkml:trace>
  <inkml:trace contextRef="#ctx0" brushRef="#br0" timeOffset="75828.62">17674 10054 0,'0'0'0,"0"-63"0,0 20 0,0 1 16,0 0-16,0-1 0,0 22 0,0-21 15,0 21-15,0 0 16,0-1-16,0 1 0,0 0 16,21 21-16,0 0 0,1 0 15,-1 0-15,0 21 0,0 0 16,0 1-16,0-1 0,-21 21 0,0 0 15,22-20-15,-22 20 0,0 0 0,0 1 16,0-22-16,0 21 0,-22 0 0,22-20 16,-21-1-16,0 0 0,0 0 15,0 0-15,-22-21 0,22 21 0,0-21 16,0 0-16,0 0 0,0 0 16,21-21-1,0 0 1,0 0-16,21 0 0,0 0 0</inkml:trace>
  <inkml:trace contextRef="#ctx0" brushRef="#br0" timeOffset="76792.59">18182 9144 0,'0'0'0,"0"-42"0,0 21 0,0-1 15,0 1-15,0 42 32,-21 1-32,21-1 0,0 0 15,0 21-15,0 1 0,0-1 16,-21 0-16,21 1 0,0-1 0,0 0 16,0 1-16,0 20 0,-21-21 0,21 22 15,0-22-15,-22 1 0,22 20 16,-21-21-16,21 1 0,0-22 0,-21 21 15,21-21-15,0 1 0,-21-1 0,21 0 16,0 0 0,0-42-1,0 0-15,21 0 16,0-1-16,0-20 0,1 21 0,-1-21 16,0 20-16,0-20 0,0 21 15,0 0-15,1 0 0,-1-1 0,-21 1 16,21 21-16,0 0 15,-21 21-15,0 1 16,0-1-16,0 0 0,0 0 0,0 0 16,0 0-16,0 1 0,0-1 0,21 0 15,-21 0-15,21 0 0,1 0 16,-1 1-16,0-22 16,0 21-16,0-21 0,0 0 0,1 0 15,-1 0-15,0 0 0,0 0 16,0 0-16,0-21 0,22-1 15,-22 1-15,0 0 0,21 0 0,-20 0 16,-1-22-16,0 22 0,0 0 0,0 0 16,-21 0-16,0 0 0,21-1 15,-21 44 17,0-1-32,-21 0 0,21 0 15,0 0-15,-21 0 0,21 1 16,0-1-16,-21 0 0,21 0 0,0 0 15,0 0-15,0 1 16,0-1-16,21-21 0,0 0 16,0 0-16,22 0 0,-22 0 15,0 0-15,0 0 0,22 0 0,-22-21 16,21-1-16,0 1 0,-20 0 0,20 0 16,-21 0-16,21-22 0,-20 1 15,-1 21-15,0-21 0,0-1 0,0 22 16,-21-21-16,0 21 0,0-1 0,0 1 15,0 0-15,0 0 0,-21 21 16,0 0-16,0 0 0,0 0 16,-1 21-16,1 0 0,0 0 15,21 22-15,0-22 0,0 0 16,0 0-16,0 22 0,0-22 16,0 0-16,0 21 0,0-21 0,21 1 15,-21-1-15,21 0 0,-21 0 0,22 0 16,-1 0-16,-21 1 15,0-44 17,-21 22-32,21-21 15,0 0-15,0 0 16,0 0-16,21 0 0,0-1 16,0 1-16</inkml:trace>
  <inkml:trace contextRef="#ctx0" brushRef="#br0" timeOffset="77488.14">19664 9589 0,'42'0'31,"-42"21"-31,0 0 0,0 0 16,-21-21-16,21 21 0,-21 22 0,21-22 16,0 0-16,-21 0 0,21 0 15,-22 0-15,22 1 0,-21-1 16,21 0-16,0 0 15,0-42 32,0 0-47,21 0 0,1-1 16,-1-20-16,-21 21 0,21 0 16,0-22-16,0 22 0,0-21 0,1 21 15,-22 0-15,21-1 0,0 22 0,0-21 16,0 21-1,0 21-15,-21 1 16,0-1-16,0 0 0,0 0 0,0 0 16,0 0-16,0 1 0,0-1 15,0 0-15,0 0 0,0 0 16,0 0-16,0 1 0,0-1 16,22-21-1,-1 0 1,-21-21-16,21-1 15,0 1-15,-21 0 0,21 0 0,0 0 16,1 0-16,-1-22 0,0 22 0,21-21 16,-21 21-16,1-22 0,-1 22 15,0 0-15,0-21 0,0 20 0,-21 1 16,21 21-16,-21 21 31,0 1-31,0-1 0,0 0 16,0 0-16,0 21 0,0-20 15,0-1-15,0 21 0,0-21 0,0 0 16,22 22-16,-22-22 0,21 0 16,21 0-16,-21 0 0,0 1 0,22-22 15,-22 21-15,21-21 0,-21 0 0,22 0 16,-22 0-16,0 0 0,0 0 0,0 0 16,1 0-16,-1-21 0,0-1 15,0 1-15,0 0 0,-21 0 0,0 0 16,0-22-16,0 22 0,0-21 0,0 0 15,0 20-15,0-20 16,0 21-16,0 0 0,-21-22 0,21 22 16</inkml:trace>
  <inkml:trace contextRef="#ctx0" brushRef="#br0" timeOffset="77712.37">19685 9123 0,'0'0'16,"-21"0"-16,-22 0 0,22 0 0,0 0 0,0 0 15,0 0 1,21 21 15,0 0-15</inkml:trace>
  <inkml:trace contextRef="#ctx0" brushRef="#br0" timeOffset="79693.03">7133 11853 0,'0'0'0,"0"22"16,0-44 15,0 1-31,0 0 0,0 0 16,0 0-16,0 0 0,0-1 0,0 1 15,0 0-15,0-21 0,0 21 16,0-22-16,0 22 0,-21-21 0,0 21 15,-22-1-15,22-20 0,-21 21 16,0 21-16,-1 0 0,1 0 16,0 0-16,-22 0 0,22 0 0,-22 21 15,1 0-15,20 22 0,-20-1 0,21 0 16,20 1-16,-20-1 0,21 21 16,0-20-16,0 20 0,21-20 0,0 20 15,0-21-15,0 1 0,0 20 0,0-42 16,0 22-16,21-1 0,0-21 15,0 0-15,21 1 0,-20-22 0,20 0 16,0 0-16,-21 0 0,22 0 0,20 0 16,-20-22-16,-1 1 0,0 0 15,1 0-15,-1-21 0,0 20 16,1-20-16,-1 0 0,-21 21 0,0-22 16,0 1-16,1 0 0,-22 20 15,0-20-15,0 0 0,0 21 0,0-22 16,0 22-16,0 0 0,0 0 15,0 42 1,-22 0-16,22 0 0,0 0 16,-21 22-16,21-22 0,0 21 0,0 1 15,0-1-15,0 0 0,0-21 16,21 22-16,1-22 0,-22 21 0,21-21 16,0 1-16,0-22 0,0 21 15,0-21-15,1 0 0,-1 0 0,0 0 16,21 0-16,-21 0 0,1-21 15,20-1-15,-21 1 0,21 0 0,-20 0 16,-1 0-16,21 0 0,-21-22 16,0 22-16,1 0 0,-22 0 0,0-22 15,21 22-15,-21 0 0,0 0 0,0 0 16,0 42 0,-21 0-1,21 0-15,0 0 0,0 1 0,-22 20 16,22-21-16,-21 21 0,21-20 0,-21 20 15,21-21-15,0 0 0,0 0 16,0 1-16,-21-22 0,21 21 16,21-21 15,-21-21-31,21-1 0,0 22 0,1-21 16,-1 0-16,0 0 0,21 0 0,-21 0 15,1-1-15,-1-20 0,0 21 16,0 0-16,0 21 0,0-21 0,1 21 15,-1-22-15,0 22 16,-21 22-16,21-1 0,-21 0 16,0 21-16,21-21 0,-21 1 0,21 20 15,1-21-15,-22 21 0,21-20 0,0-1 16,0 0-16,0 0 16,0 0-16,1 0 0,-1 1 0,0-22 15,21 0-15,-21 0 0,22 0 0,-22 0 16,21 0-16,1 0 0,-22 0 0,21-22 15,0 1-15,-20 21 0,20-21 16,0 0-16,-21 0 0,1 0 0,-1-1 16,0-20-16,0 21 0,-21 0 0,0-22 15,0 22-15,0-21 0,0 21 16,0-22-16,0 22 0,-21 0 0,0 0 16,0 0-16,-22 0 0,22-1 0,0 22 15,-21 0-15,20 0 0,-20 0 16,21 0-16,0 22 0,0-1 15,-1 0-15,1 0 0,0 21 0,21-20 16,-21 20-16,21-21 0,0 21 0,0 1 16,0-22-16,0 21 0,0-21 15,0 22-15,0-22 0,21 0 0,-21 0 16,21 0-16,0 1 0,1-22 0,-1 0 16,0 0-16,0 0 15,0 0-15,22 0 0,-22-22 0,0 22 16,21-21-16,-21 0 0,1 0 15,-1-21-15,21 20 0,-21-20 0,0 0 16,-21-1-16,22 1 0,-22 0 16,0-1-16,21 1 0,-21 0 0,0-22 15,0 22-15,0 0 0,0-22 0,0 22 16,0-1-16,0 1 0,0 0 16,0-1-16,0 22 0,0 0 0,0 0 15,-21 21-15,21 21 16,0 0-16,-22 22 0,22-1 15,0 21-15,0-20 0,-21 20 0,21 1 16,-21-22-16,21 22 0,0-1 0,0 1 16,0-22-16,0 0 15,0 1-15,21-1 0,0 0 0,22 1 16,-22-22-16,21 0 0,22 0 0,-22-21 16,22 0-16,-22 0 0,21 0 15,1 0-15,-1 0 0,1 0 0,-1-21 16</inkml:trace>
  <inkml:trace contextRef="#ctx0" brushRef="#br0" timeOffset="80147.78">10350 11388 0,'0'0'0,"-21"0"0,-21 0 0,21 0 0,0 0 16,-22 0-16,22 0 0,0 0 0,21-21 31,21 21-31,0-22 0,0 22 0,1 0 16,20 0-16,0-21 0,1 21 0,20-21 16,-21 21-16,22-21 0,-1 21 15,1 0-15,-1-21 0,1 21 0,-1-21 16,1 21-16,-1-22 0,-20 22 0,-1 0 15,0 0-15,-20 0 0,-1 0 16,0 0-16,-42 0 16,0 0-16,-1 0 15,-20 0-15,0 0 0,-1 0 16,1 22-16</inkml:trace>
  <inkml:trace contextRef="#ctx0" brushRef="#br0" timeOffset="80416.11">10604 11303 0,'0'0'15,"-21"0"-15,21 21 32,-21 0-32,21 1 0,0-1 15,0 0-15,0 0 0,0 0 0,0 22 16,0-1-16,0 0 0,0 1 16,0-22-16,0 21 0,0 0 15,-21 1-15,21-1 0,0 0 0,0 1 16,0-22-16,0 21 0,-21-21 0,21 22 15,0-22-15,0 0 0,0 0 16,0 0-16,21-21 16,0 0-16,0 0 15,0-21-15,1 21 16,-1-21-16,0 0 0,21 0 0,-21 0 16,1-22-16</inkml:trace>
  <inkml:trace contextRef="#ctx0" brushRef="#br0" timeOffset="81000.17">11134 11578 0,'21'-21'16,"-42"42"-16,42-21 15,-21 21 1,0 22-16,-21-22 0,-1 0 16,22 0-16,0 22 0,-21-22 15,21 0-15,-21 0 0,21 21 0,0-20 16,0-1-16,0 0 0,0 0 0,0 0 15,21-21-15,0 0 16,1 0-16,-1 0 0,0 0 16,0 0-16,21 0 0,-20 0 15,-1-21-15,21 0 0,-21 21 0,0-21 0,22 0 16,-22-1-16,0-20 16,0 21-16,0 0 0,-21 0 0,0-1 15,0-20-15,0 21 0,0 0 0,0 0 16,0-1-16,0 1 0,0 42 31,0 1-15,-21-1-16,21 0 0,0 0 0,0 0 15,0 22-15,0-22 0,0 21 16,-21-21-16,21 22 0,0-1 0,0 0 16,0 1-16,0-1 0,0 0 15,0 1-15,0-1 0,0 0 0,0 1 16,0 20-16,0-21 0,-21 1 15,0-1-15,21 0 0,-21 1 0,-1-1 16,22 0-16,-21-20 0,0 20 0,0 0 16,0-21-16,0 1 0,-1-1 15,22 0-15,-21 0 0,0-21 0,0 0 16,0 0-16,0 0 0,-1 0 0,1 0 16,0-21-16,-21-21 15,-1 20-15,22-20 0,0 21 0,0 0 16,0-22-16,0 1 0,21 21 0,0-21 15,0-1-15,0 22 0,0-21 16,0 21-16,0-1 0,21 1 0,0-21 16,0 21-16,0 0 0</inkml:trace>
  <inkml:trace contextRef="#ctx0" brushRef="#br0" timeOffset="81328.02">11959 11642 0,'0'-21'0,"0"42"0,-21-21 31,21 21-15,0 0-16,-21 21 0,0-20 16,21 20-16,-22 0 0,22 22 0,0-22 15,-21 22-15,21-22 0,-21 21 16,21 1-16,-21-22 0,21 22 0,0-1 15,0-20-15,0 20 0,0-21 0,0 1 16,0-1-16,0 0 0,-21 1 0,21-22 16,0 21-16,0-21 0,0 1 15,0-1-15,21-21 32,0-21-32,-21-1 0,21 1 15,0 0-15,-21 0 0,22-21 16,-22-1-16,0 22 0,0-21 0</inkml:trace>
  <inkml:trace contextRef="#ctx0" brushRef="#br0" timeOffset="81632.85">11917 11959 0,'0'0'15,"0"-42"-15,0 0 0,-21-1 0,21 1 0,0 21 16,0-22-16,0 1 0,0 21 16,0 0-16,0 0 0,0-1 15,21 1-15,21 0 0,-21 0 0,22 21 16,-1-21-16,-21 0 0,21 21 15,1 0-15,-1 0 0,0 0 0,1 0 16,-22 21-16,0 0 0,0-21 16,0 21-16,-21 0 0,0 0 0,0 1 15,0-1-15,0 0 0,-21 0 0,0 21 16,0-20-16,-21-1 0,20 0 16,-20-21-16,21 21 0,-21 0 0,-1 0 15,22-21-15,0 22 0,0-22 0,0 21 16,-1-21-16,44 0 31,20 0-31,-21-21 16,0 21-16,0-22 0,22 22 15,-22-21-15</inkml:trace>
  <inkml:trace contextRef="#ctx0" brushRef="#br0" timeOffset="82252.06">12658 11684 0,'0'0'0,"21"0"0,-21-21 16,21 21-16,0-21 0,0 21 0,-21-21 16,21 21-16,1-22 0,-22 1 15,0 0-15,21 0 0,-21 0 16,0 0-16,0-1 16,-21 22-16,-1 0 15,1 0-15,0 0 16,0 0-16,0 22 0,0-22 0,-1 21 15,1 0-15,0 0 0,0 0 0,0 0 16,0 1-16,-1-1 0,22 21 16,0-21-16,0 0 0,0 1 0,0-1 15,0 0-15,0 0 0,0 0 0,22 0 16,-1 1-16,0-22 0,0 21 16,0-21-16,22 0 0,-22 0 15,21 0-15,-21 0 0,22 0 0,-1 0 16,0-21-16,1 21 0,-1-22 0,0 1 15,1 0-15,-1 0 0,0 0 16,-21 0-16,22-1 0,-1 1 16,0-21-16,-20 21 0,20-22 0,-21 1 15,21 21-15,-20-21 0,20 20 0,-21-20 16,-21 21-16,0 0 0,0 0 16,-42 21-1,21 0-15,-1 21 0,-20 0 16,21 0-16,-21 0 0,20 0 0,1 1 15,0-1-15,21 0 0,0 0 16,0 0-16,0 0 0,0 1 0,21-1 16,0 0-16,1 0 0,-1 0 15,0 0-15,0 1 0,21-1 0,-20-21 0,-1 21 16,0-21-16,0 0 16,-21 21-16,-21-21 31,0 0-31,0 0 0,-1 0 15,1 0-15,0 0 0,-21 0 16,-1 21-16,22-21 0,-21 0 0,0 0 16,-22 21-16,22-21 0,-22 22 0</inkml:trace>
  <inkml:trace contextRef="#ctx0" brushRef="#br0" timeOffset="83435.81">4445 13272 0,'0'0'15,"-42"0"-15,20 0 0,1 0 0,-21 0 0,21 0 16,0 0-16,-1 0 0,1 0 15,0 0-15,0 0 0,0 0 16,0-22-16,21 1 0,0 0 16,0 0-16,0 0 15,0 0-15,0-1 0,21 1 16,0 0-16,0 0 0,0 21 16,22-21-16,-1 21 0,0 0 0,1 0 15,-1 0-15,0 0 0,1 0 0,-1 21 16,0 0-16,-21 21 0,1 1 15,-1-22-15,0 42 0,-21-20 0,0-1 16,0 0-16,0 22 0,-21-22 16,0 22-16,-22-1 0,1-20 0,21-1 15,-22 21-15,-20-20 0,21-1 16,-1-21-16,1 22 0,0-22 16,-1 0-16,1 0 0,21 0 0,-22 0 15,1-21-15,0 0 0,-1 0 16,22 0-16,-21 0 0,21 0 0,-22-21 15,22 0-15,0 0 0,0 0 0,0-22 16,0 22-16,-1-21 0,22 0 16,0-1-16,0 1 0,0 0 0,0-1 15,0 1-15,0 0 0,22-1 16,-22 22-16,21 0 0,0 0 0,0 0 16,0 21-16,0 0 0,22 0 15,-22 21-15,0 0 0,0 21 16,0 1-16,22-1 0,-22 0 0,0 1 15,-21-1-15,21 0 0,0 1 16,-21-1-16,0 0 0,22 1 0,-1-22 16,-21 0-16,21 21 0,0-21 15,-21 1-15,21-22 0,0 21 0,1 0 16,-1-21-16,0 0 0,0 0 16,0 0-16,0 0 15,1 0-15,-1-21 0</inkml:trace>
  <inkml:trace contextRef="#ctx0" brushRef="#br0" timeOffset="83612.71">5016 13568 0,'0'0'0,"0"-21"0,0 0 31,22 21-16,-1 0 1,0 0-16,0 0 0</inkml:trace>
  <inkml:trace contextRef="#ctx0" brushRef="#br0" timeOffset="84632.33">7133 13822 0,'0'0'0,"21"0"31,0-21-16,-21 0-15,22 21 0,-1-22 16,-21 1-16,21 0 0,0 0 16,-21 0-16,0 0 0,0-1 0,0 1 15,0 0-15,0 0 0,-21 0 16,0 0-16,0-1 0,-1 1 0,1 0 16,-21 0-16,21 21 0,0 0 0,-22-21 15,1 21-15,21 0 0,-22 0 16,1 21-16,0-21 0,-22 21 0,22 0 15,0 22-15,-1-22 0,1 21 16,21-21-16,0 22 0,-1-1 0,22 0 16,0-21-16,0 22 0,0-22 0,0 21 15,22-21-15,-1 1 16,21-1-16,-21 0 0,22 0 0,-22-21 16,21 0-16,0 21 0,-20-21 0,20 0 15,0 0-15,-21 0 0,22 0 16,-22-21-16,21 0 0,-21 21 0,22-21 15,-22 0-15,21-22 0,-21 22 0,22 0 16,-22-21-16,21-1 0,1 1 16,-22 0-16,21-22 0,-21 22 0,22-1 15,-22 1-15,0-21 0,0 20 16,0 1-16,-21 0 0,0-1 16,0 1-16,0 0 0,0-1 0,0 22 0,-21-21 15,0 42-15,0-21 16,0 21-16,-1 21 0,22 21 15,-21-21-15,0 22 0,21-1 16,0 0-16,-21 22 0,21-22 16,0 22-16,0-22 0,0 21 0,0 1 15,0-22-15,0 22 0,0-22 16,0 0-16,21-20 0,-21 20 0,42-21 16,-20 0-16,-1 0 0,0-21 0,21 0 15,-21 0-15,22 0 0,-1 0 16,0 0-16,-20-21 0,20 21 15,0-21-15,-21-21 0,22 21 0,-22-1 0,21 1 16,-21-21-16,1 21 16,-1 0-16,0-22 0,-21 22 0,0 0 15,0 0-15,0 0 0,0 42 32,0 0-17,0 0-15,-21 0 0,21 0 0,0 1 16,-21-1-16,21 0 0,0 0 15,0 0-15,0 0 0</inkml:trace>
  <inkml:trace contextRef="#ctx0" brushRef="#br0" timeOffset="84816.23">7959 13272 0,'0'0'0,"0"-22"0,0 1 31,0 42-15,0 1 0,0-1-1,21-21-15,0 21 0</inkml:trace>
  <inkml:trace contextRef="#ctx0" brushRef="#br0" timeOffset="87648.23">8318 13780 0,'0'0'0,"22"0"31,-1-22-31,0 22 0,-21-21 0,21 0 16,0 0-16,0 0 0,1 0 0,20-22 16,-21 22-16,0-21 15,22 21-15,-22-22 0,0 22 0,0-21 16,0-1-16,0 22 0,1-21 0,-22 0 16,21 20-16,-21-20 0,0 0 15,0 21-15,0-22 0,0 22 0,-85-64 16,64 85-1,0 0-15,-22 0 0,22 0 16,0 0-16,0 22 0,-21-1 0,20 21 16,22-21-16,-21 22 0,21-1 15,-21 21-15,21-20 0,0 20 16,-21-20-16,21 20 0,0 1 0,0 20 16,0-20-16,0-1 0,0 1 0,0 20 15,0-20-15,0-1 0,0 1 16,0 21-16,0-22 0,0 1 0,0 20 15,21-20-15,-21-1 0,21 22 16,0-22-16,-21-20 0,22 20 0,-1 1 16,-21-22-16,21 0 0,0 1 0,-21-1 15,21-21-15,0 22 0,1-22 0,-1-21 16,0 0-16,0 0 16,0 0-16,0-21 0,1 21 0,-1-43 15,0 22-15,21-21 0,-21 21 16,1-22-16,-1-20 0,0 20 15,0-20-15,-21-1 0,0 22 0,21-21 16,-21-22-16,0 21 0,0 22 0,-21-21 16,0-1-16,0 22 0,0-1 15,-22 1-15,22 0 0,-21 21 0,21-22 16,-22 22-16,22 21 0,0-21 0,0 0 16,0 21-16,-1 0 0,22-21 15,0-1 1,22 22-16,-1-21 0,0 21 15,21-21-15,-21 0 16,22 0-16,-1 0 0,0-1 0,1-20 16,-1 21-16,0-21 0,1-1 0,-1 1 15,0 0-15,1-1 0,-1-20 16,-21 20-16,22 1 0,-22 0 0,0-1 16,0 1-16,0 0 0,-21 21 0,21-22 15,-21 22-15,0 0 0,0 0 16,0 0-16,-21 21 15,0 0-15,0 21 0,21 21 16,-21-21-16,21 22 0,-21-1 16,21 0-16,0 22 0,0-22 0,0 22 15,0-1-15,0 1 0,0 20 16,0-20-16,0-1 0,0 22 16,0-22-16,0 1 0,21-1 0,-21 22 15,21-21-15,-21-1 0,0 1 0,0 20 16,21-20-16,-21-1 0,0 1 15,21-1-15,-21-20 0,0 20 0,0-21 16,0 22-16,0-22 0,0 1 0,0-1 16,0 0-16,21 1 0,-21-22 0,22 0 15,-22 21-15,21-21 16,0-21-16,0 0 0,0 0 16,0-21-16,1 21 0,-1-42 0,0 21 15,0 0-15,0-22 0,0 22 16,1-21-16,-1-1 0,0 1 15,0 0-15,0-1 0,0 1 0,-21-21 16,0 20-16,0-20 0,0-1 0,0 1 16,0-1-16,-21 1 0,0 20 15,0-20-15,0-1 0,0 22 0,-22-21 16,22 20-16,0 1 0,-21 0 0,20 20 16,-20-20-16,21 21 0,-21 0 15,20 21-15,1-21 0,0 21 0,0 0 16,0 0-16,21-22 47,21 22-47,0 0 0,0-21 15,22 21-15,-22 0 0,0-21 16,21 0-16,-21 0 0,22 21 0,-22-21 16,21-1-16,1 1 0,-22 0 0,21-21 15,-21 21-15,0-1 0,1 1 16,-1 0-16,0 0 0,0 0 15,-21 0-15,-21 21 32,0 0-32,0 21 15,21 0-15,-22 0 0,22 0 16,0 0-16,0 1 0,0 20 16,0-21-16,0 0 0,0 22 0,0-22 15,22 0-15,-1 0 0,0 0 0,-21 0 16,21-21-16,0 22 0,0-22 15,1 0-15,-1 0 0,0 0 0,21 0 16,-21 0-16,1 0 0,-1 0 0,0 0 16,0-22-16,0 1 0,0 21 15,1-21-15,-1 0 0,0 0 0,-21 0 16,21-1-16,-21-20 0,21 21 16,-21 0-16,0 0 0,0-1 0,21 1 15,-21 0-15,22 21 16,-22 21 15,0 0-31,0 1 0,0-1 0,0 0 16,0 0-16,0 0 0,0 0 0,0 1 15,21-1-15,0 0 0,-21 0 16,21 0-16,-21 0 0,21-21 0,0 22 16,1-22-16,-1 0 0,0 21 0,21-21 15,-21 0-15,1 0 0,20 0 0,-21 0 16,21 0-16,1-21 0,-22-1 15,21 22-15,-21-21 0,22 0 16,-22 0-16,21 0 0,-21 0 0,1-1 16,-22 1-16,0 0 0,0 0 15,0-21-15,0 20 0,0 1 0,0 0 16,0 0-16,-22 0 0,1 0 0,0 21 16,0 0-16,0 0 15,0 0-15,-1 0 0,1 21 16,21 0-16,0 0 0,0 0 15,0 22-15,0-22 0,0 0 16,21 0-16,-21 0 0,22 0 0,-1 1 16,0-1-16,0 0 0,21 0 15,-20-21-15,-1 0 0,21 21 0,-21-21 16,22 0-16,-22 0 0,21 0 16,-21 0-16,0 0 0,22-21 0,-22 0 15,0 21-15,0-21 0,0 0 0,1-1 16,-1 1-16,0-21 0,-21 21 15,0 0-15,21-1 0,-21 1 0,0 0 16,21 21-16,-21 21 31,0 0-31,0 1 16,0-1-16,0 0 0,0 21 0,0-21 16,-21 1-16,21-1 0,0 0 0,0 0 15,0 0 1,0 0-16,0-42 31,0 0-15,21 21-16,-21-21 0,0 0 0,21 0 15,1-1-15,-22-20 0,21 21 0,0 0 16,0 0-16,-21-1 0,21 1 16,0 21-16,1 0 0,-1 0 15,0 21-15,0-21 16,-21 22-16,0-1 0,21 0 15,0 0-15,-21 0 0,22 0 0,-1-21 16,-21 22-16,21-1 0,0-21 16,0 21-16,0-21 0,1 0 15,-1 0-15,0 0 16,0 0-16,0 0 0,0 0 16,1-21-16,-22 0 0,21 21 0,0-22 15,0 1-15,-21 0 0,21 0 16,0-21-16,1 20 0,-1 1 0,0 0 15,0 0-15,21 0 0,-20 0 16,-1-1-16,0 22 0,0 0 0,0-21 0,0 21 16,1 0-1,-22 21 1,0 1 0,21-22 15,-21-22 0,0 1-15,0 0-16,0 0 15,0 0-15,0 0 32,-21 21-32,-1 0 0,1 0 15,0 0-15,21 21 0,-21-21 16,0 21-16,0 0 0,21 0 0,-22 0 15,1 22-15,0-22 0,21 0 16,0 21-16,-21-20 0,21 20 0,-21-21 16,21 21-16,0-20 0,0-1 0,0 21 15,0-21-15,21 0 0,0 1 16,0-22-16,22 21 0,-22 0 16,0-21-16,21 0 0,1 0 0,-22 0 0,21 0 15,-21 0-15,22 0 0,-1-21 16,-21 0-16,0-1 0,22 1 0,-22 0 15,0 0-15,0 0 0,0-22 16,0 22-16,1-21 0,-22 21 0,0-22 16,0 22-16,0-21 0,0 21 15,0 0-15,0-1 0,-22 22 32,1 0-32,21 22 0,-21-1 15,21 21-15,0-21 0,0 0 0,0 22 16,0-22-16,0 0 0,0 0 0,0 0 15,0 1-15,0-1 0,0 0 0,21 0 16,0-21-16,1 0 0,-1 0 16,0 0-16,0 0 0,0 0 15,0 0-15,1-21 0,-1 0 0,0 0 16</inkml:trace>
  <inkml:trace contextRef="#ctx0" brushRef="#br0" timeOffset="90647.8">14160 13060 0,'-63'-21'31,"63"0"-31,-21 21 0,0 0 16,21-22 0,0 1-16,0 0 15,0 0 1,0 0-16,21 0 16,-21-1-16,21 22 0,0-21 15,21 0-15,-20 21 0,-1 0 0,0 0 16,21 0-16,-21 0 0,1 0 15,-1 21-15,0 0 0,0 1 0,0-1 16,0 21-16,1-21 0,-1 22 0,0-1 16,-21 0-16,0-21 0,21 22 15,-21-1-15,21-21 0,-21 22 0,0-22 16,0 0-16,0 0 0,0 0 0,0 0 16,0 1-16,0-44 46,0 1-46,0 0 16,0 0-16,0-21 16,0 20-16,0 1 0,0-21 0,21 0 15,1 20-15,-22-20 0,21 0 0,0 21 16,-21-22-16,21 22 0,0 0 16,-21 0-16,21 21 0,1 0 15,-1 21-15,-21 0 16,21 0-16,-21 22 0,21-22 15,-21 21-15,0-21 0,0 22 16,0-22-16,0 0 0,0 21 0,21-21 16,-21 1-16,0-1 0,0 0 0,0 0 15,0 0-15,21-21 32,-21-21-17,22 21-15,-1-21 0,-21 0 16,21 0-16,0-1 0,-21 1 0,21-21 15,0 21-15,1-22 0,-1 22 0,0-21 16,0 0-16,0 20 0,-21-20 16,21 21-16,1 0 0,-1 0 0,0 21 31,0 21-31,-21 0 16,21 0-16,-21 0 0,0 22 0,0-22 15,0 21-15,0-21 0,21 22 0,-21-22 16,22 0-16,-22 21 0,21-21 15,0 1-15,-21-1 0,21 0 0,0 0 16,0 0-16,22 0 0,-22-21 0,21 0 16,1 22-16,-22-22 0,21 0 0,0 0 15,1 0-15,-1 0 0,0 0 16,1-22-16,-1 1 0,0 21 0,1-21 16,-1 0-16,-21 0 0,22 0 0,-22-1 15,0 1-15,0-21 16,0 21-16,-21 0 0,0-22 0,0 1 15,0 21-15,0-22 0,-21 22 0,21 0 16,-21 0-16,0 0 0,0 21 16,-1 0-16,-20 0 0,21 0 0,0 21 15,0-21-15,-1 42 0,22-21 0,-21 1 16,21 20-16,-21 0 0,21-21 16,0 22-16,0-1 0,0-21 0,0 22 15,0-22-15,0 0 0,21 0 16,0 0-16,1 0 0,20 1 0,-21-22 15,0 0-15,22 0 0,-1 0 0,0 0 16,1 0-16,-1 0 0,0 0 16,1 0-16,-1-22 0,0 1 0,1 0 15,-1 0-15,-21 0 0,21 0 16,-20-22-16,20 22 0,-21-21 0,0-1 16,0 1-16,1-21 0,-1 20 0,0 1 15,0-22-15,0 22 0,0 0 16,-21-1-16,0 1 0,22 21 0,-22 0 15,0 0-15,0-1 0,-22 22 16,22 22 0,-21-1-16,0 0 0,0 21 0,0 1 15,0-1-15,-1 0 0,22 1 16,0-1-16,-21 0 0,21 1 0,0-1 16,0 0-16,0 1 0,0-1 15,0 0-15,0-21 0,21 1 0,-21-1 16,22 21-16,-1-21 0,21-21 0,-21 21 15,0 1-15,22-22 0,-22 0 16,0 0-16,21 0 0,-20 0 0,20 0 16,0 0-16,-21-22 0,22 1 0,-22 0 15,21 0-15,-21 0 0,1-22 16,-1 22-16,0-21 0,0 0 16,0-1-16,0 1 0,1-22 0,-22 22 15,0-21-15,0 20 0,0 1 0,0 0 16,0 20-16,0-20 0,0 21 15,-22 42 1,1-21-16,21 42 0,0-20 16,-21 20-16,0 0 0,21 1 15,-21-1-15,21 0 0,0 1 0,0-1 16,0-21-16,0 21 0,0 1 0,-21-22 16,21 21-16,0-21 0,0 1 15,0-1-15,0 0 0,0 0 16,21-42 15,-21 0-15,21 21-16,-21-21 0,21-1 0,0 1 15,0 0-15,-21 0 0,22 0 0,-1 0 16,0-1-16,-21 1 16,21 21-16,0 0 0,-21 21 15,0 1 1,0-1-16,0 0 0,0 0 15,0 0-15,21 0 0,-21 1 16,0-1-16,0 0 0,22 0 0,-1-21 16,0 21-16,0-21 15,0 21-15,0-21 0,1 0 16,-1 0-16,0 0 0,21 0 0,-21 0 16,1 0-16,-1-21 0,0 0 0,0 21 15,0-21-15,22 0 0,-22 0 16,0-1-16,-21 1 0,21-21 0,0 21 15,0 0-15,-21-22 0,0 22 0,22 0 16,-22 0-16,0 0 0,21-1 16,-21 44-1,0-1-15,-21 0 16,21 0-16,-22 0 0,22 22 16,0-22-16,-21 0 0,21 21 15,0-21-15,0 1 0,0-1 0,0 0 16,0 0-16,0 0 0,21-21 0,-21 21 15,22 1-15,-1-22 0,0 0 16,0 0-16,0 0 0,0 0 16,1 0-16,-1 0 0,0-22 15,-21 1-15,21 21 0,-21-21 0,21 0 16,-21 0-16,0 0 0,0-1 16,0 1-16,0 0 0,0 0 0,0-21 15,0 20-15,-21-20 0,0 21 0,0 0 16,21 0-16,-21-22 0,-1 43 15,1-21-15,0 0 0,0 21 16,0 0-16,0 0 16,42 21 15,0-21-31,21 21 0,-21-21 0,22 0 16,-1 0-16,0 0 0,1 0 15,20 0-15,-20 0 0,20 0 0,1 0 16,-1 0-16,1 0 0,-22-21 0,21 21 15,-20 0-15,-1-21 0,0 21 16,-20-21-16,20 21 0,-21 0 0,0-21 16,-21-1-16,-21 22 31,0 0-31,0 0 16,-22 0-16,22 22 0,0-1 0,-21 0 15,21 0-15,-1 0 0,1 0 0,0 1 16,0 20-16,0-21 0,0 21 15,-1-20-15,22-1 0,-21 21 0,21-21 16,0 0-16,0 1 0,0-1 0,0 0 16,0 0-16,0 0 0,21 0 15,1-21-15,-1 0 0,0 0 16,0 0-16,0 0 0,0 0 16,1 0-16,-1 0 0,0-21 15,0 0-15,0 0 0,0 0 16,1 0-16,-1-1 0,-21 1 0,21-21 15,0 0-15,0-1 0,-21 1 0,21 0 16,-21-22-16,22 22 0,-22-22 16,0 1-16,21 20 0,0-20 0,-21 21 15,21-1-15,-21 1 0,0 21 0,0-22 16,0 22-16,0 0 0,0 42 31,-21 0-31,21 1 0,-21-1 16,0 21-16,-1 0 0,22 1 15,-21 20-15,0-20 0,21 20 16,0-21-16,-21 22 0,21-22 0,0 22 16,0-22-16,0 0 0,0 1 0,0-1 15,21-21-15,0 22 0,0-22 16,1 0-16,-1 0 0,0-21 0,0 21 16,0 0-16,0-21 0,1 0 0,-1 0 15,21 0-15,-21 0 0,0 0 0,1 0 16,20-21-16,-21 0 0,0 21 15,22-21-15,-22 0 0,0 0 0,21-1 16,-21 1-16,1 0 0,-1-21 16,0 21-16,-21-1 0,0 1 0,0-21 15,0 21-15,0 0 0,0-1 16,0 1-16</inkml:trace>
  <inkml:trace contextRef="#ctx0" brushRef="#br0" timeOffset="90947.59">16065 13039 0,'0'0'0,"-21"0"0,64 0 16,-1 0-16,0 0 16,1 0-16,20 0 0,1 0 15,-1 0-15,1 0 0,-1 0 0,22 0 16,-22 0-16,1-21 0,-22 21 0,22 0 16,-1 0-16,-21 0 0,22-22 15,-22 22-15,-21 0 0,22-21 0,-22 21 16,0 0-16</inkml:trace>
  <inkml:trace contextRef="#ctx0" brushRef="#br0" timeOffset="95032.51">21124 12467 0,'0'0'0,"0"-21"0,-21-42 15,21 41 1,0 1-16,-21 0 0,21 0 16,-21 0-16,21 0 0,-21 21 15,-1-22-15,1 22 0,0 0 16,0 0-16,0 22 0,-22-1 16,22 0-16,0 0 0,-21 21 15,21-20-15,-22 20 0,22 21 0,-21-20 16,21 20-16,-1 1 0,1-1 0,21 1 15,0-22-15,-21 22 0,21-1 16,0 1-16,0-22 0,0 21 16,0-20-16,21-1 0,-21 0 0,21-20 15,1 20-15,20-21 0,-21 0 0,0 0 16,22-21-16,-22 22 0,21-22 16,0 0-16,1 0 0,-22 0 0,21 0 15,1 0-15,-1-22 0,-21 22 0,21-21 16,1 0-16,-1 0 0,0 0 15,1-22-15,-1 22 0,0-21 0,-20 0 16,-1-1-16,0 1 0,0 0 0,0-22 16,-21 22-16,21-22 0,-21 1 15,0 20-15,0-20 0,0 21 0,-21-22 16,0 22-16,0-1 0,0 1 16,0 0-16,-22 21 0,22-22 15,-21 22-15,-1 21 0,1 0 0,0 0 16,-1 0-16,1 0 0,-21 0 0,20 21 15,1 0-15,0 22 0,-22-1 16,43 0-16,-21 1 0,-1-1 0,22 22 16,0-22-16,21 21 0,0 1 0,0-1 15,0-20-15,0 20 0,0-20 16,21 20-16,0-21 0,0 1 0,1-22 16,-1 21-16,21-21 0,0 1 0,-20-1 15,20 0-15,-21 0 0,21-21 16,1 0-16,-1 0 0,0 0 15,1 0-15,-1 0 0,0 0 0,1-21 16,-1 0-16,0 21 0,1-21 0,-22-1 16,21-20-16,1 21 0,-22 0 15,21-22-15,-21 22 0,0-21 0,22 21 16,-22 0-16,0-1 0,0 1 0,0 21 16,-21-21-16,22 21 15,-22 21-15,21 0 16,-21 1-16,0-1 15,0 21-15,0-21 0,0 0 0,0 1 16,0-1-16,0 21 0,0-21 16,0 0-16,0 1 0,0-1 15,0 0-15,0 0 0,21-21 16,0 0 0,0 0-16,0 0 0,1 0 15,-1 0-15,0-21 0,0 0 0,0 21 16,-21-21-16,21-1 0,1 1 15,-1-21-15,-21 21 0,21 0 0,0-1 16,-21-20-16,0 21 0,0 0 0,21 0 16,-21-1-1,0 1-15,0 42 16,0 1-16,0-1 16,0 0-16,0 0 0,0 0 15,0 0-15,0 1 0,0-1 0,0 0 16,0 0-16,0 0 0,0 0 0,0 1 15,0-1-15,0 0 16,21-21-16,1 21 0,-1-21 16,0 0-16,0 0 0,0 0 0,0 0 15,1 0-15,20 0 0,-21 0 0,21-21 16,-20 21-16,-1-21 0,21 0 16,-21 21-16,0-22 0,1 1 15,-1 0-15,0-21 0,0 21 0,-21-1 16,0 1-16,0 0 0,0 0 15,0 0-15,0 0 0,-21 21 16,0 0-16,0 0 0,-1 0 16,1 0-16,0 0 0,0 21 15,21 0-15,0 0 0,-21 0 0,21 0 16,-21 1-16,21-1 0,0 0 0,0 0 16,0 0-16,0 0 0,0 1 15,0-1-15,0 0 0,21-21 0,0 21 16,0-21-16,0 21 0,0-21 15,1 0-15,-1 0 0,0 0 16,0 0-16,0 0 0,0 0 16,22-21-16,-22 0 0,0 21 0,21-21 15,-20 0-15,-1-1 0,0 1 0,0 0 16,0 0-16,-21 0 0,0 0 16,0-1-16,0 1 0,0 0 0,0 0 15,-21 21 1,0 0-1,21 21-15,0 0 0,0 0 16,0 1-16,21-1 0,0 0 16,-21 0-16,21 0 0,1 0 15,-22 1-15,21-22 0,0 21 16,0 0-16,0-21 0,0 21 16,1-21-16,-1 0 0,0 0 0,0 0 15,0 0-15,0 0 16,1 0-16,-1 0 0,0-21 0,-21 0 15,21 21-15,0-21 0,-21-1 0,0 1 16,21 0-16,1-21 0,-22 21 16,21-22-16,-21 1 0,0 0 0,0-22 15,0 22-15,21-22 0,-21 22 0,0 0 16,0-22-16,0 22 0,21-1 16,-21 22-16,21-21 0,-21 21 0,0 0 15,0 42 16,0 21-31,0-21 16,0 22-16,-21-22 0,21 21 0,-21 0 16,21 1-16,0 20 0,-21-20 15,21-1-15,-21 0 0,21 1 0,0-1 16,-22-21-16,22 21 0,0-20 0,0 20 16,0-21-16,0 0 0,0 0 15,0 1-15,22-1 0,-1 0 16,0-21-16,0 0 0,0 0 15,0 0-15,1 0 0,-1 0 0,0 0 16,0 0-16,0-21 16,0 0-16,1 21 0,-1-22 0,0 1 15,-21 0-15,21 0 0,0 0 0,-21 0 16,0-1-16,0 1 0,21 21 16,-21-21-16,0 42 31,0 0-31,0 1 0,-21-1 15,21 0-15,0 0 0,0 0 0,0 0 16,0 1-16,0-1 0,0 0 0,0 0 16,0 0-16,0 0 15,21-21-15,1 22 16,-1-22-16,0 0 0,0 0 0,21 0 16,-20 0-16,-1 0 0,21 0 0,-21-22 15,0 22-15,22-21 0,-22 0 16,0 0-16,0 0 0,0 0 0,1-1 15,-1 1-15,-21-21 0,0 21 0,0-22 16,0 22-16,0-21 0,0 21 0,0-22 16,0 22-16,0 0 0,-43 0 15,22 0-15,0 0 0,0-1 0,-21 22 16,20 0-16,-20 0 0,0 0 0,21 0 16,-22 22-16,22-1 15,-21 0-15,21 0 0,-1 21 0,1-20 16,0-1-16,21 21 0,0-21 0,0 22 15,0-22-15,0 0 0,0 21 16,0-21-16,21 1 0,0-1 0,22 0 16,-22 0-16,0 0 0,21-21 0,1 21 15,-1-21-15,0 0 0,-20 0 16,20 0-16,0 0 0,1 0 0,-1 0 16,0 0-16,-21 0 0,22-21 15,-22 21-15,0-21 0,21 0 0,-20 0 0,-1 0 16,0-1-16,-21 1 15,21-21-15,-21 21 0,21 0 0,-21-1 16,0 1-16,0 0 0,0 0 0,0 0 16,-21 21-16,0-21 15,0 21-15,0 0 0,-1 21 16,22 0-16,-21-21 0,0 21 0,0 0 16,21 0-16,-21 22 0,21-22 15,-21 0-15,21 0 0,0 0 0,0 1 16,0-1-16,0 0 0,0 0 15,21-21 1,0 0-16,0 0 16,0 0-16,0 0 0,1 0 15,-1-21-15,0 0 0,21 21 0,-21-21 0,1-1 16,-22 1-16,21 0 16,0 0-16,0 0 0,0 21 0,-21-21 15,0-1-15,0 44 31,0-1-31,0 0 16,0 0-16,0 0 0,0 0 0,0 1 16,0-1-16,0 0 15,0 0-15,21 0 0,1-21 16,-1 21-16,0-21 0,0 0 0,21 22 16,-20-22-16,20 0 0,0 0 0,-21 0 15,22 0-15,-1 0 16,0 0-16,1 0 0,-22 0 0,21-22 15,-21 1-15,1 21 0,-1-21 0,0 0 16,-21 0-16,21 0 0,-21-22 16,0 22-16,0 0 0,0-21 0,0 20 15,0 1-15,-21 0 0,0 0 0,0 0 16,-1 21-16,1 0 0,-21 0 16,21 0-16,0 0 0,-1 0 0,-20 0 15,21 21-15,0 0 0,0 0 0,-22 0 16,22 1-16,21 20 0,-21-21 15,21 0-15,0 0 0,0 1 16,0-1-16,0 0 0,0 0 0,21 0 16,0-21-16,0 21 0,1-21 15,-1 0-15,21 0 0,-21 0 16,0 0-16,1 0 0,20 0 0,-21-21 16,0 21-16,0-21 0,1 0 0,-1 0 15,0 0-15,0-1 0,-21-20 16,21 0-16,0 21 0,1-43 0,-22 22 15,21-1-15,0-20 0,0-1 0,-21 22 16,21-21-16,0 20 0,-21 1 16,0 0-16,0-1 0,0 22 15,0 0-15,-21 21 16,0 21 0,0 0-16,0 22 0,0-22 15,-1 21-15,1 0 0,21 1 0,0-1 16,-21 22-16,21-22 0,0 0 15,0 1-15,0-1 0,0 0 0,0 1 16,0-1-16,0-21 0,21 21 0,-21-20 16,21-1-16,1 0 0,-1 0 0,-21 0 15,21-21-15,0 0 0,0 21 16,0-21-16,1 0 0,-1 0 16,0-21-16,0 21 0,0-21 15,0 0-15,1 21 0,-1-21 16,0 0-16,0-22 0,0 22 0,22 0 15,-22 0-15,0 0 0,0-1 0,0 1 16,22 21-16,-22 0 0,-21-21 16,21 21-16,0 0 0,-21 21 15,0 0-15,0 1 0,0-1 16,0 0-16,0 0 0,0 0 16,0 0-16,21 1 0,-21-1 15,21-21-15,1 21 16,-1-21-1,0 0-15,0 0 0,0 0 16,0 0-16,1-21 0,-1 21 16,0-21-16,0-1 0,0 22 0,0-21 15,1 21-15,-1-21 0,-21 0 16,21 21-16,0 0 0,-21 21 31,0 0-31,0 0 16,0 1-16,0-1 0,0 0 15,0 0-15,0 0 0,21 0 16,0 1-16,1-1 0,-1-21 16,0 0-16,0 0 0,0 0 15,0 0-15,1 0 0,-1 0 16,0 0-16,0 0 0,21 0 0,-20-21 16,-1 21-16,0-22 0,0 1 0,0 0 15,0 0-15,1 0 0,-22-22 16,0 22-16,21-21 0,-21-22 15,0 22-15,0 21 0,0 0 0,0 0 16,-21-1-16,-1 1 0,1 21 16,0 0-16,0 0 0,0 0 0,0 0 15,-1 0-15,1 21 0,0 1 0,0-1 16,0 0-16,0 0 16,21 0-16,0 22 0,-22-22 0,22 0 0,-21 21 15,21-21-15,0 1 16,0-1-16,0 0 0,0 21 15,0-21-15,0 1 0,21-1 0,-21 21 16,22-21-16,-22 22 0,0-1 0,0 0 16,0 1-16,0-1 0,0 0 0,0 1 15,0-1-15,0 0 0,-22 1 16,1-22-16,21 21 0,-42 0 0,21 1 16,0-22-16,-1 21 0,-20-21 0,21 1 15,-21-1-15,-1 0 0,22 0 16,-21-21-16,-1 21 0,1-21 15,21 0-15,-21 0 0,20 0 0,-20 0 16,21 0-16,-21 0 0,20-21 0,1 21 16,0-21-16,0 0 0,0 0 15,0-1-15,-1 1 0,22 0 0,0-21 16,-21-1-16,21 22 0,-21-21 0</inkml:trace>
  <inkml:trace contextRef="#ctx0" brushRef="#br0" timeOffset="95235.95">25717 12721 0,'0'0'0,"0"-21"0,0 0 16,0 0-16,0 0 0,22 21 31,-22 21 0,0 0-31,-22-21 0,1 21 0</inkml:trace>
  <inkml:trace contextRef="#ctx0" brushRef="#br0" timeOffset="96981.22">13843 14880 0,'0'0'0,"0"43"0,0-22 0,0 0 0,0 0 16,0 0-16,0 0 0,21-21 31,0 0-31,0 0 16,1 0-16,-1-21 0,0 0 0,-21 0 15,21 21-15,-21-21 0,21 0 16,-21-1-16,0-20 0,0 21 0,0 0 16,-21-22-16,0 22 0,0-21 0,0 21 15,-22-22-15,22 22 16,-21-21-16,-1 21 0,22 21 0,-21-21 15,21 21-15,-22 0 0,1 21 0,21-21 16,-21 21-16,20 21 0,-20-21 16,21 22-16,0-1 0,0-21 0,-1 22 15,22-1-15,-21 0 0,21-21 0,0 22 16,0-22-16,0 21 0,0-21 16,21 1-16,1-1 0,-1 0 0,0 0 15,0-21-15,21 0 0,-20 0 16,-1 0-16,0 0 0,0 0 15,0-21-15,0 0 0,1 21 16,-1-21-16,0-1 0,0 1 0,0 0 16,-21 0-16,21-21 0,1 20 15,-1 1-15,-21 0 0,0-21 0,0 21 16,21-1-16,-21 1 0,21 21 16,-21 21-1,21-21-15,-21 22 0,21-1 16,-21 0-16,22 0 0,-22 21 0,21-20 15,-21-1-15,21 0 0,0 0 16,0 0-16,0 0 0,1-21 16,-1 22-16,0-22 15,0 0-15,0 0 16,0 0-16,1 0 0,-1-22 16,0 1-16,0 0 0,0 0 15,0 0-15,1 21 0,-22-21 16,21-1-16,-21 1 0,21 0 0,0 21 15,-21-21-15,0 42 32,0 0-17,0 0-15,0 1 16,-21-22-16,21 21 0,21-21 62,-21-21-62,21 21 0,0-22 16,1 22-16,-1-21 0,0 0 0,0 21 16,0-21-16,-21 0 0,21 21 0,1 0 15,-1-21-15,0 21 16,0 0-16,-21 21 0,21 0 16,-21 0-16,0 0 0,0 0 0,21 1 15,-21-1-15,22 0 0,-1 0 16,-21 0-16,21 0 0,-21 1 0,21-1 15,0 0-15,0-21 0,1 21 16,-1-21-16,21 21 0,-21-21 0,22 0 16,-22 0-16,21 0 0,0 0 15,1-21-15,-1 0 0,22 21 0,-22-21 16,0 0-16,-21 21 0,22-22 0,-1 1 16,-21 0-16,0 0 0,1 0 15,-22 0-15,21-1 0,-21-20 0,0 21 16,0 0-16,0 0 0,-43-1 0,22 1 15,0 0-15,0 21 0,0 0 16,0 0-16,-22 0 0,22 0 0,0 0 16,0 0-16,-22 21 0,22 0 0,0 1 15,0-1-15,0 0 16,0 21-16,-1-21 0,22 22 0,0-22 16,-21 0-16,21 21 0,0-20 0,0-1 15,0 0-15,0 0 0,21 0 16,1-21-16,-1 0 0,0 0 15,0 0-15,0 0 0,0 0 0,22 0 16,-22-21-16,21 0 0,-21 0 0,22 0 16,-22-1-16,21 1 0,-21 0 15,22 0-15,-22-21 0,0 20 0,0-20 16,0 0-16,1-1 0,-1 1 0,-21 0 16,0-22-16,0 22 0,0-22 15,0 22-15,0-21 0,0 20 16,0 1-16,0 0 0,0 20 0,0 1 15,0 0-15,-21 21 0,-1 0 16,1 21-16,0 0 0,0 22 0,0-22 16,0 42-16,21-20 0,-22 20 0,22-20 15,0 20-15,0-21 0,0 22 16,0-22-16,0 1 0,0-1 0,22 0 16,-1-21-16,0 22 0,0-22 0,21 0 15,-20 0-15,20 0 0,-21 1 16,21-22-16,1 0 0,-1 0 0,22 0 15,-22 0-15,21 0 0,-20 0 0,20-22 16,-20 1-16</inkml:trace>
  <inkml:trace contextRef="#ctx0" brushRef="#br0" timeOffset="99628.07">17124 14732 0,'0'0'0,"-21"-21"0,21 0 0,0 0 16,0-1-16,-22 1 0,22 0 15,0 0-15,0 0 0,0 0 0,0-1 16,22 22-16,-1 0 0,0 0 16,0 22-16,0-22 15,-21 21-15,21 21 0,1-21 0,-22 22 0,0-1 16,0 0-16,21-21 0,-21 22 15,0-1-15,0-21 0,0 22 0,0-22 16,0 0-16,0 0 0,0 21 16,0-20-16,0-1 0,0-42 47,21-1-47,-21 1 15,0 0-15,21 0 0,-21 0 0,21-22 16,0 22-16,1-21 15,-22 21-15,21-22 0,0 1 0,0 0 16,0 21-16,0-22 0,1 22 0,-1 0 16,-21 0-16,21 0 0,0 21 15,0 0-15,0 21 16,-21 0-16,0 21 0,0-21 0,22 1 16,-22 20-16,0-21 0,21 21 15,-21-20-15,0-1 0,0 21 0,0-21 16,0 0-16,0 1 0,21-1 0,0 0 15,0-21 1,0 0-16,1 0 0,-1 0 16,0 0-16,0-21 15,0 21-15,0-21 0,1-1 0,-1 1 16,0 0-16,0 0 0,0 0 16,0 0-16,1-22 0,-1 22 0,0-21 15,-21-1-15,21 22 0,0-21 0,-21 21 16,21 0-16,-21-1 0,22 1 15,-22 0-15,21 21 16,-21 21-16,0 0 0,0 1 16,21-1-16,-21 0 0,0 0 15,0 0-15,0 22 0,0-22 0,0 0 16,0 21-16,0-21 0,0 1 0,21-1 16,-21 0-16,21 0 15,0 0-15,1 0 0,-1-21 16,0 22-16,0-22 0,0 0 0,0 0 15,22 0-15,-22 0 0,0 0 0,21 0 16,-20-22-16,-1 1 0,21 0 16,-21 21-16,0-21 0,1 0 0,-1 0 15,0-1-15,0-20 0,-21 21 0,0 0 16,0-22-16,0 22 0,0 0 16,0 0-16,0 0 0,0 0 0,0-1 15,0 1-15,-21 21 0,0 0 0,0 0 16,-1 21-16,1 1 15,21-1-15,-21 0 0,0 21 16,21-21-16,0 22 0,-21-22 0,21 21 16,0-21-16,0 22 0,0-22 0,0 21 15,0-21-15,0 1 0,21-1 16,0 0-16,0 0 0,0 0 0,1-21 16,-1 21-16,21-21 0,-21 0 0,22 0 15,-22 0-15,21 0 0,-21 0 16,22 0-16,-1-21 0,-21 0 0,21 21 15,-20-21-15,20 0 0,0 0 0,-21-22 16,22 22-16,-22-21 0,21 21 16,1-22-16,-22-20 0,0 20 0,21 1 15,-21-21-15,1 20 0,-1 1 16,-21 0-16,0-1 0,0 1 0,0 0 16,0 20-16,0 1 0,0 0 15,-21 21 1,21 42-16,0-20 0,-22 20 15,22 0-15,-21 1 0,21 20 16,0-21-16,0 22 0,0-22 0,0 22 16,0-22-16,0 0 0,0 1 0,21-1 15,1-21-15,-1 22 0,0-22 16,0 0-16,21 0 0,-20 0 16,-1 0-16,21-21 0,-21 0 0,22 0 15,-22 0-15,21 0 0,-21 0 0,22 0 16,-22-21-16,0 21 0,0-21 15,0 0-15,0-21 0,1 20 0,-1-20 16,-21 0-16,0-1 0,21 1 0,-21 0 16,21-22-16,-21 22 0,0-22 15,0 22-15,0 0 0,0-1 0,0 1 16,0 21-16,0 0 0,-21 42 31,21 0-31,-21 0 0,21 0 0,0 22 16,-21-1-16,-1 0 0,22 1 0,-21-1 15,21 0-15,0 1 16,0-1-16,0 0 0,-21-20 0,21 20 16,0-21-16,-21 21 0,21-20 0,0-1 15,0 0-15,0 0 0,0 0 16,21-21 15,0-21-31,-21 0 0,21 21 16,1-21-16,-1 0 0,-21-1 15,21 1-15,0 0 0,0 0 0,-21 0 16,21 21-16,1 0 0,-1 0 16,-21 21-1,21-21-15,-21 21 0,0 0 16,0 0-16,0 22 0,0-22 0,0 0 16,0 0-16,21 0 0,-21 1 15,0-1-15,21 0 0,0-21 0,1 21 16,-1-21-16,0 0 0,0 0 15,0 0-15,22 0 0,-22 0 16,0 0-16,0 0 0,21-21 0,-20 0 16,-1 21-16,0-21 0,21-1 0,-21-20 15,1 21-15,-1 0 0,0 0 16,0-22-16,0 22 0,0 0 0,-21 0 16,0 0-16,22-1 0,-22 1 15,0 42 1,0 1-1,-22-22-15,22 21 0,0 0 0,0 21 16,-21-21-16,21 1 0,0-1 16,0 0-16,0 21 0,0-21 0,0 1 15,21-1-15,-21 0 0,22 0 0,-1 0 16,0-21-16,0 21 0,0-21 0,0 0 16,22 22-16,-22-22 0,0 0 15,0 0-15,0 0 0,1 0 0,-1-22 16,0 22-16,0-21 0,-21 0 0,0 0 15,0 0-15,0 0 16,0-1-16,0 1 0,0 0 0,0 0 16,-21 0-16,0-22 0,-22 22 0,22 0 15,-21 0-15,21 0 0,-22 0 16,1-1-16,21 22 0,-21 0 0,20-21 16,1 21-16,0 0 0,42 0 31,0 0-31,22 0 15,-22 0-15,21 0 0,1 0 0,20 0 16,-21 0-16,1 0 0,20 0 16,-20 0-16,20 0 0,1 0 0,-22 0 15,21 0-15,1 0 0,-22-21 0,22 21 16,-22 0-16,0-21 0,1 21 16,-22 0-16,0-21 0,0 21 15,0 0-15,-21-21 16,-21 21-16,-21 0 15,21 0-15,0 0 0,-22 21 16,22-21-16,-21 21 0,21 0 0,-1 0 16,1-21-16,0 43 0,0-22 0,0 0 15,0 0-15,21 0 0,-22 0 16,22 22-16,0-22 0,0 0 0,0 0 16,0 0-16,0 1 0,0-1 15,0 0-15,0 0 0,22-21 16,-1 21-16,0-21 15,0 0-15,0 0 0,0-21 16,1 0-16,-1 21 0,0-21 0,0 0 16,0-1-16,-21 1 0,21-21 15,1 21-15,-1-22 0,0 22 0,0-21 16,-21 0-16,21-22 0,0 22 16,1-22-16,-1 1 0,-21-1 0,21 22 15,0-22-15,0 22 0,-21 0 0,0-1 16,21 22-16,-21 0 0,0 0 15,0 42 1,0 0-16,0 22 16,-21-22-16,0 21 0,21 22 0,-21-22 15,21 0-15,-21 22 0,21-22 16,0 0-16,0 1 0,0-1 0,0 0 16,0 1-16,0-1 0,0-21 0,21 22 15,0-22-15,0 0 0,0 0 16,1-21-16,-1 21 0,0-21 0,0 0 15,21 0-15,-20 0 0,-1 0 0,0 0 16,21 0-16,-21 0 0,1-21 0,-1 0 16,0 0-16,0 0 15</inkml:trace>
  <inkml:trace contextRef="#ctx0" brushRef="#br0" timeOffset="99931.89">18605 14647 0,'0'0'0,"-21"0"0,-21 0 16,21 0-16,0 0 0,63 0 15,-21 0-15,21 0 16,-20 0-16,20-21 0,0 21 16,1 0-16,20 0 0,-21-21 0,22 21 15,-1 0-15,1 0 0,-1-21 0,1 21 16,-1 0-16,1 0 0,-1-21 16,1 0-16,-1 21 0,1 0 0,-22-22 15,22 22-15</inkml:trace>
  <inkml:trace contextRef="#ctx0" brushRef="#br0" timeOffset="103416.46">23410 14415 0,'0'0'0,"0"-22"0,0 1 16,0-21-16,0 21 0,0 0 0,0-1 16,0-20-16,-21 21 0,21 0 15,-21 0-15,21-1 0,-21 1 16,0 21-16,-1 0 15,1 0-15,0 21 0,0 1 16,0-1-16,-22 0 0,22 21 16,0 1-16,21-1 0,-21 0 0,0 22 15,21-22-15,0 0 0,0 1 0,0 20 16,0-20-16,0-1 0,0 0 16,0 1-16,0-22 0,21 21 0,0-21 15,0 0-15,22 22 0,-22-43 0,21 21 16,0 0-16,1-21 0,-1 0 15,-21 0-15,22 0 0,-1 0 16,0 0-16,1 0 0,-1-21 0,0 0 16,1 0-16,-22-1 0,21 1 0,-21-21 15,0 21-15,1-22 0,-1 1 16,0 0-16,-21-22 0,21 1 0,-21 20 16,0-20-16,0-1 0,0 1 0,-21 21 15,0-22-15,0 22 0,-22-1 16,22 1-16,-21 21 0,-1-21 0,22 42 15,-21-22-15,-22 22 0,22 0 0,0 0 16,-1 22-16,1-1 0,0 0 16,-1 21-16,22-21 0,-21 22 0,21 20 15,-22-20-15,22 20 0,0 1 16,21-22-16,0 21 0,0-20 16,0 20-16,0-20 0,0-1 0,21 0 15,0-21-15,1 22 0,20-22 0,-21 0 16,21 0-16,1-21 0,-1 21 15,0-21-15,1 0 0,-1 0 0,0 0 16,22 0-16,-22 0 0,1-21 0,-1 0 16,-21 21-16,21-21 0,1 0 15,-22 0-15,21-22 0,-21 22 0,1 0 16,-1-21-16,0 20 0,0 1 0,0-21 16,-21 21-16,21 21 0,1 0 15,-22 21 1,0 0-16,0 0 15,0 0-15,0 1 0,0-1 0,0 21 16,0-21-16,0 0 0,0 1 16,0-1-16,21 0 0,-21 0 0,0 0 15,21-21-15,-21 21 0,21-21 16,0 0-16,0 0 0,1 0 16,-1 0-16,0 0 15,0 0-15,0-21 0,-21 0 0,21 0 16,1 0-16,-1 0 0,0-1 15,0 1-15,-21-21 0,21 21 0,0 0 16,-21-22-16,22 22 0,-22 0 16,0 0-16,21 21 0,-21-21 15,0 42 1,0 0-16,0 0 0,0 0 16,0 0-16,0 1 0,-21-1 0,21 0 15,0 0-15,0 0 0,0 22 16,-22-22-16,22 0 0,0 0 15,0 0-15,0 0 0,22-21 16,-1 0-16,0 0 16,0 0-16,0 0 0,0 0 15,1 0-15,20 0 0,-21 0 16,0-21-16,0 21 0,22-21 0,-22 0 16,0 0-16,0 0 0,0-1 0,1 1 15,-1 0-15,0 0 0,-21-21 16,0 20-16,0 1 0,0 0 0,0 0 15,0 0-15,0 0 16,-21 21 0,0 21-16,-1-21 0,22 21 15,0 0-15,-21 0 0,21 0 0,-21 1 16,21 20-16,0-21 0,0 0 16,0 0-16,0 1 0,0-1 15,0 0-15,21 0 0,0-21 0,1 0 16,-1 21-16,21-21 15,-21 0-15,0 0 0,1 0 16,-1 0-16,21 0 0,0 0 0,-20-21 16,20 0-16,-21 0 0,0 21 0,22-21 15,-22-22-15,0 22 0,0 0 16,-21 0-16,21-22 0,-21 22 0,0 0 16,0 0-16,0 0 0,0 0 0,0-1 15,-21 22 1,0 0-16,0 22 15,21-1-15,0 0 0,0 0 16,0 0-16,0 0 0,0 1 0,0-1 16,0 0-16,0 0 0,0 0 15,0 0-15,21 1 0,0-22 16,0 21-16,0-21 0,-21 21 16,22-21-16,-1 0 0,0 0 0,0 0 15,0 0-15,0 0 0,1 0 0,-1 0 16,0 0-16,21 0 0,-21 0 0,1 0 15,-1 0-15,0-21 16,0 21-16,0-21 0,-21-1 0,0 1 16,21 0-16,-21 0 15,0 0-15,0 0 0,0-1 16,0 1-16,0 0 0,0 0 16,0 0-16,-21 21 31,21 21-31,0 0 0,-21 0 15,21 0-15,0 1 0,-21-1 0,21 0 16,0 0-16,0 0 0,0 0 0,0 1 16,0-1-16,21-21 15,0 21-15,0-21 0,1 0 16,-1 0-16,0 0 0,0 0 16,0 0-16,0 0 15,1-21-15,-1 21 0,0-21 0,0 21 16,0-22-16,0 1 0,1 0 0,-1 0 15,0 0-15,0 0 0,0-1 0,-21 1 16,21 0-16,1 21 16,-22 21-1,0 0 1,0 1-16,0-1 16,0 0-16,0 0 0,0 0 0,0 0 15,0 1-15,0-1 0,0 0 16,21 0-16,0-21 0,0 0 15,21 21-15,-20-21 0,20 0 16,-21 0-16,21 0 0,-20 0 0,20 0 16,-21 0-16,21 0 0,-20 0 0,20-21 15,-21 0-15,0 21 0,0-21 16,1 0-16,-1-1 0,-21 1 0,0-21 16,0 21-16,21 0 0,-21-1 0,0-20 15,0 21-15,0 0 0,0 0 16,-21-1-16,0 1 0,-1 21 0,1 0 15,0 0-15,0 0 0,-21 21 16,20-21-16,1 22 0,0-1 16,0 0-16,0 21 0,0-21 15,21 1-15,0 20 0,-22-21 0,22 0 16,0 0-16,0 1 0,0-1 16,0 0-16,22 0 0,-1-21 15,0 21-15,0-21 0,0 0 16,0 0-16,1 0 0,20 0 0,-21 0 15,21 0-15,-20-21 0,20 21 16,-21-21-16,21 0 0,-20 0 0,-1-22 16,0 22-16,0-21 0,0 21 15,0-22-15,1 1 0,-1-22 0,0 22 16,-21 0-16,0-22 0,21 22 16,-21 0-16,21-1 0,-21 1 0,0 0 15,0 20-15,0-20 0,0 21 16,0 0-16,-21 42 15,21 0-15,-21 0 16,0 0-16,0 22 0,-1-22 16,1 21-16,0 22 0,21-22 0,0 0 15,-21 1-15,21 20 0,0-20 0,-21-1 16,21 21-16,0-20 16,0-1-16,0-21 0,0 0 0,0 1 15,0-1-15,21 0 0,0 0 0,0 0 16,0-21-16,1 0 15,-1 0-15,0 0 16,0 0-16,0-21 0,0 21 16,1-21-16,-1 0 0,0 0 0,0-1 15,0 22-15,0-21 0,22 0 16,-22 0-16,0 0 0,0 0 16,0 21-16,1 0 0,-1 0 15,-21 21 1,0 0-16,0 0 15,0 0-15,0 0 0,0 1 16,0-1-16,0 0 16,21-21-16,0 0 15,0 0-15,0 0 16,1 0 0,-1 0-16,0-21 0,-21 0 15,21 21-15,0-22 0,-21 1 0,21 0 16,1 21-16,-1-21 0,-21 0 15,21 0-15,-21-1 0,21 22 0,-21-21 16,21 21 0,-21 21-16,0 1 15,0-1-15,0 0 16,0 0-16,0 0 0,0 0 16,0 1-16,0-1 0,21-21 15,-21 21-15,22 0 0,-1 0 16,0 0-16,0-21 0,21 22 0,-20-22 15,20 0-15,-21 21 0,21-21 0,1 0 16,-1 0-16,0 0 0,1 0 16,-1 0-16,0 0 0,1-21 0,-1 21 15,-21-22-15,22 1 0,-22 0 0,0 0 16,0 0-16,0-22 0,-21 22 16,21-21-16,-21 21 0,0-22 0,0 1 15,0 21-15,0 0 0,-21 0 16,0-1-16,0 1 0,0 21 0,0 0 15,-22 0-15,22 0 0,0 21 16,-21 1-16,20-1 0,-20 0 0,21 0 16,0 0-16,0 0 0,-1 1 0,22-1 15,-21 0-15,21 0 0,0 0 16,0 0-16,0 1 0,21-1 16,1 0-16,-1-21 0,0 0 0,0 0 15,-21 21-15,21 0 0,0-21 16,-21 21-16,0 1 15,0-1 1,0 0-16,0 0 16,0 0-16,0 0 0,0 1 0,0-1 15,0 21-15,0 0 0,0 1 16,0-1-16,0 0 0,0 22 16,0-22-16,0 22 0,0-1 0,0-20 15,0-1-15,0 21 0,0-20 16,0 20-16,0-20 0,0 20 0,0-21 15,0 1-15,0 20 0,0-20 0,0-1 16,0 0-16,0 1 0,-21-1 0,0 0 16,-21-21-16,21 1 0,-1 20 15,-20-21-15,0-21 0,-1 21 16,1 0-16,0-21 0,-1 0 0,1 0 0,0 0 16,-1 0-16,1-21 0,0 0 15,21 21-15,-22-21 0,22 0 16,0-22-16,0 22 0,21 0 0,0-21 15,0-1-15,0 1 0,0 0 16,0-1-16,0 1 0,0 0 0,21-22 16,0 22-16,0-22 0,0 22 0,1 0 15,20-22-15,-21 22 0,0 0 16,22-22-16,-22 22 0,0-1 0,0 1 16,0 0-16</inkml:trace>
  <inkml:trace contextRef="#ctx0" brushRef="#br0" timeOffset="103669.32">27136 14224 0,'0'0'0,"-22"-21"31,22 0-31,-21 21 79,0 21-79,0-21 0</inkml:trace>
  <inkml:trace contextRef="#ctx0" brushRef="#br0" timeOffset="103843.97">25908 14288 0,'0'0'16,"-42"21"-16,20-21 0,1 0 0,0 0 16,0 0-16,21 21 15,-21-21 16,0 0-31</inkml:trace>
  <inkml:trace contextRef="#ctx0" brushRef="#br0" timeOffset="-188717.09">19113 1228 0,'22'0'0,"-22"-21"15,0-1 1,0 1 15,0 42 0,-22 1-31,22-1 16,-21 21-16,21 0 0,-21-20 16,21 41-16,-21-21 0,21 1 0,0 20 15,0-20-15,0 20 0,-21 1 16,21-22-16,0 0 0,-21 1 0,21-1 15,0 0-15,0-21 0,0 22 16,0-22-16,0 0 0,0 0 0,0 0 16,0 1-16</inkml:trace>
  <inkml:trace contextRef="#ctx0" brushRef="#br0" timeOffset="-188076.9">18859 1461 0,'0'0'16,"0"-22"-16,-42-41 16,42 42-16,0 0 0,0-1 0,0 1 15,0 0-15,0 0 16,0 0-16,0 0 0,21 21 0,0-22 15,1 22 1,-1 0-16,0 0 0,0 0 0,0 0 16,0 22-16,22-1 0,-22 21 15,21-21-15,1 22 0,-22-1 0,21 0 16,0 1-16,-20-1 0,20 0 16,-21 1-16,0-1 0,0 0 0,1 1 15,-22-1-15,0 0 0,0-21 0,0 1 16,21 20-16,-21-21 0,0 0 15,0 0-15,0-42 47,0 0-47,0 0 16,0 0-16,0-22 0,0 1 0,0 0 16,0-1-16,21 1 0,0 0 15,0-22-15,-21 22 0,43 0 0,-22-1 16,0-20-16,0 20 0,0 22 15,0-21-15,1 21 0,-1-22 0,0 22 16,0 21-16,0 0 0,0 0 16,-21 21-16,22 1 0,-1-1 15,-21 21-15,0 0 0,0 22 16,0-22-16,0 22 0,0-1 0,0 1 16,0-1-16,0-20 0,0 20 15,-21 1-15,21-22 0,0 0 16,0 1-16,-22-1 0,22-21 0,0 21 15,0-20-15,0-1 0,0 0 16,0 0-16,22-21 31,-1 0-31,0 0 16,0-21-16,0 0 16,0 21-16,1-21 0</inkml:trace>
  <inkml:trace contextRef="#ctx0" brushRef="#br0" timeOffset="-187312.34">20383 1715 0,'0'0'0,"22"-22"0,-22 1 0,0 0 15,-22 42 17,1 0-32,0 1 0,21-1 15,-21 21-15,0-21 0,0 22 0,-1-22 16,1 21-16,0 0 0,0-20 15,21-1-15,0 21 0,-21-21 0,21 0 16,0 1-16,0-1 0,0 0 16,0 0-16,21-21 0,0 0 15,0 0-15,0 0 16,1 0-16,-1 0 0,0-21 16,0 0-16,0 21 0,0-21 0,-21-1 15,22 1-15,-22-21 0,0 21 16,0 0-16,0-22 0,0 1 0,0 21 15,0-22-15,0 22 0,0-21 16,0 21-16,0 0 0,0-1 0,0 1 16,0 0-16,0 0 15,21 21-15,0 0 16,0 0-16,0 0 0,22 0 16,-22 0-16,0 0 0,21 21 0,-21-21 15,22 21-15,-22 0 16,0 1-16,0 20 0,0-21 0,1 0 15,-1 22-15,0-22 0,-21 0 16,0 21-16,0-21 0,0 1 0,0-1 16,0 0-16,0 0 0,0 0 0,0 0 15,0 1-15,0-1 16,-21-21 0,0 0-16,21-21 15,0-1 1,0 1-16,0 0 0,0 0 15,0 0-15,0-22 0,0 22 0,0-21 16,21 0-16,0-1 0,0 1 16,0 21-16,0-22 0,1 22 15,-1-21-15,0 42 0,0-21 0,21 21 16,-20 0-16,-1 0 16,0 0-16,0 21 0,-21 21 0,0-21 15,0 1-15,21 20 0,-21 0 16,0-21-16,0 22 0,0-1 0,0-21 15,0 0-15,0 22 0,0-22 16,21 0-16,-21 0 0,0 0 16,0 1-16,22-22 15,-22 21-15,21-21 0,0 0 16,0 0-16,0 0 16,0 0-16,1 0 0,20-21 0,0 21 15,1-22-15,-1 1 0</inkml:trace>
  <inkml:trace contextRef="#ctx0" brushRef="#br0" timeOffset="-185896.14">21929 1651 0,'0'0'0,"0"-21"0,0 0 0,0 0 16,-22-1-16,1 22 0,0-21 0,0 21 16,0 0-16,0 0 0,-22 0 15,22 0-15,-21 0 0,21 21 16,-22 1-16,22-1 0,-21 0 0,21 0 15,-22 21-15,22-20 0,0 20 16,0-21-16,0 21 0,-1-20 0,22 20 16,0-21-16,0 21 0,0-20 15,0-1-15,0 0 0,0 0 0,22 0 16,-1 0-16,0-21 0,21 22 16,-21-22-16,1 21 0,-1-21 0,0 0 15,0 0-15,21 0 0,-20 0 16,-1-21-16,0-1 0,0 1 15,0 0-15,0 0 0,1-21 0,-1-1 0,0 1 16,0 0-16,0-22 16,0 1-16,1-1 0,-1 22 0,0-22 15,0 1-15,-21-1 0,0 22 16,21-22-16,-21 22 0,0 0 0,0-1 16,0 22-16,0 0 0,0 0 15,-21 42 1,21 0-16,-21 22 15,0-1-15,21 0 0,-21 1 0,21 20 16,0-21-16,-22 22 0,22-22 16,-21 22-16,21-1 0,0-20 0,0 20 15,0-21-15,0 1 0,0-1 16,0 0-16,21 1 0,1-22 16,-22 0-16,21 0 0,21 0 0,-21 1 15,0-1-15,22-21 0,-1 0 16,0 0-16,1 0 0,-1 0 0,0 0 15,22 0-15,-22-21 0,1 21 16,20-22-16,-21 1 0,1 0 0,-1-21 16,0 21-16,-20-1 0,-1-20 15,0 21-15,-21-21 0,0-1 0,0 22 16,0 0-16,0 0 0,-21 0 16,0-1-16,-1 1 0,1 21 15,0 0-15,0 0 0,-21 0 0,20 0 16,1 21-16,-21 1 0,21 20 15,-22-21-15,22 0 0,0 22 0,0-22 16,0 21-16,21-21 0,0 22 16,-21-22-16,21 0 0,0 21 0,0-21 15,0 1-15,0-1 16,21-21-16,0 0 0,0 0 16,0 0-16,22 0 0,-22 0 15,0 0-15,0 0 0,21-21 0,-20-1 16,-1 1-16,21 0 0,-21 0 15,0-21-15,1 20 0,-1-20 16,0 21-16,0 0 0,0 0 0,-21-1 16,0 1-16,21 21 15,-21 21 1,0 22-16,0-22 16,0 0-16,-21 0 0,21 22 0,0-22 15,0 0-15,0 0 0,0 0 16,0 0-16,0 1 0,0-1 0,21-21 15,-21 21-15,43-21 0,-22 0 16,0 0-16,0 0 0,0 0 0,1 0 16,20 0-16,-21 0 0,0-21 15,22 0-15,-22-1 0,0 1 16,0 0-16,0-21 0,0-1 0,1 22 16,-1-21-16,0 0 0,0-1 15,-21 22-15,0-21 0,21 21 0,-21-1 16,0 44-1,0-1 1,0 21-16,-21-21 0,21 22 16,0-22-16,0 0 0,0 21 0,0-21 15,0 1-15,0-1 0,0 0 16,0 0-16,0 0 0,21-21 0,0 21 16,1-21-16,-1 0 0,0 0 15,0 0-15,21 0 0,-20 0 16,20 0-16,-21 0 0,0-21 0,22 0 15,-22 0-15,0 0 0,21 0 16,-21-1-16,1-20 0,-1 21 0,0-21 16,0 20-16,-21-20 0,0 21 15,21 0-15,-21 0 0,0-1 0,0 44 32,-21 20-17,21-21-15,-21 21 0,21-20 0,-21 20 16,0 0-16,-1 1 0,1-1 15,21 0-15,-21 1 0,0-1 16,0-21-16,0 21 0,21 22 16,-22-22-16,22 1 0,-21-1 0,21 0 15,-21 1-15,21-1 0,0 0 0,0 1 16,0-1-16,0 0 0,0-21 16,0 1-16,0-1 0,0 0 0,0 0 15,0 0-15,-21-21 31,0-21-31,0 21 16</inkml:trace>
  <inkml:trace contextRef="#ctx0" brushRef="#br0" timeOffset="-185368.45">18817 2794 0,'0'0'0,"-21"21"0,0-21 0,42 0 31,0 0-31,0 0 16,0 0-16,1-21 0,20 21 0,-21 0 15,43-21-15,-22 21 0,21-21 16,22 0-16,0-1 0,21 22 0,-1-21 16,22 0-16,-21 0 0,42 0 15,1-22-15,-1 22 0,21 0 0,-21 0 16,22 0-16,-1 0 0,0-1 15,1 1-15,-1 0 0,-21-21 0,0 42 16,0-21-16,1-1 0,-22 1 16,0 0-16,0 21 0,0-21 15,-22 0-15,1 21 0,-21-21 0,0-1 16,-22 22-16,-21 0 0,1-21 16,-1 21-16,-21 0 0,0-21 0,1 21 15,-1 0-15,-21-21 16,-21 42 15,-22 0-31,22-21 16,-21 21-16,-22 1 0,22 20 0,-22-21 0</inkml:trace>
  <inkml:trace contextRef="#ctx0" brushRef="#br0" timeOffset="-184932.7">20405 3429 0,'0'0'15,"-22"212"1,1-170-16,21 0 15,0 1-15,0-22 0,0 21 16,-21 1-16,21-1 0,0-21 0,-21 21 16,21-20-16,0 20 0,0-21 15,0 0-15,-21 0 0,21 1 0,0-1 16,0-42 15,0-1-31,0-20 0</inkml:trace>
  <inkml:trace contextRef="#ctx0" brushRef="#br0" timeOffset="-184527.93">20976 3217 0,'42'-42'0,"-84"84"0,127-105 0,-43 21 16,-21 20-16,22 1 0,-22 0 0,0 0 15,0 21-15,0 0 0,-21-21 16,-21 21-1,0 0-15,0 0 0,0 21 16,-22 0-16,22-21 0,-21 21 0,21 0 16,-22 1-16,22-22 0,0 21 0,0 0 15,0 0-15,-1 0 0,22 0 16,0 1-16,0-1 0,0 0 16,22 0-16,-1-21 15,0 21-15,0 0 0,21 1 0,-20-1 16,20-21-16,-21 21 0,21 0 15,-20 0-15,20 0 0,-21-21 0,0 22 16,0-1-16,-21 0 0,0 0 16,0 0-16,-21 0 15,0-21-15,0 22 16,0-22-16,-22 0 0,22 0 16,0 0-16,0 0 0,0 0 0,0 0 15,-1 0-15,1-22 0,21 1 0,0 0 16,0 0-16,0 0 0,0 0 15,0-1-15,0 1 0</inkml:trace>
  <inkml:trace contextRef="#ctx0" brushRef="#br0" timeOffset="-184253.02">21759 2858 0,'-42'63'31,"21"-21"-31,21-20 0,-21-1 16,-1 0-16,1 21 0,21-21 0,0 22 15,-21-22-15,21 21 0,0-21 16,-21 1-16,21 20 0,0-21 16,0 0-16,0 0 0,0 1 0,0-1 15,21 0-15,0-21 16,0 0-16,1 0 0,-1 0 15,0 0-15,0 0 16,0-21-16,-21 0 16</inkml:trace>
  <inkml:trace contextRef="#ctx0" brushRef="#br0" timeOffset="-184007.94">21357 3154 0,'0'0'16,"0"-21"-16,21 21 0,0-21 16,1 21-16,20 0 0,-21 0 15,0-22-15,0 22 0,1 0 0,20 0 16,-21 0-16,0 0 0,0 0 16,22-21-16,-22 21 0,0 0 0,0 0 15,0 0-15,-42 0 47,0 21-31</inkml:trace>
  <inkml:trace contextRef="#ctx0" brushRef="#br0" timeOffset="-177240.92">18521 5567 0,'21'0'31,"0"0"-31,-21-21 0,21 0 16,0 21-16,-21-22 0,22 22 0,-22-21 15,21 0-15,-21 0 0,0 0 16,0 0-16,0-1 0,0 1 16,0 0-16,-43 0 0,22 21 15,0 0-15,0 0 0,0 0 16,-22 0-16,22 0 0,-21 0 0,21 0 16,-22 21-16,22 0 0,-21 0 15,21-21-15,0 22 0,-22-1 16,22 0-16,0 0 0,0 0 0,21 0 15,0 1-15,0-1 0,0 0 16,0 0-16,0 0 0,21-21 16,0 0-1,0 0-15,0 0 0,1 0 0,-1 0 16,0 0-16,21-21 0,-21 0 0,1 21 16,20-21-16,-21 0 0,0 21 15,0-22-15,22 1 0,-22 0 16,0 0-16,-21 0 15,0 0 1,0 42 15,0 0-15,0 0-16,0 0 0,0 0 16,0 1-16,0 20 0,0-21 15,-21 21-15,21-20 0,0 20 0,0 0 16,-21 1-16,21-1 0,0 0 0,0-21 15,0 22-15,0-1 0,-21-21 16,21 0-16,-22 22 0,22-22 0,-21 0 16,21 0-16,-21-21 0,0 21 15,0-21-15,0 0 0,-1 0 16,1 22-16,0-22 0,0 0 0,-21 0 16,20 0-16,1 0 0,0-22 0,0 22 15,0-21-15,0 0 0,-1 21 16,22-21-16,0 0 0,0 0 15,0-1 1,0 1-16,22 21 16,-1-21-16,0 21 0,0-21 0,0 0 15</inkml:trace>
  <inkml:trace contextRef="#ctx0" brushRef="#br0" timeOffset="-176964.54">18838 5440 0,'0'-21'32,"21"21"-32,1-21 0,-1 21 0,0 0 15,0 0-15,0 0 0,0 0 0,1 0 16,20 0-16,-21-22 0,21 22 15,-20 0-15,20 0 0,-21 0 0,0 0 16,0 0-16,1 0 0,-1 0 16,-42 0-1,-1 0 1,1 0-16,-21 0 0,21 0 0</inkml:trace>
  <inkml:trace contextRef="#ctx0" brushRef="#br0" timeOffset="-176460.82">18796 5567 0,'0'0'0,"0"21"0,-21 0 0,21 0 0,-21 1 15,21-1-15,-22 0 0,22 0 16,0 0-16,0-42 47,22 0-32,-1 21-15,-21-21 16,21 21-16,0 0 0,-21-21 16,21 21-16,0 0 0,1 0 0,-1-22 15,0 22-15,0 0 0,0 0 16,0 0-16,22 0 0,-22 0 0,0 22 15,0-22-15,22 21 0,-22 0 16,0-21-16,0 21 0,-21 0 0,0 0 16,0 1-16,0 20 0,0-21 0,0 0 15,0 0-15,-21 1 0,0-1 16,-22 0-16,22 0 0,-21 0 0,21 0 16,-22 1-16,1-22 0,21 21 0,0-21 15,-22 0-15,22 0 0,0 0 16,0 0-16,0 0 0,0 0 15,-1 0-15,1 0 16,21-21 0,21-1-1,1 1-15,-1 0 16,0 21-16,0-21 16</inkml:trace>
  <inkml:trace contextRef="#ctx0" brushRef="#br0" timeOffset="-176085.02">19473 5588 0,'0'42'15,"0"-20"-15,0-1 16,21-21-1,1 0-15,-1 0 16,0 0-16,0 0 16,0-21-16,0 21 0,-21-22 15,0 1-15,0 0 16,0 0-16,0 0 16,-21 21-1,0 0-15,0 0 0,0 0 0,0 0 16,-1 0-16,1 0 0,0 0 15,0 0-15,0 21 0,0 0 0,21 0 16,-22-21-16,22 21 16,0 1-16,0-1 15,22-21 1,-1 0-16,0 0 16</inkml:trace>
  <inkml:trace contextRef="#ctx0" brushRef="#br0" timeOffset="-175768.79">20108 5271 0,'-63'21'16,"63"0"-16,-21 21 15,-1-21-15,1 1 0,21 20 16,-21 0-16,0-21 0,0 22 0,0-1 16,-1 22-16,22-22 0,-21 0 0,0 1 15,0-1-15,0 21 0,0-20 16,-1-22-16,22 21 0,0 1 16,-21-22-16,0 21 0,21-21 0,0 0 15,0 1-15,0-1 0,0 0 16</inkml:trace>
  <inkml:trace contextRef="#ctx0" brushRef="#br0" timeOffset="-175409.01">20129 5969 0,'0'0'0,"0"21"0,0 0 16,0 1-16,0-1 16,22-21-1,-1 0-15,0 0 0,0-21 16,0 21-16,0-22 0,1 1 15,-1 0-15,0 0 0,-21 0 16,0 0-16,0-1 0,0 1 16,0 0-16,0 0 0,0 0 15,-21 21-15,0 0 16,-1 0-16,1 0 0,0 0 16,0 21-16,0-21 0,0 21 15,-1-21-15,22 21 0,-21 0 0,0-21 16,21 22-16,-21-22 0,0 21 0</inkml:trace>
  <inkml:trace contextRef="#ctx0" brushRef="#br0" timeOffset="-174948.07">18521 6414 0,'-21'0'16,"42"0"-1,0-22 1,0 22-16,0 0 0,22-21 0,-1 21 16,0 0-16,22-21 0,-22 21 0,22-21 15,20 21-15,-20 0 0,20-21 16,1 21-16,0 0 0,21-21 0,-22 21 16,1 0-16,21 0 0,-22-22 0,-20 22 15,21 0-15,-22 0 0,1 0 16,-22-21-16,0 21 0,1 0 0,-1 0 15,-21 0-15,0 0 0,-42 0 47,0 0-47,-21 0 0,20 0 0,1 0 16,0 0-16,-21 0 0,21 0 16,-22 0-16,1 0 0,0 0 0</inkml:trace>
  <inkml:trace contextRef="#ctx0" brushRef="#br0" timeOffset="-174620.26">18500 6477 0,'21'0'15,"21"0"1,-21 0-16,22 0 0,-1 0 0,21 0 15,-20 0-15,20 0 0,-20 0 0,20 0 16,22-21-16,-22 21 0,22 0 16,-22-21-16,22 21 0,0 0 0,-22-21 15,1 21-15,20-22 0,-41 22 16,20 0-16,1 0 0,-22-21 0,0 21 16,-20 0-16,-1 0 0,21 0 0,-42-21 15,21 21-15,0 0 16,-21-21-1,-21 21 17,0 0-32,-21 0 0</inkml:trace>
  <inkml:trace contextRef="#ctx0" brushRef="#br0" timeOffset="-138005.05">21294 6816 0,'0'0'0,"0"-21"0,0-1 0,0 1 16,0 0-16,0 0 0,0 0 16,-22 0-16,1-1 0,0 22 0,-21-21 15,21 21-15,-1 0 0,1 0 16,0 0-16,-21 0 0,21 0 0,-1 0 15,-20 21-15,21 1 0,0 20 0,-22-21 16,22 21-16,0-20 0,-21 20 16,21 0-16,-1 1 0,-20-1 15,21 0-15,0 22 0,0-22 0,21 0 16,0 22-16,0-22 0,0 1 16,0-1-16,0 0 0,0 1 0,21-1 15,0-21-15,0 21 0,0-20 0,22-1 16,-1 0-16,0-21 0,1 0 15,-22 0-15,42 0 0,-20 0 0,-1 0 16,0 0-16,1-21 0,-1 0 0,0-1 16,-21 1-16,22 0 0,-22-21 15,21 21-15,-21-22 0,1 1 0,-1 0 16,-21-22-16,0 22 0,0-1 0,0 1 16,0-21-16,0 20 15,0 1-15,0-22 0,0 22 0,-21 0 16,-1-1-16,1 1 0,-21 0 0,21-1 15,0 1-15,-22 21 0,22 0 16,-21 0-16,21-1 0,-22 22 0,1 0 16,21 0-16,-22 0 0,1 22 15,0-1-15,21 0 0,-22 0 0,22 21 16,0 1-16,-21-1 0,20 0 0,1-20 16,0 20-16,21 0 0,0 1 15,-21-1-15,21 0 0,0 1 0,0-1 16,0 0-16,0-21 0,21 22 0,-21-1 15,21-21-15,0 0 16,1 22-16,-1-22 0,0-21 0,0 21 16,21 0-16</inkml:trace>
  <inkml:trace contextRef="#ctx0" brushRef="#br0" timeOffset="-137363.42">21802 6985 0,'0'0'0,"0"-21"15,0 0-15,-22 21 16,1-21-16,0 21 16,0 0-16,0 0 0,0 0 15,-1 21-15,1 0 0,0 0 0,0 0 16,0 0-16,21 1 0,-21-1 15,21 0-15,-22 0 0,22 21 0,0-20 16,0-1-16,0 21 0,0-21 0,0 22 16,0-22-16,0 0 0,22 0 15,-1 0-15,-21 0 0,21 1 0,0-1 16,0-21-16,0 21 0,22-21 0,-22 0 16,0 0-16,0 0 0,22 0 15,-22 0-15,21 0 0,-21 0 16,0-21-16,22 0 0,-22-1 0,0 1 15,0-21-15,22 21 0,-22-22 16,0 1-16,0 0 0,0-1 0,0 1 16,-21 0-16,22-1 0,-1-20 0,0 21 15,-21-1-15,0 1 0,0-22 16,21 22-16,-21 0 0,0-1 0,0 22 16,0-21-16,0 21 0,0 0 15,0-1-15,0 1 0,0 0 0,0 42 31,0 0-31,0 22 0,0-22 16,0 21-16,0 1 0,0-1 16,0 0-16,-21 1 0,21-1 0,0 0 15,0 1-15,0-1 0,-21 0 16,21 1-16,0-1 0,-21-21 0,21 21 16,0 1-16,0-22 0,0 21 0,0-21 15,0 1-15,0-1 0,0 0 16,21-21-16,0 21 0,0 0 15,0-21-15,0 0 16,1 0-16,-1 0 0,0-21 0,0 0 16,0 0-16,22 0 0,-22-1 0,0-20 15</inkml:trace>
  <inkml:trace contextRef="#ctx0" brushRef="#br0" timeOffset="-137104.05">22267 6858 0,'0'0'0,"21"0"47,1 0-31,-1 0-16,0 0 0,0 0 0,21 0 15,-20 0-15,-1 0 0,0 0 0,0 0 16,0 0-16,0 0 0,1 0 16,-1 0-16,0 0 15</inkml:trace>
  <inkml:trace contextRef="#ctx0" brushRef="#br0" timeOffset="-136703.27">23474 6583 0,'0'-21'15,"0"42"-15,0-63 16,0 63 0,0 0-1,0 0 1,0 21-16,0-20 0,0-1 0,0 21 16,0-21-16,0 22 0,-21-1 0,21-21 15,0 21-15,-22-20 0,22-1 16,0 21-16,0-21 0,0 0 0,0 1 15,-21-1-15,21 0 0,0 0 16,-21 0-16,21 0 16,0-42 15,21 21-15,0-21-16</inkml:trace>
  <inkml:trace contextRef="#ctx0" brushRef="#br0" timeOffset="-136067.64">23982 6604 0,'0'0'0,"0"21"31,0 0-16,0 1-15,0-1 0,-21 0 0,-1 21 16,22-21-16,-21 1 16,0-1-16,0 21 0,0-21 0,0 0 15,-1 1-15,1-1 0,0 0 0,0 0 16,21 0-16,-21-21 16,21 21-16,-21-21 0,42 0 31,0 0-31,0 0 15,0 0-15,0 0 0,1 0 16,-1-21-16,0 21 0,0 0 0,0 0 16,0 0-16,1 0 15,-1 0-15,21 0 0,-21 0 0,0 0 16,1-21-16,-1 21 0,0 0 0,0 0 16,-21-21-16,21 21 15,-21-21-15,21 0 0,-21-1 16,0 1-16,0 0 0,0 0 15,0 0-15,0 0 16,-21 21 15,21 21-31,0 0 16,-21-21-16,21 21 0,0 0 16,0 0-16,0 1 0,0-1 0,-21 0 15,21 0-15,0 0 0,0 0 0,0 1 16,0-1-16,-21 0 0,21 0 15,0 0-15,0 0 0,0 1 16,0-1-16,0 0 16,21-42 31,-21 0-47,21-1 0,-21 1 0,21 0 15</inkml:trace>
  <inkml:trace contextRef="#ctx0" brushRef="#br0" timeOffset="-135744.83">24574 6075 0,'0'0'0,"-21"0"0,0 0 0,0 21 16,21 0-16,-21 0 16,21 1-16,0-1 0,0 0 15,0 0-15,0 21 0,0-20 16,0 20-16,0-21 0,0 21 0,0-20 16,0 20-16,0-21 0,0 0 0,0 22 15,0-22-15,0 0 16,0 0-16,0 0 0,21-42 47,0 21-47,0-21 0</inkml:trace>
  <inkml:trace contextRef="#ctx0" brushRef="#br0" timeOffset="-135236.11">24871 5990 0,'0'21'31,"0"1"-15,0-1-16,0 21 0,0-21 16,0 0-16,0 22 0,0-1 0,0-21 15,-21 22-15,21-1 0,-22-21 0,22 21 16,0-20-16,-21 20 0,21-21 15,0 0-15,0 0 0,0 1 16,0-1-16,0-42 47,0-1-47,0 1 0,0 0 16,0 0-16,0 0 0,0-22 0,21 22 15,1 0-15,-22-21 0,21 21 0,0-1 16,0-20-16,0 21 0,0 0 15,1 0-15,-1 21 0,0-22 0,0 22 16,0 0-16,0 0 0,1 0 0,-1 0 16,0 0-16,0 22 15,-21-1-15,0 0 0,0 0 16,0 0-16,0 22 0,0-22 0,0 21 16,0 0-16,0-20 0,0 20 15,0-21-15,0 21 0,0-20 0,-21-1 16,21 0-16,-21 0 0,21 0 15,-21-21 1,21-21 0,0 0-1</inkml:trace>
  <inkml:trace contextRef="#ctx0" brushRef="#br0" timeOffset="-134984.27">24320 6265 0,'0'0'0,"22"0"32,-1 0-32,0-21 15,21 21-15,-21 0 0,22 0 16,-22 0-16,21 0 0,1 0 0,-22 0 15,21-21-15,-21 21 0,22 0 0,-22 0 16,0 0-16,21 0 16,-21 0-16,1 0 15</inkml:trace>
  <inkml:trace contextRef="#ctx0" brushRef="#br0" timeOffset="-134176.2">24024 8107 0,'0'0'0,"0"-21"16,21 0-16,-21-1 0,0 1 16,0 0-16,0 0 0,0 0 0,0 0 15,0-1-15,0 1 0,-21 0 16,0 0-16,0 0 0,0 0 0,-1 21 16,1 0-16,-21 0 0,21 0 0,-22 0 15,1 0-15,21 0 0,-21 21 16,-1 0-16,22 0 0,-21 0 0,21 0 15,-1 1-15,1 20 0,0-21 16,21 21-16,-21-20 0,21 20 16,0-21-16,0 0 0,0 0 0,0 22 15,21-43-15,0 21 0,0 0 0,1 0 16,-1-21-16,0 0 0,0 0 16,0 0-16,22 0 0,-22 0 0,21 0 15,-21 0-15,22-21 0,-1 0 0,-21 0 16,21 0-16,-20-1 0,-1 1 15,0-21-15,0 0 0,0 20 0,0-20 16,1 0-16,-22-1 0,0 1 16,21 0-16,-21-1 0,21 1 0,-21 0 15,0-1-15,0 22 0,0 0 16,0-21-16,0 21 0,0-1 16,0 44-1,0-1-15,0 0 0,0 0 16,0 0-16,0 22 0,0-22 0,0 21 15,0-21-15,0 22 0,0-1 16,0 0-16,0-21 0,0 22 0,0-1 16,21-21-16,-21 22 0,0-22 0,21 0 15,0 0-15,-21 0 0,22 0 16,-1 1-16,-21-1 0,21-21 16,0 21-16,0-21 0,0 0 15,1 0-15,-1-21 16</inkml:trace>
  <inkml:trace contextRef="#ctx0" brushRef="#br0" timeOffset="-133764.11">24426 7938 0,'0'0'0,"0"-64"31,0 43-31,21 21 0,1-21 0,-1 0 16,0 21-16,0-22 0,0 22 15,0 0-15,1 0 0,20 0 0,-21 0 16,21 0-16,-20 0 0,-1 0 16,21 22-16,-21-1 0,0 0 15,1 0-15,-22 0 0,0 0 0,0 22 16,0-22-16,0 0 0,0 0 0,0 22 16,0-22-16,0 0 0,0 0 15,0 0-15,-22-21 0,1 21 16,0-21-1,21-21 1,0 0 0,0 0-16,0 0 0,0 0 0,0-1 15,0 1-15,21 0 16,-21-21-16,21 21 0,1-1 0,-22 1 16,21 0-16,0 0 0,-21 0 0,21 21 15,0-21-15,0 21 16,-21-22-16,22 22 0,-1 0 0,0 0 15,0 0 1</inkml:trace>
  <inkml:trace contextRef="#ctx0" brushRef="#br0" timeOffset="-133512.27">25294 7768 0,'0'64'32,"0"-43"-32,0 0 0,0 0 0,0 0 15,0 1-15,0-1 0,0 0 0,0 0 16,0 0-16,0 0 0,0 1 16,0-1-16,21-21 46,-21-21-30,21 21-16,-21-22 0</inkml:trace>
  <inkml:trace contextRef="#ctx0" brushRef="#br0" timeOffset="-133128.47">25379 7493 0,'0'0'0,"-21"0"0,-1 0 0,1 0 16,21 21-16,-21-21 16,21 21-16,0 1 15,0-1 1,0 0 0,21-21-16,0 0 0,1 0 0,-1 0 15,0 0-15,0 0 16,-21-21-1,0 0-15,0-1 0,0 1 16,0 0-16,0 0 0,-21 21 16,0-21-16,0 21 15,-1 0-15,1 0 0,0 0 16,0 0-16,0 21 16,0 0-1,21 0-15,0 0 0,0 1 16,0-1-16,0 0 15,0 0-15,0 0 0,21-21 16,0 21-16,0-21 0,0 22 16,0-22-16</inkml:trace>
  <inkml:trace contextRef="#ctx0" brushRef="#br0" timeOffset="-132708.71">25654 7705 0,'0'21'32,"0"0"-32,0 0 15,0 0-15,0 1 16,0-1-16,0 0 0,0 0 16,0 0-16,0 0 0,0 1 0,0-1 15,0 0-15,0 0 16,0 0-16,0 0 15,21-21 1,-21-21 0,21 0-1,-21 0-15,21 0 0,-21 0 0,0-1 16,22 1-16,-1 0 0,0 0 16,-21 0-16,21-22 0,0 22 0,-21 0 15,21 0-15,1 0 0,-1 0 0,0-1 16,0 1-1,0 21-15,-21 21 47,0 1-31,0-1-16</inkml:trace>
  <inkml:trace contextRef="#ctx0" brushRef="#br0" timeOffset="-132315.95">26098 7811 0,'22'0'15,"-44"0"-15,65 0 0,-22-22 0,0 1 16,-21 0-1,0 0-15,0 0 0,0 0 16,0-1-16,-21 22 31,0 0-31,0 0 16,-1 0-16,1 22 16,0-1-16,0-21 0,0 21 0,21 0 15,0 0-15,-21-21 0,21 21 0,-22 1 16,22-1-16,0 0 0,0 0 15,0 0-15,0 0 0,0 1 16,0-1-16,0 0 0,22 0 16,-1-21-16,-21 21 0,21-21 15,0 0-15,0 21 16,0-21-16,1 0 0,-1 0 16,0 0-16,0 0 0,0 0 15</inkml:trace>
  <inkml:trace contextRef="#ctx0" brushRef="#br0" timeOffset="-131960.14">26437 7641 0,'0'0'0,"0"-21"31,21 21-15,0 0-16,-21 21 47</inkml:trace>
  <inkml:trace contextRef="#ctx0" brushRef="#br0" timeOffset="-128316.14">23707 4297 0,'0'0'16,"0"-21"-16,-22 0 0,1-1 0,0 1 15,21 0-15,0 0 0,-21 21 16,0-21-16,21 0 0,-21-1 0,21 1 16,0 0-16,0 0 15,0 0-15,0 0 0,42 21 16,-21-22-16,0 22 15,0 0-15,22-21 0,-22 21 0,21 0 16,-21 0-16,22 0 0,-1 0 16,0 0-16,-20 0 0,20 0 0,-21 0 15,21 0-15,-20 0 0,-1 21 0,0 1 16,0-1-16,-21 0 0,0 21 16,0 1-16,0-1 0,0 0 0,0 1 15,-21-1-15,0 0 16,0 1-16,-22-1 0,22 0 0,-21 1 15,-1-22-15,-20 21 0,21-21 0,-1 22 16,-20-22-16,20 0 0,1 0 16,-21 0-16,41 0 0,-20 1 0,0-22 15,21 0-15,-22 21 0,22-21 16,0 0-16,0 0 0,0 0 16,-1-21-16,22-1 15,0 1-15,0 0 16,0 0-16,0 0 0,0 0 0,22-22 15,-1 22-15,0 0 16,0 0-16,0 0 0,0-1 0,1 1 16,-1 0-16,0 0 0,0 21 0,0 0 15,22 0-15,-22 0 0,0 0 16,0 0-16,0 0 0,0 21 0,1-21 16,-1 21-16,0 0 0,0-21 15,21 22-15,-20-1 0,-1-21 0,0 21 16,0-21-16,0 21 0,22-21 0,-22 0 15,0 0-15,0 0 0,0 21 16,0-21-16,1 0 0,-1 0 0,0 0 16,0 0-16,0 0 0,0-21 15,1 0 1,-22 0-16,0 0 0,0-1 16,0-20-16,21 21 15,-21 0-15</inkml:trace>
  <inkml:trace contextRef="#ctx0" brushRef="#br0" timeOffset="-128048.29">24363 3874 0,'-21'21'31,"21"0"-31,-22 0 0,22 21 16,0-20-16,0 20 0,-21 0 15,21 1-15,0-1 0,0 0 0,0 1 16,0-1-16,0 0 0,0-21 0,0 22 16,0-22-16,0 21 0,0-21 15,0 1-15,0-1 0,0 0 0,0 0 16,0 0-16,0 0 0,0 1 16</inkml:trace>
  <inkml:trace contextRef="#ctx0" brushRef="#br0" timeOffset="-127619.95">24786 4001 0,'0'0'16,"0"-22"0,21 22 46,-21-21-62,21 21 16,-42 0 109,0 0-125,0 0 15,21 21 1,-21-21-16,0 0 0,-1 22 16,1-22-16</inkml:trace>
  <inkml:trace contextRef="#ctx0" brushRef="#br0" timeOffset="-127036.28">24447 3937 0,'-21'0'15,"0"0"1,0 0-16,21 21 0,-21-21 15,21 43-15,-21-22 0,-1 0 16,22 21-16,0 1 0,-21-1 0,0-21 16,21 21-16,-21 1 0,21-1 0,-21-21 15,21 22-15,0-22 16,0 21-16,0-21 0,0 0 0,0 1 16,0-1-16,0 0 0,21 0 15,0-21-15,0 21 0,0-21 0,1 0 16,-1 0-16,0 0 0,21 0 0,-21 0 15,22 0-15,-1 0 0,-21 0 16,22-21-16,-1 0 0,-21 0 0,21 0 16,-20-1-16,-1 1 0,0-21 0,-21 21 15,0-22-15,0 1 0,0 0 16,0-1-16,0 1 0,-21 0 0,0-1 16,-1 1-16,1 0 15,-21 21-15,21-22 0,-22 22 0,1 0 16,21 0-16,-21 21 0,-1 0 15,22 0-15,-21 0 0,21 0 0,-22 0 16,22 21-16,0 21 0,0-21 0,0 1 16,21 20-16,0 0 0,0 1 15,-22-1-15,22-21 0,0 21 0,0-20 16,0 20-16,0-21 0,22 21 16,-1-20-16,0-1 0,0 0 0,0-21 15,0 21-15,1 0 0,-1-21 0,21 0 16,-21 0-16,22 0 0,-22 0 15</inkml:trace>
  <inkml:trace contextRef="#ctx0" brushRef="#br0" timeOffset="-126732.46">25082 3895 0,'0'0'0,"0"21"32,0 0-32,0 21 0,0-20 15,0 20-15,0 0 0,0 1 0,0-1 16,0 0-16,0 1 16,22-1-16,-22 0 0,0-21 0,0 22 15,0-22-15,21 0 0,-21 0 0,0 0 16,0 1-16,0-1 0,0 0 15,21-21-15,0 0 32,0 0-32,-21-21 15,21 0-15,1 21 0</inkml:trace>
  <inkml:trace contextRef="#ctx0" brushRef="#br0" timeOffset="-126228.35">25696 4085 0,'0'0'0,"21"-21"0,1 0 0,-22 0 15,0 0-15,0-1 0,0 1 16,0 0-16,0 0 0,-22 21 16,1-21-16,0 21 0,-21 0 15,21 0-15,-22 0 0,1 0 0,21 21 16,-22 0-16,1 0 0,21 0 15,0 1-15,0-1 0,-1 21 16,1-21-16,21 0 0,0 1 16,-21 20-16,21-21 0,0 0 0,0 0 15,0 1-15,21-1 16,0-21-16,1 0 0,20 0 0,-21 21 16,0-21-16,22 0 0,-22 0 0,21 0 15,-21 0-15,0 0 0,1-21 16,20 0-16,-21 21 0,0-22 0,-21 1 15,21 21-15,1-21 0,-1 0 16,-21 42 15,0 0-31,0 0 16,-21 1-16,21 20 0,-22-21 0,22 21 16,-21-20-16,21 20 0,0-21 15,0 21-15,0-20 0,0-1 0,0 0 16,0 21-16,0-21 0,0 1 15,0-1-15,0 0 0,0 0 16,0 0-16,-21-21 0,0 0 16,0 0-1</inkml:trace>
  <inkml:trace contextRef="#ctx0" brushRef="#br0" timeOffset="-125636.7">23220 4043 0,'21'21'0,"0"0"16,0-21-16,22 21 0,-22-21 15,0 22-15,21-22 0,1 21 0,-1-21 16,0 0-16,1 0 0,-1 0 16,0 0-16,1 0 0,20 0 0,-21 0 15,1 0-15,-22 0 0,21 0 0,-21 0 16,1 0-16,-65 0 31,1 21-31,0 0 0,-22 0 16,-21 22-16,1-1 0,-1 0 0,0 1 15,-20 20-15,20-21 0,0 22 0,1-1 16,-1 1-16,0-1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2:40:48.1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 402 0,'-21'0'0,"0"21"47,21 1-16,0-1-31,0 0 16,0 0-16,0 0 15,0 0-15,21-21 0,-21 22 16,21-1-16,0-21 0,1 21 16,-1-21-16,0 0 15,21 0-15,-21 0 0,1 0 0,20 0 16,-21 0-16,21-21 0,-20 0 15,20 21-15,-21-22 0,0 1 0,0 0 16,1 21-16,-1-21 0,-21 0 16,0 0-16,0-1 0,0 1 15,0 0-15,0 0 0,0 0 0,-21 0 16,-1-1-16,1 22 0,0-21 16,0 21-16,-21 0 0,20 0 0,1 0 15,-21 0-15,21 0 16,-22 0-16,22 0 0,-21 0 0,21 21 15,0 1-15,-22-1 0,22 21 16,0-21-16,0 0 0,0 22 16,-1-22-16,1 21 0,0-21 0,21 22 15,0-22-15,-21 21 0,21-21 16,0 22-16,0-1 0,0-21 0,0 0 16,0 22-16,0-22 0,21 0 15,0 0-15,0 0 0,1-21 16,-1 22-16,0-22 0,0 0 0,21 0 15,-20 0-15,20 0 0,-21 0 16,21-22-16,-20 22 0,20-21 16,-21 0-16,0 21 0,-21-21 15,0 0-15,0 0 16,-21 21 0,0 0-16,-21 0 0,20 0 15,-20 21-15,0-21 0,21 21 16,-22 0-16,1 0 0,21 0 0,-22 1 15,22 20-15,0-21 0,0 21 16,0-20-16,0 20 0,-1-21 0,22 21 16,0-20-16,0-1 0,0 0 15,0 21-15,0-21 16,22 1-16,-1-1 0,0-21 16,0 21-16,0-21 0,22 0 15,-22 0-15,0 0 0,21 0 0,1 0 16,-22 0-16,21 0 0,-21 0 15,22 0-15,-22-21 0,21 21 0,-21-21 16,22-1-16,-22 1 0,0 0 16</inkml:trace>
  <inkml:trace contextRef="#ctx0" brushRef="#br0" timeOffset="279.83">1693 783 0,'43'43'16,"-22"-22"-1,0 0-15,0-21 0,-21 42 16,21-21-16,-21 1 0,21-1 0,-21 0 16,22 0-16,-22 0 0,21 0 15,-21 1-15,0-1 0,0 0 0,0 0 16,21 0-16,-21 0 15,21-21-15,0 0 32,-21-21-32,21 0 15,-21 0-15,22 0 0,-22 0 16</inkml:trace>
  <inkml:trace contextRef="#ctx0" brushRef="#br0" timeOffset="523.7">2095 699 0,'-21'0'16,"0"21"0,0 0-16,0 0 15,-22 0-15,22 22 0,0-22 16,-21 21-16,21 0 0,-22 1 16,22-1-16,-21 0 0,-1-20 15,22 20-15,-21 0 0,21-21 0,0 1 16,-1-1-16,1 0 0,21 0 15,0 0-15,0 0 0,21-21 16,1 0 0,-1 0-16,0-21 0,0 0 0,0 21 15,22-21-15</inkml:trace>
  <inkml:trace contextRef="#ctx0" brushRef="#br0" timeOffset="891.49">2201 720 0,'0'42'16,"0"-21"-16,0 0 16,0 1-16,-21 20 0,21 0 0,0 1 15,0-1-15,-21 21 0,21-20 16,-21 20-16,21 1 0,-21-1 15,21 1-15,0 20 0,0 1 16,0-21-16,0 20 0,0 1 0,0 0 16,0-1-16,-22 1 0,22-22 15,0 22-15,0-21 0,-21-1 0,21 1 16,0-1-16,0-21 0,0 1 16,0-1-16,0 0 0,0-20 0,0-1 15,0 0-15,0 0 0,0-42 31,0 0-31,0 0 0,0-22 16,0 22-16,21-21 0,-21-22 0,0 22 16,22-22-16,-1 1 15,-21-1-15</inkml:trace>
  <inkml:trace contextRef="#ctx0" brushRef="#br0" timeOffset="2843.17">2244 953 0,'0'0'0,"0"-43"0,-22 1 0,22 0 16,-21-1-16,21 22 0,0 0 0,0 0 16,0 0-16,0-1 0,0 1 15,21 0-15,1 0 0,-1 21 16,21 0-16,-21 0 0,0 0 16,22 0-16,-1 0 0,-21 21 15,22 0-15,-1 0 0,-21 1 16,21-1-16,-20 21 0,-1-21 15,0 22-15,-21-22 0,0 21 0,0 0 16,0-20-16,0-1 0,-21 21 16,0-21-16,-1 0 0,-20 1 0,21-22 15,0 21-15,-22-21 0,22 21 16,-21-21-16,21 0 0,0 0 0,-1 0 16,-20 0-16,21 0 0,0 0 15,0 0-15,21-21 0,-22 21 16,1 0-16,21 21 31,0 0-15,21 0-16,1-21 0,-22 21 15,21-21-15,0 0 0,0 0 16,21 22-16,-20-22 0,-1 0 16,21 0-16,-21 0 0,22 0 0,-1 0 15,0-22-15,-21 22 0,22-21 16,-1 0-16,0 0 0,-20 0 0,20 0 15,0-1-15,-21-20 0,1 0 16,20-1-16,-21 1 0,0-21 0,0 20 16,1 1-16,-1 0 0,0-22 15,-21 22-15,0-1 0,21 1 16,-21 0-16,0-1 0,0 1 16,0 21-16,0 0 0,0 0 0,0-1 15,-21 22 1,0 0-16,21 22 15,0 20-15,-21-21 16,21 0-16,0 22 0,-22-1 16,22 0-16,0-21 0,0 22 0,0-1 15,0 22-15,-21-22 0,21 0 16,0 1-16,0-1 0,0 0 0,0 1 16,0-22-16,0 21 0,0-21 15,21 0-15,-21 1 0,22-1 16,-1-21-16,0 0 0,0 0 15,0 0-15,0 0 0,1 0 0,-1 0 16,21 0-16,-21-21 0,0-1 16,22 1-16,-22-21 0,0 21 0,0-22 15,0 1-15,1 21 0,-1-21 16,-21-1-16,0 22 0,0 0 0,21 0 16,-21 0-16,0-1 0,0 44 31,0-1-16,0 0-15,0 0 0,0 0 16,0 22-16,0-22 0,0 21 16,0-21-16,0 0 0,0 22 0,0-22 15,0 0-15,0 0 0,21 0 16,0 1-16,0-22 16,1 0-16,-1 0 0,0 0 15,0 0-15,0 0 0,0 0 16,1-22-16,20 1 0,-21 0 0,0 0 15,0-21-15,1 20 0,-1-20 16,0 21-16,21-21 0,-21-1 0,1 22 16,-1 0-16,-21-21 0,21 20 15,0 1-15,0 0 0,-21 42 47,0 0-31,0 1-16,21-22 31,-21-22 0,0 1-15,0 0-16,0 0 16,0 0-1,0 0 1,-21 21-1,0 0-15,21 21 16,-21 0-16,0-21 0,21 21 16,-21 0-16,21 0 0,0 22 0,-22-22 15,22 0-15,-21 21 0,21-20 16,0 20-16,0-21 0,0 21 0,0-20 16,0-1-16,0 0 0,0 21 15,0-21-15,0 1 0,21-1 16,-21 0-16,22-21 0,-1 0 15,0 0-15,0 0 16,0 0-16,0 0 0,22 0 16,-22-21-16,0 0 0,0-1 0,0 1 15,22 0-15,-22-21 0,0 21 16,0-22-16,0 22 0,1-21 0,-22 21 16,21-22-16,-21 22 0,21 0 15,-21 0-15,0 0 0,0-1 0,0 1 16,0 42 15,0 1-31,-21-1 16,21 0-16,-21 0 15,21 21-15,0-20 0,-22 20 0,22-21 16,0 21-16,0-20 0,0-1 16,0 21-16,0-21 0,0 0 0,0 1 15,22-22-15,-1 21 0,0 0 16,0-21-16,0 0 0,0 0 0,22 0 15,-22 0-15,0 0 0,21 0 16,-20-21-16,20 21 0,-21-21 0,21-1 16,-20 1-16,-1-21 0,0 21 15,0-22-15,0 1 0,0 0 0,1-1 16,-22 1-16,0-21 0,21 20 16,0-20-16,-21 20 0,21-20 15,-21 21-15,0-1 0,0 1 16,0 0-16,0 20 0,0-20 0,0 21 15,0 0-15,0 0 16,-21 42 0,21 0-16,-21-21 15,21 42-15,0-21 0,0 22 0,0-22 16,-21 21-16,21 1 0,0-1 16,-22 0-16,22 1 0,0-1 0,0 0 15,0 1-15,0-1 0,0 0 16,0 1-16,0-1 0,0-21 0,0 21 15,0 1-15,0-22 16,22 0-16,-22 0 0,21 0 0,0 1 16,0-22-16,0 0 0,0 21 15,1-21-15,-1 0 0,0 0 0,0 0 16,0-21-16,0 21 0,1-22 0,-1 1 16,0 0-16,0 0 0,0 0 15,0 0-15,1-22 0,-22 22 0,0-21 16,21 21-16,-21-22 0,21 22 15</inkml:trace>
  <inkml:trace contextRef="#ctx0" brushRef="#br0" timeOffset="3379.89">4149 466 0,'0'0'0</inkml:trace>
  <inkml:trace contextRef="#ctx0" brushRef="#br0" timeOffset="4091.58">3471 445 0,'21'0'93,"-21"-22"-93,-21 22 32,0 0-17,21 22 17,21-22-17,0 0 1,1 0-16,-1 0 0,0 0 15</inkml:trace>
  <inkml:trace contextRef="#ctx0" brushRef="#br0" timeOffset="4580.3">4297 381 0,'21'0'47,"0"0"-16,-21-21-31,-21 21 47,0 0-32,21 21 1,-21-21-16,21 21 16,0 0-1</inkml:trace>
  <inkml:trace contextRef="#ctx0" brushRef="#br0" timeOffset="4919.1">4635 445 0,'0'0'15,"-21"0"-15,42 0 16,1 0 0,-1 0-16,21 0 0,-21 0 0,22 0 15,-1 0-15,0 0 0,1-22 16,-1 22-16,0 0 0,-21 0 0,22 0 15,-1-21-15,-21 21 0,0 0 16,1 0-16,-1 0 0,0 0 16,0 0-16,-21-21 15</inkml:trace>
  <inkml:trace contextRef="#ctx0" brushRef="#br0" timeOffset="5964.5">6286 423 0,'0'0'16,"0"-21"-16,0 42 31,0 1-31,0-1 16,0 0-16,0 21 0,0 1 15,0-22-15,0 21 0,0 22 0,0-22 16,0 0-16,0 22 16,-21-22-16,21 0 0,-21 1 0,21-1 15,0 0-15,0-20 0,0 20 16,-21-21-16,21 0 0,0 0 15,0 1-15,21-44 32,-21 1-32,21 0 0,0 0 0,-21 0 15,22 0-15,-1-1 0,-21-20 16,21 0-16,0-1 0,0 1 0,0 0 16,-21-1-16,22 22 0,-1-21 15,0 21-15,-21-22 0,21 22 0,0 0 16,-21 42 15,21 0-31,-21 1 16,22 20-16,-22-21 0,0 21 0,0 1 15,0-1-15,0 0 0,21 1 16,-21-1-16,21 0 0,-21 1 0,0-22 16,21 0-16,0 21 0,-21-20 15,21-22-15,1 21 0,-1-21 0,0 0 16,21 0-16,-21 0 0,1 0 15,20-21-15,-21 21 0,21-22 16,-20 1-16,20 0 0,-21-21 0,21 21 16,-20-22-16,-1 1 0,0 0 15,0-22-15,0 22 0,0-22 0,1 22 16,-22-22-16,0 22 0,0-21 16,0 20-16,0 1 0,0-22 0,-22 22 15,1 21-15,0-21 0,0 20 16,-21 1-16,20 0 0,-20 0 0,21 21 15,-21 0-15,20 0 0,-20 21 16,21 0-16,-21 0 0,20 1 0,1-1 16,0 21-16,21-21 15,0 22-15,0-1 0,0 0 0,0 1 16,0-22-16,0 21 0,0 0 16,0 1-16,0-1 0,0-21 0,21 22 15,0-22-15,1 0 0,-1 0 16,0 0-16,0 0 0,21 1 0</inkml:trace>
  <inkml:trace contextRef="#ctx0" brushRef="#br0" timeOffset="6752.15">7810 804 0,'0'0'0,"0"-21"0,22 0 16,-22 0-16,0 0 0,0 0 0,0-1 15,0 1-15,-22 21 0,1-21 16,0 0-16,0 21 0,0 0 0,0 0 16,-1 0-16,1 0 0,0 0 15,0 0-15,0 0 0,0 42 0,-22-21 16,22 22-16,21-22 0,-21 21 16,0 22-16,0-22 0,-1 0 0,22 1 15,-21-1-15,21 0 0,0 1 16,0-22-16,0 21 0,0-21 0,0 1 15,0-1-15,21-21 0,1 21 16,-1-21-16,0 0 0,0 0 16,0 0-16,0 0 0,1 0 0,20-21 15,-21 0-15,21 21 0,-20-43 16,20 22-16,-21 0 0,0-21 0,0 20 16,1-20-16,-1 0 0,0-1 15,0 1-15,0 0 0,-21-1 0,21 1 16,-21 21-16,0 0 0,0-22 0,0 22 15,0 42 17,-21-21-32,21 22 0,0-1 15,-21 21-15,21-21 0,-21 22 16,21-22-16,0 21 0,0 0 16,0-20-16,0 20 0,0-21 0,0 0 15,0 0-15,0 1 0,21-1 16,0 0-16,0 0 0,1 0 0,-1-21 15,0 0-15,0 0 0,0 0 0,0 0 16,22 0-16,-22 0 0,0-21 16,21 21-16,-20-21 0,-1 0 0,0 0 15,0-1-15,0-20 0,0 21 16,1-21-16,-22-1 0,21 1 0,-21 0 16,21 20-16,-21-20 0,0 0 15,0 21-15,21-1 0,-21 1 16,0 0-16,0 42 31,0 0-31,0 1 0,0-1 16,0 21-16,0-21 0,0 22 15,0-1-15,0-21 0,0 21 0,0-20 16,0 20-16,0-21 0,0 0 16,0 0-16,0 1 0,0-1 15,21-21-15,-21 21 0,21-21 16,1 0-16,-1 0 15,-21-21 1,21 0-16,-21-1 0,0 1 0,0 0 16,0 0-16</inkml:trace>
  <inkml:trace contextRef="#ctx0" brushRef="#br0" timeOffset="7151.92">8361 275 0,'0'0'0,"-21"21"0,-22 85 31,43-85-31,0 22 0,0-22 16,0 0-16,0 0 16,21 0-16,-21 1 0,22-22 0,-1 0 15,0 0-15,0 0 0,0 0 16,0 0-16,1 0 0,-1-22 15,0 22-15,-21-21 0,0 0 0,21 0 16,-21 0-16,21 0 0,-21-22 16,0 22-16,0-21 0,0 21 0,0-1 15,-21-20-15,0 21 0,0 21 16,0-21-16,-1 21 0,1 0 16,0 0-16,0 21 0,0-21 15,0 21-15,-1 21 0,1-20 16,0-1-16,0 0 0,21 21 15,-21-21-15,21 1 0,0-1 0,0 0 16,0 0-16,0 0 0,0 0 16,21 1-16,0-1 0,0-21 0,0 0 15,1 0-15,20 0 0,-21 0 0</inkml:trace>
  <inkml:trace contextRef="#ctx0" brushRef="#br0" timeOffset="7499.69">9059 233 0,'0'0'15,"-21"21"17,0 0-32,21 0 0,0 1 15,-21 20-15,21-21 0,-21 21 0,-1 1 16,22-1-16,-21-21 0,21 22 15,0-1-15,-21 21 0,0-20 0,21-1 16,0 0-16,0 22 0,-21-22 0,21 1 16,0-22-16,0 21 0,0 0 15,0-20-15,0-1 0,0 0 0,0 0 16,21 0-16,0-21 16,0 21-16,0-21 0,1 0 15,-1 0-15,0 0 0,21 0 0,-21 0 16,1-21-16,-1 0 0,21 0 15,-21 21-15,0-21 0,1 0 0,-1-1 16,-21-20-16,0 21 0,21 0 16</inkml:trace>
  <inkml:trace contextRef="#ctx0" brushRef="#br0" timeOffset="7771.53">8869 593 0,'0'0'15,"-21"0"-15,42 0 32,0 0-32,0 0 0,0 0 0,22 0 15,-22 0-15,21 0 0,0 0 16,-20 0-16,20 0 0,0 0 0,1-21 16,-22 21-16,21 0 0,-21 0 15,22-22-15,-22 22 0,21 0 0,-21 0 16,0 0-16,22 0 0,-22-21 15,0 21-15,0 0 0,0 0 16,1 0-16,-1 0 0,0 0 0,0 0 16,0 21-16,-21 1 15</inkml:trace>
  <inkml:trace contextRef="#ctx0" brushRef="#br0" timeOffset="8831.07">1587 1715 0,'-42'0'0,"84"0"0,-147 0 0,62 0 16,1 0-16,0 0 0,-1 0 15,1 0-15,0 0 0,20 0 0,-20 0 16,21 0-16,0 0 0,0 0 15,-1 0-15,1 0 0,42 0 63,1 0-63,20 0 16,0-22-16,1 22 0,-1 0 0,21 0 15,22 0-15,-21 0 0,20-21 16,1 21-16,0 0 0,-1 0 0,1-21 15,21 21-15,0-21 0,21 21 16,0 0-16,21-21 0,0 21 16,0 0-16,0-21 0,22 21 0,20 0 15,-21-22-15,22 22 0,-22 0 0,22 0 16,-1-21-16,22 21 0,-22-21 16,-20 21-16,20 0 0,1 0 15,-1-21-15,-20 21 0,-1 0 16,21 0-16,-20 0 0,-1-21 0,22 21 15,-22 0-15,0 0 0,22-21 0,-22 21 16,22 0-16,-1 0 0,-21-22 16,22 22-16,-22 0 0,1 0 0,-1 0 15,-21 0-15,21 0 0,-20 0 16,-1 0-16,-21 0 0,0 0 0,0 0 16,-21-21-16,-1 21 0,-20 0 15,21 0-15,-43 0 0,22 0 0,-43 0 16,22 0-16,-22 0 0,-21 0 0,1 0 15,-1 0-15,0 0 16,0 0 0,-21-21 46</inkml:trace>
  <inkml:trace contextRef="#ctx0" brushRef="#br0" timeOffset="38357.85">26437 6689 0,'0'0'0,"550"0"15</inkml:trace>
  <inkml:trace contextRef="#ctx0" brushRef="#br0" timeOffset="53975.8">1524 2434 0,'0'0'16,"21"-21"-16,0 21 0,-21-21 0,21 0 16,-21 0-16,22 21 15,-22-22-15,0 1 0,0 0 0,0 0 16,0 0-16,0 0 16,-22 21-16,1 0 0,0-22 15,-21 22-15,21 0 16,-22 0-16,22 0 0,-21 0 15,-1 22-15,1-22 0,0 21 0,-1 0 16,1 0-16,0 21 0,-1-20 16,1 20-16,21-21 0,-21 21 15,20 1-15,1-1 0,0 0 0,0 1 16,21-22-16,0 21 0,0-21 16,0 22-16,0-22 0,0 0 0,21 0 15,0 0-15,0-21 0,1 22 16,20-1-16,-21 0 0,21-21 15,-20 21-15,20 0 0,0-21 0,-21 21 16,22 1-16,-22-22 0,21 21 16,-21 0-16,1-21 0,-22 21 15,0 0-15,0 0 0,0 1 16,-22-1-16,1 0 16,-21 0-16,0 0 0,-1 0 0,1 1 15,0-22-15,-22 21 0,22-21 16,-1 0-16,1 0 0,0 0 15,-1 0-15,1 0 0,0 0 0,21-21 16,-22-1-16,22 1 16,0 0-16,0 0 0,0-21 0,-1 20 0,1 1 15,21 0-15,0 0 0,0-21 16,0 20 0,0 1-16,21 0 0,1 21 0,-1 0 15,0 0-15,21-21 0,1 21 16,-22 0-16,21 0 0,0 0 0,-20 0 15,20 0-15</inkml:trace>
  <inkml:trace contextRef="#ctx0" brushRef="#br0" timeOffset="54711.98">1651 2858 0,'0'0'0,"0"21"47,0 0-47,-21 0 0,0 0 15,-1 0-15,22 1 16,0-1-16,0 0 0,0 0 16,-21 0-16,21 0 0,0 1 0,0-1 15,0 0-15,0 0 0,0 0 16,21 0-16,1-21 0,-1 0 15,0 0 1,0 0-16,0 0 0,0 0 0,1-21 16,-1 0-16,0 0 0,0 0 15,0 0-15,-21-1 0,21 22 16,1-42-16,-22 21 0,21 0 0,-21 0 16,0-1-16,21 1 15,-21 0-15,0 0 0,21 21 16,-21 21 15,0 0-15,0 0-16,0 1 0,0-1 15,0 21-15,0-21 0,0 22 16,0-1-16,-21 0 0,21 22 16,-21-22-16,21 22 0,0-22 0,0 21 15,0-20-15,-21-1 0,21 22 16,0-22-16,0 0 0,0 1 0,0-1 15,0 0-15,0 22 0,0-22 16,0 0-16,0 1 0,0-1 0,0-21 16,0 22-16,-22-1 0,22-21 15,-21 0-15,0 0 0,0 1 0,0-1 16,0-21-16,-22 0 0,1 0 16,21 0-16,-43 0 0,22 0 0,0 0 15,-22-21-15,1-1 16,20 1-16,-20-21 0,-1 21 15,22-22-15,0 1 0,-1 0 0,22-1 16,0 22-16,0-21 0,0 0 16,21 20-16,0 1 0,0-21 0,0 21 15,0 0-15,0-1 0,21 1 16,-21 0-16,21 0 0,21 0 16,-21 0-16,22-1 0,-1 1 0,0 0 15,1 0-15,-1-21 0,0 20 16,1 1-16,-1 0 0</inkml:trace>
  <inkml:trace contextRef="#ctx0" brushRef="#br0" timeOffset="55243.67">2011 2963 0,'0'-21'31,"0"42"-15,0 1-16,0-1 16,0 0-16,0 0 0,0 21 0,0-20 15,0-1-15,0 21 0,0-21 16,0 22-16,0-22 0,0 21 16,-21-21-16,21 0 0,0 1 15,-22-22-15,22 21 0,0-42 31,0-1-15,0 1-16,0 0 0,0-21 16,0 21-16,0-22 0,0 22 15,22 0-15,-1-21 0,0 20 0,-21 1 16,21-21-16,0 21 0,0 0 16,1-1-16,-1 1 0,21 21 15,-21-21-15,0 21 0,1 0 0,20 0 16,-21 0-16,0 21 0,0-21 15,1 21-15,-1 1 0,-21-1 16,0 0-16,0 0 0,0 0 0,0 22 16,0-22-16,0 0 0,0 0 15,0 0-15,0 0 0,0 1 0,0-1 16,0 0-16,0-42 62,21 0-62,-21-1 0,21 1 0,-21-21 0,21 21 16,0 0-16</inkml:trace>
  <inkml:trace contextRef="#ctx0" brushRef="#br0" timeOffset="55507.52">2752 2540 0,'0'0'0,"21"0"0,-21 21 31,0 0-31,0 1 16,0 20-16,0-21 0,0 21 16,-21 1-16,21-1 0,-22 0 15,22 1-15,0-22 0,-21 21 16,21 1-16,-21-1 0,21-21 0,0 21 16,0-20-16,0-1 0,0 21 15,0-21-15,0 0 0,21 1 16,0-22-16,1 0 15,-1 0-15,0 0 0,0 0 16,0-22-16,-21 1 0,0 0 16,21 0-16,-21 0 0</inkml:trace>
  <inkml:trace contextRef="#ctx0" brushRef="#br0" timeOffset="55715.4">2519 2921 0,'-21'0'0,"42"0"0,-21 0 47,21 0-47,0 0 0,0 0 16,0 0-16,22 0 0,-22 0 0,21 0 16,-21 0-16,22-21 0,-22 21 15,0 0-15,21-21 0,-20 21 0,-1 0 16,0 0-16,0 0 0</inkml:trace>
  <inkml:trace contextRef="#ctx0" brushRef="#br0" timeOffset="56331.08">3323 2985 0,'21'0'0,"-42"0"0,63 0 16,-20 0-16,-22-22 0,21 22 16,0-21-16,-21 0 15,21 0-15,-21 0 0,0 0 16,0-1-16,0 1 16,0 0-16,0 0 0,-21 0 15,0 21-15,0 0 0,-1 0 16,1 0-16,0 0 0,0 0 0,-21 0 15,20 21-15,1 0 0,0-21 16,0 42-16,0-20 0,21-1 0,-21 0 16,-1 21-16,1-21 0,21 22 15,0-22-15,0 0 0,-21 21 0,21-20 16,0-1-16,0 0 0,0 0 16,0 0-16,21 0 15,0-21-15,1 0 16,-1 0-16,0 0 0,0 0 0,21-21 15,-20 0-15,-1 0 0,21 21 16,-21-21-16,0 0 0,1-1 0,-1 1 16,0 0-16,-21 0 0,0-21 15,21 20-15,-21 1 0,0 0 16,21 0-16,-21 0 0,0 0 0,0-1 16,0 44-1,0-1 1,0 0-16,0 0 15,0 0-15,0 0 0,0 22 0,0-22 16,0 0-16,0 0 0,0 0 16,0 1-16,0-1 0,0 0 15,0 0-15,0 0 0,21 0 16,1-21-16,-1 0 16,0 0-16,0 0 0,0 0 0,22 0 15,-43-21-15,21 21 0,0-21 16,0 0-16</inkml:trace>
  <inkml:trace contextRef="#ctx0" brushRef="#br0" timeOffset="56867.4">3789 2815 0,'0'-21'16,"0"42"-16,21-42 0,0 0 0,0 21 15,0 0-15,1-21 16,-1 21-16,0 0 0,0 0 15,0 0-15,0 0 0,1 21 16,-1 0-16,-21 0 0,0 0 0,0 1 16,0-1-16,21 0 0,-21 0 0,0 21 15,0-20-15,0-1 0,-21 0 16,21 0-16,-21 0 0,-1 0 0,1 1 16,0-1-16,0 0 0,0-21 15,21 21-15,-21-21 0,-1 21 16,22-42 15,0 0-31,22 0 16,-1 0-16,0-1 0,0 1 0,0 0 15,0 0-15,1-21 0,-1 20 0,0-20 16,0 21-16,0-21 0,0 20 16,1 1-16,-1-21 0,0 21 0,-21 0 15,21-1-15,-21 44 31,-21-1-15,0 0-16,21 0 0,-21 0 0,-1 0 16,1 22-16,21-22 0,0 21 15,0-21-15,-21 1 0,21 20 0,0-21 16,0 0-16,0 0 0,0 22 16,0-22-16,0 0 0,0 0 0,21-21 15,0 21-15,1 1 0,-1-22 16,0 0-16,21 0 0,-21 0 0,22 0 15,-22 0-15,21 0 0,-21 0 0,22 0 16,-22 0-16</inkml:trace>
  <inkml:trace contextRef="#ctx0" brushRef="#br0" timeOffset="57507.39">1122 3704 0,'-43'0'0,"86"0"0,-107 0 16,22 21-16,21-21 0,0 0 0,-1 0 16,1 0-16,0 0 15,42 0 32,0 0-47,22 0 0,-1 0 16,0 0-16,1 0 0,20 0 15,1 0-15,20 0 0,1 0 0,21 0 16,-21 0-16,20-21 0,1 21 16,21-21-16,0 21 0,0-21 0,0 0 15,21 21-15,-21-21 0,22 21 16,-22-22-16,21 1 0,-21 0 0,21 21 15,-21-21-15,0 0 0,-21 0 16,0 21-16,-1-22 0,-20 1 0,21 0 16,-21 21-16,-1-21 0,-20 21 15,20-21-15,-20 0 0,21 21 16,-22 0-16,-21 0 0,1-22 0,-1 22 16,0 0-16,-20 0 0,-1 0 15,0 0-15,0 0 0,0 0 16,-42 0 15,0 0-31,0 0 0,0 0 16,-1 0-16</inkml:trace>
  <inkml:trace contextRef="#ctx0" brushRef="#br0" timeOffset="58296.19">593 5398 0,'0'0'0,"0"-106"16,0 85 0,0-1-16,0 44 31,-22-1-31,22 21 0,0 0 16,-21-20-16,21 41 0,0-21 15,0 22-15,0-22 0,0 22 0,0-1 16,0-20-16,-21-1 0,21 21 15,0-20-15,0-22 0,0 21 16,0-21-16,0 1 0,0-1 16,0 0-16,0 0 0,21-42 31,0 0-15</inkml:trace>
  <inkml:trace contextRef="#ctx0" brushRef="#br0" timeOffset="58564.04">910 5525 0,'-63'105'16,"41"-83"-16,1 20 15,-42 21-15,20-20 16,22-22-16,-21 21 0,0-21 0,20 22 15,-20-22-15,21 0 0,-21 0 16,20 0-16,1 1 0,21-1 0,-21-21 16,21-21 15,21-1-31,0 1 0,1 0 0,-1 0 16,0-21-16,0-1 0,0 22 15</inkml:trace>
  <inkml:trace contextRef="#ctx0" brushRef="#br0" timeOffset="58763.93">741 5567 0,'84'21'16,"-168"-42"-16,190 63 0,-106 1 15,0-22-15,21 21 0,-21-21 0,21 22 16,-21-1-16,0-21 0,0 21 16,0-20-16,21 20 0,-21-21 15,21 0-15,-21 0 0,21-21 0,-21 22 16,22-1-16,-1-21 15,0 0-15,0 0 0,0-21 16,0-1-16,1 22 16,-1-21-16,0 0 0,0-21 0,0 21 15</inkml:trace>
  <inkml:trace contextRef="#ctx0" brushRef="#br0" timeOffset="59008.79">1249 5292 0,'0'0'0,"0"-21"0,0-1 15,0 44 17,0-1-32,0 21 0,0-21 0,0 22 15,0-1-15,0 0 0,0 22 16,0-22-16,0 22 0,0-22 16,-21 21-16,21-20 0,-22-1 15,22 22-15,0-43 0,0 21 16,0-21-16,0 22 0,0-22 0,0 0 15,22-21 1,-1 0-16,0 0 16,0-21-16</inkml:trace>
  <inkml:trace contextRef="#ctx0" brushRef="#br0" timeOffset="59403.56">1482 5821 0,'21'21'15,"0"-21"-15,0 0 16,0-21-16,0 0 0,1 21 16,-1-21-16,0-1 0,0 1 15,0 21-15,0-21 0,-21 0 0,0 0 16,22 0-16,-22-1 15,0 1-15,-22 21 16,1 0-16,0 0 16,0 0-16,0 21 0,-22 1 0,22-1 15,-21 0-15,21 21 0,-22 1 16,22-22-16,0 21 0,0 0 16,0 1-16,21-22 0,-21 21 0,21-21 15,0 1-15,0-1 0,0 0 16,21 0-16,0-21 0,0 0 0,21 0 15,-20 0-15,20 0 0,0 0 16,-21 0-16,22-21 0,-1 0 0,0 0 16,1-1-16,-22 1 15,21-21-15,-21 21 0,22-22 0</inkml:trace>
  <inkml:trace contextRef="#ctx0" brushRef="#br0" timeOffset="59972.24">2011 5249 0,'-43'85'16,"43"-64"-16,0 22 0,0-22 16,0 21-16,0 0 0,0 22 15,0-22-15,0 22 0,-21-22 16,21 0-16,0 22 0,-21-22 0,21 1 15,0-22-15,0 21 0,-21-21 16,21 0-16,0 1 0,0-1 0,0-42 47,0-1-31,0 1-16,0 0 0,0 0 0,0 0 15,0-22-15,21 22 0,-21 0 16,21-21-16,0 21 0,1-1 15,-22-20-15,21 21 0,0 21 16,0-21-16,0 0 0,22 21 16,-22 0-16,0 0 0,0 0 0,21 0 15,-20 21-15,-1 0 0,21-21 16,-21 21-16,0 21 0,1-20 0,-22-1 16,21 0-16,-21 0 0,0 0 15,0 22-15,0-22 0,0 0 0,-21 0 16,-1 0-16,1 0 0,-21 1 15,0-1-15,-1-21 0,22 21 0,-21 0 16,21-21-16,-22 0 0,22 0 16,-21 0-16,21 0 0,-1 0 0,1 0 15,0 0-15,0 0 16,21-21 0,0 0-16,0 0 15,21 21-15,-21-22 0,21 1 16,0 21-16,22-21 0,-22 0 15,0 0-15</inkml:trace>
  <inkml:trace contextRef="#ctx0" brushRef="#br0" timeOffset="60256.07">2773 5249 0,'-21'-21'15,"-1"21"-15,1 0 0,0 21 16,0 1-16,21-1 16,0 21-16,0-21 0,-21 22 0,21-1 15,0 0-15,-21 1 0,21-1 16,0 0-16,-22 22 0,22-22 0,0 0 16,0 1-16,-21-1 0,21 0 15,-21-20-15,21 20 0,0-21 0,0 0 16,0 0-16,0 1 0,21-22 47</inkml:trace>
  <inkml:trace contextRef="#ctx0" brushRef="#br0" timeOffset="60643.85">2222 5398 0,'0'0'0,"-21"-22"0,0 22 0,0-21 16,21 0-16,0 0 0,0 0 15,42 0-15,-21 21 0,22-22 16,-1 22-16,0-21 16,22 21-16,-22 0 0,22 0 0,-1 0 15,-20 0-15,20 21 0,-21 1 16,22-1-16,-22 21 0,1-21 0,-1 0 15,-21 22-15,21-1 0,-20 0 16,-1 1-16,-21-1 0,0 0 0,0 1 16,0-1-16,-43 0 0,22 1 15,-21-1-15,-22 0 0,22 1 0,-21-22 16,-1 21-16,1-21 0,-1 1 16,1-1-16,20 0 0,1 0 15,0 0-15,-1-21 0,22 0 0,0 0 16,21-21-1,21 0 1,0 21-16,22-21 0,-22 0 0,21 21 16,0-22-16,1 1 0,-1 0 15,22 21-15</inkml:trace>
  <inkml:trace contextRef="#ctx0" brushRef="#br0" timeOffset="61060.62">3027 5757 0,'0'0'0,"0"-21"0,-21-21 15,21 21 1,0 0-16,0-1 0,0 1 16,0 0-16,21 21 15,0-21-15,0 21 0,0 0 0,0 0 16,1 0-16,-1 0 0,0 0 15,21 0-15,-21 21 0,1 0 0,-1 0 16,0 1-16,0-1 0,0 0 16,-21 21-16,21-21 0,-21 1 15,0-1-15,0 21 0,0-21 0,-21 0 16,0 1-16,21-1 0,-21 0 16,0-21-16,0 21 0,-1-21 0,1 0 15,0 0-15,0 0 16,0-21-1,21 0-15,0 0 0,0-1 16,0-20-16,0 21 0,0-21 0,21 20 16,0-20-16,0 21 0,-21-21 15,21 20-15,1-20 0,-1 21 0,21 0 16,-21 0-16,0 21 0,1-22 16,-1 1-16,0 21 0,0 0 15</inkml:trace>
  <inkml:trace contextRef="#ctx0" brushRef="#br0" timeOffset="61292.48">3641 5525 0,'0'0'0,"0"21"0,0 0 0,0 21 0,0-21 16,0 1-16,0-1 0,0 21 15,0-21-15,0 0 0,0 1 0,0-1 16,0 0-16,0 0 0,0 0 15,0 0-15,0 1 16,21-44 31,0 1-47</inkml:trace>
  <inkml:trace contextRef="#ctx0" brushRef="#br0" timeOffset="61631.29">3535 5355 0,'0'0'16,"21"0"-16,0 0 15,0 0-15,0 0 0,1 0 16,-1 0-16,-21-21 0,0 0 16,0 0-1,0 0-15,0-1 0,-21 22 16,-1 0 0,1 0-16,0 0 0,0 0 15,0 22-15,21-1 16,0 0-16,0 0 0,0 0 15,0 0-15,0 1 0,0-1 16,0 0-16,0 0 0,0 0 0,21-21 16,0 21-16,0 1 0</inkml:trace>
  <inkml:trace contextRef="#ctx0" brushRef="#br0" timeOffset="61908.17">3916 5503 0,'-21'0'15,"21"22"-15,0-1 16,0 0-16,0 0 0,0 0 0,0 0 16,0 22-16,0-22 0,0 21 15,21-21-15,-21 1 0,0 20 0,21-21 16,-21 0-16,0 0 0,0 1 15,21-1-15,0-21 16,0 0 0,1-21-16,-22-1 0,21 22 15,-21-21-15,0 0 0,21 0 16,0 0-16</inkml:trace>
  <inkml:trace contextRef="#ctx0" brushRef="#br0" timeOffset="62124.04">4191 5461 0,'0'0'0,"-21"21"32,21 0-32,-21 1 0,-1-1 15,1 0-15,21 0 0,-21 21 0,0-20 16,0-1-16,21 21 0,-21-21 16,-1 0-16,22 22 0,-21-22 0,21 0 15,0 0 1,0 0-16,21-21 15,1 0 1,-1-21-16,-21 0 0,21 21 16</inkml:trace>
  <inkml:trace contextRef="#ctx0" brushRef="#br0" timeOffset="62503.88">4297 5673 0,'0'21'0,"21"-21"16,0 0-1,0 0-15,0 0 0,-21-21 16,22 21-16,-1-21 0,0 21 0,0-22 16,0 1-16,-21 0 15,21 0-15,-21 0 0,0 0 16,0-1-16,0 1 0,-21 21 15,0 0-15,0 0 16,0 0-16,-22 0 0,22 0 16,0 21-16,0 1 0,0-1 15,0 21-15,-1-21 0,22 0 0,0 22 16,-21-22-16,21 0 0,0 21 16,0-20-16,0-1 0,0 0 15,0 0-15,0 0 0,21 0 0,1-21 16,-1 22-16,0-22 0,0 0 15,21 0-15,-20 0 0,20 0 0,0 0 16,-21-22-16,22 22 0,-22-21 16,0 0-16</inkml:trace>
  <inkml:trace contextRef="#ctx0" brushRef="#br0" timeOffset="62840.94">4741 5503 0,'0'0'0,"0"-42"31,21 21-31,1 21 16,-1 0 0,0 21-16,0 0 0,0-21 15,0 21-15,-21 1 0,22-1 0,-22 0 16,21 21-16,-21-21 0,0 1 16,0-1-16,0 21 0,0-21 0,0 0 15,0 1-15,0-1 0,0 0 16,0 0-16,0 0 0,-21-21 0,21 21 15,-22-21-15,1 0 16,21-21 0,0 0-1,0 0-15,0 0 0,0 0 16,21-1-16,1-20 0,-1 21 0,0-21 16,0-1-16,0 22 0,22-21 0,-22 21 15,0-22-15,21 22 0,-21-21 16,1 21-16,-1-1 0,21 22 0</inkml:trace>
  <inkml:trace contextRef="#ctx0" brushRef="#br0" timeOffset="63387.51">5651 5144 0,'0'0'0,"43"-43"31,-43 64-15,0 1-16,0-1 15,0 21-15,-21 0 0,-1 1 0,1-1 16,0 0-16,0 22 0,0-1 16,0-20-16,-1 20 0,1-20 0,0-1 15,21 0-15,0 1 0,-21-1 16,21-21-16,0 21 0,0-20 0,0-1 15,21-21 1,0 0-16,0 0 16,1-21-16,-1-1 0,0 1 15</inkml:trace>
  <inkml:trace contextRef="#ctx0" brushRef="#br0" timeOffset="63812.27">5969 5482 0,'0'-21'16,"0"42"-16,0-63 0,21 42 0,-42 0 31,0 0-31,0 0 0,-1 21 0,1 0 16,-21 0-16,21 1 0,-22-1 15,22 0-15,-21 0 0,21 0 0,0 0 16,-1-21-16,-20 22 0,42-1 0,-21-21 16,0 21-1,21-42 16,21 21-31,-21-21 0,21-1 0,0 1 16,0 0-16,1 0 0,-1 0 0,0 0 16,0-1-16,0 1 0,0 0 15,1 21-15,-1 0 0,0-21 0,0 21 16,0 0-16,-21 21 16,21-21-16,-21 21 0,0 0 0,22 22 15,-1-22-15,-21 0 0,21 21 16,-21-20-16,0-1 0,21 21 0,0-21 15,0 0-15,-21 1 0,22-22 16,-1 21-16,0-21 16,0 0-16,0 0 0,0 0 0,1 0 15,-1 0-15,21-21 0,-21-1 0,0 1 16,1 0-16,-1 0 0,21-21 16,-21-1-16,0 1 0,1 0 0,-22-1 15</inkml:trace>
  <inkml:trace contextRef="#ctx0" brushRef="#br0" timeOffset="64024.15">6456 5080 0,'0'0'16,"-21"-42"-16,-1 21 0,22-1 0,-21 1 0,0 21 16,0 0-16,0 0 15,0 21-15,21 1 0,0 20 16,-22 0-16,1-21 0,21 22 0,-21 20 16,21-20-16,0-1 0,0 0 15,0 1-15,0-1 0,0 0 0,-21 1 16,21-1-16,0 0 0,0 1 15,0-22-15,0 0 0,0 0 0,0 0 16,21 0-16,0-21 0,0 0 0,1 0 16,-1 0-16,0 0 0,21 0 15,-21-21-15,22 0 0</inkml:trace>
  <inkml:trace contextRef="#ctx0" brushRef="#br0" timeOffset="64719.69">6858 5482 0,'0'0'0,"21"0"0,-21-21 16,21 21-16,0 0 16,-21-21-16,0 0 15,0 0-15,0-1 0,0 1 16,0 0-16,-21 0 16,0 0-16,0 21 0,0-21 15,-22 21-15,22 0 0,0 0 0,-21 21 16,21 0-16,-22 0 0,22 0 15,-21 0-15,21 22 0,-22-1 0,22-21 16,0 22-16,-21-1 16,20 0-16,22 1 0,0-1 0,-21-21 15,21 0-15,0 22 0,0-22 16,0 0-16,21-21 0,1 0 16,-1 0-16,0 0 0,21 0 0,1 0 15,-1-21-15,0 0 0,1-1 16,-22-20-16,21 21 0,0-21 15,-20 20-15,20-20 0,-21 21 0,0-21 16,0-1-16,-21 22 0,0 0 0,22 0 16,-22 0-16,0 42 31,0 0-15,-22 21-16,22-21 0,-21 1 15,21 20-15,-21-21 0,21 21 0,0-20 16,0-1-16,0 21 0,0-21 0,0 0 15,0 1-15,0-1 0,21 0 16,0-21-16,1 0 0,-1 0 0,0 0 16,0 0-16,0 0 0,0 0 15,22-21-15,-22 0 0,0-1 0,0 1 16,22 0-16,-22 0 0,0-21 0,-21 20 16,21-20-16,0 21 0,-21-21 15,21 20-15,-21-20 0,0 21 0,0 0 16,0 42 15,0 0-31,0 0 16,0 0-16,0 1 0,0-1 0,0 0 15,0 0-15,0 0 0,0 0 16,0 1-16,0-1 0,0 0 16,0 0-1,22-21 1,-1-21-16,-21 0 0,0 0 15</inkml:trace>
  <inkml:trace contextRef="#ctx0" brushRef="#br0" timeOffset="65087.83">7324 5059 0,'0'0'0,"-22"-21"15,1 21-15,0 0 0,0 0 16,0 0-16,21 21 0,-21 0 0,-1 0 15,22 0-15,0 1 16,0-1-16,0 0 0,0 0 0,0 0 16,22 0-1,-1-21-15,0 0 0,0 0 0,0 22 16,0-22-16,1 0 0,-1 0 0,0 0 16,-21-22-16,21 1 0,0 21 15,0-21-15,-21 0 0,0 0 0,0 0 16,0-1-16,0 1 0,0 0 15,0 0-15,0 0 0,-21 0 0,0-1 16,0 1-16,0 0 0,0 21 16,-1 0-16,1 0 0,0 0 0,0 0 15,0 0-15,0 21 0,-1 0 0,1 1 16,21-1-16,0 0 0,0 0 16,0 0-16,0 0 0,0 1 15,21-22-15,1 0 0,-1 0 16,0 0-16,21 0 0</inkml:trace>
  <inkml:trace contextRef="#ctx0" brushRef="#br0" timeOffset="65399.61">7832 4741 0,'0'0'0,"0"-21"0,0 0 16,0 0-16,0 42 31,-22 0-31,22 22 0,-21-1 0,21 0 16,-21 1-16,21-1 0,-21 21 15,21 1-15,-21-1 0,21-20 16,-21 20-16,21-20 0,-22 20 0,22-21 16,0 1-16,0 20 0,0-20 0,0-22 15,0 21-15,0 0 0,0-20 16,0-1-16,22 0 0,-1 0 0,0-21 15,0 0-15,0 0 16,0 0-16,1 0 0,-1 0 0,0 0 16,0-21-16,0 0 0,0 0 15,1-1-15,-1-20 0</inkml:trace>
  <inkml:trace contextRef="#ctx0" brushRef="#br0" timeOffset="65632.48">7683 5334 0,'-21'0'0,"42"0"0,-21-21 31,22 21-31,20 0 0,0 0 0,-21 0 16,22 0-16,-1 0 0,0-21 16,1 21-16,-1 0 0,0 0 15,-20 0-15,-1-21 0,0 21 0,0 0 16,0 0-16,-21 21 47</inkml:trace>
  <inkml:trace contextRef="#ctx0" brushRef="#br0" timeOffset="70687.92">9842 5355 0,'0'0'0,"0"-21"16,-21 0 0,21 0-1,-21 0-15,0-1 0,0 1 16,21 0-1,0 0-15,-21 21 16,21-21-16,0 42 31,0 0-31,-22 0 0,22 0 16,0 1-16,0-1 0,0 0 0,-21 21 16,21-21-16,-21 22 0,0-22 15,21 21-15,0-21 0,-21 22 0,0-22 16,21 0-16,-22 0 0,22 0 0,0 1 15,0-1-15,0 0 16,0-42 15,22 21-31,-1-21 16,-21-1-16,21 1 0,0 0 0,0 0 16,0-21-16,1 20 0,-1 1 15,0 0-15,0 0 0,0 0 0,0 0 16,1-1-16,-1 1 0,0 21 15,0 0-15,0 21 16,-21 1 0,21-1-16,-21 0 0,0 21 0,0-21 15,0 1-15,0-1 16,0 21-16,0-21 0,22 0 0,-1 1 16,0-1-16,0 0 0,0-21 15,0 0-15,1 0 0,-1 0 16,0 0-16,21 0 0,-21 0 0,22 0 15,-22-21-15,0 0 0,21 21 16,-20-22-16,20 1 0,-21 0 0,0-21 16,0 21-16,1-1 0,-1-20 0,-21 21 15,0-21-15,0-1 0,0 1 16,0 0-16,0-1 0,0 1 0,0 21 16,0-22-16,-21 22 0,-1 0 15,-20 0-15,21 21 0,0 0 16,0 0-16,-1 0 0,1 0 0,-21 21 15,21 0-15,0 0 0,-1 1 16,1-1-16,0 0 0,0 21 0,21-21 16,0 1-16,0-1 0,0 0 0,0 0 15,0 0-15,21 0 0,0-21 16,0 22-16,1-22 0,-1 0 0,0 0 16,21 0-16,-21 0 0,22 0 15</inkml:trace>
  <inkml:trace contextRef="#ctx0" brushRef="#br0" timeOffset="71211.63">11536 5271 0,'-21'0'0,"-1"0"16,22 21 15,22-21-15,-1 0-1,0 0-15,0 0 0,0 0 16,0 0-16,1 0 0,-1 0 16,0 0-16,0 0 0,0-21 0,0 21 15,1 0-15,-1 0 16,-21-22-16,-21 22 47,-1 0-47</inkml:trace>
  <inkml:trace contextRef="#ctx0" brushRef="#br0" timeOffset="71419.52">11409 5482 0,'-21'21'31,"42"-21"-16,0 0 1,0 0-16,0 0 0,0 0 0,1 0 16,-1 0-16,0 0 0,0 0 15,0 0-15,0 0 0,1 0 16,-1 0-16,0 0 0,-21-21 16</inkml:trace>
  <inkml:trace contextRef="#ctx0" brushRef="#br0" timeOffset="72272">12658 5207 0,'0'-42'16,"0"21"-16,21-1 16,-21 1-16,0 0 15,21 0-15,-21 0 0,21 0 16,0-1-16,-21 1 0,21 21 15,1-21-15,-1 21 0,0 0 16,0 0-16,0 0 0,0 21 16,1 0-16,-22 1 15,21 20-15,0-21 0,0 21 0,-21-20 0,0 20 16,0-21-16,0 21 16,0-20-16,0 20 0,0-21 0,0 0 15,0 0-15,0 1 0,0-1 0,0 0 16,0 0-16,0 0 15,-21-21-15,0 0 16,21-21 0,0 0-1,0 0-15,0 0 0,0-1 16,0 1-16,0 0 0,0 0 16,0-21-16,21 20 0,0-20 15,0 21-15,0-21 0,1-1 0,20 1 16,-21 21-16,21-22 0,1 22 15,-1 0-15,0 0 0,-20 21 0,20 0 16,-21 0-16,21 0 0,-20 21 16,-1 0-16,0 22 0,0-22 0,-21 21 15,0 0-15,0-20 0,0 20 0,0 0 16,0-21-16,0 22 0,0-22 16,0 0-16,0 0 0,-21 0 0,21 1 15,0-1-15,-21-21 0,21 21 16,-21-21-16,21 21 0,0-42 47,21 21-47,0-21 15,-21 0-15,21-1 0</inkml:trace>
  <inkml:trace contextRef="#ctx0" brushRef="#br0" timeOffset="72675.77">13695 5249 0,'0'0'0,"21"0"16,0 0-1,0 0-15,0 0 0,1 0 0,-1 0 16,0 0 0,21-21-16,-21 21 0,1-21 0,-1 21 15,0-21-15,0 0 0,0 21 0,-21-21 16,0-1-16,21 1 0,-21 0 15,0 0-15,0 0 0,0 0 0,0-1 16,-21 1-16,0 0 16,0 21-16,0 0 0,0 0 0,-1 0 15,1 0-15,0 21 0,0 0 16,0 1-16,0-1 0,-1 0 0,22 21 16,-21-21-16,21 22 0,-21-22 0,21 21 15,0-21-15,0 22 0,0-22 16,0 0-16,0 0 0,0 0 15,0 1-15,0-1 0,21 0 16,0-21-16,1 0 16,-1 0-16,0 0 0,0 0 0,0 0 15,0 0-15,1 0 0,20 0 16,-21-21-16,0 0 0,22 21 0,-22-22 16,21 1-16</inkml:trace>
  <inkml:trace contextRef="#ctx0" brushRef="#br0" timeOffset="73283.42">14436 4932 0,'0'63'31,"0"-20"-31,0-22 0,0 0 16,0 21-16,-22-20 0,1 20 0,21-21 15,0 21-15,0-20 0,-21-1 16,21 0-16,0 0 0,-21 0 0,21 0 15,0 1-15,21-22 47,0-22-47,0 1 16,1 0-16,-1 0 0,-21 0 16,21 0-16,0-1 0,0 1 0,0-21 15,1 21-15,-1 0 0,-21-1 16,21 1-16,-21 0 0,21 21 0,-21 21 31,0 0-15,0 1-16,0 20 0,0-21 0,0 0 15,0 0-15,0 1 0,0-1 16,0 21-16,0-21 0,0 0 16,0 1-16,21-1 0,0-21 15,1 0-15,-1 21 0,0-21 16,21 0-16,-21 0 0,1 0 15,20 0-15,-21 0 0,0-21 16,22 0-16,-22 21 0,21-22 0,-21 1 16,0-21-16,1 21 0,-1 0 0,0-22 15,0 1-15,0 0 0,-21-1 16,0-20-16,0 20 0,0 1 0,0 0 16,0-1-16,0 22 0,-21-21 15,0 21-15,-21 21 0,20-21 0,1 21 16,-21 0-16,21 0 0,0 21 15,-22-21-15,22 21 0,0 0 16,0 21-16,0-20 0,-1-1 0,1 0 16,21 0-16,0 0 0,0 0 15,0 1-15,0-1 0,21 0 16</inkml:trace>
  <inkml:trace contextRef="#ctx0" brushRef="#br0" timeOffset="73828.11">16404 4530 0,'0'0'0,"0"-21"0,21-1 0,-21 1 15,0 0-15,0 0 0,0 0 16,0 42 0,0 21-1,0-21-15,0 22 0,0-1 0,0 22 16,0-22-16,0 43 0,-21-22 15,0 1-15,21-1 0,-21 1 16,21-1-16,-21-21 0,21 22 0,-22-22 16,22 1-16,0-1 0,0-21 15,0 0-15,0 0 0,0 1 0,0-1 16,22-21-16,-1 0 0,0 0 16,0 0-16,0 0 0,0 0 15,1-21-15,20-1 0,-21 1 0,0 0 16</inkml:trace>
  <inkml:trace contextRef="#ctx0" brushRef="#br0" timeOffset="74255.87">16849 4911 0,'21'-21'0,"-42"42"0,42-85 0,-21 43 15,0 0-15,0 42 32,-21 0-32,-1 0 0,1 1 0,0-1 15,-21 21-15,21 0 0,-1-20 16,-20 20-16,0-21 0,21 0 0,-1 22 15,-20-22-15,21 0 0,0 0 16,0 0-16,-1 0 0,22 1 16,22-44-1,-1 22 1,0-21-16,0 0 0,0 0 0,22 0 16,-22-22-16,0 22 0,0-21 15,21 21-15,-20-22 0,-1 22 16,0-21-16,0 21 0,-21 0 0,21 21 15,-21-22-15,21 22 0,-21 22 16,0-1-16,0 0 16,22 21-16,-22 1 0,0-22 15,21 21-15,-21 0 0,0 1 0,0-22 16,0 21-16,21-21 0,-21 1 16,21 20-16,-21-21 0,21-21 0,0 21 15,1 0-15,-1-21 0,0 0 16,0 0-16,0 0 0,22 0 15,-22 0-15,21 0 0,-21 0 0,0-21 16,22 0-16,-22 0 0,21 0 16,-21-22-16</inkml:trace>
  <inkml:trace contextRef="#ctx0" brushRef="#br0" timeOffset="74499.73">17526 4360 0,'0'0'0,"-21"22"31,0-1-31,-1 21 0,1 0 16,0 1-16,0-1 0,0 0 0,-22 22 0,22-1 15,0 22-15,-21-21 0,21-1 16,-1-21-16,1 22 0,0-1 16,0-20-16,21-1 0,-21-21 15,21 22-15,0-22 0,0 0 0,0 0 16,0 0-16,21 0 0,0-21 0,0 0 15,0 0-15,1 0 16,20 0-16,-21 0 0,0 0 0,0-21 16</inkml:trace>
  <inkml:trace contextRef="#ctx0" brushRef="#br0" timeOffset="74896.5">17611 5101 0,'0'0'0,"-22"0"0,22 21 0,0 1 16,0-1 0,22-21-1,-1 0-15,0 0 16,21 0-16,-21 0 0,1-21 0,-1 21 16,21-22-16,-21 1 0,0 21 15,1-21-15,-1 0 0,0 0 0,-21 0 16,0-1-16,21 1 0,-21-21 15,0 21-15,0 0 0,0-1 16,-21 22 0,0 0-16,0 22 0,-1-22 15,1 21-15,0 0 0,-21 21 0,21-21 16,-1 22-16,1-1 0,0-21 16,-21 22-16,42-22 0,-21 21 0,21-21 15,-22 22-15,22-22 0,0 0 16,0 0-16,22 0 0,-1 0 15,21-21-15,-21 0 0,0 0 16,1 0-16,-1 0 0,21 0 16,-21 0-16,22-21 0,-22 0 15,21 0-15,-21 0 0</inkml:trace>
  <inkml:trace contextRef="#ctx0" brushRef="#br0" timeOffset="75420.2">18351 4339 0,'0'0'0,"-21"0"0,0 0 0,0 21 15,0 1-15,21-1 16,0 21-16,-21-21 0,21 22 0,-22-1 16,22 21-16,0-20 15,0 20-15,0-20 0,0 20 0,0 1 16,0-22-16,0 0 0,-21 1 0,21-1 15,0 0-15,0-21 0,-21 22 16,21-22-16,0 0 0,0 0 16,0 0-16,0-42 31,0 0-31,0 0 0,0 0 16,0 0-16,0-1 0,0 1 15,0 0-15,0-21 0,21-1 0,0 22 16,1-21-16,-1 21 0,0-22 15,21 22-15,-21 0 0,22 0 16,-22 0-16,21 21 0,1 0 16,-1 0-16,0 0 0,1 0 0,-22 0 15,21 21-15,-21 0 0,0 0 0,22 22 16,-43-1-16,0 0 0,0-21 16,0 22-16,0-1 0,0 0 0,-43-20 15,22 20-15,-21-21 0,0 0 16,-1 0-16,-20 1 0,20-1 0,-20 0 15,21-21-15,-1 21 0,1-21 16,21 0-16,-22 0 0,22 0 0,0 0 16,21-21-1,0 0-15,21 0 16,0-1-16,1 1 0,-1 21 16</inkml:trace>
  <inkml:trace contextRef="#ctx0" brushRef="#br0" timeOffset="75704.07">19050 4466 0,'0'0'0,"0"-21"31,-21 21-31,21 21 0,0 0 16,0 1-16,-21-1 0,21 21 0,0 0 15,0 1-15,0 20 0,0-20 16,0 20-16,-22-21 0,22 22 0,0-1 16,0-20-16,-21-1 0,21 0 15,0 1-15,0-1 0,0-21 0,0 22 16,0-22-16,0 0 0,0 0 16,0 0-16,21-21 15</inkml:trace>
  <inkml:trace contextRef="#ctx0" brushRef="#br0" timeOffset="76039.88">18923 4720 0,'0'0'0,"0"-42"0,0 0 16,0-1-16,0 22 0,0-21 15,0 21-15,21-1 0,0 1 0,0 0 16,22 0-16,-22 21 0,21 0 15,1 0-15,-1 0 0,21 0 0,1 21 16,-22 0-16,22 22 0,-1-22 16,1 21-16,-22 0 0,0 22 0,1-1 15,-22-20-15,0 20 0,-21 1 16,0-22-16,-21 22 0,0-22 16,-22 0-16,1 1 0,0-22 0,-1 21 15,-20-21-15,21 0 0,-22 1 16,1-1-16,20-21 0,1 21 0,0-21 15,-1 0-15,1 0 0,21 21 0,0-21 16,-1 0-16,44 0 31,-1 0-31,0 0 16,21 0-16,1 0 0</inkml:trace>
  <inkml:trace contextRef="#ctx0" brushRef="#br0" timeOffset="76471.64">19748 5017 0,'0'0'16,"0"-22"-16,0 1 0,0 0 0,22 0 16,-1 0-16,0 0 15,0-1-15,21 22 0,-20 0 0,-1-21 16,0 21-16,0 0 0,0 0 15,0 0-15,1 21 0,-1 1 0,0-1 16,-21 0-16,21 0 0,-21 21 0,0-20 16,0 20-16,0 0 15,0-21-15,0 22 0,0-22 0,-21 0 16,0 0-16,0 0 0,21 1 16,-22-1-16,1 0 0,0-21 0,0 0 15,21 21-15,-21-21 0,0 0 16,21-21-1,0 0-15,0 0 16,21-1-16,0 1 16,0-21-16,-21 21 0,21-22 0,0 22 15,1-21-15,-1 21 0,0-22 16,-21 22-16,21 0 0,0 0 16,0 0-16,1 21 0,-1 0 15,-21-21-15,21 21 0,0 0 31</inkml:trace>
  <inkml:trace contextRef="#ctx0" brushRef="#br0" timeOffset="76700">20426 4890 0,'0'21'15,"0"0"1,-21 21-16,-1-21 0,22 1 15,-21-1-15,0 21 0,21-21 16,0 0-16,-21 1 0,21-1 0,-21 0 16,21 0-16,0 0 0,0 0 0,0 1 15,21-22 32,0 0-47,-21-22 0,21 1 16</inkml:trace>
  <inkml:trace contextRef="#ctx0" brushRef="#br0" timeOffset="76879.89">20489 4763 0,'0'0'0,"0"-22"0,-42-20 32,21 42-32,0 0 0,-1 0 15,22 21 16,22-21-31,-1 21 16,0 1-16,0-1 16</inkml:trace>
  <inkml:trace contextRef="#ctx0" brushRef="#br0" timeOffset="77351.63">20722 4826 0,'0'21'32,"0"0"-32,0 1 15,0-1-15,0 0 0,0 0 0,0 21 16,0-20-16,0 20 16,0-21-16,21 21 0,-21-20 0,21-1 0,-21 0 15,0 0-15,0 0 0,0 0 16,0 1-16,22-22 0,-22 21 15,21-21 17,0-21-32,-21-1 15,0 1-15,21 0 16,0-21-16,0 21 0,-21-1 0,22-20 16,-22 0-16,21 21 0,0-22 0,0 22 15,-21-21-15,0 21 0,21-1 16,-21 1-16,21 21 0,-21-21 0,0 42 31,0 0-31,0 1 0,-21 20 16,0-21-16,-21 21 15,21-20-15,-1 20 0,1 0 0,-21-21 16,21 22-16,0-22 0,-22 0 0,22 0 16,0 0-16,21 1 0,0-1 15,0 0-15,21-21 16,0 0-1,0 0-15,1-21 0</inkml:trace>
  <inkml:trace contextRef="#ctx0" brushRef="#br0" timeOffset="77720.57">21167 5059 0,'21'0'63,"0"0"-63,0 0 15,0 0-15,0 0 0,1-21 16,-1 21-16,-21-21 0,21 21 16,-21-22-16,0 1 0,0 0 15,0 0-15,0 0 0,0 0 16,0-1-16,-21 22 15,0 0-15,-1 22 16,1-1-16,0 0 0,0 0 16,0 0-16,0 22 0,21-22 0,0 21 15,-22-21-15,22 0 0,0 22 0,0-22 16,0 0-16,0 0 0,0 0 16,0 1-16,22-1 0,-1-21 15,0 0-15,0 0 16,21 0-16,-20 0 0,20 0 15,-21 0-15</inkml:trace>
  <inkml:trace contextRef="#ctx0" brushRef="#br0" timeOffset="78077.24">21569 5080 0,'0'0'0,"0"-21"0,0 0 0,0 0 0,0-1 16,0 1-16,0 0 0,0 0 0,0 0 15,0 0 1,21 21-16,0 0 15,0 0-15,0 0 0,22 0 16,-22 0-16,0 0 0,21 0 0,-20 0 16,-1 21-16,0 0 0,0 0 15,0 0-15,0 0 0,-21 22 0,0-22 16,0 0-16,0 0 0,0 22 16,0-22-16,-21 0 0,0 0 15,0 0-15,21 0 0,-21 1 0,0-22 16,21 21-16,-22-21 0,1 0 15,0 0 1,21-21-16,0-1 16,0 1-16,0 0 15,21 0-15,0 0 0,1 0 0,-1-1 16,0-20-16,0 21 0,0-21 16,0 20-16,1 1 0,-1-21 0,0 21 15,-21 0-15,21-1 0,-21 1 16</inkml:trace>
  <inkml:trace contextRef="#ctx0" brushRef="#br0" timeOffset="78775.84">22288 4593 0,'0'0'0,"22"-21"0,-1 0 15,0 21-15,-21-21 16,21 21 0,-21 21-1,0 0-15,0 0 0,0 0 0,0 22 16,0-22-16,-21 21 0,0 1 0,0 20 16,21-21-16,-22 1 0,1 20 15,0-20-15,0-1 0,21 0 16,-21-21-16,21 22 0,-21-22 0,21 0 15,0 0-15,0 0 0,0 1 16,0-1-16,21-42 47,0 21-47,-21-22 0,21 1 0,0 0 16,0 0-16,-21 0 0,22 0 15,-22-1-15,21 22 0,-21-21 0,21 0 16,0 0-16,-21 0 0,0 0 15,21 21-15,0-22 16,1 1 0,-1 0-1</inkml:trace>
  <inkml:trace contextRef="#ctx0" brushRef="#br0" timeOffset="79043.67">22648 4911 0,'0'-21'0,"-21"21"31,0 0-31,0 21 16,0-21-16,-22 21 0,22 0 15,0 0-15,0 0 0,0 1 0,-1-1 16,1 0-16,-21 0 0,21 0 0,0 0 15,21 1-15,-22-1 0,1 0 16,0 0-16,21 0 16,21-21-1,0 0 1,1-21-16,-1 0 0,0 21 16</inkml:trace>
  <inkml:trace contextRef="#ctx0" brushRef="#br0" timeOffset="79267.55">22648 4784 0,'0'0'0,"21"-21"0,1 21 31,-22 21-31,0 0 0,0 0 0,0 21 16,21-20-16,-21 20 0,0 0 16,0-21-16,0 22 0,21-22 0,-21 21 15,21-21-15,-21 1 0,0-1 16,21 0-16,-21 0 0,21 0 15,1-21-15,-22 21 0,21-21 16,0 0-16,0 0 16,0 0-16,-21-21 0,21 21 15,1-21-15</inkml:trace>
  <inkml:trace contextRef="#ctx0" brushRef="#br0" timeOffset="79519.67">23156 4360 0,'0'0'0,"0"-21"0,-21 21 16,0 0-16,0 21 15,0 1-15,-1 20 0,1 0 16,0 1-16,0-1 0,0 0 0,0 1 16,-1-1-16,1 21 0,0-20 15,0-1-15,21 22 0,0-22 0,-21 0 16,21 1-16,0-22 0,-21 21 15,21-21-15,0 0 0,0 1 0,0-1 16,0 0-16,21-21 0,0 0 16,0 0-16,0 0 0,0 0 15,1 0-15</inkml:trace>
  <inkml:trace contextRef="#ctx0" brushRef="#br0" timeOffset="80215.88">23453 4932 0,'0'-21'0,"0"-64"31,0 64-31,-22 0 0,1 21 16,0 0-16,0 0 0,0 0 15,-22 21-15,22 0 0,0 0 0,-21 22 16,21-22-16,-1 21 15,-20-21-15,21 22 0,0-1 0,0-21 16,-1 21-16,22-20 0,0-1 0,0 21 16,0-21-16,0 0 0,0 1 15,0-1-15,22-21 0,-1 0 16,0 0-16,0 0 0,0 0 16,0 0-16,1 0 0,20 0 0,-21-21 15,0 21-15,0-22 0,1 1 0,-1 0 16,0 0-16,0-21 0,0 20 15,0-20-15,1 21 0,-22-21 0,0 20 16,21 1-16,-21 0 0,0 0 16,0 0-16,0 42 31,0 0-31,-21 0 16,21 22-16,-22-22 0,22 0 0,0 0 15,0 0-15,0 0 0,0 1 16,0-1-16,0 0 0,0 0 0,0 0 15,0 0-15,22-21 0,-1 0 16,0 0-16,0 0 0,0 0 16,0 0-16,22 0 0,-22 0 0,0 0 15,0 0-15,0-21 0,22 21 16,-22-21-16,0 0 0,0 0 16,0-22-16,1 22 0,-1 0 0,0-21 0,0 21 15,0-1-15,-21 1 16,0 0-16,0 42 31,-21 0-31,21 1 0,0-1 16,-21 0-16,21 0 0,-21 0 0,21 0 15,0 1-15,0-1 0,0 0 16,0 0-16,0 0 0,21-21 31,0 0-15,0-21-16,-21 0 0</inkml:trace>
  <inkml:trace contextRef="#ctx0" brushRef="#br0" timeOffset="80547.69">23939 4636 0,'0'0'0,"-21"0"15,0 0-15,0 0 0,0 0 0,0 21 16,-1-21-16,22 21 0,0 0 15,0 0-15,0 0 16,0 1-16,22-22 0,-1 0 16,0 0-1,0 0-15,0 0 0,0 0 0,1 0 0,-22-22 16,21 22-16,-21-21 16,21 21-16,-21-21 0,0 0 0,0 0 15,0 0-15,0-1 16,0 1-16,0 0 0,-21 21 15,0 0-15,-1 0 0,1 0 0,0 0 16,-21 0-16,21 0 0,-1 21 16,1-21-16,0 21 0,21 1 0,0-1 15,0 0-15,0 0 16,0 0-16,21-21 0,0 0 16</inkml:trace>
  <inkml:trace contextRef="#ctx0" brushRef="#br0" timeOffset="80868.5">24384 4509 0,'0'0'0,"21"-22"0,-21-20 32,-21 63-17,0 0-15,0 1 16,21-1-16,-22 21 0,1-21 15,0 22-15,0-1 0,0 0 16,0 1-16,21-1 0,-22 0 0,1 22 16,21-22-16,-21 0 0,21 1 0,0-1 15,0-21-15,0 22 0,0-22 16,0 21-16,0-21 0,21 0 0,0 1 16,1-1-16,-1-21 15,0 0-15,0 0 0,0 0 16,0 0-16,1 0 0,-1 0 0,21 0 15,-21 0-15,0-21 0,1-1 16,20 22-16,-21-21 0</inkml:trace>
  <inkml:trace contextRef="#ctx0" brushRef="#br0" timeOffset="81104.38">24215 4868 0,'0'0'0,"-22"0"0,22 22 32,22-22-32,-1 0 0,0 0 0,0 0 15,0 0-15,22 0 0,-22 0 16,0 0-16,21 0 0,1 0 0,-22 0 16,0 0-16,21 0 0,-21 0 15,1 0-15,-22-22 16,0 1-16,0 0 15,-22 0-15</inkml:trace>
  <inkml:trace contextRef="#ctx0" brushRef="#br0" timeOffset="85008.36">25506 3768 0,'0'0'0,"0"-21"0,21 21 0,0-22 15,0 1-15,-21 0 16,21 21-16,-21-21 0,22 0 16,-22 0-16,-22 21 46,1 0-30,0 0-16,0 21 0,0 0 16,0 0-16,-1 0 0,1 0 15,0 1-15,0-1 0,0 0 16,0 0-16,-1 0 0,1 22 0,0-22 16,0 21-16,0 0 0,0 1 15,-22-1-15,22 0 0,0 1 0,0 20 16,0-20-16,-1-1 0,1 0 15,0 22-15,0-22 0,0 22 0,0-22 16,-1 0-16,22 22 0,0-1 0,0-20 16,-21 20-16,21 1 15,0-1-15,-21 1 0,21-22 0,0 21 16,0-20-16,0 20 0,0-20 0,0-1 16,0-21-16,0 21 0,0 1 0,0-22 15,0 21-15,0-21 0,21 1 16,0-1-16,-21 0 0,22-21 0,-1 0 15,0 21-15,0-21 0,0 0 0,0 0 16,1 0-16,20 0 0,-21-21 16,21 21-16,-20-21 0</inkml:trace>
  <inkml:trace contextRef="#ctx0" brushRef="#br0" timeOffset="90355.42">25908 5017 0,'0'0'15,"21"21"-15,0-21 16,0 0-16,1 0 16,-1 0-16,0 0 0,-21-21 15,21-1-15,0 1 16,0 0-16,-21 0 0,0 0 15,0 0-15,0-1 16,0 1-16,0 0 0,-21 0 0,0 0 16,0 0-16,0-1 0,0 22 0,-1 0 15,1 0-15,0 0 16,0 0-16,-21 0 0,20 0 0,-20 0 16,21 22-16,-21-1 0,20 21 15,-20-21-15,21 22 0,0-22 0,0 21 16,-22 0-16,22 1 0,0-22 0,21 21 15,0 1-15,-21-22 0,21 0 16,0 21-16,0-21 0,0 1 0,0-1 16,0 0-16,21 0 0,0 0 15,0-21-15,0 0 0,1 0 16,-1 0-16,0 0 0,0 0 0,0 0 16,0 0-16,22 0 0,-22 0 15,0 0-15,0-21 0,22 0 16,-22 0-16,0 0 0,0-1 0,21-20 15,-20 21-15,-1-21 0,0-1 0,21 1 16,-21 0-16,1-22 0,-1 22 16,0-1-16,0-20 0,-21 21 0,21-1 15,-21 1-15,21 0 0,-21-1 16,0 1-16,0 0 0,0-1 0,0 22 16,0 0-16,0 0 0,0 42 31,-21 0-31,0 0 0,0 22 0,21-1 15,-21 0-15,21 1 0,-21-1 16,21 21-16,-22-20 0,22-1 16,0 22-16,0-22 0,0 0 15,0 1-15,0-1 0,0-21 0,0 21 16,0-20-16,22 20 0,-1-21 0,0 0 16,-21 0-16,0 1 0,21-22 15,-21 21-15,21 0 0,0-21 0,1 0 16,-1 0-1</inkml:trace>
  <inkml:trace contextRef="#ctx0" brushRef="#br0" timeOffset="90807.41">26437 4995 0,'0'0'15,"0"-21"-15,0 0 0,0 0 16,0 0-16,0 0 16,21-1-16,0 22 0,1-21 0,-1 21 15,0 0-15,0 0 0,0 0 16,22 0-16,-22 0 0,0 0 16,0 0-16,0 0 0,0 43 15,-21-22-15,22 0 0,-22 21 16,21-21-16,-21 22 0,0-22 0,0 21 15,0 1-15,0-22 0,0 21 0,0-21 16,-21 0-16,-1 1 0,1-1 16,21 0-16,-21 0 0,0-21 15,0 21-15,0-21 16,21-21 0,0 0-16,0 0 0,0 0 15,0-1-15,0-20 0,0 21 16,0 0-16,0-22 0,0 22 15,21-21-15,-21 0 0,21 20 16,0-20-16,0 21 0,-21 0 16,21 0-16,1-1 0,-1 1 0,0 0 15,0 21-15,0-21 0,0 21 16,1 0-16,-1 0 0,0 0 16,0 0-16,0 0 0</inkml:trace>
  <inkml:trace contextRef="#ctx0" brushRef="#br0" timeOffset="91047.27">27199 4741 0,'0'22'15,"0"-1"1,0 21-16,0-21 0,-21 0 16,21 22-16,0-22 0,0 21 0,0-21 15,0 22-15,-21-22 0,21 21 16,0-21-16,0 1 0,0-1 0,0 0 15,0 0-15,0 0 16,-21 0-16,21-42 47,21 0-47,-21 0 16</inkml:trace>
  <inkml:trace contextRef="#ctx0" brushRef="#br0" timeOffset="91232.17">27241 4657 0,'0'0'0,"0"-21"0,-21 21 15,21-22-15,-21 22 16,21 22 31,21-22-47,-21 21 0,21-21 0,-21 21 15,22-21-15,-1 21 16</inkml:trace>
  <inkml:trace contextRef="#ctx0" brushRef="#br0" timeOffset="91652.9">27517 4805 0,'0'21'47,"0"0"-47,0 0 15,0 1-15,0 20 0,0-21 0,0 0 16,21 22-16,-21-22 0,0 21 0,0-21 16,0 0-16,0 1 0,0-1 15,0 0-15,0 0 0,0 0 0,0 0 16,0 1-1,21-44 17,-21 1-32,0 0 15,0 0-15,21 0 0,-21 0 16,21-22-16,0 22 0,-21 0 16,22-21-16,-1 20 0,0-20 0,-21 21 15,21 0-15,0-22 0,0 22 16,-21 0-16,22 21 15,-1 0-15,0 0 32,-21 21-32,0 0 15,21 1-15</inkml:trace>
  <inkml:trace contextRef="#ctx0" brushRef="#br0" timeOffset="92023.69">27961 5017 0,'21'0'16,"0"0"-1,1-22-15,-1 1 0,0 21 16,-21-21-16,21 21 0,0-21 16,-21 0-16,21 0 0,-21-1 0,0 1 15,0 0-15,0 0 16,0 0-16,-21 21 15,0 0-15,0 0 16,0 21-16,0-21 0,-1 21 0,1 0 16,0 0-16,21 22 0,-21-22 15,21 0-15,-21 21 0,21-20 0,0-1 16,0 21-16,0-21 0,0 0 16,0 1-16,0-1 0,21 0 15,0 0-15,0-21 0,0 0 16,1 21-16,-1-21 0,21 0 15,-21 0-15,22 0 0,-22 0 0,21 0 16,0 0-16,-20 0 0,20 0 0,-21-21 16,21 0-16,-20 21 0,-1-21 15,0 0-15,0-1 0</inkml:trace>
  <inkml:trace contextRef="#ctx0" brushRef="#br0" timeOffset="92444.44">28554 4826 0,'0'0'15,"0"-21"-15,0 0 0,-21 0 0,21-1 16,0 1 0,0 0-16,21 0 15,0 21-15,0 0 0,0 0 16,0 0-16,1 0 0,-1 0 16,21 0-16,-21 21 0,22 0 0,-22 0 15,0 1-15,0-1 0,0 21 16,0-21-16,-21 22 0,22-22 15,-22 21-15,0 0 0,0-20 16,0 20-16,0-21 0,0 0 0,-22 0 16,1 1-16,21-1 0,-21 0 0,0-21 15,0 21-15,0-21 16,-1 0-16,1 0 16,0 0-16,21-21 15,0 0-15,0 0 0,0-1 16,0 1-16,0 0 0,0 0 0,21-21 15,0 20-15,1-20 0,-22 21 16,21-21-16,0 20 0,0-20 0,0 21 16,0 0-16,1 0 15,-1 21-15,0-22 0,0 22 0,0 0 16,0 0-16,1 0 0,-1 0 16,-21 22-16,0-1 15,0 0-15</inkml:trace>
  <inkml:trace contextRef="#ctx0" brushRef="#br0" timeOffset="93215.74">29295 5228 0,'21'0'47,"0"0"-32,0 0 1,-21 21 0,0 1-1,-21-1 1,0 0-1,0-21-15,-1 0 16,1 0 0,0 0-16,0 0 0,0 0 31,21-21-31,0 0 0,0-1 16,0 1-1,0 0-15,21 0 0,0 0 16,0 21-16,0-21 15,1 21-15,-1 0 0,0-22 16,0 22-16,0 0 0,-21 22 16,0-1-1,0 0-15,0 0 16,0 0-16,0 0 16,0 1-16,-21-1 0,0-21 0,21 21 15,-21 0-15,0-21 0,21 21 0,-22-21 16,1 0-16,0 0 15,0 0 1,21-21 0,0 0-1,0 0-15,0 0 0,0-1 16,21 22-16,-21-21 0,21 0 16,0 0-16,1 21 0,-1-21 0,0 0 15,0 21-15,0 0 0,0 0 16,-21 21-1,0 0-15,0 0 0,0 0 0,0 0 16,0 1-16,0 20 0,0-21 16,-21 0-16,0 22 0,0-22 0,0 0 15,0 21-15,-1-21 0,-20 1 0,21-1 16,0 0-16,-22 0 0,1 0 16,21 0-16,-21-21 0,-1 22 0,22-22 15,0 0-15,-21 0 0,20 0 16,1 0-16,0 0 0,0 0 15</inkml:trace>
  <inkml:trace contextRef="#ctx0" brushRef="#br0" timeOffset="95116.07">30522 4360 0,'-21'0'0,"0"0"16,0 22-1,21-44 17,0 1-17,21 0-15,0 0 16,0 21-16,0-21 0,1 21 15,-1-21-15,0 21 0,21 0 16,-21 0-16,22 0 0,-22 0 0,21 0 16,-21 0-16,1 0 0,20 0 15,-21 0-15,0 21 0,0 0 0,-21 0 16,0 21-16,0-20 0,0-1 0,0 0 16,0 0-16,-21 21 0,-21-20 15,21-1-15,0 0 0,-22 0 0,1 0 16,21-21-16,-22 21 0,1 1 15,21-22-15,-21 0 0,20 21 16,1-21-16,0 0 0,0 0 16,42 0 15,0 0-31,0 0 16,1-21-16,20 21 0,-21-22 15,0 22-15,0 0 0,1 0 0,20-21 16,-21 21-16,21 0 0,-20 0 0,20 0 15,-21 0-15,0 0 0,22 0 16,-22 0-16,0 21 0,0-21 0,0 22 16,0-1-16,-21 0 15,0 0-15,22 0 0,-22 0 16,0 1-16,0-1 16,0 0-16,0 0 0,0 0 0,-22-21 15,1 21-15,0 1 0,0-22 16,0 21-16,-22-21 0,22 0 0,-21 0 15,0 0-15,20 0 0,-20 0 16,0 0-16,21 0 0,-22 0 0,1 0 16,21 0-16,-22 0 0,22 0 15,0 0-15,0 0 0,0 0 0,0 0 16,21-21 0,0-1-1,0 1 1,21 21-1,-21-21-15,21 0 0,0 21 0,-21-21 16,21 0-16,0 21 0</inkml:trace>
  <inkml:trace contextRef="#ctx0" brushRef="#br0" timeOffset="95716.09">31263 3493 0,'0'0'0,"-21"-22"0,21 1 15,21 21 32,0 21-47,0 1 0,1-1 0,20 21 16,-21-21-16,21 22 0,1-22 16,-1 21-16,-21 0 0,22 1 0,-1-1 15,0 0-15,-21 1 0,22 20 16,-22-20-16,0 20 0,0 1 15,0-1-15,1 1 0,-1-22 0,0 21 16,0 1-16,-21-1 0,0 1 16,0-22-16,0 22 0,0-1 0,0 1 15,0-1-15,0-20 0,0 20 16,0-21-16,-21 1 0,0-1 0,0-21 16,-1 22-16,-20-22 0,21 21 15,-21-21-15,-1 0 0,1 1 16,0-22-16,-1 21 0,1-21 0,0 0 15,-1 21-15,1-21 0,21 0 16,-22 0-16,22 0 0,0 0 0,0 0 16,42 0 31,0 0-47,0 0 15,1-21-15,-1 0 16,0 21-16,21-22 0,-21 22 0</inkml:trace>
  <inkml:trace contextRef="#ctx0" brushRef="#br0" timeOffset="96176.27">32745 4847 0,'0'0'0,"0"-21"0,0 0 16,0 0 0,0 0-16,0-1 31,0 44 31,0-1-62,0 0 16,0 0-16,0 0 16</inkml:trace>
  <inkml:trace contextRef="#ctx0" brushRef="#br0" timeOffset="96508.39">32681 5228 0,'0'21'62,"0"1"-46,21-22-16,-21 21 15,0 0-15,0 0 16,0 0-16,0 0 16,0 1-16,0-1 0,0 0 0,0 0 15,-21 0-15,0 0 16,0-21-16,0 22 0,-22-1 0,22-21 15,-21 21-15,21-21 0,-22 0 16,1 21-16,21-21 0,-21 0 0,-1 0 16,22 0-16</inkml:trace>
  <inkml:trace contextRef="#ctx0" brushRef="#br0" timeOffset="97275.95">32702 4784 0,'-21'0'15,"21"21"32,21-21-15,1 0-32,-1 0 0,0 0 15,0 0 1,-21-21-1,0 0-15,-21 21 16,0 0 0,0 0-16,-1 0 0,1 0 15,0 0-15,21 21 0,-21-21 16,0 21-16,21 0 0,-21 0 0,21 0 16,0 1-16,0-1 15,21 0 1,0-21-1,0 0-15,0 0 16,0 0-16,1 0 0,-1 0 0,0-21 16,0 0-16,0-1 15,-21 1-15,21 0 16,-21 0-16,0 0 0,0 0 16,-21 21-1,0 0 1,0 0-16,0 21 15,0-21-15,21 21 0,-22 0 16,1-21-16,21 21 16,0 0-1,0 1-15</inkml:trace>
  <inkml:trace contextRef="#ctx0" brushRef="#br0" timeOffset="97943.7">32533 5292 0,'21'0'16,"0"0"0,1 0-1,-1 0-15,0 0 31,0 0-31,-21-21 16,0-1-16,0 1 31,-21 21-15,0 0 0,0 21-16,21 1 15,0-1 1,21-21 15,0 0-31,0 0 0,0 0 16,0 0-1,-21-21-15,0-1 16,0 1-16,0 0 16,-21 21-1,0 0 1,0 0-16,0 0 15,0 0-15,21 21 0,0 0 16,-22-21-16,22 22 0,0-1 16,0 0 15,22-21-15</inkml:trace>
  <inkml:trace contextRef="#ctx0" brushRef="#br0" timeOffset="121447.56">889 7176 0,'0'21'31,"-21"0"-15,0-21-16,21 21 0,0 0 0,-22-21 16,22 21-16,-21 1 0,0-22 15,21 21-15</inkml:trace>
  <inkml:trace contextRef="#ctx0" brushRef="#br0" timeOffset="121783.37">720 7006 0,'0'0'0,"-22"-21"31,1 21-31,21 21 16,0 0-16,0 1 0,0-1 15,0 21-15,0-21 0,0 22 16,0-1-16,0 0 0,0 1 16,0-1-16,0 0 0,0 1 0,0-22 15,0 21-15,0-21 0,0 0 16,0 22-16,0-22 0,0 0 15,0 0 1,0-42 15,0 0-15,0 0-16</inkml:trace>
  <inkml:trace contextRef="#ctx0" brushRef="#br0" timeOffset="122148.16">889 7176 0,'0'21'0,"0"0"16,0 0-16,0 0 0,0 0 16,0 22-16,-21-22 0,0 0 0,-1 21 15,22-20-15,-21 20 0,0-21 16,0 0-16,0 22 0,0-22 16,21 0-16,-22-21 0,22 21 0,-21 0 15,0-21-15,21-21 47,0 0-47,21 21 16,-21-21-16,21 0 0,1-22 15,-22 22-15,0 0 0</inkml:trace>
  <inkml:trace contextRef="#ctx0" brushRef="#br0" timeOffset="122384.03">847 7239 0,'0'0'0,"0"21"16,0 0-16,0 1 0,21-1 15,-21 0-15,21 0 0,-21 0 0,0 0 16,21 1-16,-21-1 16,21 0-16,-21 0 0,0 0 15,21-21-15,1 0 16,-22 21-16,21-21 15,0 0-15,0 0 16,-21-21-16,0 0 0,21 0 16</inkml:trace>
  <inkml:trace contextRef="#ctx0" brushRef="#br0" timeOffset="122643.88">1143 6943 0,'0'21'16,"0"0"-16,0 0 0,0 22 15,0-22-15,-21 21 0,21 0 16,0 1-16,0-22 0,-21 21 16,21 1-16,0-1 0,0-21 0,0 21 15,-22-20-15,22 20 16,0-21-16,0 0 0,0 0 15,0 1-15,22-22 32,-22-22-32,21 22 0,0-21 15,0 0-15</inkml:trace>
  <inkml:trace contextRef="#ctx0" brushRef="#br0" timeOffset="122939.67">1503 7387 0,'0'21'15,"21"-21"-15,0 0 0,-21 22 16,21-22-16,0 0 0,1 0 16,-1-22-16,-21 1 15,21 21-15,-21-21 0,0 0 16,0 0-16,0 0 0,0-1 15,-21 22 1,0 0-16,-1 0 0,1 0 16,0 0-1,0 0-15,21 22 0,0-1 0,0 0 16,0 0 0,0 0-16</inkml:trace>
  <inkml:trace contextRef="#ctx0" brushRef="#br0" timeOffset="125087.55">2603 6964 0,'0'-21'16,"0"42"-16,0-63 0,0 20 0,0 1 15,0 0-15,0 0 0,-21 21 32,21 21-17,0 21-15,0-20 16,0 20-16,-21-21 0,21 21 0,0 1 15,0 20-15,-21-20 0,21-1 16,-21 21-16,0-20 0,21-1 0,0 0 16,0 1-16,0-1 0,0-21 15,0 22-15,0-22 0,0 0 16,0 0-16,21-21 0,0 0 16,0 0-16,0 0 0,0 0 15,1 0-15,20 0 0,-21-21 0,21-21 16,-20 20-16,20-20 0,0 0 15,-21-1-15,22 1 0,-22-21 0,21 20 16,-21-20-16,22 20 0,-22-20 16,0 21-16,0-22 0,0 22 0,-21-1 15,0 22-15,0-21 0,22 21 0,-22 0 16,0-1-16,0 1 0,0 42 31,0 1-15,0-1-16,-22 0 0,22 21 0,-21-21 15,21 22-15,0-1 0,-21 0 16,21 1-16,-21-1 0,21 0 0,-21 1 16,21 20-16,0-20 0,0-22 0,0 21 15,0 0-15,0-20 0,0-1 16,0 0-16,21 0 0,0-21 0,0 0 16,0 0-16,1 0 0,-1 0 15,21 0-15,-21 0 0,0 0 0,22-21 16,-1 0-16,-21-22 0,22 22 15,-22 0-15,0-21 0,21-1 16,-21 22-16,1-21 0,-22 0 0,21 20 16,-21-20-16,21 21 0,-21-21 15,0 20-15,21 1 0,-21 0 0,0 0 16,0 42 15,0 0-31,0 0 0,0 1 16,0-1-16,-21 0 0,21 21 15,0-21-15,0 22 0,0-22 0,-21 0 16,21 21-16,0-20 16,-21-1-16,21 0 0,0 0 0,0 0 0,0 0 15,0 1 1,0-44 0,0 1-1,0 0-15,0-21 16,0 21-16,0-1 0,0-20 0,0 0 15,21 21-15,0-22 0,0 22 0,0-21 16,0 21-16,1-1 0,-1 1 16,0 0-16,21 0 0,-21 0 0,1 21 15,-1 0-15,0 0 0,0 0 16,0 0-16,0 0 0,-21 21 16,0 0-16,22-21 0,-22 21 0,21 0 15,-21 22-15,0-22 0,0 0 0,0 0 16,0 22-16,0-22 0,0 21 15,0-21-15,0 0 0,0 1 0,21-1 16,0 0-16,-21 0 0,21-21 16,0 0-16,1 21 0,-1-21 15,0 0-15,0 0 0,0-21 16,0 21-16,1-21 0,-1 0 0,21 0 16,-21-1-16,0-20 0,1 21 0,-1-21 15,-21-1-15,21 22 0,0-21 16,-21-1-16,21 1 0,-21 0 15,0-1-15,0 22 0,0-21 16,0 0-16,21-1 0,-21 22 0,0-21 16,0 21-16,0-1 0,0 1 0,0 0 15,0 42 1,0 0 0,0 1-16,-21-1 0,21 0 15,0 21-15,0 1 0,-21-22 0,21 21 16,0 0-16,-21-20 0,21 20 0,0 0 15,0-21-15,0 22 0,0-1 16,0 0-16,0-20 0,0 20 0,0 0 16,0-21-16,0 1 0,0 20 15,0-21-15,21 0 0,0-21 16,0 21-16,1 1 0,-1-22 0,0 0 16,0 0-16,0 0 0,0 0 15,22 0-15,-22 0 0,0-22 0,0 1 16,0 21-16,1-21 0,-1-21 0,0 21 15,0-1-15,0-20 0,0 21 16,1-21-16,-22 20 0,0 1 0,21-21 16,-21 21-16,21 0 0,-21-1 0,0 1 15,0 0-15,0 0 16,0 42 15,0 0-31,0 0 0,0 1 16,0 20-16,0-21 0,0 0 15,-21 0-15,21 1 0,0 20 16,0-21-16,0 0 0,0 0 0,0 1 16,0-1-16,0 0 0,0 0 0,21 0 15,0-21-15,-21 21 0,21-21 16,0 0-16,1 0 0,-1 0 0,0 0 16,0 0-16,0 0 0,0 0 0,1 0 15,-22-21-15,21 0 0,0 0 16,0 0-16,0 0 0,0-1 0,1-20 15,-1 21-15,-21-21 0,21-1 16,0 1-16,-21 0 0,21-1 16,0 1-16,-21 0 0,22-1 0,-1-20 15,0 20-15,0 1 0,-21-21 0,21 20 16,-21 1-16,21 0 0,-21-1 16,0 1-16,0 21 0,0 0 0,0-1 15,0 1-15,-21 21 16,0 0-1,0 21-15,21 1 16,0-1-16,-21 21 0,21-21 0,0 22 16,0-1-16,-21 0 0,21 1 0,0-1 15,0 0-15,0 1 16,0-1-16,0 0 0,0-21 0,0 22 16,0-1-16,0-21 0,21 22 0,-21-1 15,21-21-15,0 0 0,-21 22 16,0-22-16,21 0 0,0 0 0,1 0 15,-22 0-15,21-21 0,0 22 0,0-22 16,0 0-16,0 0 16,1 0-16,-1 0 0,0 0 0,0-22 15,0 22-15,0-21 0,1 0 0,-1 0 16,0-21-16,0 20 0,0 1 16,0-21-16,1 21 0,-1-22 15,0 22-15,-21-21 0,0 0 0,0 20 16,21-20-16,-21 21 0</inkml:trace>
  <inkml:trace contextRef="#ctx0" brushRef="#br0" timeOffset="125480.32">4889 6562 0,'0'21'16,"22"-21"15,-22-21-16,0 0-15,0-1 32,-22 22-1,1 0-31,21 22 0,-21-22 16,21 21-16,0 0 0,0 0 15,0 0-15,0 0 16</inkml:trace>
  <inkml:trace contextRef="#ctx0" brushRef="#br0" timeOffset="125784.5">4191 6922 0,'21'0'16,"0"0"-16,0 0 15,1 0-15,-1 0 0,21 0 0,-21 0 16,22-22-16,-1 22 0,-21-21 15,21 21-15,1 0 0,-22-21 16,21 21-16,-21 0 0,22 0 0,-22-21 16,0 21-16,0 0 0,0 0 0,1-21 15,-1 21-15,0 0 16,-21-21-16</inkml:trace>
  <inkml:trace contextRef="#ctx0" brushRef="#br0" timeOffset="126564.03">6773 6181 0,'21'-21'0,"-42"42"0,64-64 0,-43 22 16,-22 21 15,1 0-31,0 0 0,0 21 16,0 1-16,0-1 0,-22 21 15,22-21-15,0 43 0,-21-22 16,20 22-16,-20-1 0,21 22 0,-21-22 16,20 1-16,1 20 0,-21-20 15,21 21-15,0-1 0,-1-20 0,1 20 16,0 1-16,21-21 0,0 20 0,0-20 15,0-1-15,0 1 0,0-22 16,0 22-16,0-22 0,21 0 0,0-21 16,22 22-16,-22-22 0,21 0 0,22 0 15,-22 0-15,22-21 0,-1 0 16,1 0-16,-1 0 0,1-21 0,-1 0 16,1 0-16,-1 0 0,1-22 0,-22 22 15</inkml:trace>
  <inkml:trace contextRef="#ctx0" brushRef="#br0" timeOffset="128955.57">7239 6689 0,'-21'21'31,"0"-21"-31,21 21 0,0 0 16,0 0-16,21-21 31,0 0-31,0 0 0,0 0 16,0 0-16,1 0 0,-1-21 15,0 0-15,0 0 0,21 21 16,-20-42-16,-1 20 0,0 1 0,21 0 16,-21 0-16,-21 0 0,22-22 15,-22 22-15,0 0 0,0-21 0,0 21 16,0-1-16,-22 22 15,1-21-15,0 21 0,0 0 0,0 0 0,-22 0 16,1 0-16,21 21 0,-21 1 16,-1-1-16,22 21 0,-21 0 15,-1 1-15,22-1 0,-21 0 0,21 1 16,0 20-16,-1-20 0,1-1 16,0 0-16,21 1 0,0-1 0,0 0 15,0 1-15,0-22 0,0 21 0,0-21 16,21 0-16,0 1 0,1-1 15,-1 0-15,0-21 0,0 0 0,0 0 16,0 0-16,22 0 0,-22 0 0,0 0 16,0-21-16,0 0 0,1 21 15,-22-22-15,0 1 0,0 0 16,-22 21 0,1 0-1,0 0-15,0 0 0,0 21 16,0 0-16,-1 1 0,1-1 0,0 0 15,21 21-15,-21-21 0,21 1 16,0 20-16,0-21 0,0 0 0,0 0 16,0 1-16,0-1 0,21 0 0,0 0 15,0-21-15,1 0 0,-1 21 16,0-21-16,0 0 0,0 0 0,22 0 16,-22 0-16,0-21 0,21 0 15,-21 0-15,1 0 0,20-1 16,-21 1-16,0 0 0,0 0 0,1-21 15,-1-1-15,0 22 0,0-21 16,0-1-16,0 22 0,1-21 0,-1 21 16,0 0-16,21-1 0,-21 1 0,1 0 15,20 0-15,-21 21 0,0 0 16,0 0-16,1 0 0,-1 0 0,0 21 16,-21 0-16,21-21 0,-21 21 0,0 22 15,0-22-15,0 0 0,0 21 16,0 1-16,0-22 0,0 21 15,-21-21-15,0 22 0,21-22 0,0 0 16,-21 21-16,-1-42 0,22 22 16,0-1-16,-21-21 0,21-21 31,21-1-15,1-20-16,-1 21 0,0 0 0,-21-22 15,21 22-15,0-21 0,0 21 0,1-22 16,-1 22-16,0 0 0,0 0 15,-21 0-15,21 0 0,-21-1 16,0 44 0,0-1-1,0 0-15,0 0 0,0 0 0,0 0 16,0 1-16,0-1 0,0 21 16,0-21-16,0 22 0,0-22 15,0 0-15,0 0 0,0 0 0,0 22 16,0-22-16,0 0 0,21-21 15,1 0-15,-1 0 0,0 0 16,0 0-16,0 0 0,0 0 16,1 0-16,-1-21 0,0 0 0,21-1 15,-21 1-15,1 0 0,-1-21 16,0 21-16,0-22 0,-21 22 16,21-21-16,0 21 0,1-22 0,-22 22 15,21 0-15,0 0 16,-21 0-16,21 21 0,0 0 15,-21 21 1,0 0 0,0 0-16,0 0 15,21-21 17,1 0-17,-22-21-15,0 0 16,0 0-16,0 0 15,0-1-15,0 1 16,-22 21 0,22-21-16,-21 21 0,0 0 15,0 0 1,0 0-16,21 21 0,0 0 16,-21 1-16,-1-1 0,22 0 0,-21 0 15,21 21-15,0 1 0,-21-22 16,21 21-16,-21-21 0,21 22 0,0-22 15,0 21-15,0-21 0,0 1 0,0-1 16,0 0-16,21 0 0,0-21 16,0 21-16,1-21 0,-1 0 15,0 0-15,21 0 0,-21-21 0,1 21 16,20-21-16,0 0 16,-21 0-16,22-1 0,-22-20 0,21 21 15,-21-21-15,22 20 0,-22-20 0,0 21 16,0-21-16,-21 20 0,0 1 15,21 0-15,-21 0 0,0 0 0,0 0 16,-21 42 15,0 0-31,21 0 0,0 0 16,-21 0-16,21 22 0,-21-22 16,21 0-16,0 21 0,0-20 0,0-1 15,0 21-15,0-21 0,0 0 0,21 1 16,0-1-16,0-21 15,0 0-15,1 0 0,-1 0 0,0 0 16,21 0-16,-21 0 0,22 0 16,-22-21-16,0-1 0,21 1 0,-20 0 15,-1 0-15,0-21 0,0 20 0,0 1 16,0-21-16,-21 21 16,0 0-16,0-22 0,0 22 0,0 0 0,0 0 15,0 0-15,0-1 0,0 1 16,0 0-1,0 42 1,0 0-16,0 1 0,0-1 16,0 0-16,0 21 0,0 1 15,0-1-15,0 0 0,0 1 0,0 20 16,0-21-16,0 22 0,0-1 0,0-20 16,0 20-16,0 1 0,0-1 0,0 1 15,0-1-15,0 22 0,0-22 16,0 1-16,0 21 0,-21-22 0,21-21 15,-21 22-15,0-1 0,21-20 0,0-1 16,0-21-16,-21 22 0,21-22 0,0 0 16,0-42 15,0 0-31,0-22 16,21 22-16,-21-21 0,0-1 0,21 1 15,0-21-15,-21 20 0,21-20 16,1-22-16</inkml:trace>
  <inkml:trace contextRef="#ctx0" brushRef="#br0" timeOffset="129271.69">9546 7260 0,'0'0'0,"0"-42"0,0 0 0,0 20 16,0 1-16,0-21 0,0 21 0,0-22 16,0 22-1,21 0-15,0 21 0,1 0 16,-1 0-16,21 0 0,-21 0 0,22 0 15,-22 0-15,0 0 0,21 21 0,-21 0 16,1 1-16,-22-1 0,0 0 16,0 21-16,0-21 0,0 1 0,0 20 15,0-21-15,-43 0 0,22 0 0,0 1 16,0-1-16,-22 0 0,22 0 16,0-21-16,-21 21 0,21-21 0,-1 0 15,1 0-15,21-21 31,0 0-15,21 0-16,1 21 0,-1-21 16,0-1-16,0 1 0,0 0 15,0-21-15,1 21 0</inkml:trace>
  <inkml:trace contextRef="#ctx0" brushRef="#br0" timeOffset="129767.41">10139 6646 0,'0'-21'16,"0"42"-16,0-21 16,0 22-16,0 20 15,0-21-15,-21 21 0,21-20 16,-22 20-16,22 0 0,0 1 0,-21-1 16,21 0-16,-21 1 0,21-1 0,-21 0 15,21 1-15,0-1 0,0-21 16,0 21-16,0-20 0,0 20 0,21-21 15,0 0-15,-21 0 0,21-21 0,1 0 16,-1 0-16,0 0 0,0 0 0,0 0 16,0 0-16,22-21 0,-22 0 15,0 21-15,0-42 0,0 21 0,1-1 16,-1-20-16,0 21 0,0 0 0,-21-22 16,0 22-16,21 0 15,-21 0-15,0 0 0,21 0 0,-21-1 16,0 1-16,-21 21 31,21 21-31,-21-21 0,21 22 16,-21-1-16,21 0 0,0 0 0,0 0 15,0 0-15,0 22 0,0-22 0,0 0 16,0 0-16,0 22 0,0-22 16,0 0-16,0 0 0,0 0 15,0 0-15,21-21 0,0 0 0,0 22 16,1-22-16,-1 0 0,0 0 15,21 0-15,-21 0 0,22 0 16,-22-22-16,21 22 0,1-21 0,-1 21 16,-21-21-16,21 0 0,1 21 0,-1-21 15</inkml:trace>
  <inkml:trace contextRef="#ctx0" brushRef="#br0" timeOffset="130291.27">11261 7027 0,'0'0'0,"0"-21"0,0 0 16,0 0-16,0 0 0,0 0 15,-22 21 1,1 0-16,0 0 16,0 0-16,0 0 0,-22 21 0,22 0 15,0 0-15,0 0 0,0 0 16,0 1-16,-1-1 0,1 21 16,0-21-16,21 22 0,0-22 0,-21 0 15,21 0-15,0 21 0,0-20 0,0-1 16,0 0-16,0 0 0,0 0 15,21-21-15,0 0 16,0 0-16,1 0 0,-1 0 0,0-21 16,0 0-16,0 21 0,0-42 0,22 20 15,-22 1-15,0-21 0,0 0 16,0 20-16,1-20 0,-1-21 0,-21 20 16,21 1-16,0-22 0,0 22 0,-21-21 15,0 20-15,0-20 16,21 20-16,-21 1 0,22 0 0,-22-1 15,0 22-15,0 0 0,0 0 0,0 42 32,-22 21-32,22-20 15,-21 20-15,21 0 0,-21 1 0,21 20 16,0-21-16,-21 1 0,21 20 16,0-20-16,0-1 0,0 21 0,0-20 15,0-1-15,0 0 0,0 1 0,0-1 16,0-21-16,0 0 0,21 1 15,-21-1-15,21 0 0,0 0 0,1-21 16,-1 0-16,0 0 0,0 0 16,21 0-16,-20-21 0,-1 0 0,0 0 15,0-1-15,0 1 0,0 0 16,1-21-16,-1 21 0,0-22 0</inkml:trace>
  <inkml:trace contextRef="#ctx0" brushRef="#br0" timeOffset="130531.26">9906 6900 0,'-64'22'0,"128"-44"0,-149 44 15,43-1-15,21-21 0,0 0 0,21 21 16,21-21-1,21 0-15,-21 0 16,22-21-16,20 21 0,-21-21 0,22 21 16,-1-22-16,1 1 0,-1 21 0,-20-21 15,20 0-15,1 0 0,-22 0 16</inkml:trace>
  <inkml:trace contextRef="#ctx0" brushRef="#br0" timeOffset="131135.24">12467 6562 0,'0'0'15,"21"-21"-15,-21-1 0,21 1 0,-21-21 16,0 21-16,0 0 0,0-1 16,0 1-16,-21 21 15,0 0-15,0 0 0,0 0 0,0 0 16,-1 21-16,-20 1 0,21-1 15,0 21-15,-22 0 0,22 1 0,-21-1 16,21 22-16,0-22 0,-22 21 0,22-20 16,0 20-16,0-20 0,0 20 15,-1-21-15,1 22 0,21-22 0,0 1 16,0-1-16,0 0 0,0 1 0,0-22 16,0 21-16,0-21 15,21 0-15,1 1 0,20-22 0,-21 0 16,21 0-16,1 0 0,-1 0 0,0 0 15,1-22-15,-1 1 0,0 0 16,1 0-16,-1 0 0,0-22 0,-20 22 16,20-21-16,-21 21 0,21-22 0</inkml:trace>
  <inkml:trace contextRef="#ctx0" brushRef="#br0" timeOffset="134260.14">12763 6922 0,'-21'0'16,"0"21"-16,0 0 15,21 0-15,0 0 0,-21 0 16,0 1-16,21 20 0,-22-21 16,22 21-16,0-20 0,0-1 0,0 21 15,0-21-15,0 0 0,0 1 0,0-1 16,0 0-16,0 0 0,0 0 16,22-21-16,-1 0 0,0 0 15,0 0-15,0 0 0,0 0 0,1 0 16,-1-21-16,21 0 0,-21 21 15,0-21-15,1 0 0,20-22 0,-42 22 16,21 0-16,-21-21 0,21 20 0,-21-20 16,0 0-16,0 21 0,0-22 15,-21 22-15,0 0 0,0 0 16,0 0-16,-1-1 0,1 1 0,-21 21 16,21 0-16,0 0 0,-22 0 15,22 21-15,0 1 0,0-1 0,0 0 16,-1 0-16,1 0 0,21 22 0,0-1 15,0-21-15,0 21 0,0 1 16,0-22-16,0 21 0,0-21 0,0 22 16,21-22-16,1 0 0,-1 0 0,0-21 15,0 21-15,21-21 0,-20 0 16,20 0-16,-21 0 0,21 0 0,1 0 16,-1-21-16,0 0 0,-20 0 15,20 0-15,0 0 0,1-1 16,-22 1-16,0 0 0,21-21 0,-21 21 15,-21-1-15,22 1 0,-22 0 0,21 0 16,-21 0-16,0 0 0,0 42 31,0 0-15,0 0-16,0 21 0,0-20 16,0-1-16,0 0 0,0 21 0,0-21 15,0 1-15,0-1 0,0 0 0,0 0 16,0 0-16,21-42 47,0 21-47,-21-21 0,21 0 15,-21 0-15,21-22 0,1 22 16,-22 0-16,21-21 0,0 20 0,0 1 16,-21-21-16,21 21 0,0 0 0,-21-1 15,22 22-15,-1 0 16,-21 22-1,21-1-15,-21 0 16,0 0-16,0 0 0,21 0 0,-21 1 16,0 20-16,0-21 0,0 0 0,0 0 15,21 1-15,0-1 0,1 0 16,-22 0-16,21-21 0,0 21 16,0-21-16,21 0 0,-20 0 0,-1 0 15,21 0-15,-21 0 0,22 0 0,-1 0 16,-21 0-16,21-21 0,-20 0 15,20 0-15,0 0 0,-21-1 0,1 1 16,-1-21-16,0 21 0,0-22 0,0 1 16,0 21-16,-21-21 0,0 20 15,0-20-15,0 21 0,0 0 0,0 0 16,0-1-16,0 1 0,-21 21 0,0 0 16,0 0-16,-21 0 15,20 0-15,1 21 0,-21 1 0,21-1 16,0 0-16,-22 0 0,22 0 0,0 0 15,0 22-15,0-22 0,21 0 16,0 21-16,0-20 0,0 20 0,0-21 16,0 0-16,0 22 0,0-22 0,0 0 15,21 0-15,0 0 16,0-21-16,0 0 0,0 0 16,1 0-16,20 0 0,-21-21 0,0 0 15,0 21-15,1-21 0,-1-22 16,0 22-16,0 0 0,0-21 0,0-1 15,-21 22-15,22-21 0,-1 0 16,-21-22-16,21 22 0,0-1 16,-21-20-16,21 21 0,-21-22 0,21 22 15,-21-22-15,0 22 0,22 0 0,-22 20 16,0 1-16,0 0 0,0 0 16,0 42-16,0 0 15,0 0-15,0 1 0,-22 20 16,22 0-16,0 1 0,-21-1 0,21 21 15,-21-20-15,21-1 0,0 0 0,0 22 16,0-22-16,0 1 0,0-1 16,0 0-16,0 1 0,0-1 15,0-21-15,0 21 0,0-20 0,21-1 16,0 0-16,1-21 0,-1 21 0,0-21 16,0 0-16,0 0 0,0 0 15,1 0-15,-1 0 0,0-21 0,0 0 16,-21 0-16,21-1 0,0 1 0,1 0 15,-1-21-15,0 21 0,-21-22 16,21 22-16,-21-21 0,21 21 0,-21-1 16,0 1-16,0 0 0,21 21 15,-21-21-15,0 42 16,0 0 0,0 0-16,0 1 0,0-1 15,0 21-15,0-21 0,0 0 16,0 1-16,0 20 0,0-21 0,0 0 15,0 0-15,0 1 0,0-1 0,22 0 16,-1 0-16,0-21 16,0 21-16,0-21 0,0 0 0,1 0 15,-1 0-15,0 0 0,0 0 0,21-21 16,-20 0-16,-1 0 0,0 0 16,0-22-16,0 22 0,0-21 0,1-1 15,-1 1-15,0 0 0,0-22 16,0 22-16,0-22 0,1 1 0,-1-1 15,-21 1-15,21 21 0,0-22 16,-21 1-16,0 20 0,0 1 0,0 0 16,0 20-16,0 1 15,0 42-15,0 1 16,0-1-16,-21 0 0,0 21 0,21 1 16,-21-1-16,21 0 0,0 22 15,0-22-15,-22 0 0,22 22 0,0-22 16,-21 1-16,21-1 0,0 0 0,0 1 15,0-1-15,0-21 0,0 21 16,0-20-16,0-1 0,0 21 0,21-21 16,1 0-16,-1 1 0,0-22 15,0 0 1,0 0-16,0 0 0,1 0 0,-1-22 16,0 22-16,0-21 0,21 0 0,-20 0 15,-1-21-15,0 20 0,0 1 16,0-21-16,0 21 0,1 0 0,-1-22 15,0 22-15,0 0 0,-21 0 0,0 0 16,0 42 15,0 0-31,0 0 0,0 0 16,-21 0-16,21 1 0,-21-1 0,21 0 16,0 0-16,0 0 0,0 22 15,0-22-15,0 0 16,0 0-16,0 0 0,0 0 15,21-21-15,0 0 16,0 0-16,0 0 0,1 0 16,-1-21-16,0 21 0,0-21 0,0 0 15,0 0-15,1 0 0,-1-22 16,0 22-16,0 0 0,0 0 0,-21-22 16,0 22-16,21 21 0,-21-21 0,22 0 15,-22 42 16,0 0-31,-22-21 0,1 21 16,21 1-16,0-1 0,0 0 0,-21 0 16,21 0-16,0 0 0,0 1 15,0-1-15,0 0 0,0 0 0,0 0 16,0 0-16,21-21 0,-21 22 0,21-22 16,1 0-16,-1 0 0,0 0 15,0 0-15,0 0 0,0 0 0,1 0 16,-1 0-16,0-22 0,0 1 0,0 0 15,0 0-15,-21-21 16,0 20-16,0 1 0,0 0 0,0-21 16,0 21-16,0-1 0,0 1 0,0 0 15,-21 0-15,0 21 0,0 0 16,0-21-16,0 21 0,-1 0 16,1 0-16,0 0 0,0 0 15,21 21-15,21-21 31,0 0-31,0 0 16,1 0-16,-1 0 0,0 0 0,21 0 16,-21 0-16,1 0 0,-1 0 15,21-21-15,-21 21 0,0 0 0,22-21 16,-22 21-16,0 0 0,21 0 0,-20 0 16,-1 0-16,0 21 0,0 0 15,-21 0 1,0 0-16,0 0 0,0 1 15,0-1-15,0 0 0,0 0 0,0 0 16,0 0-16,0 1 0,0-1 16,0 0-16,0 0 0,-21 0 0,21 0 15,0 1-15,0-44 47,0 1-31,0 0-16,0 0 0,0 0 15,21 0-15,-21-22 0,21 22 0,0 0 16,1 0-16,-1-22 0,-21 22 16,21 0-16,0 0 0,0-21 0,0 20 15,22 1-15,-22 0 0,0 21 16,21-21-16,-20 21 0,-1 0 0,0 0 16,0 0-16,0 21 0,-21 0 0,0 0 15,0 1-15,0-1 0,0 0 16,0 0-16,0 21 0,0-20 0,0-1 15,0 21-15,0-21 0,0 0 0,-21 1 16,21-1-16,0 0 0,0 0 16,0 0-16,0 0 0,0 1 15,21-22 1,0 0-16,1 0 0,-1 0 16,0 0-16,0-22 0,21 22 15,-20-21-15,-1 0 0,21 0 0,-21 0 16,22 0-16,-1-1 0,-21-20 0,21 21 15,1-21-15,-1 20 0,-21-20 16,22 0-16,-22-1 0,0 22 0,0-21 16,0 21-16,-21 0 0,0-1 0,0 1 15,0 0-15,-21 21 16,-21 0-16,21 21 0,-1 0 16,1 1-16,-21-1 0,21 0 0,0 0 15,21 0-15,0 22 16,0-22-16,0 0 0,0 0 0,0 0 15,0 0-15,0 1 0,21-1 0,0 0 16,0 0-16,0 0 16,0 0-16,1 1 0,-1-1 15,0 0-15,0 0 16,-21 0 0,-21-21-1,0 0-15,0 0 16,-1 0-16,1 0 15,0-21-15,0 21 0,21-21 0,-21 21 16,0-21-16,-1 21 0,1-21 16,0-1-16,0 1 0,0 0 0</inkml:trace>
  <inkml:trace contextRef="#ctx0" brushRef="#br0" timeOffset="134603.94">16446 6371 0,'0'21'31,"22"-21"-31,-1 0 15,0 0-15,0 0 0,0 0 0,0 0 16,1-21-16,-1 21 0,0 0 16,-21-21-16,-21 21 31,0 0-31,-1 0 0,1 0 16,0 21-1,21 0 1,-21-21-16,0 0 15,0 0-15</inkml:trace>
  <inkml:trace contextRef="#ctx0" brushRef="#br0" timeOffset="134891.66">15219 6604 0,'-21'0'16,"42"0"-16,-21 0 31,21 0-31,0 0 0,21 0 0,1 0 16,-1 0-16,0 0 0,1-21 15,-1 21-15,0 0 0,1 0 0,-1-21 16,-21 21-16,22 0 0,-22 0 0,0 0 15,0-21-15,0 21 0,-21-22 32,-21 22-17,0 0-15</inkml:trace>
  <inkml:trace contextRef="#ctx0" brushRef="#br0" timeOffset="135248.49">14859 6456 0,'0'0'0,"-21"0"16,21 21-16,21-21 62,-21-21-62,-21 21 47,0 0-31,42 0 30,-21 21-46,21-21 16,0 0-16,0 0 16</inkml:trace>
  <inkml:trace contextRef="#ctx0" brushRef="#br0" timeOffset="141727.31">18457 7027 0,'0'-21'156,"0"0"-140,0 0-1,-21 21 16,0 0-15,0 21-16,21 0 0,-21 0 16,21 1-16,-22-1 0,22 0 15,0 0-15,0 0 0,0 0 16,0 1 0,22-22-16,-1 0 15,0 0-15,0 0 16,0 0-16,0 0 0,1 0 15,-22-22-15,21 22 0,0-21 0,0 0 16,-21 0-16,0 0 16,0 0-16,0-1 15,0 1-15,-21 21 16,0 0 0,0 0-16,-1 0 15,1 0-15,0 21 0,0 1 16,0-1-16,21 0 15,0 0-15,0 0 0,0 0 16,0 1-16,0-1 31,21-21-15,0 0-16,0-21 16,0-1-16,1 1 0,-1 21 15,-21-21-15,0 0 16,21 21-16,-21-21 0,0 0 15,0-1-15,0 1 16,-21 21 0,0 21-1,-1-21-15,1 22 0,21-1 16,-21-21-16,21 21 0,-21 0 0,21 0 16,0 0-16,0 1 15,0-1 1,21-21 15,0 0-31,0-21 16,1 21-16,-22-22 0,21 1 15,0 0-15,-21 0 16,0 0-16,0 0 16,0-1-1,-21 22-15,0 0 16,-1 0-16,1 0 15,0 22-15,21-1 0,-21 0 16,0 0-16,21 0 0,0 0 0,0 1 16,0-1-16,0 0 15,0 0 1,21-21 0,0 0-16,0 0 15,0 0-15,-21-21 0,22 21 0,-22-21 16,21 21-16,-21-21 0,0-1 15,21 22-15,-21-21 0,0 0 0,0 0 16,0 0-16,0 0 0,0-1 16,0 1-16,0 0 0,0 0 15,-21 21-15,0 0 0,-1 0 16,1 0-16,0 0 16,0 0-16,21 21 0,0 0 15,-21-21-15,21 21 0,-21 1 16,21-1-16,0 0 0,0 0 15,0 0-15,0 0 0,0 1 16,0-1-16,0 0 16,21-21-16,0 0 0,0 0 15,0 0 1,0 0-16,1 0 16,-22-21-16,21 0 15,-21-1-15,0 1 16,0 0-16,0 0 0,0 0 15,0 0-15,0-1 0,0 1 16,0 0-16,-21 21 0,-1-21 16,1 21-16,0 0 0,21-21 15,-21 21-15,0 0 0,0 0 16,-1 21-16,1 0 0,21 0 16,-21 0-16,21 1 0,0-1 15,0 0-15,0 0 16,0 0-16,0 0 0,0 1 15,21-22-15,0 21 16,1-21-16,-1 0 0,0 0 16,0 0-16,0 0 0,0-21 15,1-1-15,-22 1 16,21 21-16,-21-21 16,0 0-16,21 0 0,-21 0 15,0-1-15,0 1 0,0 0 16,0 0-16,-21 21 0,0-21 0,-1 21 15,1 0-15,0 0 16,0 0-16,0 21 0,0-21 16,-1 21-16,1 0 0,21 0 0,-21 1 15,21-1-15,0 0 16,0 0-16,0 0 0,0 0 16,21-21-1,0 0 1,1 0-16,-1 0 0,0 0 15,-21-21-15,21 21 0,-21-21 0,21 0 16,-21 0 0,0 0-16,0-1 0,0 1 15,-21 21 17,0 21-17,21 1-15,-21-1 16,0 0-16,-1 0 15,1 0-15</inkml:trace>
  <inkml:trace contextRef="#ctx0" brushRef="#br0" timeOffset="158032.25">4847 9589 0,'0'0'0,"-21"0"47,0 0-32,21 21 1,-21-21 47,-1 0-17,1 0 1</inkml:trace>
  <inkml:trace contextRef="#ctx0" brushRef="#br0" timeOffset="167280.04">11663 9525 0,'0'-21'31,"21"21"78,0 0-93</inkml:trace>
  <inkml:trace contextRef="#ctx0" brushRef="#br0" timeOffset="167831.71">11599 9229 0,'0'0'0,"0"-21"16,0-1-16,0 1 16,-21 21-16,21-21 15,0 0-15,-21 21 0,21-21 16,0 0-1,0-1-15,0 44 47,0-1-47,21 0 0,0 0 16,-21 0-16,21 0 0,1 22 0,-22-22 16,21 21-16,-21-21 0,0 1 15,21 20-15,0-21 0,0 21 0,-21-20 16,0 20-16,21-21 0,-21 0 15,22 22-15,-22-22 0,21 0 0,-21 0 16,0 0-16,0 0 0,0 1 0,21-1 16,-21 0-1,0-42 17,0 0-17,0-1-15,0 1 0,0 0 0,21 0 16,-21-21-16</inkml:trace>
  <inkml:trace contextRef="#ctx0" brushRef="#br0" timeOffset="168164.52">12044 9017 0,'0'0'0,"0"-21"0,-21 42 47,21 0-47,0 0 0,-22 1 0,22-1 16,-21 0-16,0 21 0,21-21 15,-21 22-15,21-1 0,-21 0 0,0-20 16,21 20-16,-22 0 0,1 1 16,21-22-16,0 21 0,-21 0 15,21-20-15,-21 20 0,21-21 0,-21 0 16,21 22-16,0-22 0,0 0 15,0 0-15,0 0 16,21-42 15,-21 0-15,21 0-16,0 0 0</inkml:trace>
  <inkml:trace contextRef="#ctx0" brushRef="#br0" timeOffset="168476.4">12213 9335 0,'0'21'31,"0"0"-15,0 0-16,0 0 15,0 0-15,0 1 0,0-1 0,0 0 16,0 0-16,0 21 0,0-20 0,0-1 16,0 0-16,0 0 15,0 0-15,0 0 0,0 1 16,0-1-16,0-42 47,0-1-47,0 1 0,21 0 15,-21 0-15,0 0 0</inkml:trace>
  <inkml:trace contextRef="#ctx0" brushRef="#br0" timeOffset="168848.19">12340 9102 0,'0'21'0,"0"0"0,0 0 16,21-21 15,0 0-15,1 0-16,-22-21 0,0 0 16,21 21-16,-21-21 0,0 0 15,0-1-15,0 1 16,-21 21-1,-1 0-15,1 0 16,0 0-16,0 0 16,21 21-1,-21-21-15,21 22 0,0-1 16,0 0-16,0 0 16,0 0-1,0 0-15,21-21 16,-21 22-16,21-1 15,0-21-15</inkml:trace>
  <inkml:trace contextRef="#ctx0" brushRef="#br0" timeOffset="169387.88">12827 9335 0,'0'0'0,"21"0"0,0-22 31,-42 22-15,0 0-1,0 0-15,-22 0 0,22 22 16,0-22-16,0 21 0,0-21 16,0 21-16,-1 0 0,1-21 0,0 21 15,21 0-15,-21 1 16,21-1-16,0 0 15,21-21 1,-21 21-16,21-21 16,0 0-16,1 0 0,-1 0 15,0 0-15,0 0 0,0 0 0,0 0 16,22 0-16,-22 0 0,0 21 0,0-21 16,0 0-16,1 21 15,-1 1-15,-21-1 16,0 0-16,0 0 0,-21 0 15,-1-21-15,1 21 16,0 1-16,0-22 0,0 21 16,0-21-16,-1 21 0,1-21 0,0 0 15,0 0-15,0 21 0,0-21 16,-1 0-16,1 0 0,0 0 0,0 0 16,0 0-16,0 0 0,-1 0 15,1 0 1,0 0-16,21-21 31,0 0-31,0 0 16,21 21-16,0-22 0,-21 1 15</inkml:trace>
  <inkml:trace contextRef="#ctx0" brushRef="#br0" timeOffset="169695.7">13293 9250 0,'0'42'32,"0"-21"-32,0 1 0,0-1 0,0 0 15,0 21-15,0-21 0,0 1 0,0-1 16,0 0-16,0 21 0,0-21 15,0 1-15,0-1 0,0 0 0,0 0 16,0 0-16,0 0 0,0 1 16,0-44 15,0 1-15,21 0-16,-21 0 15,0-21-15</inkml:trace>
  <inkml:trace contextRef="#ctx0" brushRef="#br0" timeOffset="170067.49">13271 8996 0,'-42'21'15,"42"0"-15,-21 0 0,21 1 0,0-1 16,0 0-16,0 0 0,0 0 15,0 0-15,21-21 0,0 0 16,0 0-16,1 0 0,-1 0 16,0 0-16,0 0 0,0 0 15,0 0-15,1-21 0,-1 0 16,-21 0-16,21 21 0,-21-21 16,0 0-16,0-1 0,0 1 0,0 0 15,0 0-15,-21 0 0,0 0 0,-1-1 16,1 22-16,0 0 0,0 0 15,0 0-15,0 0 0,-1 22 16,1-1-16,0 0 0,0 0 0,0 0 16,21 0-16,0 1 0,0-1 15,0 0-15,0 0 0,0 0 0,0 0 16,21 1-16,0-22 16,21 0-16,-20 0 0,-1 0 15,0 0-15,21 0 0</inkml:trace>
  <inkml:trace contextRef="#ctx0" brushRef="#br0" timeOffset="172088.12">13716 8890 0,'0'0'0,"-21"21"31,21 0-31,0 1 0,0-1 16,0 0-16,0 21 0,0-21 0,0 1 15,0 20-15,0 0 0,0-21 16,0 22-16,0-1 0,0-21 0,0 22 16,0-1-16,0-21 0,0 21 15,0 1-15,0-22 0,0 21 0,0-21 16,0 1-16,0 20 0,0-21 0,0 0 16,0 0-16,0 1 15,-21-22-15,21-22 31,0 1-31,0 0 16,0 0-16,0 0 0,0 0 0,0-22 16,0 22-16,21-21 0,-21 21 0,21-22 15,-21 22-15,21 0 16,0 0-16,0 0 0,1-1 0,-1 1 16,0 0-16,21 21 0,-21 0 0,1 0 15,-1 0-15,0 0 0,0 0 16,0 0-16,0 0 0,1 21 0,-1 0 15,0 1-15,-21-1 0,0 0 0,0 0 16,21 0-16,-21 22 0,0-22 16,0 0-16,0 0 0,0 21 0,0-20 15,-21-1-15,21 0 0,-21 0 0,0 0 16,-1 0-16,1-21 0,0 22 16,0-22-16,0 0 0,0 21 0,-1-21 15,1 0-15,0 0 0,0 0 16,0 0-16,21-21 0,-21 21 15,-1-22-15,22 1 0,-21 0 16,0 0-16,0 0 0,21 42 63,21 0-48,0-21-15,-21 21 0,21-21 0,1 0 16,-1 21-16,0-21 0,0 0 0,0 0 15,22 0-15,-22 0 0,0 0 16,21 0-16,1 0 0,-22 0 16,21-21-16,0 21 0,1-21 0,-22 0 15,21 0-15,-21 0 0,1-22 16,-1 22-16,0 0 0,0-21 0,0-1 16,0 1-16,1 0 0,-22-1 0,21 1 15,-21 0-15,21-1 0,-21 1 16,0 0-16,0-1 0,0 1 0,0 21 15,0 0-15,0-1 0,0 1 0,0 0 16,0 42 0,-21 0-1,0 1-15,21-1 0,-22 21 16,22 0-16,0-20 0,0 20 16,-21 0-16,21 1 0,0-1 0,-21 0 15,21 1-15,0-22 0,0 21 0,0 0 16,0-20-16,0 20 0,0-21 15,0 21-15,0-20 0,0-1 0,0 0 16,21 0-16,0 0 0,1 0 0,-1-21 16,0 0-16,0 0 0,0 0 15,0 0-15,1 0 0,-1-21 0,0 0 16,0 0-16,0 0 16,0 0-16,1-22 0,-1 22 15,0 0-15,0-21 0,-21 20 0,0 1 16,21-21-16,-21 21 0,21 0 0,-21-1 15,22 22 1,-22 22 0,0-1-16,0 0 15,0 0-15,-22 0 0,22 0 16,0 1-16,0 20 0,0-21 0,0 0 16,0 0-16,0 1 0,0-1 0,0 0 15,0 0-15,0 0 0,22 0 16,-1-21-16,0 0 0,0 22 0,0-22 15,0 0-15,1 0 0,-1 0 0,0 0 16,21-22-16,-21 1 16,1 0-16,20 0 0,-21-21 0,0 20 15,0-20-15,1 21 0,-1-21 0,0-1 16,0-20-16,0 20 0,0-20 16,1 21-16,-22-22 0,21 1 0,-21 20 15,21-20-15,-21 20 0,0 1 16,0 21-16,0 0 0,0 0 0,0-1 15,0 1-15,-21 21 16,21 21-16,-21 1 0,-1-1 16,1 0-16,21 0 0,-21 21 15,21 1-15,-21-1 0,21 0 0,0 22 0,-21-22 16,21 1-16,0-1 16,-21 0-16,21 1 0,0-1 0,0 0 15,0 1-15,0-1 0,0-21 0,0 21 16,0-20-16,21 20 0,0-21 15,0 0-15,0 0 0,0-21 0,1 0 16,-1 22-16,21-22 0,-21 0 16,22 0-16,-22-22 0,21 1 0,-21 21 15,0-21-15,22-21 0,-22 21 0,0-1 16,0-20-16,0 21 0,1-21 16,-1 20-16,-21 1 0,0 0 15,21 0-15,-21 0 0,0 0 0,0-1 16,0 44 15,-21-1-31,21 0 0,0 0 0,0 0 16,0 0-16,0 1 0,0-1 15,0 21-15,0-21 0,0 0 0,0 1 16,0-1-16,0 0 0,0 0 16,21-21-16,0 0 0,0 0 15,0 0-15,1 0 0,-1 0 16,0 0-16,0-21 0,0 0 15,0 0-15,-21-1 0,22 1 16,-1 0-16,0-21 0,0 21 0,-21-22 16,21 22-16,-21 0 0,21 0 0,-21-22 15,22 43-15,-22-21 0,0 0 16,-22 42 15,22 0-15,0 1-16,0-1 0,-21 21 0,0-21 15,21 22-15,-21-1 0,21 0 0,0 1 16,0 20-16,0-21 0,0 22 16,21-1-16,0 1 0,22-22 0,-22 22 15,0-1-15,0-20 0,0 20 16,22 1-16,-22-1 0,0 1 0,0-1 16,0 22-16,0-22 0,1 1 15,-1-1-15,-21 1 0,0-22 0,21 22 16,-21-22-16,21 21 0,-21-20 0,0-1 15,0-21-15,0 22 0,0-22 0,-21 0 16,0 0-16,0 0 0,-1 0 16,1-21-16,0 0 0,0 0 0,0 0 15,0 0-15,-1-21 0,1 0 16,21 0-16,0 0 0,0 0 0,0-22 16,-21 22-16,21-21 15,0 21-15,0-22 0,0 1 0,0 0 16,0-22-16,0 1 0,0 20 0</inkml:trace>
  <inkml:trace contextRef="#ctx0" brushRef="#br0" timeOffset="172337.97">15282 9250 0,'0'0'0,"-21"0"15,21-21-15,0 0 16,21 21 0,0-22-16,1 1 0,20 21 0,-21 0 15,21-21-15,1 21 0,-1-21 16,0 21-16,-20-21 0,20 21 0,0-21 16,-21 21-16,22-22 0,-22 22 15,0-21-15,0 21 0,-21-21 0,0 0 16</inkml:trace>
  <inkml:trace contextRef="#ctx0" brushRef="#br0" timeOffset="172527.86">14901 8954 0,'0'0'0,"-21"0"0,0 0 0,0 0 0,0 0 16,21 21 31,21-21-32</inkml:trace>
  <inkml:trace contextRef="#ctx0" brushRef="#br0" timeOffset="173711.54">17103 9165 0,'-22'-42'16,"1"21"-16,0 0 16,0 21-16,0-22 15,0 22-15,-1 0 0,1 0 16,0 0-16,0 22 0,0-1 16,0 0-16,-1 0 0,-20 0 0,21 0 15,0 22-15,0-1 0,-1-21 16,22 22-16,-21-22 0,0 21 0,21-21 15,0 22-15,0-22 0,0 21 0,0-21 16,0 0-16,0 1 0,0-1 16,21 0-16,0-21 0,1 0 15,-1 0-15,0 0 0,0 0 0,0-21 16,0 0-16,22 21 0,-22-22 16,21 1-16,-21 0 0,1-21 0,20 21 15,-21-1-15,0-20 0,0 21 16,-21-21-16,0-1 0,0 22 15,0-21-15,-21-1 0,-21 22 0,21-21 16,0 0-16,-22 20 0,1 1 16,21 0-16,-22 0 0,1 0 0,21 21 15,-21 0-15,-1 0 0,22 0 0,-21 0 16,21 21-16,-1-21 0,-20 21 16,42 0-16,0 0 0,0 22 0,0-22 15,0 0-15,21 0 0,0-21 0,1 21 16,-1 1-16,21-22 15,0 0-15,-20 0 0,20 0 0,0 0 0,22 0 16,-22 0-16,0 0 0,22-22 16,-1 1-16,1 0 0,-1 0 15,1 0-15,-22-22 0,22 22 0,-22 0 16,0-21-16,-20-1 0,-1 22 16,0-21-16,0 21 0,-21-22 0,0 22 15,0-21-15,0 21 0,0 0 0,0-1 16,-21 22-1,0 0-15,0 0 0,-1 0 16,22 22-16,0-1 0,-21 21 0,0 0 16,0 1-16,21 20 0,0 1 15,0-22-15,-21 22 0,21-1 0,-21 1 16,21-1-16,0 1 0,0 20 16,0-20-16,0-1 0,0 22 15,0-22-15,0 1 0,0 21 0,0-22 16,21 1-16,-21 20 0,21-20 0,-21 20 15,0-20-15,0 21 0,0-1 16,0 1-16,0-22 0,0 22 0,0-21 16,0-1-16,0 1 0,0-1 0,0 1 15,0-22-15,0 21 0,0-20 16,0-1-16,0-21 0,0 0 0,0 1 16,0-1-16,-21 0 0,0-21 15,-1 0-15,1-21 16,0 0-16,0-1 0,0-20 15,0 0-15,-1-1 0,1 1 0,0-21 16,0-1-16,0 1 0,0-1 0,21-21 16,0 1-16,0-1 0,0 0 15,0 1-15,0 20 0,0 1 0,0-1 16,0 1-16,0-1 0,21 22 0,0-22 16,0 22-16,0 0 0,22-22 15,-22 22-15,21 0 0,0-22 0,-20 22 16,20-22-16,21 22 0</inkml:trace>
  <inkml:trace contextRef="#ctx0" brushRef="#br0" timeOffset="174344.03">18224 8805 0,'-21'22'0,"42"-44"0,-63 44 0,21-1 0,0-21 0,21 21 16,-21-21-16,42 0 47,0-21-47,21 0 15,-21 21-15,22-22 0,-22 1 0,21 0 16,1 0-16,-22 0 0,0 0 0,0-1 15,0 1-15,-21 0 0,0 0 16,0 0-16,0 0 0,0-1 0,-21 1 16,0 21-16,0 0 0,-22-21 15,1 21-15,0 0 0,-1 0 0,1 21 16,0-21-16,-1 21 0,1 1 16,21 20-16,-21-21 0,20 21 0,1 1 15,0-1-15,21-21 0,0 22 0,0-1 16,0-21-16,0 21 0,0-20 15,21-1-15,22 0 0,-22 0 16,0 0-16,0 0 0,21-21 0,1 0 16,-22 0-16,21 0 0,-21 0 15,22 0-15,-22 0 0,0 0 0,0 0 16,0 0-16,-21-21 0,0 0 16,-21 21-16,0 0 15,-21 0-15,21 0 0,-22 21 0,1 0 16,0 1-16,-1-1 0,1 0 0,0 21 15,-1-21-15,22 22 0,0-22 16,-21 21-16,20-21 0,22 22 16,0-22-16,0 0 0,0 0 0,0 0 15,0 1-15,0-1 0,22-21 16,-1 21-16,0-21 0,0 0 0,0 0 16,22 0-16,-1 0 0,0 0 0,1-21 15,-1 21-15,0-21 0,22-1 16,-22 1-16,22 0 0,-1-21 0,-21 21 15</inkml:trace>
  <inkml:trace contextRef="#ctx0" brushRef="#br0" timeOffset="174637.86">19008 8276 0,'0'0'0,"0"-42"15,-22 21 1,1 21-16,0 0 0,0 21 15,0 21-15,0 1 0,-1-1 0,22 0 16,0 1-16,-21-1 0,21 21 16,-21 1-16,21-22 0,0 22 0,0-1 15,-21 1-15,21-1 0,-21 1 0,21-1 16,0-20-16,0-1 16,0 0-16,0 1 0,-21-1 0,21-21 0,0 21 15,0-20-15,0-1 0,0 0 16,0 0-16,21-21 15,0 0-15,0 0 16,0-21-16,0 0 0,1 0 16,-1-1-16,0 1 0,0-21 0</inkml:trace>
  <inkml:trace contextRef="#ctx0" brushRef="#br0" timeOffset="176596.75">19113 9102 0,'0'42'16,"22"-42"0,-1 0-1,0 0-15,-21-21 0,21 0 0,0 0 16,0 21-16,1-22 0,-1 1 16,0 0-16,0 0 0,0 0 0,0-22 15,-21 22-15,0 0 0,0-21 16,0 21-16,0-22 0,0 22 0,0 0 15,-21 21-15,0 0 16,0 0-16,0 21 0,0-21 16,-1 42-16,1-20 0,0-1 15,0 21-15,0 0 0,0 1 0,21-22 16,0 21-16,0 1 0,0-22 16,0 21-16,0-21 0,0 0 0,0 1 15,21-1-15,0 0 0,-21 0 0,21-21 16,0 0-16,22 21 0,-22-21 15,21 0-15,-21 0 0,22 0 0,-1 0 16,-21 0-16,21-21 0,1 0 0,-1 0 16,-21 0-16,22-1 0,-22-20 15,0 21-15,0-21 0,0-1 0,0 1 16,1 0-16,-1-1 0,-21 1 0,0 21 16,21-22-16,-21 22 15,0 0-15,0 42 16,0 0-16,0 1 15,0-1-15,0 21 0,-21-21 16,21 22-16,0-22 0,0 21 0,0-21 16,-21 22-16,21-22 0,0 0 0,0 0 15,0 0-15,0 0 0,0 1 16,0-1-16,0 0 0,0-42 62,0 0-62,21-1 0,-21 1 0,21 0 16,-21 0-16,21-21 0,-21 20 16,21-20-16,0 0 0,1 21 0,-1-22 15,-21 22-15,21 0 0,0 0 0,0 21 16,0 0 0,-21 21-16,0 0 15,0 0-15,22 0 0,-22 22 0,0-22 16,21 0-16,-21 21 0,0-20 15,0-1-15,21 0 0,-21 0 0,21 0 16,-21 0-16,0 1 0,21-22 16,0 0-1,1 0-15,-1 0 16,0 0-16,0-22 0,0 1 16,-21 0-16,21 0 0,1 0 15,-22 0-15,21-22 0,0 22 0,0-21 16,21-1-16,-20 22 0,20-21 0,-21 0 15,0 20-15,22 1 0,-22 0 16,-21 0-16,21 21 0,-21 21 16,0 0-1,0 0-15,0 1 0,-21-1 16,21 21-16,-21-21 0,21 0 16,-22 22-16,22-22 0,-21 0 0,21 21 15,0-20-15,0-1 0,0 0 16,0 0-16,43 0 0,-22 0 0,21 1 15,-21-22-15,22 21 0,-1-21 0,0 0 16,1 0-16,-22 0 0,21 0 16,0 0-16,-20 0 0,20 0 0,-21-21 15,21-1-15,-20 1 0,-1 0 0,0 0 16,-21 0-16,21 0 0,-21-22 16,21 1-16,-21 21 0,0-22 0,0 1 15,0 0-15,0 21 0,0-1 16,0 1-16,-21 0 0,0 0 0,0 21 15,0 0-15,-1 0 16,1 0-16,21 21 0,-21 0 0,0 22 16,0-22-16,21 0 0,-21 21 15,21 1-15,0-22 0,0 21 0,0-21 16,0 0-16,0 22 0,0-22 16,0 0-16,0 0 0,21 0 0,0-21 15,0 22-15,0-22 0,22 0 0,-22 21 16,0-21-16,0 0 0,0 0 15,0 0-15,1 0 0,-1-21 0,0 21 16,0-22-16,0 1 0,-21 0 0,21 0 16,1 0-16,-1-22 0,0 22 0,-21-21 15,0 0-15,21 20 16,-21-20-16,21 21 0,-21 0 0,0 0 16,0-1-16,0 1 0,0 42 15,0 1 1,0-1-16,0 0 0,-21 0 0,21 21 15,-21-20-15,21 20 0,0-21 16,-21 21-16,21-20 0,0-1 0,-21 0 16,21 0-16,0 0 0,0 0 0,0 1 15,0-1-15,21-42 47,0-1-47,-21 1 0,0 0 16,21 0-16,0 0 0,0 0 15,1-22-15,-1 22 0,0-21 0,0-1 16,0 22-16,22-21 0,-22 21 0,0 0 16,0-1-16,0 1 0,0 0 15,1 21-15,-22 21 16,0 0-16,0 1 0,0-1 16,0 0-16,0 0 0,0 0 0,0 22 15,21-22-15,-21 0 0,0 0 0,0 0 16,21 0-16,0 1 0,0-1 15,0 0-15,1 0 0,-1-21 0,0 0 16,0 21-16,0-21 0,0 0 16,1 0-16,-1 0 0,0 0 0,0 0 15,0-21-15,-21 0 0,21 21 16,-21-21-16,22-22 0,-22 22 0,0-21 16,21 21-16,-21-43 0,21 22 15,-21 0-15,21-22 0,-21 22 0,0-22 16,21 1-16,0 20 0,1-20 0,-22 21 15,0-1-15,0 1 0,21 0 16,-21-1-16,0 22 0,0 0 16,-21 42-1,21 0-15,-22 0 16,1 1-16,21 20 0,-21-21 16,21 21-16,0 1 0,-21-1 0,21 0 15,-21 22-15,21-22 0,-21 22 16,21-22-16,0 22 0,0-22 0,0 0 15,0 1-15,0-1 0,0 0 16,0 1-16,0-22 0,0 0 0,0 0 16,0 0-16,0 0 0,0 1 0,21-22 15,0 0 1,0 0-16,0 0 16,0 0-16,1-22 0,-22 1 15,21 0-15,0 0 0,-21 0 16,21-22-16,0 22 0,0-21 15,1 0-15</inkml:trace>
  <inkml:trace contextRef="#ctx0" brushRef="#br0" timeOffset="176823.62">22034 8467 0,'0'0'0,"22"0"31,-1 0-31,0 0 16,0 0-16,0 0 15,0-21-15,1 21 0,-1 0 0,0 0 16,0 0-16,0-22 0,0 22 0,1 0 16,-1 0-16,0 0 0,0-21 15,0 21-15,0 0 0</inkml:trace>
  <inkml:trace contextRef="#ctx0" brushRef="#br0" timeOffset="177208.18">23177 8107 0,'0'0'0,"-21"0"32,21 21-32,0 21 0,-21-20 0,0 20 15,0-21-15,21 21 16,0 1-16,-21-1 0,21 0 0,-22 1 15,22-1-15,-21 0 0,21 22 0,0-22 16,0 1-16,0-1 0,0-21 16,0 21-16,0 1 0,0-22 0,0 21 15,21-21-15,1 1 0,-1-1 0,0 0 16,0-21-16,0 21 0,0-21 16,1 0-16,-1 0 0,0 0 0,0 0 15,0-21-15,0 21 0,1-21 0,-1 0 16,21-1-16</inkml:trace>
  <inkml:trace contextRef="#ctx0" brushRef="#br0" timeOffset="177583.23">23791 8149 0,'0'0'0,"0"-21"15,0 0 1,21 21-16,1 0 16,-1 0-16,0 21 15,0-21-15,0 21 16,0 0-16,1 1 0,-1-1 0,0 21 16,0-21-16,0 22 0,0-22 0,1 21 15,-22 0-15,0 1 0,21-1 16,0 0-16,0 1 0,0-1 0,-21 22 15,21-22-15,1 0 0,-22 1 0,0-1 16,0-21-16,0 21 0,0-20 16,-22-1-16,22 0 0,-21 0 0,0 0 15,0 0-15,0-21 0,0 22 0,-1-22 16,1 0-16,0 0 16,0 0-16,0 0 0,21-22 15,0 1 1,0 0-16</inkml:trace>
  <inkml:trace contextRef="#ctx0" brushRef="#br0" timeOffset="178083.94">24680 7705 0,'0'0'0,"0"-21"16,21 21 0,22 0-1,-22 0-15,0 0 16,21 21-16,-20 0 0,20 0 0,0 0 15,-21 0-15,22 22 0,-22-22 0,0 21 16,0 1-16,0-1 0,1 0 16,-1 22-16,0-22 0,-21 0 0,0 1 15,0 20-15,0-20 16,21-1-16,-21 21 0,0-20 0,0-1 16,0 22-16,0-1 0,0-21 0,0 22 15,0-22-15,0 22 0,-21-1 16,0-20-16,0-1 0,-1 21 0,-20-20 15,21-1-15,0-21 0,-22 22 0,1-22 16,21 0-16,-21 21 0,20-21 16,-20 1-16,21-22 0,0 21 0,0 0 15,-22 0-15,22-21 0,21 21 0,-21-21 16,0 0-16,42-21 47,0 0-47,0 0 0</inkml:trace>
  <inkml:trace contextRef="#ctx0" brushRef="#br0" timeOffset="178383.28">25908 8509 0,'0'-42'16,"0"63"46,0 0-46,0 0-16,0 0 16</inkml:trace>
  <inkml:trace contextRef="#ctx0" brushRef="#br0" timeOffset="178676.48">25908 9017 0,'0'0'0,"0"21"0,0 0 0,-21-21 16,21 22-16,-21-1 0,21 0 15,0 0 1,0 0-16,0 0 0,0 1 0,0-1 15,0 0-15,0 0 0,-22 0 16,1 0-16,21 1 16,-21-22-16,21 21 0,-21-21 15,0 0-15,0 0 16</inkml:trace>
  <inkml:trace contextRef="#ctx0" brushRef="#br0" timeOffset="194035.34">10054 9419 0,'0'-21'47,"0"0"-31,0 0-1,21 0-15,-21-1 16,21 1-16,-21 0 16,0 0-16,0 0 15,0 0-15,0-1 0,0 1 16,0 0-16,0 0 0,0 0 0,0 0 15,0-1-15,0 1 0,0 0 16,0 0-16,0 0 0,0 0 16,0 42 31,0 0-47,0 0 15,0 0-15,0 22 0,0-22 16,0 0-16,0 21 0,0 1 0,0-22 15,0 21-15,0 0 0,0 1 16,-21-22-16,21 21 0,0 22 0,-21-22 16,21 0-16,-21 1 0,0-1 15,21 0-15,0 1 0,-21-22 0,21 21 16,-22-21-16,22 22 0,0-22 16,0 0-16,0 0 0,0 0 15,0-42 32,0 0-31,0 0-16,0 0 15,0 0-15,22-1 0,-1 22 0,0-21 16,-21 0-16</inkml:trace>
  <inkml:trace contextRef="#ctx0" brushRef="#br0" timeOffset="194863.97">10520 9504 0,'0'21'47,"0"0"-31,0 0-16,0 1 31,21-22-15,0 0-16,0 0 15,0-22-15,-21 1 0,22 21 0,-22-21 16,21 0-16,-21 0 0,0 0 15,0-1 1,0 1-16,-21 21 31,-1 0-31,1 0 16,21 21-16,-21 1 16,0-1-16,21 0 0,0 0 15,0 0-15,0 0 16,21-21 15,0 0-15,-21-21-16,21 0 0,1 0 15,-22 0 1,0 0-16,0-1 0,0 1 16,-22 0-1,1 21 1,0 0-16,0 0 15,21 21-15,-21-21 0,21 21 16,0 1-16,0-1 16,0 0-16,0 0 0,0 0 15,0 0-15,21-21 32,0 0-32,0 0 15,-21-21-15,21 21 16,-21-21-16,22 21 0,-22-21 0,0 0 15,0 0 1,0-1 0,-22 1-16,1 21 15,0 0 1,0 0 0,0 21-16,21 1 15,0-1-15,21-21 47</inkml:trace>
  <inkml:trace contextRef="#ctx0" brushRef="#br0" timeOffset="199087.38">10202 11472 0,'-21'0'31,"0"0"-15,0 0 15,0 0-15,-1 0-16,22-21 15,0 0-15,-21 0 16,21 0-1,0 0-15,0-1 16,0 1-16,0 0 16,0 0-16,21 21 0,1-21 0,-22 0 15,21 21-15,0-22 0,0 22 16,0 0-16,0 0 16,1 0-16,-1 0 15,0 0-15,0 0 0,0 22 16,-21-1-16,21 0 15,1 0-15,-22 0 0,0 0 0,0 22 16,0-22-16,0 21 0,0-21 16,0 22-16,0-22 0,0 0 0,0 21 15,0-20-15,0 20 0,-22-21 16,22 21-16,-21-20 0,0-1 0,0 21 16,-21 0-16,20-20 0,1 20 0,-21-21 15,21 0-15,-22 22 0,22-22 16,-21 0-16,21 0 0,0 0 15,-22 0-15,22 1 0,0-22 0,0 21 16,-22-21-16,22 0 0,0 0 16,0 0-16,0 0 0,0 0 0,-1 0 15,1-21-15,0 21 0,21-22 0,-21 1 16,21 0-16,-21 0 0,21 0 16,0-22-16,0 22 0,0 0 0,0-21 15,0 21-15,0-1 0,0 1 16,0 0-16,0 0 0,0 0 0,0 0 15,21-1-15,-21 1 0,21 21 0,0-21 16,0 21-16,1 0 0,-1-21 16,0 21-16,21 0 0,-21 0 15,1 0-15,-1 0 0,0 0 0,21 21 16,-21-21-16,1 21 0,-1 0 16,0 1-16,0 20 0,0-21 0,0 0 15,1 22-15,-22-22 0,21 21 16,0 0-16,-21-20 0,0-1 0,21 21 15,-21-21-15,21 0 0,0 1 0,-21-1 16,0 0-16,22 0 0,-1 0 16,0-21-1,0 0-15,0 0 0,0 0 16,1 0 0,-22-21-16,0 0 15,21 0-15,0 21 0,-21-21 0,21-1 16,-21 1-16,21-21 0</inkml:trace>
  <inkml:trace contextRef="#ctx0" brushRef="#br0" timeOffset="199756">10837 11790 0,'-21'0'0,"21"21"16,21-21 62,0-21-62,-21 0-1,-21 21 1,0 0 0,0 0-16,0 0 15,0 0-15,21 21 16,-22 0-16,1 0 15,21 0-15,0 1 16,0-1-16,0 0 0,0 0 16,0 0-16,21-21 15,1 0 1,-1 0-16,0 0 16,-21-21-16,21 21 15,-21-21-15,0 0 16,0 0-16,0-1 15,0 1 1,-21 21-16,0 0 31,21 21-15,0 1 0,0-1-1,0 0 1,21-21 15,0 0-31,-21-21 16</inkml:trace>
  <inkml:trace contextRef="#ctx0" brushRef="#br0" timeOffset="206596.4">12361 11324 0,'0'0'0,"-21"0"0,-64 0 31,64 0-31,0 0 0,0 0 0,21 21 16,-21-21-16,21 22 15,-21-22-15,21 21 16,0 0 0,21-21-16,0 0 0,0 0 15,0 0-15,22 0 0,-22 0 16,0 0-16,0-21 0,0 21 16,0-21-16,22-1 0,-22 1 15,0 21-15,-21-21 0,21 0 0,-21 0 16,21 0-16,-21-1 0,0 1 15,0 0-15,0 0 0,-21 0 16,0 21-16,0-21 0,0 21 16,0 0-16,-1 0 0,-20 0 0,21 0 15,-21 0-15,20 0 0,-20 0 0,21 21 16,0 0-16,-22 0 0,22 0 16,0 22-16,0-22 0,0 21 0,0-21 15,21 22-15,0-22 0,0 21 16,0-21-16,0 22 0,0-22 0,0 0 15,0 0-15,0 0 0,0 0 16,21 1-16,0-1 16,0-21-16,0 0 0,0 0 15,1 0-15,-1 0 16,0 0-16,0 0 16,0 0-16,-21-21 0,0-1 15,-21 1 1,0 21-16,0 0 0,0 0 15,-1 0-15,1 0 0,0 0 16,0 21-16,0 1 0,0-22 16,-1 21-16,22 0 0,0 0 0,-21 0 15,0 0-15,21 1 16,-21-1-16,21 21 0,0-21 0,0 0 16,0 22-16,0-22 0,0 21 0,0-21 15,0 1-15,0 20 0,0-21 16,21 0-16,0 0 0,0 1 0,1-22 15,-1 21-15,0-21 0,0 0 16,0 0-16,0 0 0,1 0 0,-1-21 16,21 21-16,-21-22 0,0 1 0,22-21 15,-22 21-15,21-22 0,-21 1 16,22 21-16,-22-21 0,21-1 0,-21 1 16,22 0-16,-22-22 0,21 22 15,-21-22-15,1 22 0,-1-22 16,0 22-16,0 0 0,-21-1 0,0 1 15,0 0-15,21-1 0,-21 22 16,0 0-16,0 0 0,0 0 0,0 0 16,-21 21-16,0 0 15,0 21-15,0 0 16,21 21-16,-22-21 0,22 22 16,0-1-16,0 0 0,0 1 0,-21-1 15,21 0-15,0 1 0,-21-1 0,21 0 16,0 1-16,0-1 0,0 0 15,0 1-15,0-22 0,0 21 16,0-21-16,0 22 0,21-22 0,0 0 16,1 0-16,-22 0 0,21 1 15,0-1-15,0-21 0,21 0 0,-20 0 16,-1 0-16,21 0 0,-21 0 16,22 0-16,-1-21 0,0-1 0,-21 1 15,22 0-15,-1 0 0,0 0 0,-20 0 16,20-22-16,-21 22 0,0 0 15,0 0-15,1-22 0,-1 22 0,-21 0 16,0 0-16,0-21 0,0 20 16,0 1-16,0 0 0,-21 21 15,-1 0-15,1 0 16,0 0-16,0 0 0,0 21 0,0 0 16,21 1-16,-22-1 0,1 0 15,21 0-15,-21 0 0,21 0 0,0 1 16,0-1-16,0 0 0,0 21 15,0-21-15,0 1 0,21-1 16,0 0-16,1 0 0,-1-21 0,0 0 16,0 0-16,0 0 0,0 0 15,1 0-15,-1 0 0,21-21 0,-21 21 16,0-21-16,1 0 0,-1-1 16,21 1-16,-21 0 0,0 0 0,1 0 15,-1 0-15,-21-1 0,21 1 16,-21-21-16,21 21 0,-21 0 0,0-1 15,0 1-15,21 0 16,-21 42 15,0 0-31,0 1 0,0-1 0,0 0 16,0 0-16,0 0 0,0 0 0,-21 1 16,21-1-16,0 0 0,0 0 15,0 0-15,0 0 0,0 1 16,0-1-1,0-42 17,0-1-32,0 1 15,0 0-15,21 0 0,-21 0 16,21 0-16,-21-1 0,22-20 0,-22 21 16,0 0-16,0 0 0,21-1 0,-21 1 15,21 0-15,-21 0 0,21 21 16,0 0-1,0 0-15,-21 21 0,0 0 16,22 0-16,-22 1 16,21-1-16,-21 0 0,0 0 15,0 0-15,21 0 0,0 1 0,-21-1 16,21 0-16,0-21 0,-21 21 16,22-21-16,-22 21 0,21-21 15,0 0-15,0 0 0,0 0 16,0 0-16,1 0 15,-22-21-15,21 0 0,0 21 0,0-21 16,-21 0-16,21-1 0,0 1 16,1 0-16,-22 0 0,21 0 0,-21 0 15,21-22-15,-21 22 0,21-21 0,0 21 16,-21-1-16,0 1 16,21 0-16,-21 0 0,22 0 0,-22 42 31,0 0-31,0 0 15,0 0-15,0 1 0,0-1 0,0 21 16,0-21-16,0 0 0,0 1 16,0 20-16,0-21 0,0 0 0,0 0 15,0 1-15,0-1 0,0 0 16,21-21-16,0 21 0,0-21 16,0 0-16,22 0 0,-22 0 0,0 0 15,21 0-15,-21 0 0,22 0 0,-1 0 16,-21-21-16,22 21 15,-22-21-15,21 0 0,-21-1 0,22 1 16,-22 0-16,0 0 0,0 0 0,0-22 16,0 22-16,-21-21 0,0 21 15,0 0-15,0-22 0,0 22 0,0 0 16,0 0-16,0 0 0,0-1 16,-21 22-16,0 0 15,0 22-15,21-1 0,0 0 0,-21 21 16,0-21-16,21 22 0,0-22 15,0 0-15,0 21 0,0-20 0,0 20 16,0-21-16,0 0 0,0 0 16,0 1-16,0-1 0,0 0 15,21-21-15,0 0 0,0 0 0,0 0 16,22 0 0,-22 0-16,0-21 0,21 21 0,-21-21 15,22-1-15,-22 1 0,0 0 0,21 0 16,-20 0-16,-1 0 0,0-22 15,-21 22-15,21 0 0,-21 0 0,21 0 16,-21-1-16,0 44 31,0-1-31,-21 0 0,21 0 16,-21 0-16,0 0 0,21 1 16,0-1-16,0 0 0,-21 0 0,21 0 15,-22 0-15,22 1 0,0-1 16,0 0-1,22-21 1,-1 0 0,0-21-16,0 0 15,0-1-15,-21 1 0,21 0 0,1 0 16,-1 0-16,0-22 0,0 22 0,-21 0 16,21 0-16,0 0 0,1 0 15,-1-1-15,0 22 0,0 0 16,-21 22-1,21-1-15,-21 0 16,0 0-16,0 0 0,0 0 0,0 1 16,0-1-16,0 0 0,21 0 0,-21 0 15,0 0-15,22 1 0,-1-22 16,-21 21-16,21-21 0,0 0 0,0 0 16,0 0-16,1 0 0,-1 0 15,0 0-15,0 0 16,0-21-16,0-1 0,1 1 0,-1 0 15,0 0-15,0 0 0,0-22 0,0 1 16,1 21-16,-22-21 0,21-1 16,0-20-16,0 20 0,-21-20 15,0 21-15,0-1 0,0 1 0,0 0 16,0-1-16,0 22 0,0 0 16,-21 21-1,0 0-15,0 21 0,-1 21 16,22-20-16,0 20 0,-21 0 15,21 22-15,0-22 0,-21 0 0,21 1 16,0 20-16,0-20 0,0-1 16,0-21-16,0 21 0,21 1 0,0-22 15,-21 0-15,22 0 0,-1 0 0,0 1 16,0-22-16,0 21 16,0-21-16,1 0 0,-1 0 15,0 0-15,0 0 0,0-21 0,22-1 16,-22 1-16,0 0 0,0 0 0,0 0 15</inkml:trace>
  <inkml:trace contextRef="#ctx0" brushRef="#br0" timeOffset="206811.28">15833 11367 0,'-22'21'15,"44"-42"-15,-44 63 16,44-42 15,-1 0-31,0 0 0,0 0 0,21 0 16,-20 0-16,20 0 0,-21-21 15,21 21-15,1-21 0,-1 21 0,-21-22 16,22 1-16,-1 21 0,0-21 0,1 0 16,-1 0-16,0 0 0,1-1 15</inkml:trace>
  <inkml:trace contextRef="#ctx0" brushRef="#br0" timeOffset="207128.53">16997 10859 0,'0'0'0,"-21"0"16,-1 0-16,22 21 31,-21-21-31,21 21 0,0 21 15,0-21-15,0 1 0,-21 20 0,21 0 16,0 1-16,0-1 0,0 0 16,0 1-16,0 20 0,-21-21 0,21 1 15,-21-1-15,21 0 0,0 1 0,0-22 16,-21 21-16,21-21 0,0 22 16,-22-22-16,22 0 0,0 0 15,0 0-15,0 1 0,22-22 16,-1 0-1,0 0-15,21-22 0,-21 1 16,1 0-16,20 0 0,0-21 0,-21 20 16,22-20-16</inkml:trace>
  <inkml:trace contextRef="#ctx0" brushRef="#br0" timeOffset="207472.31">17399 11261 0,'-42'0'31,"20"21"-31,1 0 0,0 0 15,21 22-15,-21-22 0,0 0 16,21 0-16,0 21 0,0-20 16,-21-1-16,21 0 0,0 0 0,0 0 15,0 0-15,0 1 0,0-1 0,21-21 16,-21 21-16,21-21 0,0 0 16,0 0-16,0 0 0,1 0 15,-1 0-15,0-21 0,0 0 16,0 21-16,0-22 0,-21 1 15,0 0-15,0-21 0,0 21 0,0-22 16,0 22-16,0-21 0,0 21 0,0-1 16,-21 1-16,21 0 0,-21 0 15,0 0-15,0 21 0,0 0 16,-22 0-16,22 0 0,0 0 16,0 0-16,21 21 0,0 0 15,0 0 1</inkml:trace>
  <inkml:trace contextRef="#ctx0" brushRef="#br0" timeOffset="208155.97">16658 11197 0,'0'0'0,"-42"0"0,21 0 16,-1 0-16,1 0 0,1439 254 453,-1418-254-453,22-21 0,-22 0 0,0 0 16,21 0-16,-21-1 31</inkml:trace>
  <inkml:trace contextRef="#ctx0" brushRef="#br0" timeOffset="209861.78">17970 10880 0,'0'0'15,"0"-21"1,-21 21-16,21 21 31,0 0-31,0 21 16,0-21-16,-21 22 0,21-1 0,0 0 15,0 1-15,0 20 0,0-20 16,0-1-16,0 0 0,-21 1 0,21-1 16,0 0-16,0 1 0,0-22 0,0 21 15,0-21-15,0 0 0,0 1 16,0-1-16,0 0 0,-21-21 16,21-21 15,0 0-16,0-1-15,0 1 16,0 0-16,0-21 0,0 21 16,0-1-16,21-20 0,-21 0 0,0 21 15,21-22-15,0 22 0,0-21 16,1 21-16,-1-1 0,-21 1 0,21 0 16,0 21-16,0 0 0,0 0 0,1 0 15,20 0-15,-21 0 0,0 0 16,0 21-16,1 0 0,20 22 0,-21-22 15,-21 0-15,21 21 0,-21-20 16,0-1-16,0 21 0,0-21 0,0 0 16,0 1-16,-21-1 0,0 0 15,0 0-15,0 0 0,-1 0 16,1-21-16,0 22 0,-21-22 0,21 0 16,-1 0-16,1 0 0,0 0 0,0 0 15,0 0-15,0 0 16,-1 0-16,22-22 0,0 1 15,0 0-15,-21 21 0,21-21 16,0 42 31,0 0-47,0 0 0,21 1 16,1-22-16,-1 21 15,0-21-15,0 0 16,21 0-16,-20 0 0,-1 0 15,21 0-15,-21 0 0,22 0 0,-1 0 16,0 0-16,1-21 0,-1-1 16,0 22-16,1-21 0,20 0 0,-21 0 15,1 0-15,-22-22 0,21 22 0,1 0 16,-22-21-16,0 21 0,0-22 16,0 22-16,-21-21 0,0 21 0,0-22 15,0 22-15,0 0 0,0 0 16,0 0-16,-21 21 0,0 0 15,0 0-15,0 21 0,-1 0 16,1 0-16,0 0 0,0 22 16,0-22-16,0 21 0,21-21 0,0 22 15,0-1-15,0-21 0,0 0 0,0 22 16,0-22-16,0 0 0,21 0 16,0 0-16,0-21 0,0 21 0,0-21 15,1 0-15,-1 0 0,21 0 0,-21 0 16,0 0-16,1 0 0,-1 0 15,21-21-15,-21 21 0,0-21 0,1 0 16</inkml:trace>
  <inkml:trace contextRef="#ctx0" brushRef="#br0" timeOffset="210877.89">19770 10901 0,'0'0'0,"0"-21"0,0 0 16,0-1-16,-22 22 16,1-21-16,0 21 0,0 0 15,0 0-15,0 0 16,-1 21-16,-20 1 0,21-1 0,0 0 16,0 21-16,21 1 0,-22-22 0,1 42 15,21-20-15,0-1 0,0 21 16,0-20-16,0-1 0,0 0 0,0 1 15,0-1-15,21 0 0,1-20 16,-1-1-16,0 0 0,0 0 0,0 0 16,22-21-16,-22 0 0,0 0 15,21 0-15,-21 0 0,1 0 16,20 0-16,-21 0 0,21-21 0,-20 0 16,-1 0-16,21 0 0,-21-1 0,22-20 15,-22 0-15,21-1 0,-21 1 16,22 0-16,-22-1 0,0-20 0,0 21 15,0-22-15,0 22 0,1-1 16,-22-20-16,21 21 0,-21-22 0,0 22 16,0-1-16,0 1 0,0 0 0,0 21 15,0-1-15,0 1 0,0 0 16,-21 42 0,-1 22-16,22-1 0,-21 0 15,21 1-15,0-1 0,-21 0 16,0 22-16,21-22 0,-21 22 0,21-22 15,0 21-15,0-20 0,0 20 16,0-20-16,0-22 0,0 21 0,0 0 16,0-20-16,21-1 0,0 0 0,0 0 15,0-21-15,1 0 0,-1 0 16,0 0-16,21 0 0,-21 0 0,1 0 16,20-21-16,0 0 0,-21 0 0,22-1 15,-22 1-15,21 0 0,-21-21 16,1 21-16,-1-22 0,0 22 15,0-21-15,-21 21 0,0-1 16,21 1-16,-21 42 16,0 1-1,0-1-15,0 0 0,-21 0 16,21 0-16,0 0 0,-21 1 0,21-1 16,-21 0-16,21 0 0,0 0 15,0 0-15,0-42 47,0 0-31,0 0-16</inkml:trace>
  <inkml:trace contextRef="#ctx0" brushRef="#br0" timeOffset="211043.79">20764 10880 0,'0'0'0,"0"-21"0,-63 21 31,42 0-15,21 21 0,21 0-1,0-21-15,0 0 16,0 21-16,1-21 0,-1 0 16</inkml:trace>
  <inkml:trace contextRef="#ctx0" brushRef="#br0" timeOffset="213455.67">21294 10901 0,'-22'0'0,"44"0"0,-65 0 16,22 0-16,0 0 0,0 0 16,0 21-16,-1-21 0,1 21 15,0 0-15,0 1 0,0-1 0,0 0 16,-1 21-16,22-21 0,-21 22 15,21-1-15,-21 0 0,21-20 16,0 20-16,0-21 0,0 21 0,0-20 16,0-1-16,21 21 0,0-42 0,1 21 15,-1 0-15,21-21 0,-21 0 16,0 22-16,1-22 0,20 0 0,0 0 16,-21 0-16,22-22 0,-1 22 0,0-21 15,-20 0-15,20-21 0,0 21 16,1-22-16,-22 22 0,21-21 0,-21-22 15,22 22-15,-22 0 0,21-22 0,-21 22 16,0-22-16,1 1 0,-1 20 16,0-20-16,0 21 0,-21-1 0,0 22 15,0-21-15,0 21 16,0 42 0,0 0-16,-21 0 0,0 21 15,21 1-15,-21-1 0,-1-21 16,1 22-16,0-1 0,0 21 0,0-20 15,21-1-15,-21 0 0,-1 1 0,22-1 16,-21 0-16,21 1 0,0-22 16,0 0-16,-21 21 0,21-20 0,-21-22 15,21 21-15,0-42 32,0-1-17,0 1-15,0-21 0,21 21 16,-21-22-16,21 1 0,0 21 0,1-21 15,-1-1-15,0 22 0,21 0 0,-21 0 16,1 0-16,-1-1 0,21 1 16,-21 21-16,0 0 0,1 0 0,-1 0 15,0 0-15,0 21 0,-21 1 16,21-22-16,-21 21 0,0 0 16,0 0-16,0 0 15,-21-21-15,0 21 0,0 1 0,0-22 16,-1 21-16,1-21 0,0 0 15,0 0-15,0 0 16,0 0-16,-1 0 0,1 0 0,0 0 16,0 0-16,0 0 15,0 0-15,-1 0 16,22 21-16,0 0 16,0 0-16,0 0 0,0 1 15,0-1-15,0 0 0,0 0 0,22 0 16,-22 0-16,21 1 0,0-1 15,0 0-15,0 0 0,0-21 0,22 21 16,-22 0-16,0-21 0,21 0 0,-20 22 16,20-22-16,0 0 15,-21 0-15,22 0 0,-1 0 0,0 0 0,1-22 16,20 1-16,-20 21 0,-1-21 16,-21 0-16,21 0 0,-20 0 15,20-22-15,-21 22 0,0-21 0,0-1 16,1 22-16,-22-21 0,0 0 0,0 20 15,0-20-15,0 0 0,0 21 16,0-1-16,-22 1 0,1 0 0,0 0 16,0 21-16,0 0 0,0 0 15,-1 0-15,-20 0 0,21 0 0,-21 21 16,20 0-16,1 0 0,-21 1 0,21 20 16,0-21-16,-1 21 0,1 1 15,21-22-15,0 21 0,0 1 16,0-22-16,0 21 0,0-21 0,0 0 15,0 1-15,21-1 0,1 0 16,-1-21-16,0 0 0,0 0 16,0 0-16,0 0 0,1 0 0,-1 0 15,0-21-15,0 0 0,0 21 16,0-22-16,1 1 0,-1-21 0,0 21 16,0-22-16,0 22 0,-21-21 0,0 21 15,21 0-15,-21-1 0,22 1 16,-22 0-16,0 0 0,0 42 31,-22 0-15,22 0-16,-21 22 0,21-22 0,0 0 15,0 21-15,0-20 0,0-1 0,0 0 16,0 21-16,0-21 0,0 1 16,21-22-16,1 21 0,-1 0 0,0-21 15,21 0-15,-21 0 0,22 0 16,-22 0-16,21 0 0,1 0 0,-22 0 15,0-21-15,21 0 0,-21-1 0,1 1 16,-1-21-16,21 21 0,-42-22 16,21 1-16,0 0 0,-21-1 0,22 1 15,-22-21-15,21 20 0,-21-20 0,0 20 16,0-20-16,0 21 16,0-1-16,0 1 0,0 21 0,0-22 15,0 22-15,0 42 16,-21 1-16,21-1 15,0 21-15,-22 0 0,22 1 0,-21-1 16,21 0-16,-21 1 0,21-1 16,0 0-16,0 1 0,0-1 0,0-21 15,0 22-15,0-1 0,0 0 0,0-21 16,0 1-16,0 20 16,0-21-16,0 0 0,0-42 46,0 0-46,0 0 0,21 0 16,0-22-16,1 22 0,-1-21 0,-21 21 16,21-1-16,0 1 0,0-21 15,0 21-15,1 21 0,-1-21 0,0 21 16,0 0-16,0 0 0,0 0 0,1 0 16,-1 0-16,0 0 15,-21 21-15,0 0 0,0 0 16,21 0-16,-21 0 0,0 1 15,0-1-15,0 0 0,0 0 16,0 0-16,0 0 0,0 1 0,-21-22 16,21 21-16,-21 0 0,0-21 0,-1 0 15,22 21-15,-21-21 0,0 0 16,0 0-16,0 0 0,0 0 16,-1 0-16,1-21 0,0 21 0,21-21 15,-21 0-15,0 21 16,0 0-1,21 21 17,0 0-17,21 0 1,0-21-16,0 0 0,0 0 0,22 0 16,-22 0-16,21 0 0,-21 0 15,22 0-15,-22 0 0,21 0 16,0-21-16,1 0 0,-1 0 0,0-1 15,1-20-15,-22 21 0,21-21 0,-21-1 16,22 22-16,-22-21 0,-21-1 16,21-20-16,0 21 0,-21-1 0,21 1 15,-21-22-15,0 22 0,0 0 0,0-1 16,0 22-16,0-21 0,0 21 16,-21 21-1,0 0-15,0 0 0,21 21 16,-21 0-16,0 0 0,-1 22 15,1-1-15,0-21 0,21 21 0,0 1 16,-21-1-16,21 0 0,0 1 16,0-1-16,0 0 0,0 1 0,0-1 15,0-21-15,21 22 0,0-22 0,0 21 16,1-21-16,-1 0 0,0 1 16,21-1-16,-21 0 0,1 0 0,20-21 15,-21 0-15,21 0 0,-20 0 0,20 0 16,0-21-16,-21 0 0,22 0 15,-22-1-15,0-20 0,21 21 16,-20 0-16,-1-22 0,0 22 0,0-21 16,0 21-16,-21-22 0,0 22 15,0 0-15,0 0 0,0 0 0,-21 21 16,0 0 0,0 0-16,21 21 0,-21 0 15,-1 0-15,22 0 0,0 1 0,0-1 16,-21 21-16,21-21 0,0 0 0,0 22 15,0-22-15,0 0 0,0 21 16,0-20-16,21-1 0,-21 0 0,22 0 16,-1 0-16,0-21 0,0 21 15,0-21-15,0 0 0,1 0 16,-1 0-16,0 0 16,0-21-16,0 0 0,0 21 0,22-21 15,-22-21-15,21 20 0,1 1 16,-1 0-16</inkml:trace>
  <inkml:trace contextRef="#ctx0" brushRef="#br0" timeOffset="213744.51">25188 10478 0,'-21'0'0,"42"0"0,-63 0 0,21 0 16,0 0-16,-1 21 0,-20 21 15,21 0-15,0-20 0,0 20 16,-1 0-16,22-21 0,-21 22 0,21-1 16,-21 0-16,21 1 0,0-22 0,0 21 15,0 1-15,0-22 0,0 21 16,0-21-16,21 22 0,0-22 0,-21 0 16,22 0-16,-1 0 0,0 0 0,-21 1 15,21-22-15,0 0 0,0 0 16,1 0-16,-1 0 0,0 0 15,0 0-15,0-22 0,22 1 16,-22 0-16,21 0 0</inkml:trace>
  <inkml:trace contextRef="#ctx0" brushRef="#br0" timeOffset="214076.43">25760 10499 0,'0'0'15,"-21"-21"-15,-1 21 0,1 0 16,21 21 0,21 0-1,1-21-15,-1 21 0,21 0 16,-21 0-16,0 1 0,1-1 16,20 0-16,-21 0 0,0 21 0,0 1 15,-21-22-15,22 21 0,-22-21 16,21 22-16,-21-1 0,0-21 0,0 22 15,0-22-15,0 21 0,-21-21 0,-1 0 16,1 1-16,0-1 0,21 0 16,-21 0-16,0 0 0,21 0 0,-21-21 15,21 22-15,-22-22 0,22-22 63</inkml:trace>
  <inkml:trace contextRef="#ctx0" brushRef="#br0" timeOffset="214471.72">26522 10859 0,'0'0'16,"0"21"78,0 0-79</inkml:trace>
  <inkml:trace contextRef="#ctx0" brushRef="#br0" timeOffset="214739.48">26522 11515 0,'0'0'0,"0"21"0,-21 0 15,-1 0 1,22 0-16,-21 1 16,0-1-16,0-21 15,0 21-15,0 0 0,-1 0 16,1-21-16,0 21 0,-21 1 0,21-22 15,-22 21-15,22-21 16,-21 21-16,-1-21 0</inkml:trace>
  <inkml:trace contextRef="#ctx0" brushRef="#br0" timeOffset="-159493.1">10139 14732 0</inkml:trace>
  <inkml:trace contextRef="#ctx0" brushRef="#br1" timeOffset="-114704.77">889 8149 0,'-21'0'0,"42"0"0,-63 0 0,20 0 16,1 0-16,0 21 0,0-21 16,0 0-16,0 0 15,-1 0 1,1 0-1,42 0 48,1 0-47,-1 0-16,0 0 0,0 0 15,0-21-15,0 21 0,1 0 0,-1 0 16,21 0-16,-21 0 0,22 0 15,-1-21-15,0 21 0,1 0 16,20 0-16,-21-21 0,22 21 0,-1-21 16,1 21-16,-1-21 0,1 21 15,-1-22-15,1 22 0,21 0 0,-22-21 16,1 21-16,-1 0 0,1-21 16,20 21-16,1 0 0,0-21 0,-1 21 15,1 0-15,21-21 16,-22 21-16,1-21 0,0 21 0,-1 0 15,-20-22-15,21 22 0,-1 0 16,1-21-16,0 21 0,-22 0 0,22 0 16,-1-21-16,-20 21 0,-1 0 0,1 0 15,-1 0-15,1 0 0,-22-21 16,22 21-16,-22 0 0,0 0 0,-20 0 16,20 0-16,-21-21 0,21 21 15,-20 0-15,-1 0 0,0 0 0,0 0 16,0 0-16,-42 0 62,0 0-46</inkml:trace>
  <inkml:trace contextRef="#ctx0" brushRef="#br1" timeOffset="-113155.55">7620 7747 0,'0'0'0,"0"21"31,21-21-15,0 0 0,0 0-16,1 0 0,20 0 15,-21 0-15,0 0 0,22 0 0,-1 0 16,0 0-16,1 0 0,-1 0 16,0 0-16,22 0 0,-22 0 0,0 0 15,22 0-15,-22-21 0,22 21 16,-22 0-16,22 0 0,-1 0 15,-21 0-15,22-21 0,-1 21 0,1 0 16,-1-21-16,1 21 0,-1 0 16,1 0-16,-1 0 0,1 0 0,-22 0 15,22-21-15,-1 21 0,1 0 0,-1 0 16,1 0-16,20 0 0,-20 0 16,21-22-16,-1 22 0,-20 0 0,20 0 15,-20 0-15,21-21 0,-22 21 0,1 0 16,-1 0-16,1-21 0,-1 21 15,1 0-15,-1 0 0,1-21 16,-1 21-16,1 0 0,20 0 0,-20-21 16,20 21-16,-20-21 0,21 21 15,-22 0-15,22 0 0,-22-22 0,22 22 16,-22 0-16,1 0 0,-1-21 16,22 21-16,-21-21 0,-1 21 0,1 0 15,20 0-15,-20-21 0,-1 21 0,22 0 16,0 0-16,-22 0 0,22-21 15,-22 21-15,1 0 0,-1 0 0,22 0 16,-22 0-16,1-21 0,21 21 0,-22 0 16,1 0-16,20 0 0,-20 0 15,20-22-15,-20 22 0,-1 0 0,1 0 16,-1-21-16,1 21 16,-1 0-16,-20 0 0,20-21 0,1 0 15,-22 21-15,22 0 0,-1-21 0,1 0 16,-1 21-16,1-22 0,-1 22 15,1-21-15,-1 21 0,1 0 0,-1-21 16,1 21-16,-1 0 0,-21 0 16,22 0-16,-22-21 0,22 21 0,-22 0 15,0 0-15,22 0 0,-22 0 16,1 0-16,20 0 0,1 0 16,-22 0-16,21 0 0,1 0 0,-1 0 15,1 0-15,-1 0 0,1 0 16,-1 0-16,1 0 0,-1 0 0,1 0 15,-1 0-15,1 0 0,-22 0 16,22 0-16,-1 0 0,-20 0 0,20 0 16,-21 0-16,1 0 0,20 0 15,-20 0-15,-1 0 0,0 0 0,1 0 16,-1 0-16,0 0 0,1 0 16,-1 0-16,-21 0 0,21 0 0,-20 0 15,20-21-15,-21 21 0,0 0 0,0 0 16,-21-21-16,22 21 15,-1 0-15,0 0 63,-21-22-16,-21 22-47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2:45:29.7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9567 931 0,'0'-21'31,"0"42"16,-21 1-47,21-1 16,0 0-16,0 0 15,0 0-15,-21 0 0,21 1 0,0-1 16,0 21-16,0-21 0,0 0 15,0 22-15,0-22 0,0 21 0,0-21 16,0 22-16,0-22 0,0 21 16,0 1-16,0-1 0,0 0 0,0 1 15,0-1-15,0 21 16,0-20-16,0 20 0,0 1 0,0-22 16,0 22-16,0-1 0,0-21 15,0 22-15,0-1 0,0 1 0,0 21 16,0-22-16,0 1 0,0 20 0,-21-20 15,21 20-15,-21-20 0,21-1 16,0 1-16,0 21 0,-22-22 0,22 22 16,-21-22-16,21 22 0,-21-22 15,21 1-15,0-1 0,0 22 0,0-21 16,0-22-16,0 21 0,0 1 16,0-22-16,0 22 0,0-22 15,0 0-15,0 1 0,0-1 0,0 0 0,0-20 16,21-1-16,-21 0 0,21-21 31</inkml:trace>
  <inkml:trace contextRef="#ctx0" brushRef="#br0" timeOffset="2177.37">9567 1016 0,'0'0'0,"-21"0"0,0 0 31,42 0 48,0 0-79,0 0 0,22 0 15,-22 0-15,21 0 0,1 0 16,-1 0-16,0 0 0,22 0 0,-22 0 15,22 0-15,-1 0 0,1 0 16,20 0-16,-20 0 0,-1 0 16,22 0-16,0 0 0,-1 0 15,424-21 1,-423 21-16,21 0 16,0 0-16,-1-21 0,22 21 0,0 0 15,22-21-15,-22 21 0,21 0 16,0-22-16,0 22 0,0 0 0,22 0 15,-22 0-15,21 0 0,-21 0 16,0 0-16,-21 0 0,43 0 0,-43 0 16,21 0-16,0 0 0,-21 0 15,0 0-15,-21 0 0,21 0 0,-21 0 16,21 0-16,0 0 16,0 0-16,0 0 0,0 0 0,0 0 15,-21 0-15,21 0 0,-22 0 16,-20 0-16,21 22 0,-21-22 0,-1 0 15,1 0-15,0 0 0,-1 0 16,-20 0-16,-1 0 0,1 0 0,-22 0 16,0 0-16,1 0 0,-22 0 15,0 0-15,21 0 0,-20 0 16,-1 0 0,0 0 15,-21 21-16,21-21-15,-21 21 16,0 0-16,0 0 16,0 0-16,0 1 0,0 20 15,0-21-15,0 0 16,0 0-16,0 22 0,0-22 0,0 21 16,0 1-16,0-1 0,0 0 15,0 1-15,0-1 0,0 0 0,0 22 16,-21-22-16,21 22 15,0-22-15,-21 21 0,21 1 0,0-22 16,0 22-16,0-22 0,0 22 0,0-22 16,0 21-16,0-20 0,0 20 15,0 1-15,0-22 0,0 22 0,0-1 16,0 1-16,0-22 0,-21 21 16,21 1-16,0-22 0,0 1 0,-22-1 15,22 21-15,0-20 0,-21-1 16,21 0-16,0 1 0,0-1 0,0 0 15,0 1-15,-21-1 0,21 0 0,0 1 16,0-1-16,0-21 0,-21 22 16,21-22-16,0 0 0,0 0 15,0 0-15,0 0 0,0 1 16,0-1-16,0 0 0,-21-21 0,21 21 16,-21-21-16,21 21 0,-22-21 15,1 21 1,0-21-16,0 0 15,0 0-15,0 0 16,-1 22-16,1-22 0,0 0 0,0 0 16,0 0-16,0 0 0,-22 0 0,22 0 15,-21 0-15,21 21 0,-22-21 16,1 0-16,21 0 0,-22 0 0,1 0 16,0 0-16,-22 0 0,22 0 15,0 0-15,-22 21 0,22-21 16,-22 0-16,1 0 0,-1 0 0,1 0 15,-22 0-15,0 0 0,1 0 0,-1 0 16,22 0-16,-22 0 0,0 0 16,22 0-16,-1 0 0,1 0 0,20 0 15,-20 0-15,-1 0 0,1 0 16,-1 0-16,1 0 0,-1 0 0,-20 0 16,20 0-16,1 0 0,-22 0 0,22 0 15,-1 0-15,-21 0 0,22 0 16,-1 0-16,1 0 0,-1 0 0,1 0 15,-1 0-15,1 0 0,-1 0 16,1 0-16,-1 0 0,1 0 16,-1 0-16,1 0 0,-1 0 0,1 0 15,-1 0-15,1 0 0,-1 0 0,1 0 16,21 0-16,-22 0 0,1 0 16,20 0-16,-20 0 0,20 0 0,-20 0 15,21 0-15,-22 0 0,22 0 0,-22 0 16,1 0-16,-1 0 0,22 0 15,-22 0-15,1 0 0,21 0 0,-22 0 16,22 0-16,-22 0 0,22 0 16,0 0-16,-1 0 0,-20 0 0,20 0 15,1 0-15,21 0 0,-21 0 16,-1 0-16,1 0 0,0 0 16,20 0-16,-20 0 0,0 0 0,21 0 15,-22 0-15,1 0 0,21 21 0,-22-21 16,22 0-16,-21 0 0,21 0 15,0 0-15,-22 0 0,22 0 0,0 0 16,0 0-16,0 0 0,-22 0 0,22 0 16,0 0-16,0 0 0,-22 0 15,22 21-15,-21-21 0,21 0 0,-22 0 16,22 0-16,0 0 0,-21 0 16,21 0-16,-22 0 0,22 0 0,-21 0 15,21 21-15,-22-21 0,22 0 16,0 0-16,0 0 0,0 0 15,-1 0-15,1 0 0,0 0 0,0 0 16,0 0-16,0 0 16,-1 0-16,1 0 15,0 0-15,0 0 0,0 0 16,0 22-16,-1-22 0,1 0 0,0 0 16,0 0-16,-21 0 0,20 0 15,1 0-15,0 0 0,0 0 0,0 21 16,0-21-16,-1 0 0,1 0 15,0 0-15,0 0 16,21 21-16,-21-21 16,0 0-16,-1 21 15,1-21-15,0 0 0,0 0 0,0 0 16,0 0-16,-1 0 0</inkml:trace>
  <inkml:trace contextRef="#ctx0" brushRef="#br0" timeOffset="3108.84">4889 6350 0,'0'0'0,"0"-21"0,-21 0 15,0 21 1,21-21 0,0 42-1,-21 0 1,21 21-16,0 1 0,0-1 0,0 21 16,0-20-16,0 20 0,0 22 15,0-22-15,0 1 0,0 21 16,0-22-16,0 22 0,0-1 0,0 22 15,0-21-15,0 0 0,0-1 0,0 1 16,0 0-16,0-22 0,0 22 16,0-1-16,0 1 0,0-21 0,0-1 15,0 1-15,0-22 0,0 21 0,0-20 16,0-1-16,0-21 0,0 0 16,21 22-16,-21-22 0,0-42 31,0 0-16,0-1-15,0-20 0</inkml:trace>
  <inkml:trace contextRef="#ctx0" brushRef="#br0" timeOffset="4437.34">4762 6435 0,'22'0'31,"-1"0"-31,0-21 0,0 21 16,21 0-16,-20 0 0,20 0 15,0-22-15,22 22 0,-22 0 0,43-21 16,-22 21-16,43-21 0,-21 21 16,42 0-16,-21-21 0,21 21 15,0 0-15,0 0 0,21-21 0,21 21 16,-21 0-16,22 0 0,-1 0 15,-21 0-15,43 0 0,-22 0 0,0 0 16,1 0-16,20 0 0,-42 0 0,22 0 16,-1 0-16,-21 0 0,0 0 15,0 0-15,-21 0 0,0-21 0,-21 21 16,0 0-16,0 0 0,0-22 16,0 22-16,-22 0 0,1 0 0,0-21 15,-1 21-15,-20 0 0,-1 0 0,-20-21 16,20 21-16,-21 0 0,1 0 15,-1 0-15,-21 0 0,22 0 16,-22-21-16,0 21 0,0 0 0,0 0 16,0 0-1,-21 21-15,0 0 16,0 0 0,0 1-16,0 20 0,0-21 0,0 21 15,0 1-15,0-1 0,0 22 0,0-22 16,0 21-16,0-20 0,0 20 15,0 1-15,0-1 0,0 1 0,0-1 16,0 1-16,0-1 0,0 22 0,0-22 16,0 1-16,0-1 15,0 22-15,0-21 0,22-22 0,-22 21 16,0 1-16,0-22 0,21 22 0,-21-22 16,0 22-16,21-22 0,-21 0 15,0 1-15,0-1 0,0 0 0,0 1 16,0-22-16,0 21 0,0-21 0,0 0 15,0 1-15,0-1 0,-21 0 16,0 0-16,21 0 0,-22 0 0,1-21 16,21 22-16,-21-1 0,0-21 0,0 21 15,0-21-15,-1 21 0,1-21 0,0 21 16,-21-21-16,21 21 0,-22-21 16,1 0-16,0 22 0,-1-22 15,-20 0-15,20 21 0,-20-21 0,-1 0 16,1 21-16,21-21 0,-22 0 15,22 0-15,-22 21 0,1-21 0,20 0 16,-20 21-16,21-21 0,-22 21 0,1-21 16,-1 0-16,1 0 0,-1 22 0,1-22 15,-22 0-15,21 0 0,1 0 16,-22 0-16,22 0 0,-1 0 0,1 0 16,-22 0-16,22 0 0,-22 0 0,0 0 15,22 0-15,-22 0 0,0 0 16,1 0-16,-1 0 0,22 0 0,-22 0 15,21 0-15,-20 0 0,20 0 16,1 0-16,-22 0 0,22 0 0,-22 0 16,21 0-16,-20 0 0,-1 0 15,0 0-15,1 0 0,20 0 0,-20 0 16,-1 0-16,0 0 0,22 0 0,-22 0 16,22 0-16,-1 0 0,1 0 0,-1 0 15,1 0-15,-1 0 0,1 0 16,-1 0-16,1 0 0,20 0 0,-20 0 15,20 0-15,-20 0 0,21 0 0,-22 0 16,22-22-16,-1 22 0,-20 0 16,21 0-16,-1 0 0,1 0 0,-22 0 15,22 0-15,0 0 0,-1 0 16,1 0-16,21 0 0,-21 0 16,20 0-16,1 0 0,-21 0 0,21 0 15,0 0-15,-1 0 0,1 0 16,0 0-16,0 0 0,0 0 15,0 0-15,-1 0 16,1 0-16,0 0 16,0 0-1,42-21 17,21 0-32</inkml:trace>
  <inkml:trace contextRef="#ctx0" brushRef="#br0" timeOffset="5168.92">15409 5990 0,'0'-21'16,"0"42"-16,0-21 31,0 21-31,0 1 0,0 20 0,0-21 16,0 21-16,0 22 0,0-1 0,0 1 15,0 21-15,0-1 0,0 1 16,0 0-16,0-22 0,0 22 0,0-1 16,0 1-16,0 0 0,0-1 15,0 1-15,0-21 0,0 20 0,-21-20 16,21-1-16,-21 1 0,21-22 15,0 22-15,0-22 0,0 0 0,0 1 16,0-22-16,0 0 0,0 21 16,0-21-16,21-21 15,0 0-15,-21-21 16</inkml:trace>
  <inkml:trace contextRef="#ctx0" brushRef="#br0" timeOffset="6469.18">15325 6054 0,'21'-21'32,"0"21"-32,0 0 15,21 0-15,-20 0 0,20 0 0,0 0 16,1 0-16,-1 0 0,21-22 16,-20 22-16,41-21 0,-20 21 15,21 0-15,-1 0 0,22 0 0,21-21 16,-21 21-16,21 0 0,0-21 15,21 21-15,0 0 0,0-21 0,22 21 16,-22-21-16,21 21 0,-21-22 16,22 1-16,-1 21 0,0-21 0,1 0 15,-1 21-15,0-21 0,1 0 16,20 21-16,-20-22 0,20 22 0,-21-21 16,22 21-16,-22 0 0,22 0 15,-22 0-15,0 0 0,-20 0 0,-1 0 16,0 0-16,-21 0 0,0 0 15,-21 0-15,0 21 0,-22-21 16,1 0-16,0 0 0,-1 0 0,-20 0 16,-1 0-16,1 0 0,-22 0 15,0 0-15,1-21 0,-1 21 0,-21 0 16,22 0-16,-22-21 0,0 21 16,0 0-16,0 0 0,0 0 0,1 0 15,-1 0-15,0 0 16,0 0-16,-21 21 15,0 0-15,21 1 16,-21-1-16,0 0 0,0 21 0,0-21 16,0 1-16,0 20 0,0 0 15,0 1-15,0-1 0,-21 0 16,0 1-16,21-1 0,0 21 0,-21 1 16,21-1-16,-21 1 0,-1 21 15,22-22-15,0 1 0,0-1 0,-21 1 16,21-1-16,-21 1 0,21-1 0,-21 1 15,21-1-15,0 1 0,-21-1 16,0 1-16,-1-1 0,22-21 0,-21 22 16,0-22-16,21 22 0,-21-22 15,0 0-15,21 1 0,-21-1 0,-1-21 16,22 22-16,-21-1 0,21-21 0,-21 21 16,0-20-16,21-1 0,-21 21 15,0-21-15,-1 0 0,1 1 16,-21-1-16,21-21 0,0 21 15,-22-21-15,22 0 0,-21 0 16,-1 21-16,1-21 0,-21 21 0,20-21 16,-20 0-16,20 0 0,-20 21 0,-1-21 15,1 0-15,-1 0 0,1 0 16,-1 0-16,-20 22 0,-1-22 0,22 0 16,-22 0-16,0 0 0,1 0 0,-22 0 15,21 0-15,0 0 0,-20 0 16,20 0-16,-21 0 0,0 0 0,-21 0 15,21 0-15,1 0 0,-1 0 0,0 0 16,0 0-16,0 0 16,22 0-16,-22 0 0,21 0 0,0 0 15,-20 0-15,20 0 0,0 0 0,1 0 16,-1 0-16,0 0 0,1 0 16,-1 0-16,21-22 0,-20 22 0,-1 0 15,0 0-15,-20-21 0,20 21 0,0 0 16,1 0-16,-22 0 0,21 0 15,0-21-15,-20 21 0,20 0 0,-21 0 16,21 0-16,1 0 0,-1 0 0,22 0 16,-22 0-16,21 0 0,1 0 15,-1 0-15,1 0 0,21 0 0,-22 0 16,22 0-16,-1 0 0,1 0 16,0 0-16,-22 0 0,43 0 15,-21 0-15,-1 0 0,1 21 0,21-21 16,0 0-16,0 0 0,-1 0 0,1 0 15,0 0-15,0 0 16,0 0 47,0 0-48</inkml:trace>
  <inkml:trace contextRef="#ctx0" brushRef="#br0" timeOffset="7105.81">12107 10901 0,'0'0'16,"0"-21"-16,0 0 0,0-22 0,0 22 0,0 0 15,0-21-15,0 20 0,0 1 16,0 0-16,0 0 0,0 0 0,0 42 31,0 0-31,0 0 16,0 22-16,0 20 0,0-21 0,0 22 16,0 21-16,0-22 0,0 43 15,0-21-15,0-1 0,0 1 16,0 0-16,0 20 0,0-20 0,-21 0 15,21-1-15,0 22 0,0-21 0,0 0 16,0-1-16,0-20 0,0 20 0,0-20 16,0-1-16,0 1 0,0-22 15,0 22-15,0-22 0,0 0 0,0 1 16,0-1-16,0-21 0,0 0 0,21-42 31,-21 0-31,0-21 16,21 21-16,-21-22 0,22 1 0,-1-22 15</inkml:trace>
  <inkml:trace contextRef="#ctx0" brushRef="#br0" timeOffset="8141.65">12128 10964 0,'0'0'0,"-21"-21"0,0-21 15,-21 0 1,21 20-16,-1 1 0,22 0 0,-21 21 0,21-21 16,0 0-1,21 21 1,22 0-16,-22 0 0,21 0 0,1 0 16,20 0-16,1 0 0,-1 0 0,22 0 15,-1 0-15,1 0 0,42 0 16,0 0-16,0-21 0,21 21 0,0 0 15,1 0-15,-1-22 0,21 22 16,-21 0-16,22 0 0,-22-21 0,0 21 16,0 0-16,21 0 0,-20 0 0,20-21 15,0 21-15,-21 0 0,1-21 16,-1 21-16,0 0 0,0 0 16,0-21-16,0 21 0,1-21 0,-22 21 15,0-22-15,0 1 0,-22 21 0,1-21 16,-21 21-16,21 0 0,-43-21 15,22 21-15,-22 0 0,1-21 16,-22 21-16,22 0 0,-43 0 0,21 0 16,-21 0-16,22 0 0,-22 0 0,0 0 15,0 0-15,0 0 16,1 0-16,-22 21 0,0 0 16,0 0-16,0 0 0,0 1 15,0 20-15,0 0 0,0-21 0,0 22 16,0-1-16,0 0 0,0 1 15,-22 20-15,22-20 0,0 20 16,0 1-16,0-1 0,0 1 0,0-1 16,0 1-16,0-1 0,0 1 0,0-1 15,0 1-15,0-22 0,22 21 0,-1 1 16,0 21-16,-21-22 0,21 1 16,0-1-16,-21 1 0,21 20 0,1-20 15,-22-22-15,0 22 0,21-1 0,0-21 16,-21 1-16,0-1 0,0 0 15,0 1-15,0-22 0,0 21 0,0-21 16,0 1-16,0-1 0,0 0 0,0 0 16,0 0-16,-21 0 15,0-21-15,21 22 0,-22-22 0,1 0 16,0 21-16,-21-21 0,21 0 0,-1 21 16,-20-21-16,0 0 0,-1 21 15,1-21-15,0 0 0,-22 21 0,22-21 16,-22 0-16,1 21 0,-22 1 0,22-22 15,-1 0-15,-20 0 0,-1 21 16,0-21-16,-21 0 0,22 0 0,-22 0 16,0 0-16,21 21 0,-20-21 0,-1 0 15,21 0-15,-21 0 0,22 21 0,-22-21 16,0 0-16,0 0 0,0 0 16,-21 0-16,21 0 0,-21 0 15,22 0-15,-22 0 0,-22 0 0,22-21 16,-21 21-16,0-21 0,0 21 15,0-21-15,0 21 0,21-22 0,-22 22 16,44 0-16,-22 0 0,21-21 0,0 21 16,21 0-16,1 0 0,-1 0 15,21-21-15,-20 21 0,20 0 0,1 0 16,-1 0-16,1 0 0,-1 0 0,1-21 16,20 21-16,1 0 0,0 0 0,-1 0 15,22 0-15,0 0 0,0 0 16,21-21-1,0 0 1,0-1-16,0 1 16,0 0-16</inkml:trace>
  <inkml:trace contextRef="#ctx0" brushRef="#br0" timeOffset="8941.37">20426 1947 0,'0'0'0,"0"22"31,0-1-15,0 0-16,0 21 0,0-21 16,0 22-16,0-1 0,0 0 0,0 22 15,0-22-15,0 22 0,-21-1 16,21 1-16,-22-1 0,22 1 0,0-22 15,-21 22-15,21-22 0,-21 0 16,21-21-16,-21 22 0,21-22 0,0 0 16,0 0-16,0 0 15,0-42 1,0 0-16,0 0 16,0 0-16</inkml:trace>
  <inkml:trace contextRef="#ctx0" brushRef="#br0" timeOffset="10188.66">20426 1969 0,'42'-22'31,"-21"22"-31,0 0 0,1 0 0,-1 0 15,21-21-15,-21 21 0,22 0 16,-1 0-16,0 0 0,22 0 16,-22 0-16,22 0 0,20 0 15,-20 0-15,42 0 0,-22 0 0,43 0 16,-21 0-16,21 0 0,0 0 16,21 0-16,0 0 0,1 0 0,20 0 15,0 0-15,1 0 0,-22 0 16,21 0-16,0 0 0,1 0 0,-1 0 15,-21 0-15,0 0 0,-21 0 16,22 0-16,-22 0 0,-22 0 0,1 0 16,0 0-16,0 0 0,-21 0 15,-1 0-15,1 0 0,-22 0 16,-20 0-16,20 0 0,-42 0 0,22 0 16,-22 0-16,0 0 0,0 0 15,-21 21 16,21-21-31,-21 22 0,0-1 0,0 0 16,0 0-16,0 0 0,0 0 16,0 1-16,0 20 0,22-21 0,-22 21 15,0-20-15,0 20 0,21 0 16,0 1-16,-21-1 0,0 0 16,0 1-16,21-1 0,-21 0 15,0 1-15,0-1 0,0 0 0,0 1 16,0-22-16,0 21 0,0-21 15,0 22-15,0-22 0,0 0 0,0 0 16,0 0-16,0 0 0,-21-21 16,21 22-16,-21-22 0,0 21 15,-1-21-15,1 0 0,0 0 0,0 0 16,-21 0-16,20 0 0,-20 0 16,0 0-16,-22 0 0,1 0 0,-1 0 15,1 0-15,-1 0 0,-20 0 16,-1 0-16,21 0 0,-20-21 15,-1 21-15,0 0 0,-20 0 0,20 0 16,-21 0-16,21 0 0,-20 0 16,-1 0-16,0 0 0,21 0 0,-21 0 15,1 0-15,-1 0 0,-21 0 16,21 21-16,-21-21 0,21 0 0,0 0 16,0 0-16,22 0 0,-22 0 0,21 21 15,1-21-15,-1 0 0,0 0 16,22 0-16,-22 0 0,22 0 0,-22 21 15,21-21-15,1 0 0,-1 0 16,22 0-16,-21 0 0,20 0 0,-20 0 16,20 21-16,1-21 0,0 0 15,-1 0-15,1 0 0,0 0 16,21 0-16,-22 0 0,22 0 0,0 0 16,0 0-16,0 0 0,-1 0 15,1 0-15,0 0 0,0 0 0,0 0 16,0 0-16,-1 0 0,1 0 15,0 0-15,0 0 16,0 0-16,0 0 109,-1 0-109,1 0 16,0 0 0,0 0-16,0-21 15,0 21-15,-1 0 0,1 0 32,21-21-1,21 21 16,-21-21-16</inkml:trace>
  <inkml:trace contextRef="#ctx0" brushRef="#br1" timeOffset="18572.84">10245 1461 0,'0'-22'0</inkml:trace>
  <inkml:trace contextRef="#ctx0" brushRef="#br1" timeOffset="19129.3">10372 1439 0,'0'-21'16,"0"0"0,0 0-1,0 0-15,-22 21 16,1-21-16,0 21 15,0 0-15,0 0 16,0 0-16,-1 0 16,1 0-16,0 21 15,0 0-15,0 0 0,0 0 16,-1 0-16,22 1 16,-21 20-16,0-21 0,0 21 0,21 1 15,-21-22-15,21 21 0,-21 1 16,21-1-16,-22-21 0,22 21 0,0-20 15,0 20-15,0-21 0,0 21 16,22-20-16,-1-1 0,0 0 0,0 0 16,0-21-16,0 21 0,1-21 0,-1 0 15,0 21-15,21-21 0,-21 0 16,1 0-16,-1 0 0,0 0 0,0 0 16,0 0-16,22 0 0,-22-21 15,0 0-15,0 21 0,0-21 0,0 0 16,1 0-16,-1-1 0,0 1 15,0 0-15,0-21 0,0 21 16,1-22-16,-1 22 0,0 0 0</inkml:trace>
  <inkml:trace contextRef="#ctx0" brushRef="#br1" timeOffset="19965.47">10753 1566 0,'0'-21'16,"-22"42"15,22 1-31,-21-1 0,21 0 15,0 0-15,-21 0 0,21 0 16,-21 22-16,21-22 0,-21 0 0,21 0 16,0 0-16,0 1 0,0-1 0,0 0 15,0 0-15,0 0 0,0 0 16,21 1 0,0-22-16,0 0 15,0 0-15,1 0 0,-1 0 0,0 0 16,0 0-16,0-22 0,0 1 15,1 0-15,-1 0 0,-21 0 16,21 0-16,-21-1 0,0 1 0,0 0 16,0 0-16,0 0 0,0 0 15,0-1-15,-21 1 0,0 21 0,-1 0 16,1-21-16,0 21 16,0 0-16,0 0 0,0 0 0,-1 0 15,22-21 32,22 0-47,-1 21 0,21 0 16,-21 0-16,0-21 0,22 21 15,-22 0-15,0 0 0,21 0 0,-20 0 16,20 0-16,-21 0 0,0 0 0,22 0 16,-22 0-16,0 0 0,0 0 15,0 21-15,0 0 0,-21 0 0,22-21 16,-22 21-16,21 0 15,-21 1-15,0-1 0,0 0 0,0 0 0,0 0 16,0 0 0,0 1-16,0-1 0,0 0 0,0 0 15,-21-21-15,21 21 0,0 0 0,-22-21 16,22 22-16,0-44 47,0 1-32,0 0-15,0 0 0,0 0 16,0 0-16,0-1 0,0-20 0,0 21 16,0-21-16,22-1 0,-1 22 15,0 0-15,0-21 0,0 20 16,0 1-16,22 0 0,-22 0 0,0 21 16,21 0-16,-20 0 0,-1 0 15,21 0-15,-21 0 0,0 0 0,1 21 16,-1 0-16,0 0 0,0 22 0,-21-22 15,0 0-15,0 21 0,0-20 16,0 20-16,0-21 0,0 0 0,0 0 16,0 1-16,0-1 0,-21 0 15,21 0-15,-21-21 0,21 21 0,-21 0 16,21-42 15,0 0-15</inkml:trace>
  <inkml:trace contextRef="#ctx0" brushRef="#br1" timeOffset="20808.99">12319 1651 0,'21'-21'0,"-42"42"0,42-63 16,-21 21-16,0-1 0,0 1 16,0 0-16,0 0 0,0 0 15,-21 0-15,0-1 16,0 1-16,-1 21 0,1 0 0,0 0 16,0 0-16,0 0 0,0 0 15,-22 0-15,22 0 0,0 21 0,-21-21 16,20 22-16,1-1 0,-21 0 0,21 21 15,0-21-15,-1 1 0,1 20 16,21-21-16,0 21 0,-21-20 0,21 20 16,0-21-16,0 0 0,0 22 15,0-22-15,21 0 0,0 0 16,1-21-16,-1 0 0,0 0 16,21 0-16,-21 0 0,22 0 15,-22 0-15,0-21 0,21 21 0,-20-21 16,-1 0-16,21-1 0,-21 1 15,0-21-15,1 21 0,-1-22 0,-21 1 16,0 0-16,21-1 0,-21 1 16,0 0-16,21 21 0,-21-22 0,0 1 15,0 21-15,0 0 0,0-1 0,0 1 16,0 0-16,-21 42 31,21 0-15,0 1-16,-21-1 0,21 0 0,0 21 15,0-21-15,0 22 0,0-22 16,0 21-16,0 1 0,0-22 0,0 21 16,0-21-16,0 22 0,21-22 0,-21 0 15,21 0-15,-21 0 0,21 0 16,0-21-16,1 22 0,-1-22 16,0 0-16,0 0 0,0 0 15,0 0-15,-21-22 0,22 22 0,-1-21 16,0 0-16,0 0 0,-21 0 15,21 0-15,0-22 0,-21 22 0,0 0 16,0 0-16,22 0 0,-22-1 16,0 1-1,0 42 1,0 1-16,0-1 16,0 0-16,0 0 0,0 0 0,0 0 15,0 1-15,0-1 0,0 0 16,0 0-16,0 0 15,21-21 1,0 0 0,0 0-16,-21-21 15,21 0-15,-21 0 0,21 0 16,-21-1-16,0 1 0,0 0 16,0-21-16</inkml:trace>
  <inkml:trace contextRef="#ctx0" brushRef="#br1" timeOffset="21120.81">12658 1334 0,'0'0'0,"-22"21"0,22 0 16,0 0-16,0 0 16,22-21-1,-1 0 1,0 0-16,0-21 15,-21 0 1,0 0-16,0 0 16,0-1-1,-21 22-15,0 0 16,0 0 0,-1 0-16,22 22 0,-21-22 0,21 21 15,0 0-15,0 0 16,0 0-1,21-21 1,1 0-16</inkml:trace>
  <inkml:trace contextRef="#ctx0" brushRef="#br1" timeOffset="21693.48">13017 1207 0,'0'0'0,"0"-22"31,-21 44-15,21-1 0,0 0-16,-21 0 0,21 0 15,0 22-15,-21-22 0,21 0 16,0 21-16,0-21 0,0 22 0,0-22 15,0 21-15,0-21 0,0 1 0,0 20 16,0-21-16,0 0 0,0 0 16,0 1-16,0-1 0,21 0 0,0 0 15,0-21-15,1 0 16,-1 0-16,0 0 0,0 0 16,0 0-16,0 0 0,1-21 15,-1 21-15,0-21 0,0 0 16,0-22-16,-21 22 0,21 0 0,1 0 15,-22 0-15,0-1 0,0 1 16,21 0-16,-21 0 0,0 0 0,21 21 16,-21-21-16,0 42 31,0 0-31,0 0 16,-21-21-16,21 21 0,0 22 15,-21-22-15,21 0 0,0 0 0,0 0 16,0 0-16,0 1 0,0-1 0,0 0 15,0 0 1,21 0-16,0-21 16,0 0-16,0 0 15,0 0-15,1 0 0,-1 0 16,0-21-16,0 0 0,0 0 0,0 21 16,22-21-16,-22-1 0</inkml:trace>
  <inkml:trace contextRef="#ctx0" brushRef="#br1" timeOffset="22497.02">13843 1397 0,'0'0'0,"-21"0"16,0 0-16,-1 0 0,1 0 16,0 21-16,0 0 15,0 1-15,21-1 0,-21 0 16,21 0-16,-22 0 0,22 0 15,0 1-15,0 20 0,0-21 0,-21 0 16,21 0-16,0 1 0,0-1 0,0 0 16,0 0-16,21-21 15,-21 21-15,22-21 0,-1 0 16,0 0-16,0 0 16,0 0-16,0-21 0,1 21 15,-22-21-15,0 0 0,0 0 0,21-1 16,-21 1-16,0 0 0,0 0 15,0-21-15,0 20 0,0 1 0,0-21 16,-21 21-16,21 0 0,0-1 16,-22 1-16,1 0 0,21 0 31,21 21-15,1 0-16,-1 0 15,0 0-15,0 0 0,0 0 16,0 0-16,22 0 0,-22 0 0,0 0 15,0 0-15,-21 21 0,21 0 0,1 0 16,-1 1-16,-21-1 16,21 0-16,-21 0 0,21 0 0,-21 22 15,0-22-15,0 0 0,0 21 16,0-21-16,0 1 0,0-1 0,0 0 16,0 0-16,0 0 0,-21-21 31,0 0-16,21-21-15,0 0 0,0 0 16,0 0 0,0-22-16,0 22 0,21 0 0,0-21 0,0 20 15,-21-20-15,21 0 0,1 21 16,20-22-16,-21 22 0,0 0 16,22 0-16,-22 0 0,21-1 0,0 1 15,-20 21-15,20 0 0,-21 0 16,0 0-16,0 0 0,1 21 0,-1 1 15,0-1-15,-21 0 0,0 0 16,0 21-16,0-20 0,0-1 0,0 21 16,0-21-16,0 0 0,0 22 0,0-22 15,0 0-15,0 0 0,-21 0 16,21 1-16,-21-1 0,21 0 16,-22-21-16,1 0 31,21-21-16,-21 0-15,21-1 16,0 1-16</inkml:trace>
  <inkml:trace contextRef="#ctx0" brushRef="#br1" timeOffset="22764.87">13758 1143 0,'0'0'0,"-21"0"0,0 0 16,0 0 46,0 0-46,-1 0 0,1 21-16</inkml:trace>
  <inkml:trace contextRef="#ctx0" brushRef="#br1" timeOffset="22972.92">12933 1355 0,'0'21'15,"21"-21"-15,0 0 16,0 0-16,22 0 0,-22 0 0,21 0 16,0 0-16,1 0 15,-1 0-15,0-21 0,1 21 0,-22 0 16,21-21-16,1 21 0</inkml:trace>
  <inkml:trace contextRef="#ctx0" brushRef="#br1" timeOffset="23488.85">15515 1397 0,'21'-21'15,"-21"0"1,0 42 15,0 0-31,0 0 16,0 0-16,0 1 0,0-1 15,0 0-15,-21 0 0,21 0 16,0 0-16,0 1 0,0-1 0,-21 0 16,21 0-16,0 0 15,0 0-15</inkml:trace>
  <inkml:trace contextRef="#ctx0" brushRef="#br1" timeOffset="23916.77">15938 1376 0,'-21'0'31,"0"0"-15,0 0-16,0 0 0,0 21 15,-1 0-15,1-21 16,21 21-16,0 1 31,21-22-31,1 0 16,-1 0-16,0 0 0,0 0 15,0 21-15,0-21 0,1 0 0,-1 0 16,0 21-16,0 0 16,0-21-16,-21 21 0,21-21 15,-21 21-15,0 1 0,0-1 16,0 0-16,-21-21 16,0 21-16,0-21 0,0 0 15,-22 0-15,22 21 0,0-21 16,0 0-16,0 0 0,0 0 0,-1 0 15,1 0-15,0 0 0,0 0 16,0 0-16,21-21 16,-21 21-16,21-21 0,0 0 15,0 0-15</inkml:trace>
  <inkml:trace contextRef="#ctx0" brushRef="#br1" timeOffset="24133.68">15536 1185 0,'0'22'78,"0"-1"-78,-21-21 0,0 21 16</inkml:trace>
  <inkml:trace contextRef="#ctx0" brushRef="#br1" timeOffset="24885.47">11811 2836 0,'0'0'0,"0"-21"16,21 21-16,0-21 15,-21 0-15,21 21 0,1-21 0,-1 0 16,0 21-16,0-22 0,0 1 0,-21 0 16,21 21-16,-21-21 0,22 0 15,-22 0-15,0-1 0,0 1 16,-22 21-16,1 0 0,-21 0 16,21 0-16,-22 0 0,1 0 0,21 0 15,-21 0-15,-1 21 0,22-21 0,-21 22 16,21-1-16,-1 0 0,1 0 15,0 0-15,21 0 0,-21 1 16,21-1-16,0 0 0,0 0 16,0 0-16,21 0 0,0 1 15,0-1-15,22-21 0,-22 21 0,21 0 16,1 0-16,-1 0 0,0-21 16,-21 22-16,22-1 0,-22 0 0,21 0 15,-21 0-15,-21 0 0,0 1 16,0-1-16,0 0 0,-21 0 15,-21-21-15,0 21 0,-1 0 0,1-21 16,-22 22-16,22-22 0,0 0 16,-22 0-16,22 0 0,0 0 0,-1 0 15,22 0-15,-21 0 0,21-22 16,-1 1-16,1 21 0,21-21 16,0 0-16,0 0 0,0 0 15,0-1-15,0 1 0,0 0 16,0 0-16,21 0 0,1 21 15,-1-21-15,0 21 0,0 0 0,0-22 16,0 22-16,22 0 0,-22 0 16</inkml:trace>
  <inkml:trace contextRef="#ctx0" brushRef="#br1" timeOffset="25832.98">12488 2879 0,'-63'-64'31,"42"43"-31,-1 21 0,1 0 0,0 0 16,0 0-16,0 0 0,0 0 0,-1 0 16,1 0-16,0 0 0,0 21 15,-21 0-15,20 1 0,1 20 0,0-21 16,0 0-16,21 0 0,0 22 15,-21-22-15,21 0 0,0 0 0,0 0 16,0 1-16,0-1 0,0 0 16,21 0-16,0-21 15,0 0-15,0 0 0,1 0 0,20 0 16,-21 0-16,0 0 0,22-21 0,-22 21 16,21-21-16,-21 0 0,0 21 15,22-22-15,-22 1 0,-21 0 0,21 0 16,0-21-16,-21 20 0,0 1 15,0 0-15,0-21 0,0 21 0,0-1 16,0 1-16,0 0 0,0 0 0,0 0 16,0 42-1,0 0 1,0 0-16,0 0 0,0 1 16,0-1-16,0 0 0,0 0 15,0 0-15,0 0 0,0 1 0,0-1 16,0 0-16,21-21 0,-21 21 15,22-21-15,-1 0 0,-21 21 0,21-21 16,0 0-16,0 0 0,0 0 0,1 0 16,-1 0-16,21-21 0,-21 21 15,0-21-15,1 21 0,-1-21 0,0 0 16,0-1-16,0-20 0,-21 21 16,21-21-16,-21 20 0,22-20 0,-22 0 15,0-1-15,0 1 0,0 0 16,0-1-16,0 1 0,0 21 15,0 0-15,0 0 0,0-1 0,0 44 32,0-1-32,0 21 0,0 0 15,-22-20-15,22 20 0,0 0 0,0 1 16,0-1-16,0 0 0,0 1 16,0-22-16,0 21 0,0-21 0,0 0 15,0 22-15,22-22 0,-1 0 16,0 0-16,0-21 15,0 0-15,0 0 0,1 0 0,-1 0 16,0 0-16,0-21 16,0 21-16,0-21 0,1 0 15,-1 0-15,-21-1 0,21 1 0,-21 0 16,21 0-16,-21 0 0,21 0 0,-21-1 16,0 1-16,0 42 31,0 1-31,0-1 15,0 0-15,0 0 0,0 0 16,0 0-16,0 1 0,0-1 31,0-42 16,21-1-47,-21 1 0</inkml:trace>
  <inkml:trace contextRef="#ctx0" brushRef="#br1" timeOffset="26012.88">13356 2540 0,'0'0'0,"0"-21"32,0 42 30</inkml:trace>
  <inkml:trace contextRef="#ctx0" brushRef="#br1" timeOffset="26216.76">12679 2709 0,'0'0'0,"21"0"31,0 0-15,0 0-16,0 0 0,22 0 15,-22 0-15,0 0 0,21 0 16,-20 0-16</inkml:trace>
  <inkml:trace contextRef="#ctx0" brushRef="#br1" timeOffset="26704.48">13716 2752 0,'0'0'15,"21"-21"1,-21-1 0,-21 22-1,0 0-15,0 0 16,-1 0-16,1 0 0,0 0 0,0 22 16,0-22-16,0 21 15,-1-21-15,22 21 0,-21 0 16,21 0-1,21 0-15,1-21 16,-1 0-16,0 0 0,0 22 0,0-22 16,0 21-16,1-21 0,20 0 15,-21 0-15,0 21 0,0-21 0,1 0 16,-1 21-16,0-21 0,-21 21 16,0 0-1,-21-21-15,0 22 16,-1-22-16,1 21 0,0-21 0,-21 0 15,21 0-15,-1 0 0,-20 0 16,21 0-16,0 0 0,0 21 16,-1-21-16,1 0 0,0 0 0,42 0 47,0-21-47,1 21 15,-1-21-15</inkml:trace>
  <inkml:trace contextRef="#ctx0" brushRef="#br1" timeOffset="27600.92">13949 2921 0,'0'0'0,"21"0"16,0 0-1,0 0-15,0 0 0,1-21 16,-1 21-16,0-21 0,-21 0 15,21 21-15,0-22 0,0 1 0,1 0 16,-1 0-16,0-21 0,0 20 16,0 1-16,0-21 0,-21 0 0,0 20 15,0-20-15,0 21 0,0-21 0,0 20 16,0 1-16,0 0 16,0 0-16,-21 21 15,0 0 1,0 0-16,21 21 0,0 0 15,-21 0-15,21 1 0,-21 20 0,21-21 16,0 21-16,0 1 0,-22-1 16,22 0-16,0 1 0,-21-1 0,21 0 15,0 1-15,0-1 0,0 0 0,0 22 16,0-22-16,0 1 0,0 20 16,0-21-16,0 22 0,0-22 0,0 1 15,0-1-15,0 0 0,0 22 16,0-22-16,0-21 0,0 22 0,0-22 15,0 21-15,0-21 0,0 0 0,0 1 16,21-1-16,1-21 16,-1 0-16,0 0 0,0 0 15,0 0-15,0 0 0,1-21 0,-1-1 16,0 22-16,21-21 0,-21 0 0,1 0 16,-1 0-16,0-22 0,0 22 15,0-21-15,0 0 0,-21-1 0,0 1 16,0 0-16,0-22 0,0 22 0,0-1 15,0 1-15,-21 0 0,0-1 16,0 22-16,-21 0 0,20 0 16,-20 0-16,0 0 0,-1-1 0,22 22 0,-21 0 15,21 0-15,0 0 16,-1-21-16,1 21 0,42 0 47,1 0-47,-1 0 0,0-21 0,0 21 15,0 0-15,22-21 0,-22 21 16,0-21-16,21 0 0,-21 21 0,1-22 16,20 1-16,-21 0 0,0 21 0,0-21 15,1 0-15,-1 0 0,-21-1 16,0 1-16,0 0 16,0 42 15,0 0-31,0 1 0,0-1 15,0 0-15,0 0 0,0 0 16,0 0-16,0 1 0,0-1 16,0 0-16,0 0 0,0 0 15,21-21 17,0 0-32,-21-21 15,0 0-15,0 0 16,21 0-16,-21-1 15</inkml:trace>
  <inkml:trace contextRef="#ctx0" brushRef="#br1" timeOffset="27772.82">14647 2561 0,'0'0'0,"-21"0"31,21 21 16,21-21-47,0 0 16,-21 22-1</inkml:trace>
  <inkml:trace contextRef="#ctx0" brushRef="#br1" timeOffset="28081.65">14859 2752 0,'0'0'0,"0"21"0,42-21 32,-21 0-32,1 0 0,-1 0 0,0 0 0,0 0 15,0-21-15,0 21 0,-21-21 0,22-1 16,-1 22-16,-21-21 0,0 0 16,0 0-16,0 0 15,-21 21 1,-1 0-16,1 0 15,0 0-15,0 0 0,0 0 0,0 21 16,-22 0-16,22 0 0,0 0 16,0 1-16,21-1 0,0 0 0,-21 0 15,21 0-15,0 0 0,0 1 0,0-1 16,21 0-16,0 0 16,0-21-16,0 0 0,0 21 0,1-21 15,-1 0-15,21 0 0</inkml:trace>
  <inkml:trace contextRef="#ctx0" brushRef="#br1" timeOffset="28633.33">15642 2540 0,'0'0'0,"0"-21"0,-21 0 0,0 0 16,0 21-16,-1 0 0,1 0 15,0 0-15,-21 0 0,21 21 16,-1 0-16,1 0 0,0 0 0,0 22 16,0-22-16,0 0 0,-1 21 15,1-21-15,21 22 0,0-22 16,0 0-16,0 0 0,0 0 16,0 1-16,0-1 0,0 0 0,21 0 15,1-21-15,-1 0 0,0 21 0,0-21 16,0 0-16,22 0 0,-22 0 15,0 0-15,0 0 0,0 0 0,0-21 16,1 0-16,-1 0 0,0 0 0,0-1 16,0 1-16,0 0 0,1-21 15,-22-1-15,21 1 0,-21 0 0,21-22 16,-21 22-16,0 0 16,21-22-16,-21 22 0,0-1 0,21 22 0,-21-21 15,0 21-15,0 0 0,0-1 16,-21 44-1,0-22-15,21 21 16,-21 21-16,21-21 0,0 22 16,0-1-16,0 0 0,0 1 0,0-1 15,0 0-15,0 1 0,0-1 0,0 0 16,0 1-16,21-22 0,0 21 16,0-21-16,0 0 0,22 1 0,-22-22 15,0 21-15,21-21 0,-20 0 16,-1 0-16,21 0 0,-21 0 0,22 0 15,-22 0-15,0 0 0,21 0 0,-21-21 16,22-1-16,-22 1 16</inkml:trace>
  <inkml:trace contextRef="#ctx0" brushRef="#br1" timeOffset="45517.38">11007 3937 0,'0'0'0,"0"-21"0,21 21 0,-21-21 16,21 21-16,-21-21 16,-21 21 46,0 21-62,-1 0 16,1-21-16,21 21 0,-21 0 15,0 0-15,0 22 0,0-22 0,-22 21 16,22-21-16,0 22 0,0-22 16,0 21-16,-22 1 0,22-1 0,0 0 15,0 1-15,-22-1 0,22 0 0,-63 43 16,41-43-16,1 1 15,0 20-15,-22-21 0,1 22 16,-1-1-16,22 1 0,-22-1 0,1-20 16,-1 20-16,1-20 0,20 20 15,-20 1-15,21-22 0,-22 0 0,22 1 16,-1 20-16,1-21 0,21 1 16,-21-1-16,20 22 0,-20-22 0,21 0 15,-21-21-15,20 22 0,-20-1 0,21 0 16,-21-20-16,20 20 0,1-21 15,-21 21-15,21-20 0,0-1 0,-1 0 16,1 21-16,0-21 0,0 1 0,0-1 16,0 0-16,-1-21 0,22 21 0,0 0 31,-21-21-15,21 21 15,-21-21 63,21-21-79,0 0 1,0 0-1,0 0-15,0 0 16,0-1 0,0 1-16</inkml:trace>
  <inkml:trace contextRef="#ctx0" brushRef="#br1" timeOffset="46021.12">8911 5757 0,'0'0'0,"0"-21"0,0 0 15,0 0-15,21 21 32,-21 21-17,0 0 1,0 0-16,0 1 0,0-1 0,0 21 15,0-21-15,0 0 0,0 22 16,0-22-16,0 0 0,-21 21 0,0-20 16,21-1-16,0 0 0,-21 0 0,0 0 15,21 0-15,-22 1 16,22-1-16,-21-21 0,0 21 0,21 0 16,0 0 15,21-21 0,0 0-31,1 0 0,20 0 16,-21 0-16,21 0 0,-20 0 15,20 0-15,0 0 0,1 0 0,-1 0 16,-21-21-16,21 21 0,1 0 0,-22 0 16,21-21-16,-21 21 0,1 0 15,-1 0-15,0 0 0,0 0 16,-21-21-1,0 0 1,-21-1 0,0 22-16,0-21 0,-1 21 0</inkml:trace>
  <inkml:trace contextRef="#ctx0" brushRef="#br1" timeOffset="46981.59">7599 4678 0,'0'-21'0,"0"42"0,-21-42 16,-1 0-16,22-1 15,0 1 1,0 0-16,0 0 16,22 21-16,-1 0 15,0-21-15,0 21 0,0 0 16,0 0-16,1 0 0,-1 0 15,0 0-15,0 21 0,0-21 16,-21 21-16,21 21 0,-21-20 0,22-1 16,-22 21-16,0 0 0,0 1 0,0-22 15,0 21-15,0 1 0,0-22 16,0 21-16,0-21 0,0 0 0,21 1 16,-21-1-16,0 0 0,21-21 15,0 0-15,0 0 16,0-21-16,1 0 0,-1-1 15,0 1-15,0 0 16,0 0-16,0-21 0,1-1 0,-1 22 16,0-21-16,0 21 0,0-22 15,-21 22-15,0-21 0,21 21 0,-21-1 16,0 1-16,0 0 0,22 0 0,-22 0 16,0 42 15,0 0-31,0 0 0,0 0 15,0 1-15,0 20 0,-22-21 16,22 21-16,-21 1 0,21-1 0,-21 0 16,21 1-16,0-1 15,0 0-15,-21 1 0,21-1 0,0 0 16,-21 1-16,21-22 0,0 21 0,0 1 16,0-22-16,0 0 0,0 0 15,0 0-15,0 0 0,0 1 0,0-1 16,0 0-16,-21-21 0,-1 21 15,1-21-15,0 0 16,0 0-16,-21 0 0,20 0 0,1 0 16,-21 0-16,21 0 0,0 0 0,-22 0 15,22 0-15,-21 0 0,21 0 16,-1 0-16,1-21 0,0 21 0,21-21 16,0 0-16,0-1 15,0 1-15,0 0 16,0 0-16,0 0 0,0 0 0,21-1 15,0 1-15</inkml:trace>
  <inkml:trace contextRef="#ctx0" brushRef="#br1" timeOffset="47405.38">8318 4868 0,'22'0'31,"-22"-21"-31,21 0 16,0 0-16,0 21 0,-21-21 15,21 0-15,-21-1 0,21 1 16,-21 0-16,22 0 0,-22 0 15,-22 21 17,1 0-17,0 21-15,21 0 0,-21 0 16,21 0-16,0 1 0,0-1 16,-21 0-16,21 21 0,0-21 0,0 1 15,0-1-15,0 0 0,0 0 16,0 0-16,0 0 0,0 1 0,0-1 15,21-21-15,-21 21 0,21-21 16,0 0-16,0 0 16,1 0-16,-1-21 0,0 0 0,0 21 15,-21-22-15</inkml:trace>
  <inkml:trace contextRef="#ctx0" brushRef="#br1" timeOffset="47881.11">8932 4636 0,'21'-22'15,"-42"22"1,0 0 0,0 0-16,0 22 0,0-1 15,-1-21-15,1 21 0,0 0 0,0 0 16,0 0-16,0 1 0,21-1 15,0 0-15,0 0 0,0 0 16,0 0-16,0 1 16,21-1-1,0-21-15,0 0 0,0 0 16,0 0-16,1 0 0,-1 0 16,0 0-16,0 0 0,0 0 0,0 0 15,1 0-15,-1 0 0,0 21 16,-21 0-1,0 0 1,0 0-16,-21 1 16,0-22-16,-1 21 0,1-21 15,0 21-15,-21-21 0,21 21 0,-1-21 16,-20 21-16,21-21 16,0 0-16,0 21 0,-1-21 0,1 0 15,0 0-15,0 22 0,0-22 16</inkml:trace>
  <inkml:trace contextRef="#ctx0" brushRef="#br1" timeOffset="49297.44">5313 7493 0,'0'-21'15,"0"0"1,0 0 0,0-1-16,21 1 15,0 0 1,0 21-16,-21-21 0,21 21 15,-21-21-15,22 21 0,-1 0 32,0 21-17,-21 0-15,0 0 16,0 22-16,21-22 0,-21 21 0,21-21 16,-21 22-16,0-22 0,0 21 15,0-21-15,0 22 0,0-22 16,0 21-16,0-21 0,0 0 0,0 1 15,0-1-15,0 0 0,0 0 16,-21-21-16,21 21 16,0-42-1,0 0 1,0 0-16,0 0 16,0-1-16,0 1 0,0 0 0,21-21 15,-21 21-15,0-22 0,0 22 0,21-21 16,1-1-16,-1 22 0,0-21 15,-21 0-15,21 20 0,21 1 16,-20 0-16,-1 0 0,0 0 0,21 21 16,-21 0-16,1 0 0,-1 0 15,21 21-15,-21-21 0,0 42 0,1-21 16,-1 1-16,0 20 0,-21 0 16,0-21-16,0 22 0,0-1 0,0-21 15,0 22-15,0-22 0,0 21 0,0-21 16,0 0-16,-21 1 0,21-1 15,0 0-15,0 0 0,0 0 0,0 0 16,0-42 31,21 0-47</inkml:trace>
  <inkml:trace contextRef="#ctx0" brushRef="#br1" timeOffset="49708.78">6117 7705 0,'21'0'16,"0"0"-16,1 0 15,-1-21 1,0 21-16,-21-22 0,21 22 0,0-21 15,-21 0-15,21 21 0,-21-21 0,22 0 16,-22 0-16,0-1 16,0 1-16,0 0 0,-22 21 31,1 0-31,0 0 16,0 21-16,0 0 0,0 1 15,21-1-15,0 0 0,0 0 16,-22 21-16,22-20 0,0-1 15,0 0-15,0 0 0,0 0 0,0 0 16,0 1-16,0-1 0,0 0 16,22-21-16,-1 0 0,-21 21 15,21-21-15,0 0 0,0 0 16,0 0-16,1 0 0,-1 0 0,0 0 16,0-21-16,0 21 15,0-21-15,1 0 0</inkml:trace>
  <inkml:trace contextRef="#ctx0" brushRef="#br1" timeOffset="50269.5">6519 7535 0,'0'0'0,"0"-21"0,21 21 16,-21-21-16,22 21 0,-1 0 0,0-21 15,0 0-15,0 21 0,0 0 16,1 0-16,-1 0 0,0 0 0,0 0 15,21 21-15,-20-21 0,-1 21 0,-21 0 16,21 0-16,-21 1 0,0-1 16,0 0-16,0 0 0,0 0 0,0 0 15,0 22-15,-21-22 0,0 0 0,-1 0 16,1 0-16,0-21 0,0 22 16,0-1-16,0 0 15,21-42 16,21 0-15,0-1-16,0 1 0,0 0 16,0 0-16,1 0 0,-1 0 15,0-22-15,0 22 0,0 0 0,0 0 16,1 0-16,-1-1 0,0 1 0,-21 0 16,21 21-16,-21-21 0,21 0 15,-21 42 16,0 0-31,-21 21 16,0-20-16,21-1 0,-21 0 0,21 21 16,0-21-16,0 1 0,0-1 15,0 21-15,0-21 0,0 0 0,0 1 16,0-1-16,0 0 0,21 0 16,0-21-16,0 0 0,0 0 15,1 0-15,-1 0 0,0 0 16,0 0-16,0 0 0,0 0 0,1-21 15,-1 0-15,21 0 0,-21-1 0,0 1 16,1 0-16,-1-21 16,0 21-16,0-22 0,0 1 0</inkml:trace>
  <inkml:trace contextRef="#ctx0" brushRef="#br1" timeOffset="50501.37">7493 7239 0,'0'-21'0,"0"42"0,0-63 0,0 21 15,0-1-15,-21 22 16,0 22-1,21-1-15,-22 0 0,22 21 16,0 1-16,0-22 0,0 21 0,0 0 16,0 1-16,0-1 0,0 0 0,0 1 15,0-1-15,0-21 0,0 22 16,0-22-16,0 0 0,0 0 0,0 0 16,0 0-16,0 1 0,0-1 15,22-21-15,-1 0 16,0 0-1,-21-21-15,21 21 0,0-22 16,-21 1-16,21 0 0</inkml:trace>
  <inkml:trace contextRef="#ctx0" brushRef="#br1" timeOffset="50721.27">7260 7493 0,'21'0'32,"0"0"-32,1 0 15,-1 0-15,21 0 0,-21 0 16,0 0-16,1 0 0,20 0 16,-21-21-16,21 0 0,1 21 0,-1-21 15,0 21-15,1-22 0,-1 1 0,0 21 16,-20-21-16</inkml:trace>
  <inkml:trace contextRef="#ctx0" brushRef="#br1" timeOffset="52221.02">8424 7070 0,'0'0'0,"-21"0"0,0 0 0,0 21 16,21 0-16,0 0 15,0 0-15,0 1 0,-21 20 16,21 0-16,-22 1 0,22-1 0,0 0 15,0 1-15,-21-1 0,0 0 16,21-21-16,0 22 0,-21-1 0,0-21 16,21 22-16,-21-22 0,21 0 0,0 0 15,-22 0-15,1 0 16,21 1-16,-21-22 0,21-22 31,0 1-31,-21 21 16,21-21-16,0 0 0,-21 0 15,21 0-15,0-1 0,0-20 0,0 21 0,0 0 16,0 0-16,0-1 16,0 1-16,0 0 0,0 0 0,0 0 15,21 42 17,0 0-32,0 0 15,-21 0-15,0 1 0,21 20 0,1-21 16,-22 0-16,21-21 0,-21 21 15,21 1-15,0-1 0,0 0 0,0-21 16,1 21-16,-1-21 0,0 0 16,0 0-16,0 0 15,0 0-15,-21-21 0,22 21 16,-1-21-16,0 0 0,0-1 0,0 1 16,-21 0-16,21 0 0,1 0 15,-22 0-15,0-22 0,21 22 0,-21-21 16,21 21-16,-21-1 0,0 1 0,0 0 15,0 0-15,0 0 0,0 42 32,0 0-32,0 0 0,0 0 15,0 1-15,0-1 0,0 21 16,0-21-16,0 0 0,0 22 0,0-22 16,0 0-16,0 0 0,0 0 15,0 1-15,0-1 0,21 0 16,0-21-16,0 0 0,1 0 15,-1 0-15,0 0 0,0 0 0,0 0 16,0 0-16,1 0 0,20 0 16,-21-21-16,0 0 0,0-1 0,22 22 15,-22-21-15,0-21 0,0 21 0,0 0 16,-21-1-16,22-20 0,-22 21 16,21 0-16,-21 0 0,0-22 0,0 22 15,0 0-15,0 42 31,0 0-31,0 0 16,0 1-16,0-1 0,0 0 0,-21 21 16,21-21-16,-22 1 0,22-1 15,-21 0-15,21 0 0,-21 0 0,21 0 16,0 1-16,-21-22 16,21 21-16,0-42 31,0-1-16,21 1-15,0 0 16,-21 0-16,21-21 0,-21 20 0,22 1 16,-1 0-16,-21 0 0,21 0 0,-21 0 15,21-1-15,-21 1 16,21 21-16,0 0 16,1 0-16,-22 21 15,21 1 1,-21-1-16,0 0 15,21 0-15,-21 0 0,0 0 0,0 1 16,0-1-16,21 0 0,-21 0 16,21 0-16,0-21 0,-21 21 15,22-21-15,-1 0 0,0 0 0,0 0 16,-21 22-16,21-22 0,0 0 16,1 0-16,-1 0 0,0 0 0,0 0 15,-21-22-15,21 1 0,0 21 16,1-21-16,-1 0 0,-21 0 0,21 0 15,0-1-15,-21-20 0,0 21 16,21-21-16,-21 20 0,21-20 0,-21 21 16,0 0-16,0-22 0,0 22 0,0 0 15,0 0-15,-21 21 16,0 21 0,0 0-16,21 22 15,0-22-15,0 0 0,0 0 16,-21 21-16,21-20 0,0 20 15,0-21-15,0 0 0,0 0 0,0 1 16,0-1-16,0 0 0,0 0 0,21 0 16,0-21-1,0 0-15,0 0 0,1 0 16,-1 0-16,0-21 0,0 0 16,0 0-16,0 21 15,-21-21-15,22-1 0,-1 1 0,0-21 16,-21 21-16,21 0 0</inkml:trace>
  <inkml:trace contextRef="#ctx0" brushRef="#br1" timeOffset="52649.78">8763 6985 0,'0'21'0,"21"0"31,0-21-31,0 0 16,1 0-16,-1 0 0,0 0 0,0 0 16,-21-21-16,21 21 0,0-21 0,-21 0 15,0 0 1,0 0-16,-21 21 16,0 0-16,0 0 0,0 0 15,0 0-15,-1 0 0,1 0 16,21 21-16,0 0 0,-21-21 0,21 21 15,-21 0-15,21 0 16,0 1-16,0-1 0,0 0 16,0 0-16,0 0 15</inkml:trace>
  <inkml:trace contextRef="#ctx0" brushRef="#br1" timeOffset="57277.04">8890 5906 0,'21'0'0,"-21"-22"16,21 22-1,0 0 1,-21-21-16,22 0 47,-22 0-16,0 0 16,0 42 16,0 0-63,0 0 15,0 0-15,0 1 16,0-1-16,-22 0 0,22 0 15,0 0-15,0 0 0,0 1 0,-21-1 16,21 0-16,-21-21 0,21 21 0,0 0 16,0 0-16,-21-21 0,21 22 15,0-1-15,-21-21 0,21 21 0,0 0 16,-21 0 0,21 0-1,21-21 126,-21-21-141,21 21 15,0 0-15,0 0 0,0-21 16,1 21-16,-1 0 0,0 0 0,0-21 16,21 21-16,-20-21 0,-1 21 15,21 0-15,-21 0 0,0-21 0,22 21 16,-22 0-16,0 0 0,0 0 16,0 0-16,1 0 0,-1 0 15,0 0-15,0 0 0,0 0 16,0 0-1,-42 0 95,0 0-95,0 0-15,0 0 16,0 0-16,-1 0 0,1 0 16,0 0-16,0 0 0,0 21 15,0-21-15,-1 0 0,1 0 0,0 0 16,0 0-16,0 0 0,0 21 0,-1-21 16,1 0-16,-21 0 0,21 0 15,0 0-15,-1 21 0,1-21 0,0 0 16,0 0-16,0 0 15,0 0-15,-1 0 32,1 0-32</inkml:trace>
  <inkml:trace contextRef="#ctx0" brushRef="#br1" timeOffset="66228.7">15557 3768 0,'0'21'140,"22"-21"-140,-22 21 16,21-21-16,-21 21 16,0 0-16,21-21 15,0 22-15,-21-1 0,21-21 0,0 21 16,-21 0-16,22-21 0,-1 21 0,0 0 15,-21 1-15,21-1 0,0 0 16,0 0-16,-21 0 0,22 0 0,-1 1 16,0-1-16,-21 0 0,21 0 15,0 0-15,0 0 0,1 1 16,-22-1-16,21 21 0,0-21 16,0 0-16,0 1 0,0-1 0,1 0 15,20 21-15,-21-21 0,0 1 0,22-1 16,-22 0-16,21 0 0,-21 0 15,22 0-15,-22 1 0,21-1 0,-21 21 16,22-21-16,-22 0 0,21 22 16,0-22-16,-20 21 0,20 1 0,-21-22 15,21 21-15,1 0 0,-1-20 16,-21 20-16,22 0 0,-1-21 0,0 22 16,1-1-16,-1-21 0,-21 22 15,21-22-15,1 0 0,-1 21 16,-21-21-16,22 1 0,-22 20 0,21-21 15,-21 0-15,22 22 0,-22-22 16,0 0-16,21 0 0,-21 21 0,1-20 16,-1-1-16,0 0 0,0 0 15,0 0-15,-21 0 0,21 1 0,1-1 16,-22 0 0,0-42 140,0 0-156</inkml:trace>
  <inkml:trace contextRef="#ctx0" brushRef="#br1" timeOffset="67025.08">17632 5398 0,'-21'0'32,"21"-22"-32,0 44 78,0-1-63,0 0-15,0 0 0,0 0 16,21-21-16,-21 21 0,21 1 0,0-1 16,-21 0-16,21 0 0,-21 0 15,21 0-15,1 1 0,-22-1 0,21 0 16,-21 0-16,21-21 16,-21 21-16,0 0 0,0 1 15,21-22-15,-21 21 31,-21-21 1,0 0-17,0 0 1,-1 0-16,1 0 0,0 0 16,0 0-16,0 0 0,0 0 15,-1 21-15,1-21 0,0 0 16,0 0-16,-21 0 0,20 0 0,-20 0 15,0 0-15,21 21 0,-22-21 16,22 0-16,-21 0 0,-1 0 0,22 0 16,-21 0-16,21 0 0,0 0 0,-1 0 15,1 0-15,-21 0 0,21 0 16,0 0-16,-1 0 16,1 0-1,0 0 16,21-21-15,0 0 0,0 0-16,0-1 0,0 1 15</inkml:trace>
  <inkml:trace contextRef="#ctx0" brushRef="#br1" timeOffset="67574.05">17251 4085 0,'-21'21'31,"21"1"-31,0-1 16,0 21-16,0-21 0,0 22 16,0-22-16,0 21 0,0 0 15,0-20-15,0 20 0,0 0 0,0-21 16,0 1-16,0-1 0,0 21 0,0-21 15,0 0-15,0 1 16,0-1-16,0 0 0,21-21 63,-21-21-63,21 21 0,-21-21 15</inkml:trace>
  <inkml:trace contextRef="#ctx0" brushRef="#br1" timeOffset="67936.84">17314 4106 0,'0'0'0,"21"0"16,1 0-1,-1 0-15,0 0 16,0 22-16,0-1 0,0 0 0,1 0 16,-1 0-16,0 22 15,0-22-15,0 21 0,0-21 0,1 22 16,-22-22-16,21 21 0,0-21 0,-21 0 16,0 1-16,21 20 0,0-42 15,-21 21-15,21 0 0,-21 0 0,0 1 16,22-22-1,-1-22 32,-21 1-47,0 0 0,0 0 16,0 0-16,0 0 16,21-1-16</inkml:trace>
  <inkml:trace contextRef="#ctx0" brushRef="#br1" timeOffset="68273.62">17886 3895 0,'0'42'31,"0"-21"-31,0 0 15,0 22-15,0-22 0,-21 21 16,21 1-16,-22-1 0,22 0 0,-21-21 16,21 22-16,-21-1 0,21-21 15,0 22-15,0-22 0,0 21 0,0-21 16,0 0-16,0 1 0,0-1 16,0 0-16,0 0 0,0 0 15,0 0 1,21-42 31,-21 0-47,21 21 0,1-21 0</inkml:trace>
  <inkml:trace contextRef="#ctx0" brushRef="#br1" timeOffset="69405">18161 4233 0,'0'0'0,"0"22"47,-21-22-47,21 21 0,-21 0 16,21 0-16,-22 0 0,22 0 15,-21 1-15,21-1 0,0 0 0,0 0 16,0 0-16,0 0 0,0 1 0,0-1 16,0 0-16,0 0 15,0 0-15,21-21 16,1 0-16,-1 0 0,0 0 16,0 0-16,0 0 0,0 0 0,1 0 15,-1 0-15,0 0 0,0 0 16,0-21-16,0 21 0,1-21 0,-1 0 15,0 0-15,-21-1 0,21 1 0,0 0 16,-21 0-16,21-21 16,-21 20-16,0 1 0,0-21 0,0 21 15,0 0-15,0-1 0,0 1 16,-21 0-16,0 21 0,0 0 16,0 0-16,0 0 0,-1 0 15,1 0-15,-21 0 0,21 21 0,0 0 16,-1 1-16,1-1 0,-21 0 15,21 0-15,0 0 0,21 0 0,-22 1 16,1-1-16,21 0 0,-21 0 0,21 0 16,0 0-16,0 1 15,0-1-15,0 0 16,21 0 0,0-21-16,1 0 0,-1 0 15,0 0-15,0 0 0,0 0 0,0 0 16,1 0-16,-1 0 0,0 0 15,0-21-15,0 21 0,0-21 0,1 0 16,-1-1-16,0 1 16,-21 0-16,0 0 0,0-21 0,0 20 15,0 1-15,0 0 0,0 0 16,0 0-16,0-22 0,0 22 0,0 0 16,-21 21-16,0-21 0,-1 21 15,1-21-15,0 21 16,0 0-16,0 0 15,0 21-15,-1-21 0,1 21 0,0 0 16,0 0-16,0 1 0,21-1 0,0 0 16,-21 0-16,21 0 0,0 22 15,-22-22-15,22 0 0,0 0 0,0 0 16,0 0-16,0 1 16,22-22-16,-1 21 0,0-21 15,0 0-15,0 0 16,0 0-16,1 0 0,-1 0 0,0 0 15,0 0-15,0 0 16,-21-21-16,21-1 16,-21 1-16,22 0 0,-22 0 0,0 0 15,0 0-15,0-1 0,0-20 16,0 21-16,0 0 0,0-22 0,0 22 16,0 0-16,0 0 0,-22 21 15,1-21-15,0 21 0,0 0 16,0 0-16,0 21 15,-1 0-15,22 0 0,-21 0 0,0 1 16,0-1-16,0 0 0,21 21 0,0-21 16,-21 1-16,21-1 15,0 21-15,0-21 0,0 0 0,0 1 16,0-1-16,0 0 16,21 0-16,0-21 0,0 21 15,0-21-15,0 0 0,1 0 16,-1 0-16,0 0 0,0-21 15,0 21-15,0-21 0,-21 0 16,22 21-16,-22-21 0,21-1 16,-21 1-16</inkml:trace>
  <inkml:trace contextRef="#ctx0" brushRef="#br1" timeOffset="72920.98">16023 6837 0,'0'0'0,"-63"0"31,41 0-15,1 0-16,0 0 0,0 0 16,0 0-16,0 0 15,-1 0-15,65 0 47,-22 0-47,0 0 0,21 0 0,1 0 16,20 0-16,-20 0 0,20 0 15,1 0-15,-1-21 0,1 21 16,-1 0-16,1 0 0,-1-21 0,1 21 16,-22-22-16,0 22 0,1 0 15,-1 0-15,-21-21 0,0 21 0,0 0 16,1 0-16,-44 0 31,1 0-15,0 0-16,0 0 0,0 0 15,0 0-15,-1 21 0,1-21 0,0 22 16,0-22-16</inkml:trace>
  <inkml:trace contextRef="#ctx0" brushRef="#br1" timeOffset="73245.19">16425 6879 0,'0'21'63,"0"1"-63,0-1 0,0 21 0,-21-21 15,21 0-15,0 22 0,0-1 0,-21 0 16,21 1-16,0-1 0,0 0 16,0 1-16,0-22 0,0 21 15,0 1-15,0-22 0,0 0 0,0 0 16,0 0-16,0 0 0,0 1 16,0-1-16,21-21 31,0 0-31,0 0 15,-21-21-15,22 21 0,-1-22 16</inkml:trace>
  <inkml:trace contextRef="#ctx0" brushRef="#br1" timeOffset="73529.05">16891 7176 0,'0'0'0,"0"21"0,0 0 16,0 0-16,0 21 0,0-20 15,0-1-15,0 0 0,0 0 0,0 0 16,0 22-16,0-22 0,0 0 16,0 0-16,0 0 15,0 0-15,0-42 47,0 0-47,21 0 16,-21 0-16,0 0 15,0-1-15</inkml:trace>
  <inkml:trace contextRef="#ctx0" brushRef="#br1" timeOffset="73725.94">16912 6985 0,'0'0'0,"0"21"62,0 0-46</inkml:trace>
  <inkml:trace contextRef="#ctx0" brushRef="#br1" timeOffset="74516.49">17187 7112 0,'0'21'0,"0"0"16,0 1-16,0-1 15,0 0-15,0 0 0,0 0 16,0 0-16,0 1 0,0-1 0,0 0 16,0 0-16,0 0 0,0 0 15,0 1-15,0-1 0,0 0 16,0 0-16,0-42 62,0 0-62,0 0 16,0-1-16,0 1 0,0 0 0,0 0 16,0 0-16,0 0 0,0-22 0,21 22 15,-21 0-15,22 0 0,-22 0 16,21-1-16,0 1 0,0 21 0,0-21 15,0 21-15,1 0 0,-1 0 16,0 0-16,0 0 16,0 0-16,0 0 0,1 21 0,-22 0 15,21 1-15,-21-1 0,21 0 16,-21 0-16,21 21 0,-21-20 0,0-1 16,0 0-16,0 0 0,0 0 15,0 0-15,0 1 16,0-44 31,-21 1-47,21 0 15,0 0 1,0 0-16,0 0 0,0-22 0,0 22 16,21 0-16,-21-21 0,21 20 15,0 1-15,22 0 0,-22 0 0,0 0 16,21 0-16,-20-1 0,20 22 0,0 0 15,-21 0-15,22 0 0,-22 0 16,0 0-16,0 0 0,22 22 0,-43-1 16,21 0-16,0 0 0,-21 0 15,0 0-15,0 22 0,0-22 0,0 21 16,0-21-16,0 1 0,0-1 0,0 0 16,-21 0-16,21 0 0,0 0 15,-21-21-15,21 22 0,-22-1 16,22-42 31,0-1-47</inkml:trace>
  <inkml:trace contextRef="#ctx0" brushRef="#br1" timeOffset="74892.39">18119 7281 0,'21'0'16,"0"0"0,0 0-16,0 0 0,0 0 15,1 0-15,-1 0 0,0-21 16,0 21-16,0-21 0,0 21 0,1-21 16,-1 21-16,0-21 0,-21 0 15,21-1-15,0 1 0,-21 0 16,0 0-16,0 0 15,-21 21 1,0 0-16,0 0 0,0 0 0,-1 0 16,1 0-16,21 21 0,-21 0 15,0-21-15,0 42 0,0-20 16,21-1-16,0 0 0,-22 0 0,22 21 16,0-20-16,0-1 0,0 0 15,0 0-15,0 0 0,0 0 0,0 1 16,22-22-16,-1 21 0,0-21 15,0 0-15,0 0 0,0 0 16,1 0-16,-1 0 0,0-21 0,0 21 16,0-22-16,22 1 0</inkml:trace>
  <inkml:trace contextRef="#ctx0" brushRef="#br1" timeOffset="75692.94">19092 6795 0,'0'-43'31,"-21"43"-15,0 0-16,0 21 0,21 1 15,-21-22-15,-1 21 0,22 0 16,-21 21-16,0-21 0,0 1 0,0 20 15,21-21-15,0 21 0,-21-20 0,21 20 16,0 0-16,-22 1 0,22-22 16,0 21-16,0 0 0,0-20 0,0 20 15,22-21-15,-1 21 0,0-20 16,-21-1-16,21-21 0,0 21 16,0 0-16,1-21 0,-1 0 0,0 0 15,21 0-15,-21 0 0,1 0 16,-1 0-16,21-21 0,-21 0 0,0 0 15,22-1-15,-22 1 0,0-21 0,21 0 16,-20-1-16,-1 1 0,0 0 16,0-1-16,0-20 0,-21 20 0,0 1 15,0 0-15,0-1 0,-21 1 16,0 0-16,0-1 0,-22 22 0,22 0 16,-21 0-16,21 0 0,-22 0 0,22 21 15,0 0-15,-21 0 0,21 0 16,-1 21-16,1 0 0,0 0 15,0 0-15,21 22 0,-21-22 16,21 21-16,-21 0 0,21-20 0,0 20 16,0 0-16,0 1 0,0-22 0,0 21 15,0 0-15,0-20 0,0-1 16,21 21-16,0-42 0,0 21 0,0 0 16,0-21-16,1 0 0</inkml:trace>
  <inkml:trace contextRef="#ctx0" brushRef="#br1" timeOffset="75956.78">19579 7070 0,'42'0'16,"-20"21"15,-22 0-31,21 0 0,-21 0 0,0 1 15,21-22-15,0 21 0,-21 0 16,0 0-16,0 0 0,21 0 16,-21 1-16,0-1 15,21-21 1,1 0 15,-22-21-31,21-1 0</inkml:trace>
  <inkml:trace contextRef="#ctx0" brushRef="#br1" timeOffset="76191.52">19960 6964 0,'0'0'16,"0"21"0,-21 0-16,0-21 15,0 21-15,21 1 0,-22-1 0,1 0 16,0 21-16,0-21 0,0 1 15,21-1-15,-21 0 0,21 0 16,-22 0-16,22 0 0,0 1 0,-21-22 16,21 21-16,0 0 15,21-21 1,1 0-16,-1 0 0,0-21 16,0 21-16</inkml:trace>
  <inkml:trace contextRef="#ctx0" brushRef="#br1" timeOffset="76552.99">20024 7176 0,'21'0'15,"0"0"1,0-22-16,0 1 0,0 21 0,1-21 15,-1 0-15,0 0 16,0 21-16,0-21 0,-21-1 0,0 1 16,0 0-1,-21 21 1,0 0-16,0 21 16,0-21-16,-1 21 15,22 1-15,-21-1 0,0 0 0,21 0 16,-21 0-16,21 0 0,0 22 0,0-22 15,0 0-15,0 0 0,0 0 16,0 1-16,0-1 0,0 0 16,0 0-16,21-21 0,0 0 15,0 0-15,1 0 0,-1 0 16,0 0-16,0 0 0</inkml:trace>
  <inkml:trace contextRef="#ctx0" brushRef="#br1" timeOffset="77004.73">20383 7006 0,'22'0'31,"-1"0"-31,0 0 0,0 0 16,0 0-16,0 0 0,1 0 15,-1 21-15,0-21 0,0 22 0,0-1 16,-21 0-16,0 0 0,21 0 16,-21 22-16,0-22 0,0 0 15,0 0-15,0 21 0,0-20 16,0-1-16,0 0 0,-21 0 16,0-21-16,21 21 0,-21-21 15,0 0 1,21-21-16,0 0 15,0 0-15,0 0 16,0-1-16,0 1 0,0-21 16,0 21-16,21 0 0,0-1 0,0-20 15,-21 21-15,21 0 0,1 0 16,-1 21-16,0-22 0,-21 1 0,21 21 16,0 0-16,-21-21 15,21 21-15,1 0 0,-1 0 16,0 0-1,-21 21 1</inkml:trace>
  <inkml:trace contextRef="#ctx0" brushRef="#br1" timeOffset="77236.71">20934 7281 0,'-21'0'31</inkml:trace>
  <inkml:trace contextRef="#ctx0" brushRef="#br1" timeOffset="77425.61">21061 7281 0,'21'0'94,"0"0"-94</inkml:trace>
  <inkml:trace contextRef="#ctx0" brushRef="#br1" timeOffset="77857.36">21526 7112 0,'0'0'0,"-21"0"0,0-21 0,21 0 16,-21 21-16,21-21 15,-21 21-15,21-22 0,-21 22 16,21-21-16,0 0 0,0 0 16,0 0-16,0 0 0,0-1 15,0 1-15,0 0 0,21 21 16,0-21-16,0 0 0,21 21 16,1 0-16,-1 0 0,0 0 0,1 0 15,-1 0-15,0 0 0,1 0 0,-22 21 16,0 0-16,0 0 0,-21 0 15,0 1-15,0-1 0,0 0 0,-21 21 16,0-21-16,0 1 16,-22-1-16,22 0 0,0 21 0,-21-21 0,-1 1 15,22-22-15,0 21 0,-21 0 16,21 0-16,-1-21 0,1 21 16,0-21-16,21 21 0,-21-21 15,21 22-15,0-1 16,21-21-1</inkml:trace>
  <inkml:trace contextRef="#ctx0" brushRef="#br1" timeOffset="78129.2">21548 7493 0,'0'21'15,"21"-21"1,0 0-16,0 0 15,0-21-15,0 21 16,-21-21-16,22 0 16,-22 0-1,-22 21 1,1 0-16,0 0 0,0 0 16,0 0-16,0 0 15,-1 21-15,1 0 16</inkml:trace>
  <inkml:trace contextRef="#ctx0" brushRef="#br1" timeOffset="87469.54">16298 8213 0,'0'0'0,"0"-21"0,0-1 15,0 1-15,0 0 16,0 42 15,0 0-15,0 1-16,0-1 0,0 0 16,0 21-16,0-21 0,0 22 0,0-22 15,0 21-15,0 1 0,0 20 16,0 1-16,0-1 0,0 1 0,0 20 15,-21-20-15,0 20 16,21-20-16,-21-1 0,0 1 0,21-1 16,-22 1-16,22-1 0,-21 1 0,0-22 15,21 22-15,0-1 0,0-20 16,0-1-16,0 0 0,0 22 0,-21-43 16,21 21-16,0 1 0,0-22 15,0 0-15,0 21 0,0-21 0,0 1 16,0-1-16,0 0 0,0 0 15,0 0-15,0 0 16,0 1-16,0-1 16,0 0 15,0 0-15,21 0-1,-21 0-15,0 1 16,0-1 15,0-42 47,-21-1-78,21 1 16,-21 0-16</inkml:trace>
  <inkml:trace contextRef="#ctx0" brushRef="#br1" timeOffset="87829.33">15684 9843 0,'0'0'0,"-21"-22"31,42 22 1,1 22-32,-1-22 0,0 21 15,0 0-15,0 0 0,0 0 0,1 22 16,-1-22-16,0 0 0,0 0 16,0 0-16,0 22 0,-21-22 0,22 0 15,-1 0-15,0 0 0,-21 0 0,21 1 16,-21-1-16,21-21 15,-21 21-15,0 0 16,21-21-16,1 0 16,-22-21 15,21 21-31,0-21 0,-21 0 0,21 21 16,0-22-16,-21 1 0,21 0 15,1 0-15,-1 0 0</inkml:trace>
  <inkml:trace contextRef="#ctx0" brushRef="#br1" timeOffset="88129.19">16573 9758 0,'0'0'0,"0"21"32,-21 0-17,0 0-15,21 1 0,-21-1 16,0 0-16,0 0 0,-1 21 0,1-20 15,0-1-15,0 21 0,0-21 16,0 0-16,-1 1 0,1 20 0,0-21 16,0 0-16,21 0 0,-21 1 15,0-1-15,21 0 0,0 0 16,0 0-16,-22-21 16,44-21 15,-1 0-31,0 0 15,0 0 1,0-1-16,22 1 0,-22-21 0</inkml:trace>
  <inkml:trace contextRef="#ctx0" brushRef="#br1" timeOffset="88892.76">17166 9377 0,'0'0'0,"0"-21"0,-21 21 0,21-21 16,-21-1-16,21 1 16,0 0-16,0 0 0,0 0 0,0 0 15,21-1-15,0 22 0,0-21 16,0 0-16,1 21 0,-1-21 0,0 21 15,21 0-15,-21 0 0,1 0 16,-1 0-16,0 0 0,0 0 0,0 21 16,-21 0-16,0 0 0,0 1 0,0 20 15,0-21-15,0 21 0,0-20 16,-21-1-16,21 21 0,0-21 16,-21 22-16,0-22 0,21 21 0,0-21 15,0 0-15,0 1 0,0-1 16,0 0-16,21-21 15,0 0-15,0 0 16,0 0-16,1 0 0,-1-21 0,0 0 16,21-1-16,-21 1 0,1 0 0,-1 0 15,0-21-15,0 20 0,0-20 16,0 21-16,1-21 0,-1-1 0,-21 22 16,0-21-16,21 21 0,-21-22 15,0 22-15,21 0 0,-21 0 0,0 42 47,0 0-47,0 0 0,0 22 0,-21-22 16,21 21-16,0 0 0,-21-20 0,21 20 15,0-21-15,0 21 0,0 1 16,0-22-16,0 21 0,0 1 0,0-22 16,0 21-16,0 0 0,0-20 0,0-1 15,0 21-15,0-21 0,0 0 16,0 1-16,0 20 0,0-21 15,0 0-15,0 0 0,0 1 16,0-1-16,0 0 16,-21-21-16,-1 21 15,1-21-15,0 0 16,0 0-16,0 0 0,0 0 16,-1-21-1,1 0-15,0 21 16,21-21-16,0-1 15,0 1-15,0 0 16,0 0-16,0 0 16,0 0-16,0-1 0</inkml:trace>
  <inkml:trace contextRef="#ctx0" brushRef="#br1" timeOffset="89665.31">18013 9440 0,'21'-21'16,"-21"0"-16,21 21 16,0-21-16,0 0 0,1 0 15,-1-1-15,0 1 0,-21 0 16,0 0-16,21 21 0,-21-21 15,0 0-15,0-1 16,-21 22 15,0 0-31,0 22 0,21-1 0,-22 0 16,1-21-16,21 21 0,-21 21 16,21-20-16,0-1 0,0 0 0,0 0 15,0 0-15,0 0 0,0 1 0,0-1 16,0 0-16,0 0 15,0 0-15,0 0 0,21-21 16,0 0-16,-21 22 0,22-22 16,-1 0-16,0 0 0,0 0 15,0 0-15,0 0 0,1-22 16,-1 22-16,0-21 16,0 0-16,0 21 0,22-21 0,-22 0 15,0 0-15,21-1 0,-21 1 0,1 0 16,20 0-16,-21 0 0,0 0 15,0-22-15,1 22 0,-1 0 0,0 0 16,-21 0-16,0-1 16,0 1-16,-21 21 15,0 0-15,-1 0 0,1 0 16,0 21-16,0 1 0,0-22 16,0 21-16,-1 0 0,22 0 15,0 0-15,0 0 0,0 1 16,0-1-1,22 0-15,-1-21 0,0 0 16,0 21-16,21-21 0,-20 0 0,-1 21 16,0-21-16,0 0 0,-21 21 15,21-21-15,-21 22 0,21-22 0,-21 21 16,0 0 0,-21-21-16,0 21 15,0-21-15,0 0 0,0 0 0,-22 0 16,22 0-16,0 0 0,0 0 15,0 21-15,-1-21 0,1 0 0,0 0 16,0 0-16,0 0 16,0 0-1,-1 0-15,1 0 0,0 0 16</inkml:trace>
  <inkml:trace contextRef="#ctx0" brushRef="#br1" timeOffset="90445.74">12806 11218 0,'-21'0'0,"42"0"0,-85 0 0,43 0 16,0 0-16,0 0 16,21 22-16,21-22 31,21 0-15,-21 0-16,1 0 0,20 0 0,0 0 15,1-22-15,-1 22 0,0 0 16,1-21-16,-1 0 0,0 21 0,1 0 15,-1-21-15,-21 21 0,0 0 16,22 0-16,-65 0 31,1 0-15,0 21-16,-21-21 0,21 0 0,-1 21 16,1-21-16,0 0 15</inkml:trace>
  <inkml:trace contextRef="#ctx0" brushRef="#br1" timeOffset="90749.57">12975 11240 0,'-21'0'32,"0"0"-32,21 21 15,0 0-15,-21 0 0,21 0 16,0 0-16,0 1 0,0 20 15,0 0-15,0-21 0,0 22 16,0-1-16,0-21 0,0 22 0,0-1 16,0-21-16,0 0 0,0 22 15,0-22-15,0 0 0,0 0 0,21 0 16,-21 0-16,0 1 0,0-1 16,21 0-1,0-21-15,0-21 16,0 0-1,1-1-15,-22 1 0,21 21 16,0-21-16</inkml:trace>
  <inkml:trace contextRef="#ctx0" brushRef="#br1" timeOffset="90993.43">13314 11557 0,'0'0'0,"21"0"0,-21 21 16,0 0-1,0 1-15,0-1 16,0 0-16,0 0 0,0 0 16,0 0-16,0 1 0,0-1 15,0 0-15,-21 0 16,21 0-16,0-42 62,0 0-62,0 0 0,0 0 16</inkml:trace>
  <inkml:trace contextRef="#ctx0" brushRef="#br1" timeOffset="91177.32">13356 11409 0,'0'0'0,"0"21"63,21 0-32,0-21-31</inkml:trace>
  <inkml:trace contextRef="#ctx0" brushRef="#br1" timeOffset="91892.91">13589 11578 0,'0'0'0,"0"21"0,0 1 16,0-1-16,0 0 15,0 0-15,0 0 0,0 0 16,0 1-16,0-1 0,0 0 15,-21-21-15,21 21 0,0 0 16,0 0-16,0-42 47,0 0-31,0 0-16,0 0 15,0 0-15,0-1 0,0 1 0,0 0 16,0 0-16,0 0 0,0 0 15,21-22-15,0 22 0,-21 0 0,21 0 16,0 21-16,1-21 0,-1 21 16,0 0-16,0 0 15,0 0-15,0 21 16,1 0-16,-22 0 0,21 0 16,-21 0-16,21 1 0,-21-1 0,0 0 15,0 0-15,0 0 0,0 0 16,0 1-16,0-1 15,0 0 1,-21-21 0,21-21 15,0 0-31,0-1 16,0 1-16,0 0 0,0 0 0,0-21 15,0 20-15,21 1 0,0 0 0,-21-21 16,21 21-16,0 21 0,1-22 15,-1 1-15,0 21 0,0 0 0,0 0 16,0 0-16,1 0 0,-1 0 0,0 21 16,21 1-16,-21-1 15,1 0-15,-22 0 0,21 0 0,-21 0 16,0 1-16,0-1 0,0 0 0,0 0 16,0 0-16,0 0 15,-21 1-15,21-1 0,-22-21 16,22 21-16,-21-21 15,21-21 17</inkml:trace>
  <inkml:trace contextRef="#ctx0" brushRef="#br1" timeOffset="92289.69">14203 11642 0,'42'0'16,"-21"0"-16,0 0 0,1 0 15,-1 0-15,0 0 0,0 0 16,21-21-16,1 21 0,-22-22 0,21 22 16,-21-21-16,22 21 0,-22-21 0,0 21 15,0-21-15,-21 0 16,0 0-16,0-1 15,0 1-15,-21 21 16,0 0-16,0 0 0,0 0 16,-1 0-16,1 0 0,0 0 0,0 21 15,0 1-15,0-22 0,-1 21 16,22 0-16,-21 0 0,21 0 0,-21 0 16,21 1-16,0-1 0,0 0 0,0 0 15,0 0-15,0 0 16,0 1-16,0-1 0,21 0 15,0-21-15,1 21 0,-1-21 16,0 0-16,0 0 0,0 0 16,0 0-16,1 0 0,20 0 0,-21 0 15,21-21-15,1 21 0,-1-21 16</inkml:trace>
  <inkml:trace contextRef="#ctx0" brushRef="#br1" timeOffset="93641.92">15642 11113 0,'0'0'0,"0"-22"0,-21 22 0,0 0 16,0 0-16,-1 0 15,1 0-15,0 0 0,21 22 0,-21-1 16,0 0-16,0 21 0,-1-21 15,1 22-15,21-1 0,-21-21 0,0 22 16,0-1-16,21 0 0,0-21 16,-21 22-16,21-1 0,-22-21 0,22 22 15,0-22-15,0 0 0,0 0 0,0 0 16,22 0-16,-1 1 0,0-22 16,0 21-16,0-21 0,0 0 0,1 0 15,-1 0-15,21 0 0,-21 0 0,0 0 16,1 0-16,-1 0 0,21 0 15,-21-21-15,0-1 0,1 1 16,20 0-16,-21 0 0,0 0 0,0 0 16,-21-22-16,22 22 0,-1-21 15,-21-1-15,0 1 0,0-21 0,0 20 16,0 1-16,0-22 0,0 22 0,0 0 16,-21-1-16,-1 1 0,1 21 15,0 0-15,0 0 0,-21-1 0,20 22 16,1 0-16,-21 0 0,21 0 0,-22 0 15,1 0-15,21 22 0,-21-1 16,20 0-16,1 21 0,0 1 16,0-1-16,0 0 0,21 22 0,0-22 15,0 0-15,0 22 0,0-22 16,0 1-16,21-1 0,0 0 0,0-21 16,0 22-16,1-22 0,-1 21 15,0-21-15,0 1 0,21-22 0,-20 21 16,-1 0-16,21-21 0,0 0 0,-20 0 15,20 0-15,0 0 0,-21 0 16,22 0-16,-1-21 0,-21 0 0,22 21 16,-1-22-16,-21 1 0,0 0 0,22 0 15,-22 0-15,0-22 0,-21 22 16,21 0-16,-21 0 0,21 0 0,-21 0 16,0-1-16,0 1 0,0 42 46,-21 1-46,21-1 0,0 0 16,0 0-16,0 0 16,0 0-16,0 1 0,0-1 0,0 0 15,0 0-15,0 0 0,21 0 16,0-21 0,1 0-16,-1 0 0,0 0 0,0 0 15,0 0-15,0 0 0,1 0 16,-1 0-16,0-21 0,0 0 0,0 0 15,0 0-15,1 0 0,-1-1 0,0 1 16,-21 0-16,0 0 0,21 0 16,-21 0-16,21-1 0,-21 1 15,0 0-15,0 0 16,0 42 0,0 0-1,0 0-15,0 1 0,0-1 16,0 0-16,0 0 0,0 0 15,0 0-15,0 1 0,0-1 16,0 0-16,21 0 16,1-21-16,-1 21 15,0-21-15,0 0 0,0 0 0,0 0 16,1 0-16,-1 0 0,0-21 16,0 0-16,0 0 15,-21 0-15,21-1 0,1-20 0,-22 21 16,0-21-16,21-1 0,0 1 0,-21-22 15,0 22-15,0-21 0,0-1 16,0 22-16,0-22 0,0 22 0,0 0 16,0-1-16,0 22 0,0-21 15,0 21-15,0-1 0,0 1 16,0 42 0,0 1-1,0-1-15,0 0 0,0 0 0,0 21 16,0-20-16,0 20 0,0 0 0,0 1 15,0-1-15,0 0 0,0 1 16,0 20-16,0-21 0,0-20 0,0 20 16,0 0-16,0 1 0,21-22 0,-21 21 15,0-21-15,21 0 0,0 1 16,1-1-16,-22 0 0,21 0 0,0-21 16,0 21-16,0-21 0,0 0 15,1 0-15,-1 0 16,0-21-16,0 21 15,0-21-15,0 0 0,1 0 0,-22-1 16,21 1-16,0-21 0,-21 21 16,21-22-16,-21 1 0</inkml:trace>
  <inkml:trace contextRef="#ctx0" brushRef="#br1" timeOffset="93892.77">16870 11176 0,'0'0'16,"-21"21"-16,21 0 0,0 1 0,21-1 16,0-21-1,0 0-15,21 0 0,-20 0 16,-1 0-16,21 0 0,0-21 0,-20 21 16,20-22-16,0 1 0,1 21 0,-22-21 15,21 0-15,0 21 0,-20-21 16,20 0-16,-21 21 0,21-22 0,-20 22 15,-1 0-15,-21-21 0,0 0 16</inkml:trace>
  <inkml:trace contextRef="#ctx0" brushRef="#br1" timeOffset="94781.26">13991 12425 0,'21'0'15,"0"0"-15,1 0 16,-1-21-16,0 21 0,-21-21 0,21 21 15,0-22-15,0 22 0,-21-21 16,0 0-16,0 0 0,0 0 16,-21 0-16,0 21 15,0 0-15,-21 0 16,20 0-16,1 0 0,0 0 0,-21 0 16,21 21-16,-1 0 0,1 0 15,0 0-15,0 0 0,0 1 16,0 20-16,21-21 0,-22 0 0,22 0 15,0 1-15,0-1 0,0 0 16,0 0-16,0 0 0,0 0 0,22-21 16,-1 0-16,0 22 0,0-22 15,0 0-15,0 0 0,1 0 16,-1 0-16,0 0 0,-21-22 16,0 1-16,0 0 15,-21 21 1,0-21-16,-1 21 0,1 0 0,0 0 15,0 0-15,0 0 0,-22 0 16,22 21-16,21 0 0,-21-21 16,0 21-16,0 1 0,21-1 0,-21 21 15,21-21-15,0 0 0,0 22 16,-22-22-16,22 0 0,0 21 0,0-20 16,0-1-16,22-21 0,-1 21 15,-21 0-15,42-21 0,-21 0 0,0 0 16,22 0-16,-22 0 0,21 0 0,1 0 15,-1 0-15,0 0 0,1-21 16,-1 21-16,-21-21 0,21 0 0,1-1 16,-22 1-16,21 0 15,-21 0-15,1-21 0</inkml:trace>
  <inkml:trace contextRef="#ctx0" brushRef="#br1" timeOffset="95009.13">14351 12510 0,'0'0'0,"0"21"31,0 0-31,0 0 16,21 0-16,0 0 15,0 1-15,-21-1 0,22 0 0,-1-21 16,-21 21-16,21 0 0,0 0 16,0 1-16,0-1 0,1-21 15,-22 21-15,21-21 0,0 0 16,-21-21 15,21 0-15</inkml:trace>
  <inkml:trace contextRef="#ctx0" brushRef="#br1" timeOffset="95216.01">14647 12510 0,'-21'0'31,"0"21"-31,0-21 0,0 21 16,-1 0-16,1 0 0,0-21 16,0 21-16,-21 1 0,20-1 0,1 0 15,0 0-15,0 0 0,21 0 16,0 1-16,-21-1 0,21 0 16,0 0-16,21-21 15,0 0-15,0 0 16</inkml:trace>
  <inkml:trace contextRef="#ctx0" brushRef="#br1" timeOffset="95528.83">14965 12531 0,'0'0'0,"-43"0"31,22 0-31,0 0 0,0 0 16,0 0-16,21 21 0,0 0 16,-21-21-16,21 21 0,-22 0 0,22 1 15,-21-1-15,21 0 0,0 0 16,0 0-16,0 0 0,0 1 0,0-1 16,0 0-16,0 0 15,0 0-15,21 0 0,1-21 16,-1 0-16,-21 22 0,21-22 0,0 0 15,0 0-15,0 0 0,1 0 16,-1 0-16,0-22 0,0 1 0,21 0 16,-20 21-16,-1-21 0,0 0 0,0 0 15</inkml:trace>
  <inkml:trace contextRef="#ctx0" brushRef="#br1" timeOffset="95976.97">15303 12573 0,'0'0'0,"0"21"0,0 0 15,22-21 17,-1 0-32,0 0 0,0 0 15,0 0-15,0 0 16,1 0-16,-1-21 0,-21 0 15,0 0 1,0 0 0,-21 21-1,-1 0-15,1 0 0,0 0 16,0 0-16,0 0 0,0 21 16,-1-21-16,1 21 0,0 0 0,0-21 15,21 21-15,-21 1 0,21-1 0,-21 0 16,21 0-16,0 0 0,0 0 15,0 1-15,0-1 0,21-21 16,-21 21-16,21-21 0,0 21 16,0-21-16,0 0 0,1 0 0,20 0 15,-21 0-15,21 0 0,-20 0 0,20 0 16,0-21-16,-21 21 16,22-21-16,-1 0 0,-21-1 0,0 1 15,22 21-15,-22-21 0,-21 0 0,21 0 16,-21 0-16,21-1 0,-21 1 15</inkml:trace>
  <inkml:trace contextRef="#ctx0" brushRef="#br1" timeOffset="96280.8">15811 12573 0,'0'-21'0,"0"0"16,0 63-16,0-105 0,0 84 47,0 0-31,0 0-16,0 0 0,0 0 15,0 1-15,0-1 0,0 0 0,-21 21 16,21 1-16,0-22 15,0 21-15,0 0 0,0 1 0,0 20 16,0-20-16,0-1 0,0 21 0,0-20 16,0-1-16,0 22 0,0-22 15,-21 21-15,21-20 0,-21-1 0,21 0 16,-21 1-16,21-1 0,0 0 0,0-20 16,0-1-16,0 0 0,-21 0 15,21 0-15,21-42 31,0 0-31,-21 0 16,21 0-16,-21-1 0,21-20 0,-21 21 16,21-21-16,1-1 0,-22 22 15,0-21-15,21-1 0</inkml:trace>
  <inkml:trace contextRef="#ctx0" brushRef="#br1" timeOffset="96605.61">15833 12594 0,'0'0'0,"0"-21"0,0 0 0,0 0 16,0 0-16,21 21 15,0-22-15,0 22 0,21 0 0,-20 0 16,-1 0-16,21 0 0,-21 0 16,22 0-16,-22 0 0,0 0 15,0 22-15,0-1 0,-21 0 0,0 0 16,0 0-16,0 0 0,0 1 15,-21-1-15,0 21 0,0-21 0,0 0 16,-22 1-16,22-22 0,-21 21 0,21 0 16,-1-21-16,-20 0 0,21 21 15,0-21-15,0 0 0,-1 0 16,22-21 0,0 0-1,0 0-15,22 21 0,-1-22 16,-21 1-16,21 0 15,0 0-15</inkml:trace>
  <inkml:trace contextRef="#ctx0" brushRef="#br1" timeOffset="96893.45">16319 12213 0,'0'0'0,"22"-42"31,-22 63-16,0 0-15,0 0 0,-22 1 16,22 20-16,0-21 0,-21 21 0,21 1 16,0-22-16,0 21 0,0-21 0,0 22 15,-21-22-15,21 21 16,0-21-16,0 22 0,0-22 0,0 0 16,0 0-16,0 0 0,0 1 0,0-1 15,21 0-15,0-21 16,1 0-16,-1 0 15,0 0-15,0 0 16,0-21-16,0 0 0,1-1 16,-1 1-16</inkml:trace>
  <inkml:trace contextRef="#ctx0" brushRef="#br1" timeOffset="97129.32">16700 12467 0,'0'21'32,"0"1"-32,-21-1 0,21 0 15,-21 0-15,21 0 0,-21 0 0,21 1 16,0-1-16,0 0 0,-21 0 16,21 0-16,0 0 0,0 1 15,0-1-15,0 0 16,21-21-1,0 0-15,0-21 16,0 0-16</inkml:trace>
  <inkml:trace contextRef="#ctx0" brushRef="#br1" timeOffset="97864.89">17039 12510 0,'-21'0'15,"0"21"1,21 0-16,-21-21 0,-1 21 0,22 0 16,0 0-16,0 1 0,0-1 0,0 0 15,0 0-15,0 0 16,0 0-16,0 1 0,0-1 16,0 0-1,22-21-15,-1 0 16,0 0-1,-21-21-15,0 0 0,0-1 16,0 1-16,0 0 16,0 0-16,0 0 0,0 0 0,0-1 15,0 1-15,0 0 0,0 0 0,0 0 16,0 0-16,21-1 0,0 1 16,-21 0-16,21 0 0,1 0 15,-1 21-15,0 0 0,-21-21 0,42 21 16,-21 0-16,1 0 0,-1 0 15,0 0-15,-21 21 0,21 0 0,0 0 16,0 0-16,-21 0 16,0 1-16,0-1 0,0 0 0,0 0 15,0 0-15,0 0 0,0 1 0,0-1 16,0 0-16,0 0 16,-21-21-16,21 21 0,-21-21 15,0 0 1,21-21-1,0 0 1,0 0-16,0 0 0,0-1 16,21 1-16,0 0 15,0 0-15,1 0 0,-1-22 0,0 22 16,0 0-16,0 0 0,0 0 0,22 0 16,-22-1-16,0 22 0,21 0 15,-20 0-15,-1 0 0,0 0 0,0 0 16,-21 22-16,0-1 0,21 0 0,-21 0 15,0 0-15,21 22 0,-21-22 16,0 0-16,0 0 0,0 0 0,0 0 16,0 1-16,0-1 0,-21 0 15,0 0-15,21 0 0,-21-21 16,0 21-16,21 1 16,-21-22-16,-1 0 15,22-22 1,0 1-1,0 0-15,0 0 0</inkml:trace>
  <inkml:trace contextRef="#ctx0" brushRef="#br1" timeOffset="98121.75">17293 12086 0,'0'0'0,"-21"0"0,0-21 16,0 21-16,-1 0 109,1 21-109</inkml:trace>
  <inkml:trace contextRef="#ctx0" brushRef="#br1" timeOffset="98344.62">16150 12383 0,'-42'0'0,"84"0"0,-105 21 0,41-21 0,1 21 16,42-21 15,1 0-31,-1 0 0,0 0 16,0 0-16,21-21 0,-20 21 16,20-21-16,-21 21 0,0 0 0,0 0 15,1 0-15,-1-22 0,0 22 16</inkml:trace>
  <inkml:trace contextRef="#ctx0" brushRef="#br1" timeOffset="102721.63">16954 2032 0,'-42'0'15,"21"0"1,21 21-16,-21-21 0,0 0 0,-1 0 16,1 0-1,42 0 79,1 0-94,-1 0 16,0 0-16,0 0 0,0 0 15,0 0-15,22 0 0,-22 0 16,21 0-16,1 0 0,-22 0 0,21 0 15,22 0-15,-22 0 0,0 0 16,1 0-16,-1 0 0,21 0 0,-20 0 16,-1 0-16,0 0 15,22 0-15,-22 0 0,1 0 0,20 0 16,-21 0-16,1 0 0,-1 0 16,0 0-16,22 0 0,-22 0 0,1 0 15,20 0-15,-21 0 0,1 0 16,20 0-16,-20 0 0,-1 0 0,0 0 15,1 0-15,20 0 0,-21 0 16,1 0-16,-1 0 0,0 0 0,1 0 16,-1 0-16,0 0 0,1 0 15,-1 0-15,-21 0 0,22 0 0,-1 0 16,0 0-16,1 0 0,-1 0 16,0 0-16,1 0 0,-1 0 15,0 0-15,1 0 0,-1 0 16,21 0-16,-20 0 0,-1 0 0,0 0 15,1 0-15,-1 0 0,0 0 16,1 0-16,-1 0 0,0 0 0,-20 0 16,20 0-16,-21 0 0,0 0 15,0 0-15,22 0 0,-22 0 0,0 0 16,0 0-16,0 0 0,1 0 16,-1-21-16,0 21 0,0 0 15,0 0-15,0 0 0,1 0 16,-1 0-16,0 0 0,0 0 15,0 0-15,0 0 0,1 0 16,-44 0 78,22 21-94</inkml:trace>
  <inkml:trace contextRef="#ctx0" brushRef="#br1" timeOffset="103705.07">21886 3112 0,'21'0'15,"1"0"17,-22 21-17,0 0-15,0 0 16,0 0-16,0 0 16,0 1-16,0-1 0,0 0 15,0 21-15,0-21 0,0 22 0,0-1 16,0 0-16,0 1 0,0-1 15,0 0-15,0 1 0,0-1 0,0 0 16,0 1-16,0-1 0,0 0 16,0 1-16,0 20 0,0-20 0,0 20 15,0-21-15,0 22 0,0-1 16,0 1-16,0-22 0,0 22 0,0-1 16,21-20-16,-21 20 0,0-21 15,0 22-15,0-1 0,0 1 0,0-22 16,0 22-16,0-22 0,0 22 15,0-22-15,-21 0 0,21 1 16,0-1-16,-22 0 0,22-21 0,0 22 16,0-22-16,0 0 0,0 21 15,0-20-15,-21-1 0,21 0 0,0 0 16,0 0-16,0 0 0,0 1 16,0-1-16,0 0 31,21-42 31,-21 0-46,22 21-16,-22-22 0,0 1 16,0 0-16,0 0 15,0 0-15</inkml:trace>
  <inkml:trace contextRef="#ctx0" brushRef="#br1" timeOffset="104416.71">20913 2265 0,'0'0'0,"-22"0"0,1 0 16,0 21 0,21 0-16,0 22 0,0-22 15,-21 21-15,0 0 0,21 1 16,-21-1-16,21 22 0,0-22 0,-22 0 16,22 1-16,-21-1 0,21 0 15,-21 1-15,21-22 0,0 21 0,0-21 16,0 0-16,-21 1 0,21-1 15,0 0-15,-21 0 0,21-42 47,21 0-47,0 0 16</inkml:trace>
  <inkml:trace contextRef="#ctx0" brushRef="#br1" timeOffset="104772.51">20764 2328 0,'0'0'0,"-21"-63"31,21 42-31,21 0 16,1 21-16,-1 0 15,21-22-15,-21 22 0,22 0 0,-1 0 16,0 0-16,1 0 0,-1 0 15,0 0-15,-21 0 0,22 0 16,-1 22-16,-21-1 0,0 0 0,1 0 16,-22 0-16,0 0 0,0 22 15,0-22-15,0 21 0,-22-21 0,1 1 16,-21 20-16,21-21 0,-22 0 16,22 0-16,-21 1 0,21-22 0,-22 21 15,22-21-15,0 21 0,0-21 16,21 21-16,-21-21 15,21 21-15,0 0 16,21-21-16,0 22 16</inkml:trace>
  <inkml:trace contextRef="#ctx0" brushRef="#br1" timeOffset="105733.65">22458 4085 0,'0'0'0,"42"-42"31,-42 21 32,0 0 30,0 42-30,0 0-47,0 0-16,0 0 0,0 0 0,21 1 15,-21 20-15,0-21 0,0 0 0,0 22 16,0-22-16,0 0 0,0 0 15,0 21-15,0-20 0,0-1 16,0 0-16,0 0 0,0 0 16,0 0-16,0 1 0,0-44 62,21 22-62,-21-21 16,0 0-16,0 0 0,22 0 0,-22 0 15,0-1-15</inkml:trace>
  <inkml:trace contextRef="#ctx0" brushRef="#br1" timeOffset="105985.5">22585 4022 0,'0'0'0,"0"-21"0,21 21 16,0 0-16,0 0 15,0 21-15,1 0 16,-22 0-16,21 0 0,0 22 15,0-22-15,-21 0 0,21 21 0,0-21 16,1 1-16,-1 20 0,0-21 0,0 0 16,-21 0-16,21 1 0,0-22 15,1 21-15,-22 0 0,21-21 16,0 0 0,-21-21 15,0 0-31,21-1 0,-21 1 15,0 0-15,0 0 0</inkml:trace>
  <inkml:trace contextRef="#ctx0" brushRef="#br1" timeOffset="106246.99">23072 3852 0,'0'0'0,"0"-21"0,0 42 31,0 1-15,0-1-16,-22 21 0,22-21 15,0 22-15,0-1 0,0-21 16,0 21-16,-21 1 0,21-1 0,0-21 16,0 22-16,0-22 0,-21 21 15,21-21-15,0 0 0,0 1 0,0-1 16,0 0-16,21-21 31,0 0-31,1 0 0,-1 0 16,0-21-16,0 21 15,-21-21-15,21-1 0,0 1 0,1 0 16</inkml:trace>
  <inkml:trace contextRef="#ctx0" brushRef="#br1" timeOffset="106563.81">23283 4106 0,'0'22'31,"0"-1"-31,0 0 0,0 0 16,0 0-16,-21 0 0,21 1 0,0-1 15,0 0-15,0 21 0,0-21 16,0 1-16,0-1 0,0 0 16,21 0-16,0 0 15,1-21-15,-1 0 0,0 0 16,0 0-16,0 0 0,0-21 16,1 0-16,-1 21 15,-21-21-15,21 0 0,-21-1 0,21 1 16,-21 0-16,0-21 0,0 21 15,0-1-15,0 1 0,0 0 0,-21 0 16,0 0-16,0 0 0,-1 21 0,1 0 16,0-22-16,0 22 0,0 0 15,0-21-15,-1 21 0,1 0 0,0 0 16,0 0-16,0-21 0,0 21 16,-1-21-16</inkml:trace>
  <inkml:trace contextRef="#ctx0" brushRef="#br1" timeOffset="107353.36">21548 2561 0,'0'0'0,"-22"0"0,1 0 0,0 0 16,0 0-16,0 21 0,0-21 0,21 22 15,-22-1-15,1 0 0,0 0 16,0 0-16,21 0 0,-21 1 0,21 20 15,0-21-15,0 0 16,0 0-16,0 1 0,21-22 16,0 21-16,0-21 15,0 0-15,1 0 0,-1 0 0,0 0 16,21 0-16,-21 0 0,1 0 0,20-21 16,-21 21-16,21-22 0,-20 1 15,-1 0-15,0 0 0,0 0 0,-21 0 16,0-1-16,0-20 0,0 21 15,0 0-15,0-22 0,-21 22 0,0 0 16,0 0-16,-22 0 0,22 21 16,0 0-16,0 0 0,0 0 0,-22 0 15,22 0-15,0 0 16,0 21-16,21 0 0,0 0 0,-21 0 16,21 1-16,0-1 0,0 0 15,0 0-15,21 0 0,0 0 16,0-21-16,0 0 0,0 0 15</inkml:trace>
  <inkml:trace contextRef="#ctx0" brushRef="#br1" timeOffset="107629.21">22098 2244 0,'0'0'0,"0"-21"0,0-1 0,0 1 0,0 42 47,0 1-47,0-1 0,-21 0 0,21 0 15,0 21-15,0 1 0,-21-1 16,21 0-16,-22 1 0,22-1 0,0 0 16,0 1-16,0-22 0,0 21 15,0-21-15,0 1 0,0-1 16,0 0-16,0 0 15,22-42 1</inkml:trace>
  <inkml:trace contextRef="#ctx0" brushRef="#br1" timeOffset="108104.93">22394 2117 0,'0'0'15,"0"-21"-15,-21 21 16,0 21 0,0-21-16,0 42 0,21-21 15,-22 0-15,22 22 0,-21-22 16,0 21-16,21 1 0,-21 20 16,21-21-16,0 1 0,-21-1 0,21 0 15,0 1-15,0-1 0,0-21 16,0 0-16,0 1 0,0-1 0,0 0 15,0 0-15,21-21 16,0 0-16,0 0 0,0 0 16,1 0-16,-1 0 0,0 0 15,0-21-15,0 0 0,0 0 0,1-1 16,-1 1-16,0 0 0,-21-21 16,21 21-16,-21-1 0,21 1 15,-21 0-15,0 0 0,0 0 0,0 42 31,0 0-31,-21 0 0,0 0 16,21 1-16,-21 20 0,21-21 16,0 0-16,0 0 0,0 1 0,0-1 15,0 0-15,0 0 16,21-21 15,0-21-31,0 0 16,-21 0-1,21-1-15</inkml:trace>
  <inkml:trace contextRef="#ctx0" brushRef="#br1" timeOffset="108281.83">22627 2328 0,'-63'0'31,"63"22"-16,0-1 1,0 0-16,21-21 31,0 0-31</inkml:trace>
  <inkml:trace contextRef="#ctx0" brushRef="#br1" timeOffset="108720.95">22860 2434 0,'0'0'0,"0"21"0,0 85 31,0-85-31,-21 1 0,21-1 0,0 0 16,-21 0-16,21 0 0,0 0 16,0 1-16,0-1 0,-22 0 15,1-21 1,21-21 15,0 0-15,0-1-16,0 1 0,0 0 0,0 0 15,21-21-15,1 20 0,-1 1 16,21-21-16,-21 21 0,0 0 0,22-1 16,-22 1-16,21 0 0,-21 21 15,1 0-15,20 0 0,-21 0 0,-21 21 16,21 0-16,-21 1 15,0-1-15,0 0 0,0 0 0,0 0 16,0 0-16,0 1 0,0-1 16,-21 0-16,21 0 0,0 0 0,-21 0 15,0-21-15,21 22 0,-21-22 16,21 21-16,21-21 47,0-21-47,0 21 0</inkml:trace>
  <inkml:trace contextRef="#ctx0" brushRef="#br1" timeOffset="109321.61">23601 2434 0,'0'0'0,"0"-21"0,-64 0 16,43 21-16,0 0 0,0 0 15,0 0-15,-1 0 0,1 0 16,0 21-16,0 0 0,0 0 0,0 1 16,21-1-16,0 21 0,-22-21 15,22 0-15,0 1 0,0-1 0,0 0 16,0 0-16,22 0 16,-1-21-16,0 21 15,0-21-15,0 0 0,0 0 16,1 0-16,-1 0 0,0 0 0,0 0 15,0-21-15,0 21 0,1-21 16,-1 21-16,-21-21 0,0 0 0,21 0 16,-21-1-16,21 1 0,-21 0 15,21 0-15,-21 0 0,0 0 16,0 42 15,0 0-31,0 0 0,0 0 16,0 0-16,-21 22 0,21-22 0,0 0 15,0 21-15,-21-20 0,21-1 16,0 21-16,0-21 0,0 0 16,0 22-16,0-22 0,0 0 0,0 0 15,0 0-15,0 1 0,0 20 16,0-21-16,0 0 0,0 0 16,0 1-16,0-1 0,-21-21 15,21 21-15,-21-21 0,-1 21 16,1-21-16,0 0 0,0 0 15,0 0-15,0 0 0,-1 0 0,1 0 16,0-21-16,0 21 0,0-21 0,0 21 16,21-21-16,-22 21 15,22-22-15,0 1 0,0 0 16,0 0 0,22 21-16,-22-21 0,21 0 0,21-1 15</inkml:trace>
  <inkml:trace contextRef="#ctx0" brushRef="#br1" timeOffset="109601.45">24193 2286 0,'0'0'0,"0"21"31,-21 0-31,21 1 0,-21 20 15,21-21-15,0 21 0,0 1 16,0-1-16,-21 0 0,21 1 0,0-1 16,-21-21-16,21 22 0,0-22 15,0 0-15,0 0 0,0 0 0,0 0 16,0 1-16,0-44 47,0 1-47</inkml:trace>
  <inkml:trace contextRef="#ctx0" brushRef="#br1" timeOffset="109893.36">24130 2244 0,'0'0'0,"106"-64"31,-85 64-31,0 0 15,0 0-15,22 0 0,-22 0 16,0 0-16,0 21 0,0-21 16,-21 22-16,0-1 0,0 0 0,0 0 15,0 0-15,0 0 0,-21 1 16,0-1-16,0 0 0,0 0 16,-22 0-16,22 0 0,0 1 15,0-22-15,0 21 0,-1 0 0,1-21 16,0 0-16,0 21 0,21 0 31,21-21-15</inkml:trace>
  <inkml:trace contextRef="#ctx0" brushRef="#br1" timeOffset="110593.12">24278 2688 0,'0'0'0,"21"0"0,0 0 16,1 0 0,-1 0-16,0-21 0,0 21 15,-21-21-15,0 0 0,21 21 16,0-21-16,-21-1 0,0 1 16,0 0-16,-21 21 15,0 0 1,0 0-1,0 0-15,21 21 0,0 0 0,-21-21 0,-1 22 16,22-1-16,-21 0 16,21 0-16,0 0 0,0 0 15,0 1-15,0-1 16,0 0-16,21-21 16,1 0-1,-1 0-15,0 0 0,0 0 16,0 0-16,0 0 0,1 0 15,-1 0-15,-21-21 0,21 0 16,0 21-16,-21-22 16,0 1-16,0 0 0,0 0 15,21 21-15,-21-21 0,21 0 0,-21-1 16,0 1-16,0 0 0,22 0 16,-1 0-16,0 0 0,0-1 15,0 22-15,0 0 16,1 0-16,-1 0 0,0 0 0,0 0 15,0 0-15,-21 22 16,0-1-16,21 0 0,-21 0 16,0 0-16,0 0 0,0 1 15,0-1-15,0 0 0,0 0 0,0 0 16,0 0 0,0 1-16,-21-22 15,0 0 1,21-22 15,0 1-31,0 0 0,0 0 16,0 0-16,0 0 15,0-1-15,21 1 0,-21 0 0,21 0 16,1 21-16,-22-21 0,21 0 16,0 21-16,0 0 0,-21-22 0,42 22 15,-20-21-15,-1 21 0,0 0 16,0-21-16</inkml:trace>
  <inkml:trace contextRef="#ctx0" brushRef="#br1" timeOffset="110794">25125 2413 0,'-21'64'15,"-1"-43"1,22 0-16,0 0 16,-21 0-16,0 0 0,21 1 15,0-1-15,0 0 16,0-42 46,21 0-46,-21-1-16</inkml:trace>
  <inkml:trace contextRef="#ctx0" brushRef="#br1" timeOffset="110977.9">25125 2328 0,'0'0'0,"0"-21"16,0 42 31,-21-21-47,21 22 16,0-1-1,21 0 1,0-21-1</inkml:trace>
  <inkml:trace contextRef="#ctx0" brushRef="#br1" timeOffset="111361.68">25400 2477 0,'0'0'0,"0"21"15,-21 0 1,0 0-16,-1 0 15,1 0-15,21 1 0,-21-22 16,21 21-16,0 0 0,-21 0 16,21 0-16,-21 0 0,21 1 15,0-1 1,21-21-16,0 0 16,0 0-16,0 0 15,1 0-15,-1 0 0,0-21 16,0-1-16,-21 1 15,21 0-15,0 0 0,-21 0 0,0 0 16,0-1-16,0 1 0,0 0 16,0 0-16,0 0 0,0 0 15,0-1-15,-21 22 16,0 0-16,0 0 16,0 0-16,0 0 15,21 22-15,0-1 0,-22 0 0,22 0 16,0 0-16,0 0 15,0 1-15</inkml:trace>
  <inkml:trace contextRef="#ctx0" brushRef="#br1" timeOffset="111949.35">25844 2540 0,'0'-21'0,"0"42"0,22-42 16,-22 0-16,0 0 0,0-1 15,-22 22 1,1 0-16,0 0 0,0 0 16,0 0-16,0 0 0,-1 0 15,1 22-15,0-1 0,0-21 0,0 21 16,0 0-16,21 0 0,-22 0 16,1 1-16,21-1 0,-21 0 15,21 0-15,0 0 16,0 0-16,0 1 0,21-1 15,0-21 1,1 0-16,-1 0 0,0 0 16,0 0-16,0 0 0,0 0 15,1 0-15,-1-21 0,0-1 16,0 1-16,0 0 0,0 0 16,1 0-16,-1-22 0,0 22 15,0-21-15,0 0 0,0-1 0,1 1 16,-1 21-16,0-22 0,0 1 15,0 0-15,0 21 0,-21-1 0,0 1 16,0 0-16,0 0 0,0 0 16,-21 21-1,0 21 1,0 0-16,0 0 0,0 0 0,-1 1 16,22 20-16,-21-21 0,21 21 15,-21-20-15,21 20 0,0 0 0,0 1 16,0-22-16,0 21 0,0 0 15,0-20-15,21-1 0,-21 0 0,21 0 16,1 0-16,-1 0 0,0 1 16,0-22-16,0 0 0,0 21 0,22-21 15,-22 0-15,0 0 0,0 0 16,22 0-16,-22 0 0,0 0 0,0 0 16,21-21-16,-20 21 0,-1-22 15</inkml:trace>
  <inkml:trace contextRef="#ctx0" brushRef="#br1" timeOffset="113225.06">16976 2053 0,'0'0'0,"0"21"0,-22-21 16,22-21 31,22 0-47,-1 0 15,0 21-15,0-21 16,21 0-16,-20-1 0,20 22 0,0-21 16,1 0-16,-1 0 0,21-21 15,-20 20-15,20 1 0,-20 0 0,-1 0 16,0 0-16,1 0 0,-1-1 15,-21 22-15,21-21 0,-20 21 0,-1-21 16,-42 21 15,-1 0-31,1 21 0,0-21 16,0 21-16,0-21 0,-22 22 0,22-1 16,-21-21-16,21 21 0,-22 0 15,22 0-15,-21-21 0,0 21 16,-1 1-16,22-1 0,-21 0 15,-1 0-15,1-21 0,21 21 0,0-21 16,-22 21-16,22-21 0,0 0 16,21 22-16,-21-22 0,21 21 31,0 0-15,21 0-1,0-21-15,-21 21 0,21-21 16,1 21-16,-1 1 0,0-22 0,-21 21 15,21 0-15,0-21 0,0 21 0,1 0 16,-1 0-16,0-21 16,-21 22-16,21-22 0,0 21 15,0 0-15,1 0 0,-1-21 16,0 21-16,0 0 16,0-21-16,0 22 0,-21-1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3:19:09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3810 0,'0'0'0,"0"-21"15</inkml:trace>
  <inkml:trace contextRef="#ctx0" brushRef="#br0" timeOffset="576.32">2159 2942 0,'42'-63'16,"-21"63"-16,1-21 0,-1 21 15,-21-22-15,21 1 0,0 0 16,-21 42 31,0 0-47,0 1 16,0-1-16,0 21 0,-21 0 0,0 22 15,0-1-15,21 1 0,-22-1 16,1 22-16,21 0 0,-21-1 0,0 22 15,0-21-15,21 21 0,-21 0 16,-1 21-16,1-22 0,21 22 0,-21 0 16,0 0-16,21 22 0,-21-22 15,21 21-15,-21 0 0,21-21 0,0 21 16,-43 0-16,43 0 0,0 1 16,0-22-16,0 0 0,0 0 15,-21-22-15,-21 44 0,42-44 0,0 1 16,0 0-16,0-21 0,0-1 15,0 1-15,0 0 0,0-22 0,0 1 16,0-22-16,0 0 0,0 1 0,0-22 16,0 0-16,21-21 0,0-21 15,-21-21-15,0 20 0,21-41 16,-21 21-16,21-22 0,1 1 16,-22-22-16</inkml:trace>
  <inkml:trace contextRef="#ctx0" brushRef="#br0" timeOffset="1155.99">4149 2773 0,'0'0'0,"21"0"0,42 0 0,1-21 15,42 21-15,21-21 0,21 21 16,0 0-16,21-22 0,1 1 0,-1 21 16,21 0-16,-20 0 0,-1-21 15,0 21-15,1 0 0,20 0 16,-42 0-16,22 0 0,-22 0 15,-21 0-15,0-21 0,-21 21 0,0 0 16,-22 0-16,1 0 0,0 0 0,-22 0 16,1 0-16,-22 0 0,0 0 15,-21 0-15,1 0 0,20 0 0,-21 21 16,-21 0 0,0 0-16,0 1 0,0-1 15,0 0-15,-21 21 0,21-21 0,-21 22 16,0-1-16,-1 0 0,22 1 15,-21 20-15,0 1 0,-21-1 16</inkml:trace>
  <inkml:trace contextRef="#ctx0" brushRef="#br0" timeOffset="1435.83">7556 4445 0,'0'42'16,"0"-84"-16,0 127 0,0-22 0,0 22 16,0 0-16,0 20 0,0 1 0,0-21 15,0 21-15,-21 0 0,21 21 0,0-22 16,0 1-16,0 0 0,0-21 15,0 21-15,0-22 0,0 1 0,0 0 16,0-1-16,0 1 0,21-22 0,1 22 16,-22-21-16,21-1 0,0 1 15,-21-1-15,0-21 0,21 22 16,-21-22-16,21 1 0,-21-1 0,0-21 16,0 21-16,0-20 0,0 20 0,0-21 15,0 0-15,-21 0 0,0 1 16,0-1-16,0 0 0,-22 21 0,1 1 15,0-43-15,42 42 0,-22-21 0,1-21 16,-21 0-16,0 0 0,-1 21 0,-20-21 16,-1 21-16,1-21 0,-22 22 0,0-22 15,1 0-15,-1 21 0,0-21 0,1 21 16</inkml:trace>
  <inkml:trace contextRef="#ctx0" brushRef="#br0" timeOffset="1559.76">5482 7557 0,'-42'0'15,"84"0"-15,-148 0 0,22 0 0,-22 0 0,-21 0 16,-21 0-16,-1 0 0,-20 0 0,0 0 15,-43 21-15,22 0 0,-1-21 0,1 0 16,-22 0-16,21 0 0,1 21 16,21-21-16,-1 0 0,1 0 0,42 0 15,0 0-15,21 0 0,21-21 16</inkml:trace>
  <inkml:trace contextRef="#ctx0" brushRef="#br0" timeOffset="1641.74">1926 6900 0,'85'-127'16</inkml:trace>
  <inkml:trace contextRef="#ctx0" brushRef="#br0" timeOffset="2767.9">2540 2942 0,'0'0'0,"-21"0"0,0-21 16,-1 21-16,1 0 0,0-21 16,0 21-16,0 0 0,0 0 31,-1 0-31,44 0 47,-1 0-47,0 0 15,21 0-15,-21 0 0,22 0 16,20 0-16,-20 0 0,20 0 0,1 0 16,20 0-16,1-21 0,0 21 15,-1 0-15,43 0 0,0 0 0,0-21 16,0 21-16,21 0 0,-21 0 15,22 0-15,-22 0 0,21 0 0,-21 0 16,0 0-16,0 0 16,-21 0-16,-1 0 0,1 0 0,-21 0 15,-22 0-15,1-22 0,-1 22 16,1 0-16,-22 0 0,1 0 0,-1 0 16,-21 0-16,21 0 0,-20 0 0,-1-21 15,0 21-15,0 0 0,0 0 16</inkml:trace>
  <inkml:trace contextRef="#ctx0" brushRef="#br0" timeOffset="3511.96">7959 2794 0,'0'-21'0,"0"42"78,-22 0-78,22 0 0,-21 1 16,0-1-16,0 0 0,21 0 15,-21 21-15,0-20 0,-1 20 0,1 21 16,0-20-16,0 20 0,0 1 15,0-1-15,-1 1 0,1 20 0,0-20 16,0-1-16,21 22 0,-21-21 16,0-1-16,-1 22 0,1-1 0,0 1 15,0 0-15,0-22 0,0 22 0,-1 0 16,1-22-16,21 1 16,-21 20-16,21-20 0,-21-1 0,0 1 15,21-1-15,0 1 0,0-22 0,-21 0 16,21 1-16,0-1 0,-22 0 15,22-20-15,0-1 0,0 0 0,-21 0 16</inkml:trace>
  <inkml:trace contextRef="#ctx0" brushRef="#br0" timeOffset="4284.21">3408 7493 0,'21'21'16,"0"-21"-16,0 0 16,0 0-16,1 0 0,20 0 15,0 0-15,22 21 0,-1-21 0,1 0 16,42 0-16,-1 22 0,22-22 15,0 21-15,22-21 0,20 21 0,0-21 16,1 21-16,-1 0 0,21-21 16,-20 21-16,-1 1 0,0-22 15,1 21-15,-1-21 0,-21 21 0,0 0 16,-21-21-16,0 0 0,-21 0 0,0 0 16,-21 0-16,-1 0 0,-20 0 15,-1 0-15,1 0 0,-22 0 0,-21 0 16,22-21-16,-22 0 0,0 21 0,0 0 15,0-21-15,-21-1 16,0 1-16,0 0 16,0 0-16,-42 0 0,21 0 0</inkml:trace>
  <inkml:trace contextRef="#ctx0" brushRef="#br0" timeOffset="5087.24">2519 3535 0,'0'0'0,"42"-21"16,-42 42 15,0 0-15,0 21-16,-21-20 15,0-1-15,0 21 0,-1 0 0,1-20 16,0 20-16,0 0 0,0 1 15,21-1-15,0-21 0,-21 21 0,21-20 16,0 20-16,0-21 0,0 0 16,0 0-16,21-21 0,0 0 0,0 0 15,0 0-15,0 0 0,22-21 16,-22 0-16,21 0 0,-21 0 0,22-22 16,-22 22-16,21-21 15,-21 0-15,22 20 0,-22-20 0,0 0 16,0-1-16,0 22 0,-21-21 15,0 21-15,22 0 0,-22-1 0,0 1 16,0 0-16,0 42 31,0 0-15,-22 1-16,22-1 16,0 0-16</inkml:trace>
  <inkml:trace contextRef="#ctx0" brushRef="#br0" timeOffset="5488.02">3260 3620 0,'0'0'0,"0"-22"16,-22 22 15,1 0-31,0 0 0,0 0 0,0 0 16,0 22-16,-1-22 0,-20 21 15,21 0-15,0 0 0,0 0 0,21 0 16,0 1-16,0-1 16,0 0-16,0 0 0,21 0 15,0-21-15,21 21 16,-21-21-16,1 22 0,20-1 16,-21-21-16,0 21 0,0-21 15,22 21-15,-43 0 0,21-21 0,-21 21 16,0 1-16,0-1 15,0 0-15,-42 0 0,20-21 16,-20 0-16,21 0 0,-21 21 16,-1-21-16,1 0 0,21 0 0,-22 0 15,22 0-15,-21 0 0,21 0 16,0 0-16,-1 0 0,22-21 16,0 0-1,22 21 1,-1-21-16,0 0 0,0 21 0</inkml:trace>
  <inkml:trace contextRef="#ctx0" brushRef="#br0" timeOffset="5693.17">3662 3747 0,'0'0'15,"-21"-43"1,21 22-1,-22 21-15,22 21 47,0 0-47,0 1 16,0-1-16,22-21 0,-22 21 0</inkml:trace>
  <inkml:trace contextRef="#ctx0" brushRef="#br0" timeOffset="5864.07">3683 4128 0,'0'0'0,"-21"0"31,42 0 16,0-22-31,0 1-16,0 21 0</inkml:trace>
  <inkml:trace contextRef="#ctx0" brushRef="#br0" timeOffset="6164.9">4572 3514 0,'0'0'0,"0"-21"0,-21 21 16,0 21 0,21 0-16,-22 0 0,22 0 0,0 22 15,0-22-15,0 21 0,0-21 16,0 22-16,0-1 0,0 0 0,0-21 16,0 22-16,0-22 0,0 21 15,0-21-15,0 1 0,0-1 0,0 0 16,0 0-16,22-42 31,-1 0-15,-21-22-16,0 22 0,21 0 15</inkml:trace>
  <inkml:trace contextRef="#ctx0" brushRef="#br0" timeOffset="6641.02">4614 3450 0,'0'0'0,"0"-21"0,-21 0 16,21 0-16,0 0 0,21 21 31,0 0-31,1 0 0,20 0 0,0 0 16,22 0-16,-1 0 0,1 0 15,20 21-15,-20-21 0,42 0 16,-22 0-16,22 0 0,0 21 0,0-21 16,0 0-16,0 0 0,-1 0 15,1 0-15,-21 0 0,-22 0 0,22-21 16,-21 21-16,-22 0 0,0 0 15,1 0-15,-22 0 0,0 0 0,0 0 16,-21 21 0,0 0-16,0 0 0,0 0 15,0 1-15,-21-1 0,0 0 16,21 0-16,0 0 0,0 22 0,-21-22 16,21 21-16,0-21 0,0 22 0,0-1 15,0-21-15,0 21 16,-22-20-16,22 20 0,0 0 0,0-21 15,0 22-15,-21-22 0,21 21 16,-21-21-16,21 1 0,-21-1 0,0 0 16,0 0-16,-1-21 0,1 21 0,0-21 15,-21 0-15,21 21 0,-22-21 16,-20 0-16,20 0 0,-20 0 0,-22 0 16,22 0-16,-43 0 0,21 0 15,1 0-15,-1 0 0,0 0 0,22 0 16,-1 0-16,1 0 0,20 0 0,-20 0 15,21 0-15,-22 22 0,1-22 16,-1 21-16</inkml:trace>
  <inkml:trace contextRef="#ctx0" brushRef="#br0" timeOffset="7075.77">2032 4953 0,'-21'0'16,"0"0"-16,21 42 15,0-20-15,0-1 16,-22 21-16,22 0 0,0 1 15,0-1-15,0 0 0,-21-20 16,21 20-16,0 0 0,0-21 0,-21 1 16,21 20-16,-21-21 0,21 0 15,-21-21-15,21 21 0</inkml:trace>
  <inkml:trace contextRef="#ctx0" brushRef="#br0" timeOffset="7392.59">1947 4995 0,'0'-21'0,"0"42"0,0-63 0,0 21 16,0 0-16,0 0 16,0-1-16,21 22 15,1 0-15,-1 0 0,0 0 16,21 0-16,-21 0 0,22 0 15,-1 22-15,-21-1 0,0 0 0,22 0 16,-43 0-16,0 22 0,0-22 16,0 0-16,0 21 0,-21-21 15,-1 1-15,-20-1 0,0 0 0,21 0 16,-22 0-16,1 0 0,21 1 16,0-22-16,-1 21 0,1-21 15,0 0-15,0 0 0,21-21 31,21-1-31,0 22 16,0-21-16,1 21 0</inkml:trace>
  <inkml:trace contextRef="#ctx0" brushRef="#br0" timeOffset="7972.25">2582 4995 0,'0'0'0,"0"-21"0,21 21 0,-21-21 15,0 42 17,0 0-32,0 1 0,0-1 15,0 0-15,0 21 0,0-21 0,-21 22 16,21-22-16,-21 21 0,21 1 16,0-22-16,-21 21 0,21-21 0,-21 0 15,21 1-15,0-1 0,0 0 16,0 0-16,0-42 31,0 0-31,0 0 16,21-1-16,0 1 0,0-21 15,-21 21-15,21-22 0,1 22 16,-1-21-16,-21 21 0,21 0 0,0-1 16,0 1-16,0 21 15,1 0-15,-22 21 16,21 1-16,-21-1 0,0 0 15,21 0-15,-21 0 0,0 22 0,0-22 16,21 0-16,-21 0 0,21 0 16,0 0-16,1 1 0,-1-22 15,0 0-15,0 0 16,0 0-16,0 0 0,1 0 16,-1-22-16,0 1 0,0 0 15,0 0-15,0 0 0,-21-22 0,22 22 16,-22-21-16,0 0 0,0-1 0,0 1 15,0 0-15,0-1 0,0 22 16,-22-21-16,1 21 0,21-1 0,-21 1 16,21 42 15,0 1-31,0-1 0,0 0 16,0 0-16,0 0 0,21-21 15,0 21-15</inkml:trace>
  <inkml:trace contextRef="#ctx0" brushRef="#br0" timeOffset="8216.2">3492 4805 0,'0'-21'16,"0"42"-16,0-21 31,-21 42-31,21-21 0,0 1 15,0 20-15,0 0 0,0 1 16,0-22-16,0 21 0,0 0 16,0-20-16,0 20 0,-21-21 15,21 0-15,0 0 0,0 1 0,0-1 16,0 0-16,21-21 31</inkml:trace>
  <inkml:trace contextRef="#ctx0" brushRef="#br0" timeOffset="8520.03">3471 4805 0,'0'0'0,"-21"-21"0,21-64 16,0 64 0,21 0-16,0 21 0,22 0 15,-22 0-15,21 0 0,-21 0 16,22 0-16,-1 0 0,0 0 0,-20 21 15,20 0-15,0 0 0,1 22 0,-22-1 16,0-21-16,0 21 0,-21 1 16,0-1-16,0 0 0,0 1 0,-21-22 15,0 21-15,0-21 0,-22 22 16,1-22-16,0 0 0,-1 0 0,1 0 16,0 1-16,20-22 0,-20 21 15,21-21-15,0 0 0,42 0 31,0 0-15,21 0-16,-20-21 0,20-1 0</inkml:trace>
  <inkml:trace contextRef="#ctx0" brushRef="#br0" timeOffset="8715.69">4339 4995 0,'-21'0'32,"21"22"-1,0-1-15,0 0-16,0 0 15</inkml:trace>
  <inkml:trace contextRef="#ctx0" brushRef="#br0" timeOffset="8876.6">4254 5376 0,'0'0'0,"-21"0"16,42 0 31,1 0-47,-1-21 15,0 0-15,0 21 0</inkml:trace>
  <inkml:trace contextRef="#ctx0" brushRef="#br0" timeOffset="9099.46">5016 4847 0,'0'0'0,"0"21"31,0 1-31,0-1 0,0 0 0,-21 21 16,21 1-16,0-1 0,-21 0 0,21 1 16,0-1-16,0-21 0,0 21 15,0 1-15,0-22 0,0 21 0,0-21 16,0 1-16,0-1 0,0 0 16</inkml:trace>
  <inkml:trace contextRef="#ctx0" brushRef="#br0" timeOffset="9519.92">5165 4763 0,'0'-43'0,"0"86"0,0-107 0,0 43 16,21 21-1,0 0 1,0 0-16,43 0 0,-22 0 15,43 0-15,-1 0 0,22 0 0,0 0 16,0 0-16,21 0 0,-21 0 0,21 0 16,-22 0-16,1 0 15,0 0-15,0 0 0,-21 0 0,-1 21 16,-20-21-16,-1 0 0,-20 0 0,-1 0 16,-21 21-16,21-21 0,-42 21 15,0 1-15,0-1 0,0 0 16,0 0-16,0 0 0,0 22 15,-21-22-15,21 0 0,0 21 0,-21-21 16,0 22-16,21-22 0,-21 21 0,21-21 16,-21 22-16,-1-22 0,22 21 15,-21-21-15,0 1 0,0 20 0,0-21 16,0 0-16,-1 0 0,1 1 0,-21-22 16,21 21-16,-22 0 0,1-21 15,0 21-15,-22-21 0,1 0 0,-1 0 16,-20 0-16,-1 21 15,0-21-15,1 0 0,-22 0 0,21 0 16,0 0-16,1 21 0,20-21 0</inkml:trace>
  <inkml:trace contextRef="#ctx0" brushRef="#br0" timeOffset="9948.71">4000 6329 0,'-42'106'16,"42"-64"-16,0 0 16,0 1-16,0-1 0,-21 0 0,21 22 15,-21-22-15,0 1 0,-1-1 0,1 0 16,0 1-16,0-1 0,0 0 15,21-21-15,-21 1 0,21-1 0,-22 0 16,22 0-16,22-42 31,-22 0-31,21 0 0,0-1 0,0 1 16,0-21-16,0 21 0,1-22 16</inkml:trace>
  <inkml:trace contextRef="#ctx0" brushRef="#br0" timeOffset="10436.44">4000 6223 0,'0'0'0,"0"-21"0,0 0 0,22 21 16,-22-21-16,21 21 15,0 0-15,21 0 0,-21 0 16,43 0-16,-1 0 0,22 0 0,0 0 16,21 0-16,-1 0 0,22 0 0,0 0 15,0 0-15,0 0 0,22-22 16,-22 22-16,21 0 0,-21 0 0,0 0 15,0 0-15,-21 0 0,-1 0 16,-20 0-16,0 0 0,-22 0 16,1 0-16,-22 0 0,0 0 0,1 22 15,-22-22-15,-21 21 0,0 0 16,0 0-16,0 0 16,0 0-16,0 1 0,0 20 0,0-21 15,0 21-15,0-20 0,0 20 16,-21 0-16,21 1 0,-21-1 0,-1 0 15,22 1-15,0-1 0,0-21 0,-21 21 16,0 1-16,21-1 0,-21 0 16,21-20-16,-21 20 0,0-21 0,21 21 15,-22 1-15,1-22 0,0 21 16,-21-21-16,21 1 0,-22 20 16,-41 0-16,41-21 0,-20 1 15,-22-1-15,0-21 0,1 0 0,-43 0 16,21 0-16,-21 0 0,0 0 15,-21 0-15,0 0 0,21 0 0,-22-21 16,22 21-16,0-22 0,43 1 0,-1 0 16,0 21-16,22-21 0,-1 0 15,22 0-15,0-1 0,-1 1 0,22-21 16,0 21-16</inkml:trace>
  <inkml:trace contextRef="#ctx0" brushRef="#br0" timeOffset="10928.16">4424 6414 0,'0'0'0,"0"-22"0,0 44 32,0-1-32,0 21 0,-21-21 15,21 22-15,-22-1 0,22 0 16,-21 1-16,21-1 0,0 0 0,-21 1 15,0-1-15,0 0 0,21-21 16,-21 22-16,21-22 0,-22 0 16,1 0-16,21 0 0,0 1 0,-21-22 31,21-22-15,0 1-16,0 0 0,0 0 15,0 0-15,0-22 0,21 22 16,-21 0-16,21-21 0,-21 21 0,0-1 15,0 1-15,0 0 0,22 21 0,-1 0 32,-21 21-32,0 0 0,0 1 15,0-1-15,0 0 16,0 21-16,21-21 0,-21 1 0,21-1 16,-21 0-16,21 0 0,0 0 15,1-21-15,-1 21 16,0-21-16,0 0 0,0 0 0,0 0 15,22 0-15,-22 0 0,0-21 0,21 0 16,-20 21-16,20-21 0,-21 0 16,0 0-16,0-1 0,1 1 0,20 0 15,-21 0-15,-21 0 0</inkml:trace>
  <inkml:trace contextRef="#ctx0" brushRef="#br0" timeOffset="11259.97">4911 6752 0,'0'21'16,"-22"1"-16,1-1 0,0 0 15,0 0-15,21 0 0,-21 0 16,21 1-16,0-1 0,0 0 16,0 0-16,21-21 15,0 0 1,0 0-16,0 0 0,1 0 16,-1 0-16,0 0 0,0 0 0,0-21 15,0 21-15,1-21 0,-1 0 16,0-1-16,-21 1 0,0 0 0,0 0 15,0 0-15,0-22 0,0 22 16,0 0-16,-21 21 0,0-21 16,-1 21-16,1-21 0,0 21 0,0 0 15,-21 0-15,20 0 0,1 21 0,0 0 16,0 0-16,0-21 0,0 21 16,21 1-16,0-1 0,0 0 0,0 0 15,0 0-15,0 0 16,21-21-16,0 0 0,0 22 0,0-22 15,0 0-15,22 0 0,-1 0 0,-21 0 16</inkml:trace>
  <inkml:trace contextRef="#ctx0" brushRef="#br0" timeOffset="11792.31">5419 6752 0,'0'0'0,"0"-21"0,0-21 15,-22 42 1,1 0-16,0 0 0,0 0 0,0 21 15,0 0-15,-1 0 0,1 0 16,0 1-16,21-1 16,0 0-16,0 0 0,0 0 15,21-21 1,0 0-16,1 0 16,-1 0-16,0 0 15,0 0-15,0-21 0,0 0 0,1 21 16,-1-21-16,0 0 0,-21-1 15,21 22-15,0 0 16,-21 22 0,0-1-1,0 0-15,0 0 0,0 0 0,0 0 16,0 22-16,0-1 0,-21-21 16,21 22-16,-21 20 0,21-21 0,0 22 15,0-22-15,0 22 0,0-1 0,0-20 16,-21 20-16,21-21 0,0 22 15,-21-22-15,-1 22 0,22-22 16,-21 0-16,0 1 0,0-1 0,0 0 16,0 1-16,-22-22 0,22 21 0,0-21 15,-21 1-15,20-22 0,1 0 16,0 0-16,0 0 0,0 0 0,0-22 16,-1 1-16,22 0 0,0-21 0,0 21 15,0-22-15,0 1 0,0 0 16,0-1-16,0 1 0,0-22 0,0 22 15,0 0-15,0-1 0,22-20 0,-1 21 16,0-1-16,0 1 0,0 0 16,0-1-16,1 1 0,-1 0 0,21-1 15</inkml:trace>
  <inkml:trace contextRef="#ctx0" brushRef="#br0" timeOffset="12015.88">5651 6646 0,'0'0'0,"0"-21"0,0 0 15,0 42 17,0 0-32,0 1 15,0-1-15,0 0 0,0 0 0,0 0 16,0 0-16,0 1 0,0-1 0,0 0 16,0 0-16,0 0 15,0-42 32,0 0-47,0 0 0</inkml:trace>
  <inkml:trace contextRef="#ctx0" brushRef="#br0" timeOffset="12155.81">5694 6519 0,'0'0'16,"0"-21"-16,0 0 0,0 42 62,21-21-62,-21 21 0,21-21 16,0 0-16,0 22 0</inkml:trace>
  <inkml:trace contextRef="#ctx0" brushRef="#br0" timeOffset="12548.58">6096 6646 0,'0'0'0,"0"85"31,0-64-31,0 0 0,0 1 0,-21-1 16,21 0-16,0 0 15,0 0-15,0 0 0,-21 1 16,21-1-16,-22-21 0,22 21 16,-21-21-16,0 0 15,21-21 1,0 0-16,0-1 0,0 1 15,0 0-15,0 0 0,0 0 16,21-22-16,-21 1 0,21 21 0,22-21 16,-22 20-16,0-20 0,21 21 0,-20 0 15,20 21-15,-21 0 0,21 0 16,-20 0-16,20 0 0,-21 21 0,21 0 16,-20 21-16,-1-20 0,-21 20 15,21-21-15,-21 21 0,0-20 16,0 20-16,0-21 0,0 0 0,0 0 15,-21 1-15,0-1 0,-1 0 0,22 0 16,-21-21-16,0 0 0,0 0 16,0 0-16,0-21 15,21 0-15</inkml:trace>
  <inkml:trace contextRef="#ctx0" brushRef="#br0" timeOffset="14056.22">7091 2540 0,'0'0'0,"0"21"16,0 0-16,-21 1 16,21-1-1,0 0 1,0-42 31,0 0-32,0-1-15,0 1 16,0 0-16,0 0 0,0 0 16,0 0-16,0-1 0,0-20 0,0 21 15,0-21-15,21 20 0,-21 1 16,21-21-16,-21 0 0,21 20 0,0-20 16,-21 21-16,21-21 0,1-1 15,-1 1-15,0-22 0,0 22 0,21 0 16,1-22-16,-1 1 0,22 20 15,20-20-15,1-1 0,21 1 0,-22-1 16,22 1-16,0-1 0,21 1 16,0-1-16,0 1 0,42-1 0,-20 22 15,20-21-15,-21 20 16,43 1-16,-22 21 0,0 0 0,22-1 16,-43 1-16,21 21 0,-21 0 15,1 0-15,-1 0 0,0 21 0,-21 1 16,21-1-16,-21 0 0,-21 21 15,21 1-15,-21 20 0,-22-21 0,22 22 16,-21-22-16,0 22 0,-1-1 0,1 1 16,-22-1-16,1 1 0,-22 20 15,1-20-15,-1 21 0,0-22 0,-21 1 16,22-1-16,-22 1 0,-21-1 16,21-21-16,-21 22 0,0-22 0,0 1 15,0-1-15,0-21 0,0 21 16,0-20-16,0 20 0,-21-21 15,0 0-15,0 0 0,-1 1 16,1-22 0,0 0-16,0 0 0,0 0 15,0-22-15,-1 1 0,1 0 0</inkml:trace>
  <inkml:trace contextRef="#ctx0" brushRef="#br0" timeOffset="14448">11663 2138 0,'0'0'0,"-21"-21"0,-1 21 0,1-21 16,0 21-16,42 21 31,0 0-15,1 0-16,-1 21 0,21-20 0,0 20 15,1-21-15,-1 21 0,0 1 16,1-1-16,-1-21 0,0 22 0,-20-1 15,20-21-15,0 21 0,-21-20 0,1-1 16,-1 0-16,21 0 16,-21 0-16,0-21 0,1 0 0,-1 0 15,0 0-15,0 0 0,0-21 16,0 0-16,-21 0 0,43 0 16,-22-22-16,0 1 0,0 0 0,0-1 15,22 1-15,-22-22 0,0 22 16,0 0-16,22-1 0,-22 1 0,0 21 15,0 0-15,0 0 0,-21-1 16,0 1-16,0 0 0,0 42 31,-21 0-15,0 1-16,21-1 0,-21 0 16</inkml:trace>
  <inkml:trace contextRef="#ctx0" brushRef="#br0" timeOffset="15101.17">11917 4255 0,'0'0'0,"-21"-43"0,21-20 0,0 20 15,0 1-15,0-21 0,0 20 0,0 1 16,0 0-16,21-1 0,-21 22 16,21-21-16,-21 21 0,0-1 0,0-20 15,0 21-15,21 21 16,-21-21-16,0 0 0,21 21 16,-21 21-1,0 21-15,0-21 16,0 43-16,0-22 0,21 43 0,-21-1 15,22 1-15,-22 21 0,21-21 16,0 20-16,-21 1 0,21-21 0,0 21 16,0 0-16,1-1 0,-22 1 15,0 0-15,21 0 0,-21 0 0,21 0 16,-21-1-16,0 1 0,0 0 0,0 0 16,0 0-16,0-22 0,0 22 15,-21 0-15,0 0 0,-1-21 16,22 20-16,-21 1 0,0-21 0,21 0 15,-21-22-15,21 22 0,0-22 0,0 1 16,0-22-16,0 22 0,0-22 16,0-21-16,0 21 0,0-20 0,0-44 31,21-20-31,-21 21 0,21-21 0,0-1 16,-21-20-16,22 20 0,-1-41 15,-21 20-15,21-20 0,0-22 0</inkml:trace>
  <inkml:trace contextRef="#ctx0" brushRef="#br0" timeOffset="16296.54">12531 3620 0,'0'-43'0,"0"86"0,0-107 0,0 22 16,0 21-16,0-22 0,0 22 16,-22 21-16,22-21 0,-21 0 0,0 21 15,0 0-15,0 0 16,0 0-16,21 21 16,-22-21-16,1 21 0,0-21 15,0 21-15,0-21 16,0 0-16,-1 0 15,22-21 1,0 0 0,0 0-1,0 0 17,22 21-32,-1 0 0,0 0 15,0 0-15,0-22 0,22 22 16,-22 0-16,42 0 0,-20 0 15,20 0-15,22 0 0,21 0 0,-1-21 16,22 21-16,0 0 0,0 0 16,22 0-16,20 0 0,0 0 0,22 0 15,-22 0-15,43 0 0,-22 0 16,22 0-16,0 0 0,-1 0 0,1 0 16,0 0-16,-22 0 0,22 0 15,-43 0-15,22-21 0,-43 21 0,0 0 16,0 0-16,-21 0 15,-21 0-15,0 0 0,0 0 0,-22 0 0,1 0 16,-22 0-16,1 0 16,-1 0-16,-20 0 0,-1 0 0,0 0 15,-20 0-15,-1 0 0,0-21 16,0 21-16,-21 21 31,0 0-31,0 22 16,0-22-16,0 21 0,-21-21 15,0 22-15,0-1 0,21 0 0,-22 1 16,1 20-16,0-21 0,0 1 16,0 20-16,0 22 0,-1-22 15,1 22-15,0 21 0,0-21 0,0 20 16,0-20-16,-1 21 0,1 21 16,0-21-16,0 21 0,21-21 0,0-1 15,-21 22-15,21-21 0,0 0 0,0 0 16,0 0-16,0 0 0,0-1 15,0 1-15,0 0 0,0 0 0,0-21 16,0 20-16,0-20 0,0 21 0,0-21 16,0-22-16,0 22 0,0-22 15,0 1-15,0-1 0,21 1 0,-21-22 16,0 22-16,0-22 0,0 0 0,0 1 16,0-1-16,0-21 15,0 21-15,0-20 0,0-1 0,0 0 16,0 0-16,0 0 0,-21-21 15,0 21-15,-1-21 0,1 0 16,0 22-16,-21-22 16,21 21-16,-1-21 0,-20 0 0,0 0 15,-1 0-15,1 0 0,0 21 0,-1-21 16,-20 0-16,-1 0 0,-20 0 16,-1 0-16,0 0 0,-20 0 0,-1 0 15,0 0-15,0 0 0,-21 0 0,0 0 16,0 0-16,0 0 0,0-21 0,-21 21 15,21 0-15,0 0 16,-21-21-16,21 21 0,-21 0 0,-1 0 16,1-22-16,-21 22 0,21-21 0,-22 21 15,1 0-15,0-21 0,-1 21 0,22-21 16,0 21-16,21 0 0,0 0 16,42 0-16,-20-21 0,20 21 0,21 0 15,1 0-15,-1 0 0,22 0 0,0 0 16,21 0-16,-22 0 0,22-21 0,0 21 15,21-22 1,0 1-16,0 0 0,0 0 16,0 0-16,21-22 0,-21 1 0,21 0 15,0-1-15</inkml:trace>
  <inkml:trace contextRef="#ctx0" brushRef="#br0" timeOffset="17176.06">12150 3641 0,'0'0'0,"-22"0"0,1 0 0,0 0 16,0 0-16,0 0 0,0 0 15,21-21-15,-22 21 0,1-22 16,21 1-16,0 0 0,0 0 0,-21 0 16,21 0-16,0-1 0,0 1 15,0 0-15,0 0 0,0 0 16,21 0-1,0 21-15,22 0 0,-1-22 0,-21 22 0,43 0 16,-22 0-16,0 0 0,22 0 16,-22-21-16,1 21 0,20 0 15,-21 0-15,1 0 0,-1 0 0</inkml:trace>
  <inkml:trace contextRef="#ctx0" brushRef="#br0" timeOffset="42748.2">12361 3704 0,'21'0'0,"-21"-21"0,22 21 16,-22-21-16,21 0 16,0 0-16,-21-1 15,0 1 1,0 0-16,0 0 15,0 0-15,0 0 0,0-1 16,0 1-16,-21 21 16,0-21-16,-1 21 0,1 0 15,0 0-15,0 0 16,0 0-16,-22 0 0,22 0 0,0 21 16,-21 0-16,-1 22 0,22-22 0,-21 0 15,0 21-15,20-20 0,-20 20 16,21-21-16,-21 21 0,20 1 0,1-22 15,21 21-15,0 1 0,0-1 0,0 0 16,0 1-16,0-22 0,0 21 16,43 0-16,-22-20 0,21-1 15,0 21-15,1-42 0,-1 21 16,22 0-16,-1-21 0,-21 0 0,22 0 16,-22 0-16,22 0 0,-22-21 0,22 0 15,-22 0-15,0 0 0,1-22 16,-1 1-16,0 0 0,1-1 0,-22 1 15,0 0-15,0-1 0,-21 1 0,0 0 16,0-1-16,-21 1 0,0 0 16,0-1-16,-22 22 0,1 0 0,0-21 15,-22 21-15,1 21 0,-1 0 16,1 0-16,-22 0 0,21 0 0,-20 21 16,20 0-16,1 21 0,-1-21 15,1 22-15,20-1 0,1 0 16,21 1-16,0-1 0,21 0 0,0 22 15,0-22-15,21 1 0,21-1 0,1-21 16,-1 21-16,0-20 0,22-1 16,-1 0-16,-20 0 0,20-21 0,1 0 15,-1 0-15,1 0 0,-1-21 16,-21 0-16,1 0 0,-1-22 0,0 22 16,1-21-16,-22-1 0,0 1 0,-21 21 15,0-21-15,0-1 0,0 1 16,-21 0-16,0-1 0,-22 22 0,1-21 15,0 42-15,-1-21 0,-20 21 16,-1 0-16,1 0 0,-1 0 16,1 21-16,21 0 0,-22 21 0,22-21 15,21 1-15,-22 20 0,22-21 16,0 21-16,21-20 0,0 20 0,0-21 16,21 0-16,21 0 0,-20 22 0,20-43 15,0 21-15,1 0 0,-1-21 16,21 0-16,-20 0 0,-1 0 0,0-21 15,1 0-15,-22 0 0,21-1 0,-21 1 16,1 0-16,-1 0 0,-21-21 16,0-1-16,0 22 0,0-21 0,-21 21 15,-1-1-15,-20 1 0,21 0 16,-21 21-16,-1 0 0,1 0 16,0 0-16,-1 0 0,1 21 0,0 0 15,-1 1-15,22-1 0,-21 0 16,21 0-16,21 0 0,0 0 0,0 1 15,0 20-15,0-21 0,42-21 0,-21 21 16,0 0-16,22 1 0,-1-22 16,-21 0-16,21 0 0,1 0 0,-1 0 15,-21 0-15,22 0 0,-22-22 0,0 1 16,-21 0-16,21 0 16,-21 0-16,0 0 0,0-1 0,-21 1 15,21 0-15,-21 21 16,0 0-16,-1 0 15,1 0-15,0 0 0,0 0 16,0 21-16,21 0 0,-21-21 16,21 22-16,-22-1 0,1 0 15,21 0 1,0 0-16,0 0 16,21-21 62,1 0-63,-22-21 32,-22 21-31,1 0-16,0-21 0,0 21 15,0-21-15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3:34:56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3683 1482 0,'21'0'15,"0"0"1,0 0-1</inkml:trace>
  <inkml:trace contextRef="#ctx0" brushRef="#br0" timeOffset="2511.58">1630 487 0,'0'-21'0,"0"0"16,0-1 0,0 1-16,0 0 15,-21 21 1,21-21-16,-22 21 15,22 21 1,0 0-16,0 0 16,-21 1-16,21-1 0,0 0 15,-21 0-15,21 0 0,0 0 0,0 1 16,0-1-16,0 0 0,0 0 16,0 0-16,21-21 0,0 21 0,1-21 15,-1 0-15,21 22 0,-21-22 16,22 0-16,-1 0 0,-21 0 15,21 0-15,1 0 0,-1-22 16,0 1-16,-20 21 0,20-21 16,0 0-16,-21 0 0,22 0 0,-22-1 15,0-20-15,0 21 0,-21 0 16,0 0-16,0-1 0,0 1 16,0-21-16,0 21 0,-21 0 0,0 21 15,0-22-15,0 1 0,-1 21 16,1 0-16,0 0 15,0 0-15,0 0 0,21 21 16,-21 1-16,21-1 0,0 0 16,-22 21-16,22-21 15,0 22-15,0-22 0,0 21 0,0 1 16,0-1-16,0 0 0,0 1 16,0-1-16,0 0 0,0 22 15,0-22-15,0 0 0,0 22 0,0-22 16,22 1-16,-22-1 0,21 0 15,-21 1-15,0-1 0,0-21 0,0 21 16,0-20-16,0-1 0,0 0 16,0 0-16,0 0 0,0 0 15,-21 1-15,-1-22 16,1 0-16,0 0 16,0 0-16,0 0 0,0-22 0,-22 1 0,22 0 15,0 0-15,-21 0 16,20 0-16,-20-1 0,21-20 0,-21 21 15,-1-21-15,22 20 0,0 1 16,0 0-16,-22 0 0,43 0 16,-21 21-16,0 0 0,21 21 31,0 0-31,0 0 16,0 0-16,21 1 0,0-1 0,1 21 15,-1-21-15,21 0 0,-21 1 16,22-1-16,-22 0 0,21 0 15,0 0-15,1-21 0,-22 21 16,21-21-16,1 0 0,-1 0 16,-21 0-16,21 0 0,1 0 0,-1 0 15,-21-21-15,22 0 0,-1 0 16,-21 21-16,21-42 0,-20 20 0,-1 1 16,0-21-16,0 21 0,0-22 15,-21 1-15,0 21 0,0-21 16,0 20-16,0-20 0,0 21 0,0 0 15,0 0-15,0 42 47,0 0-47,-21 21 0,21-21 16,-21 22-16,21-22 0,-21 21 0,21-21 16,0 22-16,0-22 0,0 0 15,0 21-15,0-20 0,0-1 0,0 0 16,0 0-16,0 0 15,0-42 32,0 0-47,0 0 0,0 0 0,0-1 16,21 1-16,-21-21 16,21 21-16,-21-22 0,21 22 0,0-21 15,1 21-15,-22 0 0,21-22 16,0 43-16,-21-21 0,0 0 0,21 21 15,0 0 1,-21 21-16,0 0 16,0 0-16,0 1 0,0-1 0,21 0 15,-21 0-15,0 0 0,22 22 16,-22-22-16,0 0 0,0 0 0,21 0 16,0 0-16,-21 1 0,21-22 15,0 21-15,0-21 0,1 0 16,20 0-16,-21 0 15,0 0-15,0 0 0,22 0 16,-22-21-16,21 21 0,-21-22 0,1 1 16,-1 0-16,0-21 0,0 21 15,0-1-15,0-20 0,1 21 0,-1-21 16,-21 20-16,21 1 0,-21 0 16,0 0-16,0 0 0,0 42 31,-21 0-16,21 0-15,-21 0 0,-1 22 16,22-22-16,0 0 0,0 0 16,0 22-16,0-22 0,0 0 0,0 0 0,0 0 15,0 0-15,0 1 16,0-1-16,22-21 0,-22 21 0,21-21 16,0 0-16,21 0 0,-21 0 15,1 0-15,20 0 0,0 0 0,1-21 16,-22 0-16,21 21 0,0-22 15,1 1-15,-22 0 0,21-21 16,-21 21-16,1-1 0,-1-20 0,0 21 16,0 0-16,0 0 0,0-22 15,-21 22-15,0 0 0,0 0 16,0 0-16,0-1 16,0 1-16,0 42 31,0 1-31,0-1 15,0 0-15,0 21 0,0-21 16,-21 22-16,21-1 0,0 0 0,0 1 16,0-1-16,0 0 0,0 22 15,-21-22-15,21 22 0,0-1 0,0 22 16,0-22-16,-21 22 0,21 0 16,0-1-16,0 1 0,0-21 0,0 20 15,0 1-15,0 0 16,0-1-16,0 1 0,0-22 0,0 22 15,0-21-15,0-22 0,0 21 16,0-20-16,0-1 0,0 0 0,0-20 16,21-1-16,-21 0 0,0 0 15,21-21-15,-21-21 16,0 0 0,0 0-16,0-1 0,0-20 15,0 21-15,0-21 0,0-22 0,0 1 16,0-1-16,0 1 0,0-1 15,0-21-15,0 1 0,0-1 0</inkml:trace>
  <inkml:trace contextRef="#ctx0" brushRef="#br0" timeOffset="2855.76">3598 1058 0,'-21'-21'0,"42"42"0,-42-84 0,0 42 16,21 0-16,0-22 0,0 22 0,0 0 15,0 0-15,0 0 0,0-1 16,21 22 0,21-21-16,-20 21 0,-1 0 0,21 0 15,0 0-15,-20 21 0,20-21 16,0 22-16,1-1 0,-22 21 0,21-21 16,-21 22-16,0-1 15,-21 0-15,0-21 0,0 22 0,0-1 16,0 0-16,-21-20 0,0 20 15,-21-21-15,21 0 0,-1 0 0,-20 1 16,21-1-16,-21-21 0,20 0 16,1 21-16,0-21 0,0 0 0,0 0 15,21-21 1,0 0 0,21-1-16,0 1 15,0 21 1</inkml:trace>
  <inkml:trace contextRef="#ctx0" brushRef="#br0" timeOffset="3480.08">3873 1355 0,'22'21'0,"-44"-42"0,65 42 16,-22-21-16,0 0 16,0 0-16,0-21 15,22 21-15,-22-21 0,0-1 0,21 1 16,-20 0-16,20-21 0,-21 21 15,21-22-15,-20 1 0,20-22 16,-21 1-16,21 21 0,-20-22 16,-1 1-16,0-1 0,-21 22 15,0-1-15,0-20 0,0 42 0,0-22 16,0 1-16,0 21 0,-21 0 16,0 21-16,21-21 0,-22 21 0,1 0 15,0 0-15,0 0 0,0 21 16,0 0-16,21 0 0,-22 0 0,1 22 15,21-22-15,0 21 0,0 0 16,-21 22-16,21-1 0,0-20 0,0 20 16,0 1-16,0-1 0,0-20 15,0 20-15,0-21 0,21 1 16,0-1-16,1-21 0,-1 22 16,0-22-16,0 0 0,21 0 0,-20-21 15,-1 0-15,21 0 0,-21 0 16,22 0-16,-22 0 0,21 0 0,-21 0 15,0-21-15,22-21 0,-22 20 16,0 1-16,0-21 0,0 0 16,1-1-16,-1 22 0,-21-21 0,0-1 15,21 22-15,-21 0 0,0 0 16,21 0-16,-21 42 16,0 0-1,0 0-15,0 0 0,0 1 0,0-1 16,0 21-16,0-21 15,0 22-15,0-22 0,0 0 0,0 21 16,0-21-16,0 1 0,0-1 0,0 0 16,0 0-16,21 0 15,0-21-15,1 0 16,-1 0 0,-21-21-16,0 0 0,0 0 0,21 0 15,-21-1-15,21 1 0</inkml:trace>
  <inkml:trace contextRef="#ctx0" brushRef="#br0" timeOffset="3839.9">5016 699 0,'0'0'0,"-21"0"0,-63 21 31,62 0-31,22 0 0,-21-21 0,21 21 16,0 0-16,0 1 15,21-22-15,1 21 0,-1-21 16,0 0-16,0 0 16,0 0-16,0 0 0,1-21 15,-22-1-15,21 1 0,0 0 16,-21 0-16,0 0 0,0 0 16,0-1-16,0 1 0,0 0 15,-21 21-15,0 0 0,-1-21 0,1 21 16,0 0-16,0 0 15,0 21-15,21 0 0,-21 0 0,21 1 16,-22-1-16,22 21 0,-21-21 16,21 0-16,0 22 0,0-22 15,0 21-15,0-21 0,21 1 0,1-1 16,-1 0-16,0 0 0,0 0 16,21 0-16,-20 1 0,-1-1 0</inkml:trace>
  <inkml:trace contextRef="#ctx0" brushRef="#br0" timeOffset="4659.28">5567 1080 0,'0'0'0,"21"-22"0,0-83 15,-21 83 1,0 1-16,0 0 0,0 0 16,-21 0-16,0 21 15,0 0-15,21 21 0,-22-21 16,1 21-16,0 0 0,21 22 0,-21-22 15,21 21-15,-21-21 0,0 22 16,21-22-16,0 21 0,0 0 16,0-20-16,0-1 0,0 21 15,0-21-15,0 0 0,21 1 0,0-1 16,0-21-16,0 21 0,0-21 16,1 0-16,-1 0 0,0 0 0,21 0 15,-21 0-15,22-21 0,-22 0 16,21-1-16,-21 1 0,22 0 0,-22 0 15,0-21-15,0 20 0,0-20 16,1 21-16,-1-21 0,-21 20 0,21 1 16,-21 0-16,0 0 0,0 0 15,0 0-15,0 42 32,0 0-32,-21 0 15,21 0-15,-21 0 0,21 1 0,0 20 16,0-21-16,0 21 0,0-20 15,0-1-15,0 0 0,0 0 0,0 0 16,21 0-16,0 1 0,0-22 16,0 21-16,0-21 0,22 0 15,-22 0-15,0 0 0,21-21 16,-20-1-16,-1 1 0,21 0 0,-21-21 16,0-1-16,1 1 0,-1 0 15,0-22-15,0 22 0,0-22 0,-21 1 16,0-1-16,0 22 15,0-21-15,0 20 0,0-20 0,21 20 16,-21 1-16,0 0 0,0-1 16,0 22-16,0-21 0,0 21 0,0 0 15,0-1-15,0 1 0,-21 21 16,0 0-16,21 21 16,-21 22-16,21-22 0,-21 21 15,21-21-15,-21 22 0,21 20 0,0-20 16,0-1-16,0 21 0,0 1 15,0-22-15,-22 22 0,22-1 0,0-20 16,0 20-16,0-21 16,0 1-16,0-1 0,0 0 0,0-20 15,0 20-15,0-21 0,22 0 16,-1 0-16,0-21 0,0 0 16,0 0-16,0 0 0,22 0 15,-22 0-15,0-21 0,21 21 0,-20-21 16,20 0-16,0 0 0,-21 0 15,22-22-15,-22 22 0,21 0 0,-21-21 16,1 20-16,-1-20 0,0 21 16,-21-21-16</inkml:trace>
  <inkml:trace contextRef="#ctx0" brushRef="#br0" timeOffset="4795.62">6244 677 0,'0'0'0,"-21"22"0,0-22 16</inkml:trace>
  <inkml:trace contextRef="#ctx0" brushRef="#br0" timeOffset="4875.57">6816 593 0,'105'-64'16,"-83"64"-1,-22-21-15</inkml:trace>
  <inkml:trace contextRef="#ctx0" brushRef="#br0" timeOffset="5231.88">5821 508 0,'0'0'0,"-21"21"0,-1 0 0,1 1 16,21-1-16,-21 0 0,21 0 15,0 0-15,0 0 0,21-21 16,0 0-16,1 0 0,-1 0 16,21 0-16,-21-21 0,22 21 0,-1-21 15,-21 0-15,21 0 0,-20 0 16,-1-1-16,0 1 0,-21 0 0,21 0 15,-21 0-15,0 0 0,0-1 16,-21 1-16,0 0 0,-22 21 16,22 0-16,0 0 0,0 0 15,-21 0-15,20 21 0,1 0 16,0 1-16,0-1 0,0 0 0,21 0 16,0 0-16,0 0 0,0 1 15,0-1-15,0 0 16</inkml:trace>
  <inkml:trace contextRef="#ctx0" brushRef="#br0" timeOffset="5823.58">6329 783 0,'0'0'0,"-21"0"0,-1 0 15,1 0-15,0 0 0,0 0 16,42 0 0,0 0-16,0 0 15,1 0-15,20 0 16,21-21-16,-20 21 0,20 0 0,1 0 16,-1-21-16,-20 21 0,20 0 15,1 0-15,-22-21 0,0 21 0,1 0 16,-22 0-16,0 0 0,0 0 15,-21-21 1,-21 21 0,0 0-16,21-22 31</inkml:trace>
  <inkml:trace contextRef="#ctx0" brushRef="#br0" timeOffset="6499.53">7302 508 0,'0'-21'16,"0"42"15,0 0-15,0 0-16,0 1 0,-21-1 0,21 21 15,0 0-15,-21 1 0,21-1 16,-21 0-16,21 1 0,0 20 16,0-20-16,-21-1 0,21 0 0,0 1 15,0-1-15,0-21 0,0 0 16,0 0-16,0 1 0,0-1 0,21-21 31,0-21-31,0-1 0,-21 1 16,21 0-16,1 0 0,-1-21 15,0 20-15,0-20 0,0 0 16,0-1-16,1 1 0,-1 0 0,0 21 16,0-22-16,-21 22 0,21 0 15,0 0-15,-21 42 32,0 0-32,0 0 15,0 0-15,0 22 0,0-22 0,0 21 16,0 1-16,22-1 0,-22 0 15,21-21-15,0 22 0,-21-22 0,21 0 16,21 0-16,-20 0 0,-1 1 16,21-22-16,-21 0 0,22 0 0,-1 0 15,-21 0-15,21 0 0,1-22 16,-22 1-16,21 0 0,-21 0 0,22-21 16,-22 20-16,0-20 0,0 0 15,-21-1-15,0-20 0,0 21 0,0-22 16,0 22-16,0-1 15,0-20-15,0 21 0,-21 20 0,0-20 16,0 21-16,0-21 0,-1 20 16,1 22-16,0-21 0,0 21 0,0 0 15,0 0-15,-1 0 0,1 21 16,0 1-16,0-1 0,21 0 16,-21 0-16,21 21 0,0-20 15,0-1-15,0 0 0,0 21 0,0-21 16,21 1-16,0-1 0,0 0 15</inkml:trace>
  <inkml:trace contextRef="#ctx0" brushRef="#br0" timeOffset="7237.01">8572 868 0,'0'0'0,"22"-21"15,-22-43 1,0 43-16,0 0 0,-22 0 15,1 0-15,21-1 0,-21 1 16,0 21-16,0-21 0,0 21 16,-1 0-16,1 21 15,0-21-15,0 21 0,0 1 0,0 20 16,-1 0-16,1-21 16,0 22-16,0 20 0,0-20 0,21-1 15,-21-21-15,21 21 0,0 1 16,0-22-16,0 21 0,0-21 0,0 1 15,21-22-15,0 21 0,0-21 0,0 21 16,0-21-16,1 0 0,-1 0 16,0 0-16,0-21 0,0 0 0,0-1 15,1 1-15,-1 0 0,0-21 16,0-1-16,0 1 0,-21 0 0,21-1 16,-21 1-16,22 21 0,-22-21 15,0 20-15,0 1 0,0 0 0,21 0 16,-21 0-16,0 42 31,-21 0-31,21 0 16,0 22-16,0-22 0,-22 21 0,22-21 15,-21 22-15,21-1 0,0-21 16,0 21-16,0-20 0,0-1 0,0 21 16,21-21-16,1-21 0,-1 21 15,0 1-15,0-22 0,0 0 0,22 0 16,-22 0-16,0 0 0,21 0 0,-21-22 15,22 22-15,-22-21 0,0 0 16,21 0-16,-20-21 0,-1 20 0,0-20 16,0 0-16,0-1 15,-21 1-15,21 0 0,-21 21 0,22-22 16,-22 22-16,21 0 0,-21 42 31,0 0-15,0 0-16,-21 22 0,21-22 0,-22 21 15,22 1-15,0-22 0,0 21 16,0-21-16,0 22 0,0-22 0,0 0 16,0 0-16,22 0 0,-22 0 0,21 1 15,0-22-15,0 0 16,0 0-16,0 0 0,1-22 16,-1 1-16,0 0 15,0 0-15,-21-21 0,0-1 0,21 22 16,0-21-16</inkml:trace>
  <inkml:trace contextRef="#ctx0" brushRef="#br0" timeOffset="7588.09">9271 339 0,'0'0'0,"-21"0"0,0 0 0,-64 21 31,64-21-31,0 21 0,-1 0 0,1 0 0,21 1 16,0-1-1,0 0-15,0 0 0,0 0 16,21-21-16,1 0 0,-1 21 16,0-21-16,0 0 0,0 0 0,0 0 15,1 0-15,-1 0 0,0 0 16,0-21-16,0 0 0,0 0 16,-21-21-16,22 20 0,-22 1 15,0-21-15,0 21 0,0-22 0,0 22 16,0 0-16,0-21 15,-22 21-15,1-1 0,0 22 16,63 0-16,-63 22 16,0-22-16,0 21 0,0 0 15,0 0-15,-1 21 0,22-20 0,0-1 16,0 0-16,0 0 16,22-21-16,-1 0 0,21 0 0</inkml:trace>
  <inkml:trace contextRef="#ctx0" brushRef="#br0" timeOffset="7944.44">10012 148 0,'0'0'0,"0"-21"0,0 0 16,-21 21-1,-1 21 1,1 21-1,21-20-15,-21-1 0,21 21 16,0 0-16,0 1 0,-21-1 0,21 0 16,-21 22-16,0-22 0,21 22 0,0-22 15,-22 22-15,1-1 0,21-21 16,0 22-16,0-22 0,0 22 0,0-22 16,0 0-16,0-20 0,0 20 15,0-21-15,0 0 0,0 0 16,21 1-16,1-1 0,-1-21 15,0 0-15,0 0 0,0 0 0,0 0 16,1 0-16,20-21 0,-21-1 0,21 22 16,-20-42-16,20 21 0,-21 0 15,0 0-15,22-22 0,-43 22 0,21-21 16,-21 21-16</inkml:trace>
  <inkml:trace contextRef="#ctx0" brushRef="#br0" timeOffset="8159.59">9715 720 0,'0'0'0,"-42"0"16,21 0-16,-21-21 0,63 21 15,-21-22-15,-21 22 0,-22 0 0,86 0 16,-22 0 0,21 0-16,-21 0 0,43 0 15,-22 0-15,0 0 0,22 0 0,-22 0 16,1 0-16,-1 0 0,0 0 0,1-21 15,-1 21-15,-21 0 0,0 0 16,0-21-16,1 21 0,-22-21 16</inkml:trace>
  <inkml:trace contextRef="#ctx0" brushRef="#br0" timeOffset="9835.51">14351 106 0,'0'0'0,"-21"-64"32,21 43-32,0 0 0,-21 21 15,-1 0 16,1 0-15,21 42-16,0-20 16,0 20-16,0 0 0,0 1 0,0-1 15,0-21-15,0 21 0,0 1 16,21-1-16,1 0 0,-22 1 0,21-1 16,-21 0-16,21 1 0,-21-1 15,21 0-15,-21 1 0,0 20 16,21 1-16,0-22 0,-21 22 0,22-1 15,-22 1-15,21-1 0,-21-21 16,21 22-16,0-1 0,-21-20 16,21 20-16,0 1 0,-21-1 0,22 1 15,-22-22-15,0 22 0,21-1 0,0 1 16,-21-1-16,0 1 0,0-1 16,21-21-16,-21 22 0,21-1 0,-21 1 15,0-1-15,0 1 0,21-1 16,-21 1-16,22 21 0,-22-22 0,21 1 15,-21-1-15,0 1 0,21-1 0,0 1 16,-21-1-16,21 1 0,-21 20 16,21-20-16,1 20 0,-22-20 0,21-1 15,0 1-15,-21 21 16,21-22-16,-21 1 0,21-1 0,-21 1 16,0 20-16,0-20 0,21 20 0,-21-20 15,0-1-15,22 22 0,-22-21 16,0-1-16,0 1 0,0-1 0,0 22 15,21-22-15,-21 22 0,0-22 16,0 22-16,0 0 0,0-22 0,0 22 16,0 0-16,0-22 0,0 22 0,0-1 15,0 1-15,0 0 16,0-1-16,0-20 0,0 21 0,0-1 16,0-20-16,0 20 0,-21 1 0,21 21 15,-22-21-15,22 20 0,0-20 16,0 21-16,-21-21 0,0 20 0,0-20 15,21 21-15,0 0 0,-21 0 0,0-1 16,-1-20-16,22 21 0,-21 0 16,0 0-16,21-1 0,0 1 0,-21-21 15,21 21-15,-21 0 0,21-22 0,-21 22 16,21 0-16,0 0 0,0 0 16,0-1-16,0-20 0,-22 21 0,22-21 15,0 20-15,-21 1 0,21 0 16,0 0-16,0-21 0,-21 20 0,21 1 15,-21-21-15,21 21 0,0-22 16,-21 22-16,0 0 0,-1-21 0,22 21 16,0-22-16,-21 22 0,21-21 0,-21 21 15,0-22-15,21 22 0,0-21 16,0-1-16,0 22 0,-21-21 0,21 0 16,0-1-16,-21 22 0,21-21 0,0 21 15,0-22-15,0 1 0,-22 21 16,22-22-16,-21 1 0,21 0 0,-21 21 15,21-22-15,0 1 0,0 21 16,-21-22-16,21 1 0,-21 0 16,21-1-16,-21 1 0,21 0 0,0-1 15,0 1-15,-22 0 0,22 21 16,-21-22-16,21-20 0,0 20 0,0 1 16,0 0-16,-21 21 0,21-22 0,-21 1 15,21 0-15,-21-1 0,21 1 16,0 0-16,-21-1 0,-1 1 0,22 21 15,-21-22-15,21 1 0,0 0 0,-21-1 16,0 1-16,21 0 0,-21-1 16,21 1-16,0 21 0,0-21 0,-21-1 15,21 1-15,0 21 0,-22-22 16,22 1-16,0 0 0,0-1 16,0 1-16,-21 0 0,21-1 0,-21 1 15,21 0-15,0-1 0,0-20 16,-21 21-16,21-1 0,0-20 0,0 20 15,0-20-15,0 21 0,0-22 16,0 22-16,0-22 0,0-20 0,0 20 16,0-21-16,0 1 0,0-1 0,0 0 15,0-20-15,0-1 0,0 0 16,0 0-16,-21-21 0,0 0 16,-1 0-16,1-21 0</inkml:trace>
  <inkml:trace contextRef="#ctx0" brushRef="#br0" timeOffset="12728.52">15875 423 0,'-21'0'15,"21"22"17,-21-22-32,21 21 0,0 0 15,0 0 1,0 0-16,0 0 0,0 1 15,0-1 1,21 0-16,0-21 0,0 0 16,0 0-16,0 0 0,1 0 15,20 0-15,-21 0 16,0 0-16,22-21 0,-22 0 0,21-1 0,-21 22 16,22-21-16,-1 0 15,-21 0-15,0 0 0,22 0 0,-22-1 16,-21 1-16,21-21 0,-21 21 15,0 0-15,0-1 0,0-20 0,0 21 16,-21 0-16,0 0 0,21-1 16,-22 1-16,-20 0 0,21 21 0,0 0 15,0 0-15,-22 0 0,22 0 16,0 21-16,-21 0 0,20 1 0,-20-1 16,21 0-16,-21 21 0,20-21 0,1 22 15,0-1-15,0-21 16,0 22-16,0-1 0,-1 0 0,22-21 15,-21 22-15,21-22 0,0 21 16,0-21-16,0 1 0,0-1 0,21 21 16,1-21-16,-1 0 0,0-21 15,0 22-15,0-1 0,0-21 0,1 0 16,-1 21-16,0-21 0,0 0 16,0 0-16,0 0 0,1 0 0,-1 0 15,0 0-15,-21-21 16,0 0-16,0-1 15,-21 22-15,0-21 16,-1 21-16,1 0 0,-21 0 16,21 0-16,0 0 0,-22 0 0,22 21 15,0-21-15,-21 22 0,20-1 16,1 0-16,0 21 0,-21-21 0,21 22 16,-1-22-16,1 21 0,0 1 15,21-22-15,0 21 0,0-21 0,0 22 16,0-22-16,0 0 0,0 0 15,0 0-15,21 0 0,0-21 0,22 22 16,-22-1-16,0-21 0,0 0 0,22 0 16,-1 0-16,-21 0 0,21 0 15,1 0-15,-1 0 0,0 0 0,1 0 16,-22 0-16,21-21 16,-21 21-16,1-22 0,20 22 0,-42-21 15,21 0-15,0 0 0,0 0 0</inkml:trace>
  <inkml:trace contextRef="#ctx0" brushRef="#br0" timeOffset="12996.36">16531 783 0,'0'21'31,"0"1"-31,0-1 0,21 0 15,0 0-15,1 21 0,-1-20 16,21-1-16,-21 21 0,0-21 0,22 0 16,-22 22-16,21-22 0,-21 0 15,1 0-15,-1 0 0,0 1 0,0-22 16,-21 21-16,21-21 0,-21 21 16,0-42 15,0 0-31,0-1 0</inkml:trace>
  <inkml:trace contextRef="#ctx0" brushRef="#br0" timeOffset="13243.22">16976 783 0,'-22'0'15,"1"0"1,0 21-16,0 1 0,0 20 0,0-21 15,21 21-15,-22-20 0,1 20 16,0-21-16,0 21 0,0-20 0,0 20 16,-1-21-16,22 21 0,-21-20 15,21-1-15,-21 0 0,21 0 0,0 0 16,21-21 15,0 0-31,1 0 0,-1 0 0,0 0 16,0-21-16,0 0 0</inkml:trace>
  <inkml:trace contextRef="#ctx0" brushRef="#br0" timeOffset="13599.92">17230 804 0,'0'0'16,"21"-21"-16,-21 0 0,21 0 15,-21 42 16,0 0-31,0 0 16,0 1-16,0 20 0,-21 0 0,21 1 16,0-1-16,0 21 0,-21-20 15,21 20-15,0 1 0,0-22 0,0 22 16,0 20-16,0-20 0,0-1 16,-22 22-16,22 0 0,0-22 0,-21 22 15,21-22-15,0 1 0,0-1 0,-21 1 16,21-1-16,-21-20 0,21 20 15,0-21-15,0-20 0,0 20 0,0-21 16,0 0-16,0-42 31,0 0-31,0 0 16,0 0-16,21-22 0,0 1 16,-21 21-16,0-22 0,0-20 0,21 21 15,-21-22-15,22 1 0</inkml:trace>
  <inkml:trace contextRef="#ctx0" brushRef="#br0" timeOffset="13911.25">17230 1207 0,'0'0'0,"0"-64"0,0 22 0,-22-1 15,22 22-15,0-21 0,0 0 16,0 20-16,0-20 0,0 21 0,22-21 16,-1 20-16,0 1 0,0 21 15,0-21-15,0 0 0,22 21 16,-22 0-16,0 0 0,21 0 0,-20 0 15,20 0-15,-21 21 0,0 0 16,22 22-16,-22-22 0,-21 0 0,0 21 16,21-21-16,-21 22 0,0-22 15,0 0-15,0 21 0,-21-20 0,0-1 16,-1 0-16,-20-21 0,21 21 16,0 0-16,0-21 0,-1 0 0,-20 0 15,21 0-15,0 0 16,0 0-16,21-21 15,0 0 1,21 21 0,0 0-16</inkml:trace>
  <inkml:trace contextRef="#ctx0" brushRef="#br0" timeOffset="15500.12">17568 1143 0,'0'0'0,"21"0"0,43 0 31,-43 0-31,0 0 0,0 0 16,1 0-16,-1-21 0,0 0 0,0 0 16,0-1-16,0 1 15,1-21-15,-1 21 0,0-22 0,0 1 16,0 0-16,0-1 0,-21 1 16,22 0-16,-1-1 0,-21 1 0,0-21 15,0 20-15,0 1 0,0 0 16,0-1-16,0 1 0,0 0 0,0-1 15,0 22-15,0 0 0,0 0 16,0 0-16,-21 21 0,-1 0 16,1 21-16,21 21 0,0-21 15,-21 22-15,0-1 0,0 0 0,21 1 16,0 20-16,-21-21 0,21 22 16,-22-22-16,22 22 0,0-22 15,-21 22-15,21-1 0,0-21 0,0 1 16,0-1-16,0 0 0,0-20 15,0 20-15,21-21 0,1 0 0,-22 0 16,21-21-16,0 0 0,0 0 16,0 0-16,22 0 0,-22 0 0,21-21 15,-21 0-15,22 0 0,-22 0 16,21 0-16,-21-1 0,22-20 0,-22 21 16,0-21-16,0 20 0,0-20 15,0 21-15,-21-21 0,0 20 0,0 1 16,0 0-1,0 42 1,0 0-16,0 1 0,0-1 16,0 0-16,0 0 0,0 0 15,0 0-15,0 22 0,0-22 0,0 0 16,0 21-16,0-20 0,0-1 16,22 0-16,-1 0 0,-21 0 0,21-21 15,0 21-15,0-21 0,0 0 16,22 0-16,-22 0 0,0 0 0,21 0 15,-20 0-15,-1-21 0,21 0 16,-21 0-16,0 0 0,1 0 16,-1-1-16,0-20 0,0 0 0,0-1 15,0 1-15,1 21 0,-22-21 16,21-1-16,0 22 0,0 0 0,-21 0 16,0 0-16,21 21 15,-21-22-15,0 44 31,21-1-31,-21 0 16,0 0-16,0-42 78,0 0-78,0 0 16,0-1-16,-21 22 15,21-21-15,-21 21 16,0 0 0,0 0-16,0 21 15,-1 1-15,22-1 0,-21 0 16,0 0-16,21 21 0,0-20 0,0-1 16,-21 21-16,21 0 0,0-20 15,0 20-15,0-21 0,0 0 0,0 22 16,0-22-16,0 0 15,0 0-15,21-21 0,0 21 0,-21 0 16,21-21-16,1 0 0,20 0 16,-21 0-16,0 0 0,22 0 0,-22-21 15,21 0-15,-21 21 0,0-21 0,22-21 16,-22 20-16,0 1 0,0-21 16,0 21-16,-21-22 0,0 1 0,22 21 15,-22-21-15,21 20 0,-21 1 16,0 0-16,0 0 0,0 0 15,0 42 1,0 0 0,0 0-16,0 0 0,0 1 15,0-1-15,-21 21 0,21-21 16,0 22-16,0-22 0,0 0 0,0 21 16,0-21-16,21 1 0,0-1 15,0 0-15,0 0 0,0-21 16,1 0-16,-1 0 0,21 0 15,-21 0-15,0 0 0,1 0 0,20 0 16,-21-21-16,0 0 0,0 0 16,1-1-16,-1 1 0,0-21 15,0 21-15,0-22 0,0-20 0,1 21 16,-1-1-16,0 1 0,-21-22 16,21 22-16,0 0 0,0-22 0,1 22 15,-1-22-15,-21 22 0,0 0 16,21-1-16,-21 1 0,0 0 0,0 21 15,0-1-15,0 1 0,0 0 16,0 42 0,-21-21-16,21 43 15,-21-22-15,21 21 0,-22 0 0,1 1 16,21-1-16,-21 0 0,21 1 16,-21-1-16,21 0 0,-21 22 0,0-22 15,21 1-15,0-1 0,0 21 16,0-20-16,0-1 0,0 0 15,0-20-15,0 20 0,0-21 0,0 21 16,0-20-16,21-1 0,0-21 16,0 21-16,21-21 0,-20 21 15,-1-21-15,0 0 0,0 0 16,21 0-16,-20 0 0,20-21 0,0 0 16,-21 21-16,22-21 0,-22-1 15,21-20-15,-21 21 0,1 0 0,-1-22 16,0 1-16,-21 21 0,0-21 15</inkml:trace>
  <inkml:trace contextRef="#ctx0" brushRef="#br0" timeOffset="15728.1">19833 550 0,'21'0'31,"0"0"-31,1 0 0,-1 0 16,0 0-16,0 0 0,0-21 16,22 21-16,-22 0 0,21-21 0,-21 21 15,22-21-15,-1 21 0,0-21 16,-21 21-16,1 0 0,-1-21 0,0 21 16,-21-22-16,0 1 15,-21 21-15,0 0 0</inkml:trace>
  <inkml:trace contextRef="#ctx0" brushRef="#br0" timeOffset="16081.08">19304 254 0,'0'0'0,"-21"21"0,0 0 0,21 1 0,0-1 15,-22 0-15,1 0 16,21 0-16,-21 0 0,21 1 16,0-1-16,0 0 15,21-21-15,0 0 0,1 0 0,-1 0 16,0 0-16,0 0 0,0 0 16,22 0-16,-22 0 0,0-21 0,0 0 15,0 21-15,0-22 0,-21 1 0,0 0 16,0 0-16,0 0 0,0 0 15,0-1-15,-21 1 0,0 21 16,0 0-16,0 0 0,0 0 16,-1 0-16,1 0 0,0 0 15,0 0-15,0 0 16,0 0-16,-1 21 0,1-21 16,0 0-16</inkml:trace>
  <inkml:trace contextRef="#ctx0" brushRef="#br0" timeOffset="16403.91">18500 402 0,'0'0'0,"-22"0"0,22 21 16,-21-21-16,21 22 15,21-22 1,1 0-16,-1 0 16,0 0-16,0 0 0,-21-22 15,21 22-15,-21-21 0,0 0 16,0 0 0,-21 21-1,0 0-15,0 0 16,0 0-1,21 21 1</inkml:trace>
  <inkml:trace contextRef="#ctx0" brushRef="#br0" timeOffset="17360.09">21336 550 0,'0'-21'0,"0"42"0,0-63 15,21 42-15,-21-21 16,0 42 15,0 0-31,-21 0 0,0 22 0,0-22 16,-1 21-16,1 1 0,0 20 16,21-21-16,-21 22 0,0-22 0,0 22 15,21-22-15,0 0 0,-22 1 16,22-1-16,-21 0 0,21-20 15,0-1-15,0 0 0,0 0 0,0 0 16,0-42 15,21 0-31,1 0 0,-22 0 16,21-1-16,0 1 0,0 0 0,-21-21 16,21-1-16,0 22 0,1-21 15,20 0-15,-21-1 0,0 1 0,0 0 16,1 20-16,-1 1 0,0 0 15,-21 0-15,21 21 0,-21 21 16,0 0-16,0 0 0,0 1 16,0 20-16,0-21 15,0 21-15,21-20 0,-21 20 0,0 0 16,0-21-16,21 22 0,1-22 16,-1 0-16,0 0 0,0 0 0,0 1 15,0-22-15,1 0 0,-1 21 16,21-21-16,-21 0 0,22 0 0,-1 0 15,-21-21-15,21-1 0,-20 22 16,20-21-16,-21 0 0,0-21 0,22 21 16,-22-22-16,0 1 0,0-22 15,0 22-15,-21-21 0,21 20 0,-21-20 16,22-1-16,-22 22 0,0-22 16,0 1-16,0 21 0,0-22 15,0 22-15,-22-1 0,1 1 0,0 0 16,0 21-16,0-1 0,-22 22 15,22 0-15,-21 0 0,21 22 0,-22-1 16,22 0-16,-21 21 0,21 1 16,0-1-16,-1 0 0,1 1 0,0-1 15,21 0-15,0 1 0,-21-22 16,21 21-16,0 0 0,0 1 0,0-22 16,21 21-16,0-21 0,0 1 15,1-1-15,-1 0 0,21 0 0,-21-21 16</inkml:trace>
  <inkml:trace contextRef="#ctx0" brushRef="#br0" timeOffset="18399.78">22691 677 0,'0'0'0,"0"-21"0,0 0 15,0 0-15,-22 0 0,1 21 16,21-21-16,-21 21 0,0 0 0,0 0 15,0 0-15,-22 0 16,22 21-16,-21 0 0,21 0 0,-1 0 0,-20 22 16,21-1-16,0 0 15,0 1-15,-1-1 0,1 0 0,0 1 16,21-1-16,-21 0 0,21-21 0,0 22 16,0-22-16,0 0 0,0 0 15,0 0-15,21 1 0,0-22 0,0 0 16,1 0-16,-1 0 0,0 0 15,0 0-15,0-22 0,22 22 0,-22-21 16,0 0-16,0 0 0,0-21 16,0 20-16,22-20 0,-22 0 0,0-1 15,0 1-15,0 0 0,1-1 16,-22 22-16,21-21 0,-21 21 0,21 0 16,-21-1-1,21 22-15,-21 22 16,0-1-16,0 0 15,0 0-15,-21 21 0,21-20 0,0 20 16,0 0-16,0-21 0,0 22 0,0-1 16,0-21-16,21 22 0,-21-22 15,21 0-15,0 0 0,1 0 0,-1 0 16,0-21-16,0 0 0,0 0 16,0 0-16,1 0 0,-1 0 0,0 0 15,0 0-15,0-21 0,0 0 16,1 0-16,-1 0 0,0-22 15,0 22-15,0-21 0,0 0 16,-21-22-16,22 22 0,-1-1 0,0 22 16,0-21-16,0 21 0,-21 0 15,0-1-15,0 1 0,0 42 16,0 1 0,0-1-16,0 0 0,-21 0 0,21 0 15,-21 22-15,21-22 0,0 21 16,0-21-16,0 0 0,0 22 0,0-22 15,0 0-15,21 0 0,0-21 16,-21 21-16,21-21 0,22 0 0,-22 0 16,0 0-16,21 0 0,-20 0 15,20 0-15,-21 0 0,21-21 16,-20 0-16,20 0 0,-21 0 0,0-22 16,22 1-16,-22 0 0,0-1 15,0 1-15,0 0 0,0-22 0,1 1 16,-22 20-16,21-20 0,0-1 15,-21 1-15,21-1 0,0 1 0,-21-1 16,0 1-16,0 21 0,21-1 16,-21 22-16,-21 21 31,21 21-31,-21 22 0,0-1 0,21 0 16,0 22-16,-21-1 0,0-20 15,21 20-15,-22 1 0,22-22 16,0 21-16,0-20 0,0-1 0,0 22 15,0-22-15,0 0 0,0 1 16,0-1-16,0-21 0,0 21 0,22-20 16,-1-1-16,0 0 0,-21 0 15,21 0-15,0-21 0,0 0 0,1 0 16,-1 0-16,0 0 0,21 0 16,-21 0-16,1-21 0,-1 21 0,0-21 15,21 21-15,-21-21 16,1 0-16,-1-1 0,0 1 0,0 0 0,-21 0 15,0 0-15,21 0 16,-21-1-16,0 1 0,0 0 0</inkml:trace>
  <inkml:trace contextRef="#ctx0" brushRef="#br0" timeOffset="18620.18">23770 572 0,'0'0'0,"21"0"31,0 0-31,22 0 16,-22 0-16,21 0 0,1 0 15,-1 0-15,0-22 0,1 22 16,-1-21-16,0 21 0,1 0 0,-1-21 16,0 21-16,1 0 0,-1-21 0,-21 21 15,0 0-15,-21-21 0,0 0 16,-42 21-16</inkml:trace>
  <inkml:trace contextRef="#ctx0" brushRef="#br0" timeOffset="18963.99">23177 339 0,'0'0'0,"0"21"0,0 0 0,0 0 16,0 43-1,22-43 1,-1-21-16,0 0 16,21 0-16,-21 0 0,1 0 0,-1-21 15,0 21-15,0-21 0,0-1 16,-21 1-16,0 0 0,0 0 15,0 0-15,0 0 16,0-1-16,-21 1 0,0 21 0,0 0 16,0 0-16,-1 0 15,1 0-15,0 21 16,0 1-16,21-1 0,0 0 16,-21 0-16,0 0 0</inkml:trace>
  <inkml:trace contextRef="#ctx0" brushRef="#br0" timeOffset="20215.4">1524 1799 0,'0'0'16,"-21"0"-16,-43 0 16,43 0-16,-21 0 0,21 0 0,-1 0 15,1 0-15,0 0 0,0 0 16,0 0 0,21 21-16,21-21 62,0 0-62,0 0 0,22 0 0,-1 0 16,21 0-16,-20 0 0,20 0 15,22 0-15,0 0 0,-1 0 16,1-21-16,21 21 0,0-21 0,-1 0 16,22 21-16,22-21 0,-22 21 15,0-21-15,0 21 0,0-22 0,21 22 16,0-21-16,0 21 0,0-21 15,22 21-15,-1-21 0,0 21 0,22-21 16,-1 21-16,1-21 0,-1 21 16,1-22-16,20 22 0,-20-21 15,-1 21-15,1-21 0,21 21 0,-22-21 16,22 21-16,-22-21 0,1 21 16,-1 0-16,1-21 0,-1 21 0,1-22 15,-1 22-15,-20-21 0,-1 21 16,-21-21-16,0 21 0,0 0 0,-21-21 15,0 21-15,-21 0 0,-21 0 16,0 0-16,-1-21 0,-41 21 0,20 0 16,-42 0-16,22 0 0,-22 0 0,0 0 15,0 0-15,0 0 16,0 0 0</inkml:trace>
  <inkml:trace contextRef="#ctx0" brushRef="#br0" timeOffset="21445.01">15981 1715 0,'0'0'0,"-43"0"0,22 0 15,0 0-15,0 0 0,0 0 0,0 0 16,-1 0-16,1-22 16,0 22-16,0 0 0,21-21 15,-21 21 1,21-21-16,21 0 47,0 21-47,0 0 0,0 0 0,1 0 15,-1 0-15,21-21 0,-21 21 16,22 0-16,-1 0 0,21 0 0,-20 0 16,20 0-16,1 0 15,20-21-15,-20 21 0,21 0 0,-22 0 16,22 0-16,-1 0 0,1 0 0,0 0 16,-1 0-16,22 0 0,0 0 15,0-22-15,0 22 0,0 0 0,-1 0 16,1 0-16,0 0 0,21 0 15,0 0-15,21 0 0,-21 0 0,21 0 16,-21 0-16,22 0 0,-22 0 16,21 0-16,0 0 0,21 0 0,-21 0 15,1 0-15,-1 0 0,21 0 16,-21 0-16,22 0 0,-1 0 0,-21 0 16,0 0-16,0 0 0,22 0 15,-22 0-15,21 0 0,-21 0 16,22 0-16,-43 0 0,21 0 0,0 0 15,0 0-15,-21 0 0,21 0 16,-21 0-16,0 22 0,0-22 0,0 0 16,0 0-16,-21 0 0,21 0 15,-21 0-15,0 0 0,0 0 0,0-22 16,-22 22-16,1-21 0,-22 21 16,1 0-16,-1 0 0,1-21 0,-22 21 15,22 0-15,-22 0 0,0-21 16,-20 21-16,20 0 0,-21 0 0,21 0 15,-20-21-15,-1 21 0,0 0 16</inkml:trace>
  <inkml:trace contextRef="#ctx0" brushRef="#br0" timeOffset="113108.55">656 3196 0,'0'-21'31,"-21"21"-15,0 0 15,0 0-15,-1 0 0,1 0-16,0 0 15,0 0-15,0 0 0,0 0 0,-1 0 16,1 0-16,0 0 0,0 0 15,0 0-15,0 0 0,-1 0 16,1 0-16,0 0 0,0 0 16,0 0-16,0 0 0,-1 0 15,44 0 48,-1 0-63,0 21 15,21-21-15,-21 0 0,22 0 0,-1 0 16,0 0-16,1 0 0,20 0 16,1 0-16,-22 0 0,22-21 15,-1 21-15,22-21 0,-22 21 16,22 0-16,-22-21 0,22 21 16,-21 0-16,-1 0 0,1 0 0,-1 0 15,1-21-15,-22 21 0,21 0 16,-41 0-16,20 0 0,-21 0 0,21 0 15,-20 0-15,-1 0 16,-21-22-16,-21 22 47,-1 0-47,1-21 0,0 21 16,0 0-16,0 0 15,21-21-15,-21 21 0,-1 0 16,1-21-16,0 21 0,0 0 0,0-21 15,0 21-15,-1-21 0,1-1 16,0 22-16,21-21 0,-21 21 16,0 0-16,21-21 0,21 21 62,0 21-46,0-21-16,22 0 0,-22 0 15,21 21-15,-21-21 0,22 0 0,-1 0 16,-21 0-16,21 0 0,1 0 16,-22 0-16,21 0 0,-21 0 0,1 0 15,20 0-15,-21 0 16,0 22-16,-21-1 16,0 0-1,0 0-15,-21-21 0,0 42 16,0-20-16,-22-1 0,22 21 0,0-21 15,-21 22-15,21-1 0,-22 0 16,22 1-16,-21-22 0,21 21 16,-1-21-16,1 22 0,0-22 15,0 0-15,0 0 0,0 0 16,21-42 15,0 0-15</inkml:trace>
  <inkml:trace contextRef="#ctx0" brushRef="#br0" timeOffset="113984.14">2519 2836 0,'0'-21'0,"-21"21"31,21 21-31,0 1 15,-22-1 1,22 0-16,0 0 0,0 0 16,0 0-16,0 1 0,22-1 15,-1-21-15,0 0 0,0 21 16,0-21-16,0 0 16,22 0-16,-22 0 0,0 0 0,0-21 15,0 21-15,22-21 0,-22-1 16,0 1-16,0 0 0,0 0 0,1 0 15,-1 0-15,-21-1 0,0 1 16,0 0-16,0 0 0,0 0 0,0 0 16,0-1-16,-21 44 47,21-1-47,0 0 0,0 0 15,0 21-15,-22-20 0,22-1 0,0 21 16,-21 0-16,21-20 0,0 20 15,0 0-15,0 1 0,0-22 0,0 21 16,0 0-16,0 1 0,0-22 16,0 21-16,0-21 0,0 1 0,21 20 15,-21-21-15,0 0 0,0 0 16,0 1-16,0-1 0,0 0 16,-21-21-1,0 0-15,0 0 0,0 0 0,0 0 16,-22 0-16,22 0 0,-21-21 15,21 21-15,-22-21 0,22-1 16,0 22-16,0-21 0,0 21 0,-1-21 16,1 21-16,0-21 15,21 0-15,0 0 16,21-1 0,0 22-16,1-21 15,-1 0-15,0 21 0,21-21 0,-21 21 16</inkml:trace>
  <inkml:trace contextRef="#ctx0" brushRef="#br0" timeOffset="114352.94">3196 2667 0,'0'-42'31,"21"42"-15,-21 21-16,0 0 0,0 0 15,0 22-15,0-22 0,0 21 16,0 0-16,0-20 0,0 20 16,0 0-16,0 1 0,0-1 15,-21 0-15,21 1 0,0-1 0,0 0 16,-21 1-16,21-1 0,0-21 15,0 21-15,0-20 0,0 20 0,0-21 16,0 0-16,0 0 16,21-21-16,0 0 15,0 0-15,1 0 16,-1 0-16,0-21 0,-21 0 0,21 21 16,0-21-16,0-21 0,-21 20 15,0 1-15,0 0 0</inkml:trace>
  <inkml:trace contextRef="#ctx0" brushRef="#br0" timeOffset="114547.84">3154 3048 0,'-21'0'31,"21"21"-31,21-21 16,0 0-1,0 0-15,0 0 0,0 0 16,1 0-16,-1-21 0,21 21 16,-21-21-16,0 21 0,1-21 0,20 21 0,-21 0 15</inkml:trace>
  <inkml:trace contextRef="#ctx0" brushRef="#br0" timeOffset="115000.58">4551 2836 0,'0'0'0,"21"0"0,-21-21 15,0 0-15,0 0 0,0 0 16,-21 21 15,0 0-31,-1 21 16,1-21-16,0 21 0,0 0 15,0 0-15,0 1 0,-1-1 0,1 21 16,-21-21-16,21 22 0,0-1 16,-1-21-16,1 21 0,21-20 0,0 20 15,0 0-15,0-21 0,0 1 16,0-1-16,0 0 0,0 0 0,21 0 16,1 0-16,20-21 0,-21 0 0,21 22 15,-20-22-15,20 0 0,0 0 16,1 0-16,-1 0 0,0-22 0,1 22 15</inkml:trace>
  <inkml:trace contextRef="#ctx0" brushRef="#br0" timeOffset="115888.12">5186 2921 0,'0'0'0,"0"-21"0,0 0 0,-21 21 16,-1 0-16,1 0 0,0 0 15,0 0-15,-21 0 0,20 0 0,1 0 16,-21 0-16,21 0 0,0 21 0,-1 0 16,1 0-16,0 0 0,0 1 15,0 20-15,21-21 0,-21 0 0,21 0 16,0 22-16,0-22 16,0 0-16,0 0 0,0 0 0,21 1 15,0-1-15,0 0 0,0-21 0,0 0 16,1 21-16,-1-21 0,0 0 15,21 0-15,-21 0 0,1-21 0,20 21 16,-21-21-16,0 0 0,0-1 16,1 1-16,-1 0 0,0 0 0,0-21 15,0 20-15,0 1 0,-21 0 16,0-21-16,0 21 0,0-1 0,0 1 16,0 0-16,0 42 31,-21 0-16,21 1-15,-21-22 0,21 21 16,0 0-16,0 21 0,0-21 0,0 1 16,0-1-16,0 0 0,0 0 0,0 0 15,21-21-15,0 21 0,1 1 16,-1-22-16,0 0 0,0 0 0,0 0 16,22 0-16,-22 0 0,21 0 15,-21 0-15,22 0 0,-22-22 0,21 1 16,-21 21-16,0-21 0,1 0 15,-1-21-15,0 20 0,0 1 0,-21 0 16,0 0-16,0 0 0,0 0 0,0-1 16,0 1-16,0 0 15,0 42 17,0 0-32,-21 1 15,21-1-15,0 0 0,0 0 0,0 0 16,-21 0-16,21 1 0,0-1 15,0 0-15,0 0 0,0 0 16,0 0-16,-21-21 31,21-21-31,0 0 16,0 0 0,0 0-16,0 0 0,0-1 0,21-20 15,-21 21-15,21-21 0,21 20 16,-21-20-16,22 21 0,-22 0 0,21-22 15,1 22-15,-1 0 0,0 21 0,1-21 16,-22 21-16,21 0 0,0 0 16,-20 21-16,20-21 0,-21 21 0,0 0 15,0 22-15,1-22 0,-22 0 16,21 21-16,-21-20 0,0 20 0,0-21 16,0 21-16,0-20 0,-21-1 0,-1 0 15,22 0-15,-21 0 0,21 0 16</inkml:trace>
  <inkml:trace contextRef="#ctx0" brushRef="#br0" timeOffset="116811.81">8361 2709 0,'0'22'0,"21"-22"31,0 0-15,-21-22-16,21 1 0,0 21 0,22-21 16,-22 0-16,0 0 0,21 0 15,1-1-15,-22 1 0,21-21 0,-21 21 16,22-22-16,-22 22 0,0-21 16,0 21-16,-21 0 0,0-22 0,0 22 15,0 0-15,-21 0 0,-21 0 16,-1 21-16,1 0 0,0 0 15,-1 0-15,-20 0 0,21 0 16,-22 21-16,22 0 0,-1 0 16,1 0-16,0 0 0,-1 1 0,1-1 15,21 21-15,0-21 0,0 0 0,21 1 16,-22 20-16,22-21 0,0 0 16,0 0-16,0 1 0,22 20 0,20-21 15,-21 0-15,21 0 0,-20 1 16,20-1-16,0 0 0,1 0 0,-22 0 15,21 0-15,0 1 0,1-1 0,-1 0 16,-21 0-16,22 0 0,-22 0 16,-21 1-16,0-1 0,0 0 15,0 0-15,-21-21 0,-1 21 16,-20 0-16,0 1 0,-1-1 0,1 0 16,0-21-16,-22 21 0,1-21 0,20 21 15,-20-21-15,21 0 0,-22 0 16,22 0-16,-1-21 0,1 0 0,21 0 15,-21 0-15,20-1 0,1 1 16,0 0-16,0 0 0,21-21 0,0 20 16,0-20-16,0 21 0,0-21 0,0 20 15,0 1-15,0-21 16,0 21-16,0 0 0,21 21 0,0-22 0,22 1 16,-22 21-16,0 0 15,0 0-15,0 0 0,0 0 0,1 21 16,-1 1-16,0-22 0,-21 21 0,0 0 15,21 0-15,-21 0 0,0 0 16,21 1-16,-21-1 0,0 0 0,21 0 16,-21 0-16,22 0 15,-1-21-15,0 0 0,0 0 0,0 0 16</inkml:trace>
  <inkml:trace contextRef="#ctx0" brushRef="#br0" timeOffset="117499.42">8636 2836 0,'0'-21'31,"0"42"1,-21 1-32,21-1 0,-21 0 15,21 0-15,0 0 0,0 0 16,0 1-16,0-1 15,0 0-15,21-21 0,0 0 16,0 0-16,0 0 16,0 0-16,1 0 0,-1 0 0,21 0 15,-21 0-15,22-21 0,-22 21 0,0-21 16,21-1-16,-21 1 0,1 0 16,-1 21-16,0-21 0,-21 0 0,21 0 15,-21-1-15,0 1 0,0 0 16,0 0-16,0 0 15,0 42 17,0 0-32,0 0 0,0 0 15,0 1-15,-21-1 16,21 21-16,0-21 0,-21 22 0,21-1 16,0 0-16,0 1 0,0 20 0,0-21 15,0 22-15,0-1 0,0 1 16,21-1-16,0 1 0,-21-1 0,21 1 15,-21-1-15,21 1 0,1-1 0,-22 22 16,0-21-16,0-1 0,0 1 16,21-1-16,-21-21 0,0 22 0,0-22 15,0 1-15,0-1 0,-21-21 0,-1 21 16,1-20-16,0-1 0,0 0 16,-21-21-16,-1 0 0,1 0 0,0 0 15,-1 0-15,-20 0 0,-1-21 16,1 0-16,20-1 0,-20-20 15,21 21-15,-22-21 0,22-22 0,-1 22 16,1-1-16,21-20 0,0 21 0,-22-22 16,43 22-16,0-1 0,0 1 15,0-21-15,0 20 0,0 1 0,0 0 16,22-1-16,20 1 0,-21-22 0,21 22 16,1-21-16,20 20 0,1-20 15,-1-1-15,22 1 0,0 20 0,-1-20 16,-20 21-16,20-22 0,1 22 15</inkml:trace>
  <inkml:trace contextRef="#ctx0" brushRef="#br0" timeOffset="117960.15">9461 2752 0,'-21'0'16,"0"0"-16,0 0 0,21 21 15,-21 0 1,21 0-16,-21 0 0,21 22 0,-22-22 15,22 0-15,0 0 0,0 0 0,0 1 16,0-1-16,0 0 0,0 0 16,0 0-16,0 0 0,0 1 15,0-44 32,0 1-31,0 0-16,0 0 0,0 0 15,0 0-15,0-1 0,0 1 0,0 0 16,0-21-16,22 21 0,-1-1 16,0-20-16,0 21 0,0 0 0,0 0 15,1 21-15,-1-22 0,21 22 16,-21 0-16,22 0 0,-22 0 0,21 0 16,-21 22-16,22-1 0,-22 0 0,0 0 15,0 0-15,-21 0 0,0 1 16,0 20-16,0-21 0,0 0 15,0 0-15,0 1 0,-21-1 0,0-21 16,21 21-16,-21 0 0,21 0 16,-22-21-16,44-21 31,-22 0-15,21 21-16,0-21 0</inkml:trace>
  <inkml:trace contextRef="#ctx0" brushRef="#br0" timeOffset="118233">10308 2667 0,'-85'-21'32,"64"21"-32,-21 0 0,21 0 0,-22 21 15,22 0-15,-21 0 0,21 22 16,-22-22-16,22 0 0,21 21 0,-21-20 15,21 20-15,0-21 0,0 21 16,0-20-16,0-1 0,0 21 0,21-21 16,0 0-16,1-21 0,20 22 0,-21-1 15,21-21-15,-20 0 16,20 0-16,0 0 0,22 0 0,-22 0 0,0-21 16,1 21-16,-1-22 0,0-20 15,1 21-15,-1 0 0,0-22 16</inkml:trace>
  <inkml:trace contextRef="#ctx0" brushRef="#br0" timeOffset="118720.01">10774 2244 0,'0'0'0,"-21"-21"0,-1 21 0,1 0 16,0 0-16,0 21 15,0 0-15,0 0 0,21 0 0,0 22 16,0-1-16,-22 0 0,22 1 15,-21 20-15,21-21 0,0 22 16,0-22-16,0 22 0,0-22 0,0 0 16,0 1-16,0-1 0,0-21 0,0 22 15,0-22-15,0 0 0,0 0 16,0 0-16,0 0 0,0-42 47,0 0-47,0 0 0,0 0 0,0 0 15,0-1-15,0-20 0,0 21 16,21-21-16,1 20 0,-1-20 0,0 21 16,0-21-16,21 20 0,-20 1 15,20 21-15,-21-21 0,0 21 16,22 0-16,-22 0 0,0 0 0,21 21 16,-21 0-16,1 1 0,-1-1 15,-21 0-15,0 0 0,21 0 0,-21 22 16,0-22-16,0 0 0,0 0 0,0 0 15,0 0-15,-21 1 0,0-1 16,21 0-16,-22-21 0,1 21 0,42-42 63,1 0-63,-1 0 0,-21-1 15</inkml:trace>
  <inkml:trace contextRef="#ctx0" brushRef="#br0" timeOffset="119067.82">11155 2731 0,'21'-43'31,"0"22"-31,0 21 16,0 0-16,1 0 0,-1 0 16,0 0-16,0 0 15,0 0-15,0 21 0,1 0 0,-1 1 16,0-1-16,0 21 0,0-21 15,-21 0-15,0 1 0,0-1 16,0 0-16,0 0 0,0 0 0,0 0 16,0 1-16,-21-1 0,0-21 15,0 0 1,0 0 0,21-21-16,0-1 0,0 1 15,0 0-15,0 0 0,0-21 16,0 20-16,0 1 0,21-21 0,0 21 15,0 0-15,-21-22 0,0 22 16,21 0-16,0 0 0,1 21 0,-1-21 16,-21-1-16,21 22 0,0 0 15,0 0-15,0 0 0,1 0 16,-1 0-16,0 0 0</inkml:trace>
  <inkml:trace contextRef="#ctx0" brushRef="#br0" timeOffset="119483.6">12044 2604 0,'0'-22'16,"-21"22"-16,-1 0 15,1 0-15,-21 0 0,21 0 16,-22 0-16,22 0 0,-21 0 16,21 22-16,-22-1 0,22 0 0,0 0 15,0 21-15,0-20 0,21 20 16,0-21-16,-21 21 0,21-20 0,0-1 15,0 21-15,0-21 0,0 0 0,0 1 16,0-1-16,21 0 0,0 0 16,0-21-16,0 21 0,22-21 0,-22 0 15,21 0-15,-21 0 0,22 0 16,-1 0-16,-21 0 0,21-21 0,-20 21 16,20-21-16,-21 0 0,0 0 0,-21-1 15,0 1-15,21-21 16,-21 21-16,0-22 0,0 1 0,0 21 15,0-21-15,-21-1 0,0 22 0,0 0 16,0 0-16,0 0 0,-1-1 16,1 1-16,-21 21 0,21 0 0,0 0 15,-1 0-15,-20 0 0,21 0 16,0 21-16,21 1 0,-21-1 16,21 0-16,0 0 0,0 0 15,0 0-15,21-21 0,-21 22 16</inkml:trace>
  <inkml:trace contextRef="#ctx0" brushRef="#br0" timeOffset="120018.33">12404 2646 0,'0'0'0,"0"21"46,-22 0-46,22 0 16,0 1-16,0-1 0,-21 0 0,21 0 16,0 0-16,0 0 0,0 1 15,0-1-15,0 0 0,0 0 0,0 0 16,0 0-16,0 1 0,0-1 16,0-42 30,0-1-30,0 1-16,0 0 0,0 0 0,0 0 16,0 0-16,0-22 0,0 22 15,21 0-15,1-21 0,-1 20 0,-21 1 16,21 0-16,0-21 0,0 21 16,0 21-16,22-22 0,-22 22 0,0-21 15,0 21-15,0 0 0,22 0 0,-22 21 16,0 1-16,0-1 15,0 21-15,-21-21 0,22 0 0,-22 22 16,21-22-16,-21 0 0,0 21 0,0-20 16,0-1-16,0 0 0,0 0 15,0 0-15,0 0 0,-21 1 16,-1-22-16,1 0 16,21-22 30,21 1-46,-21 0 0,22 0 0,-1 0 16</inkml:trace>
  <inkml:trace contextRef="#ctx0" brushRef="#br0" timeOffset="120239.25">12996 2625 0,'0'0'0,"21"0"31,-21 21-31,0 0 0,0 0 15,0 0-15,0 1 0,0-1 16,-21 0-16,21 0 0,0 0 0,-21 0 16,21 1-16,-21-1 0,21 0 15,0 0-15,-21-21 16,21 21-16,0-42 47,0 0-47,21 21 0</inkml:trace>
  <inkml:trace contextRef="#ctx0" brushRef="#br0" timeOffset="120408.37">13060 2561 0,'0'0'0,"0"-21"0,0 0 0,0 0 16,-21 21 0,-1 0-16,1 0 15,42 21 32,1-21-47,-1 0 16,0 0-16</inkml:trace>
  <inkml:trace contextRef="#ctx0" brushRef="#br0" timeOffset="121008.23">13420 2688 0,'0'-21'47,"0"0"-47,21 21 16,0 0-16,0 0 0,0 0 16,0 0-16,1 0 0,-1 0 15,-21 21-15,21 0 0,-21 0 0,0 1 16,0-1-16,0 0 0,0 0 15,0 0-15,0 0 0,-21 1 0,0-1 16,-1 0-16,1 0 0,0 0 0,-21 0 16,-1 1-16,22-22 0,-21 21 15,21 0-15,-22-21 0,22 0 0,0 21 16,0-21-16,42-21 31,0 21-31,0-21 16,1 21-16,-1 0 0,-21-21 0,21 21 15,0 0-15,0 0 0,0 0 16,1 0-16,-1 0 0,0 0 0,0 0 16,0 0-16,0 21 0,1 0 0,-1 0 15,0 0-15,0 0 0,0 1 16,0 20-16,1 0 0,-1 1 0,-21-1 16,0 0-16,21 1 0,-21-1 0,0 0 15,0 1-15,0-1 0,-21 0 16,0 1-16,-1-22 0,1 21 15,-21-21-15,0 0 0,-1 1 0,1-1 16,0 0-16,-22-21 0,22 0 16,-22 0-16,1 21 0,-1-21 0,1 0 15,-1 0-15,22 0 0,0 0 0,-1-21 16,22 0-16,-21 21 0,42-21 16,-21-1-16,21 1 0,0 0 0,0 0 15,0-21-15,21-1 0,0 1 0,21 0 16,-21-1-16,43 1 0,-22-22 15,1 22-15,20-21 0</inkml:trace>
  <inkml:trace contextRef="#ctx0" brushRef="#br0" timeOffset="121356.05">13843 2773 0,'0'-21'15,"21"0"1,0 21 0,0 0-16,1-22 15,20 22-15,-21-21 0,0 0 0,0 21 16,1-21-16,-1 21 0,0-21 0,-21 0 16,0-1-1,-21 22-15,0 0 16,-1 0-16,-20 22 0,21-1 15,0 0-15,0 0 0,-1 0 0,1 22 16,0-22-16,21 0 0,-21 0 0,21 21 16,0-20-16,0-1 0,21 0 15,0 0-15,0 0 0,22-21 16,-1 0-16,-21 0 0,43 0 16,-22 0-16,0 0 0,22 0 0,-22 0 15,22-21-15,-22 0 0,0 21 0</inkml:trace>
  <inkml:trace contextRef="#ctx0" brushRef="#br0" timeOffset="123816.03">1863 4233 0,'0'0'0,"0"-21"0,-64-85 31,43 85-31,0 0 0,0 0 16,-22 21-16,22 0 0,0 0 16,-21 0-16,20 0 0,-20 21 15,0 0-15,-1 22 0,1-22 0,21 21 16,-21 22-16,20-22 0,-20 21 16,42 1-16,-21-1 0,21 1 0,0-1 15,0 22-15,0-21 0,0-1 16,0 22-16,0-22 0,21-20 15,0 20-15,0-21 0,1 1 0,20-1 16,-21 0-16,21-20 0,1-1 16,-1-21-16,0 0 0,1 0 0,-1 0 15,22 0-15,-22 0 0,0 0 16,1-21-16,-1-1 0,0-20 16,22 21-16,-22-21 0,0-1 15,1 1-15,-1-22 0,0 22 0,-20-21 16,20 20-16,-21 1 0,-21-22 15,0 22-15,0-21 0,0 20 0,0-20 16,-42 20-16,21-20 0,-1 21 16,-20-22-16,0 22 0,-1-1 0,1 1 15,0 0-15,-1 21 0,1-1 16,0 22-16,-1 0 0,1 0 0,0 0 16,-1 22-16,1-1 0,0 21 15,21 0-15,-22 1 0,22-1 16,0 22-16,0-1 0,21-21 15,0 22-15,0-1 0,0 1 16,0-1-16,0 1 0,21-22 0,21 22 16,-21-22-16,1 0 0,20 1 15,0-1-15,1-21 0,-1 0 0,0 1 16,1-1-16,-1-21 0,0 0 16,1 0-16,-1 0 0,0-21 0,22-1 15,-22 1-15,22 0 0,-22 0 16,0-21-16,1 20 0,-1-20 0,-21 0 15,21 21-15,-20-22 0,-1 22 16,-21-21-16,0 21 0,0-1 16,0 44 15,0-1-31,0 21 16,0-21-16,0 0 0,0 22 0,0-22 15,-21 0-15,21 21 0,0-20 16,-22-1-16,22 0 0,0 0 0,0 0 15,0 0 1,0-42 0,0 0-1,22 0-15,-1-21 0,-21 20 16,21-20-16,-21 21 0,21-21 16,0-1-16,0 1 0,1 0 15,-22 20-15,21-20 0,0 21 0,0 0 16,0 0-16,0-1 0,1 22 15,-1 0-15,0 0 16,0 22-16,-21-1 0,0 0 16,0 0-16,0 0 0,21 22 0,-21-22 15,0 21-15,0-21 0,0 22 16,21-22-16,-21 21 0,0-21 0,0 22 16,22-22-16,-1 0 0,-21 0 15,21-21-15,0 21 0,0-21 16,0 21-16,1-21 0,-1 0 0,0 0 15,0 0-15,0-21 0,0 0 16,1 0-16,-1 0 0,0 0 0,21-22 16,-21 1-16,-21 21 0,22-43 15,-1 22-15,0 0 0,-21-1 0,0 1 16,0-22-16,0 22 0,21-21 16,-21 20-16,0-20 0,0 20 0,21 1 15,-21 0-15,0 21 0,0-22 16,0 22-16,0 42 31,0 0-31,0 22 0,-21-22 16,21 21-16,0 1 0,0-1 0,0 0 15,0 22-15,0-22 0,0 0 16,0 22-16,0-22 0,0 1 0,0 20 16,0-21-16,0 1 0,0-1 15,21-21-15,-21 22 0,21-22 0,1 0 16,-1-21-16,0 0 0,0 0 15,21 0-15,-20 0 0,-1 0 0,21 0 16,0-21-16,-20 0 0,20-1 16,-21-20-16,21 21 0,-20-21 0,-1 20 15,0-20-15,0 21 0,0-21 0,-21 20 16,0 1-16,0 0 16,0 0-16,0 0 0,0 42 31,0 0-16,0 0-15,0 0 0,0 1 16,0-1-16,0 0 0,0 0 16,0 0-16,0 0 0,0 1 0,0-1 15,21 0-15,1-21 0,-1 0 16,0 0-16,0 0 0,0 0 16,0 0-16,22 0 0,-22-21 15,0 0-15,0-1 0,0 1 0,-21 0 16,22 0-16,-1-21 0,-21 20 15,0 1-15,0 0 0,0-21 16,21 21-16,-21-1 0,0 1 0,0 0 16,0 0-16,0 0 0,0 0 15,0 42 17,0 0-32,0 0 0,0 0 15,0 0-15,-21 22 0,21-22 0,0 21 16,0 22-16,0-22 0,0 22 15,0-1-15,0 1 0,0-1 0,0 1 16,0-1-16,0 1 0,0-1 0,0 1 16,0 20-16,0-20 15,0 20-15,21 1 0,-21 0 0,21-22 16,-21 22-16,21-22 0,0 22 0,1-21 16,-22-1-16,21 1 0,-21 20 15,0-41-15,21 20 0,-21 1 0,0-22 16,0 0-16,0 1 0,0-22 0,0 0 15,0 0-15,-21 0 0,0-21 16,-1 0-16,1 0 0,0-21 0,-21 0 16,21-21-16,-22 20 0,1-20 15,0 0-15,-1-1 0,1-20 16,0 21-16,-1-22 0,22 1 0,-21-1 16,21 1-16,-1-1 0,1 1 15,0-1-15,21 1 0,-21-1 0,21 1 16,0-1-16,0 1 0,0 20 15,0-20-15,21 20 0,0-20 0,22 21 16,-22-1-16,0 1 0,21-22 0,1 22 16,-1 0-16,0-1 0,-21 1 15,22 21-15,-1-21 0,0-1 0,1 1 16,-22 21-16</inkml:trace>
  <inkml:trace contextRef="#ctx0" brushRef="#br0" timeOffset="124911.55">5736 4509 0,'0'0'0,"0"21"0,21-21 47,0 0-47,1-21 0,-1-1 15,0 1-15,0 0 0,0 21 0,22-21 16,-22-21-16,0 20 0,21 1 0,-21-21 16,1 0-16,-1 20 0,0-20 15,0 0-15,0-1 0,-21 1 0,0 0 16,21-1-16,-21 1 0,0 0 16,0-1-16,0 22 0,0-21 15,0 21-15,-21 0 0,0-1 0,21 1 16,-21 0-16,0 21 0,0 0 15,-1 0-15,1 0 0,0 0 0,0 0 16,-21 21-16,20 22 0,1-22 0,-21 21 16,21 0-16,0 22 0,-1-1 15,1 1-15,0-1 0,0 22 0,21 0 16,0-1-16,-21 1 0,0 0 16,21-1-16,0 22 0,-22-21 0,22 21 15,0 0-15,0-1 0,0-20 16,0 21-16,0 0 0,0 0 15,0-1-15,-21 1 0,21 0 0,-21-21 16,21 21-16,0-22 0,0 22 0,0-21 16,0-1-16,0 1 0,0 0 15,0-22-15,0 1 0,0-1 0,0-20 16,21-22-16,0 21 0,22-21 0,-22-21 16,0 0-16,0 0 0,22 0 0,-22-21 15,21-21-15,0 21 0,-20-22 16,20-20-16,0 20 0,1-41 0,-1 20 15,0 1-15,1-22 0,-1 0 16,-21 1-16,0-1 0,0 0 16,-21 1-16,0-22 0,0 21 0,0 1 15,-21-1-15,0 0 0,-21 1 0,-1 20 16,1 1-16,0-1 0,-22 1 16,22 20-16,-22 1 0,22 0 0,0 20 15,-22-20-15,22 21 0,0 0 0,-22 0 16,22 21-16,-1-22 0,22 22 15,0 0-15,0 0 0,21-21 0,21 21 32,0-21-32,0 21 0,1 0 15,20-21-15,-21 21 16,21-21-16,1 0 0,20-1 0,-20 1 16,-1 0-16,21 0 0,-20 0 0,-1 0 15,0-1-15,1 1 0,-1 0 16,-21 0-16,0 0 0,1 21 0,-22-21 15,0-1-15,21 22 0,-21-21 16,-21 42 15,21 1-15,0-1-16,0 0 0,-22-21 16,22 21-16,0 0 0,-21 0 0,21 1 15,0-1 1,0 0-16,0 0 15,0-42 17</inkml:trace>
  <inkml:trace contextRef="#ctx0" brushRef="#br0" timeOffset="125079.45">6223 4255 0,'0'0'0,"0"-22"31,0 44 0,0-1-15,0 0-16,0 0 16</inkml:trace>
  <inkml:trace contextRef="#ctx0" brushRef="#br0" timeOffset="125488.25">6456 4572 0,'0'0'0,"-43"85"32,43-64-32,-21-21 15,0 0 1,0 0-1,21-21 1,0 0 0,0-1-16,0 1 0,21 0 0,0 0 15,0 0-15,1 0 0,-1-22 16,21 22-16,-21 0 0,0 0 0,22 0 16,-1-1-16,-21 1 0,22 21 0,-1 0 15,-21 0-15,21 0 0,-20 0 16,-1 21-16,0 1 0,0-1 15,0 0-15,-21 0 0,0 0 16,0 0-16,0 1 0,0-1 0,0 0 16,0 0-16,0 0 0,0 0 0,0 1 15,0-1 1,21-21 15,1 0-31,-1-21 0,0-1 16,0 22-16</inkml:trace>
  <inkml:trace contextRef="#ctx0" brushRef="#br0" timeOffset="126019.95">7387 4318 0,'0'-21'0,"0"42"0,0-63 0,0 21 16,0-1-16,0 1 0,0 0 15,-21 21-15,0-21 0,0 21 16,-1 0-16,1 0 0,0 0 0,0 0 15,0 21-15,0 0 0,-1 0 16,-20 1-16,21 20 0,0-21 0,0 21 16,-1 1-16,22-22 0,-21 21 15,21 1-15,-21-22 0,21 21 0,0-21 16,0 0-16,0 22 0,0-22 0,21 0 16,0-21-16,1 0 15,-1 0-15,0 0 16,21 0-16,-21 0 0,1-21 0,-1 0 15,21 21-15,-21-43 0,0 22 0,22 0 16,-22-21-16,0-1 0,21 1 16,-20 0-16,-1-22 0,0 22 0,0-22 15,0 1-15,0-1 0,1 1 16,-1 21-16,0-22 0,-21 22 0,0-1 16,21 1-16,-21 0 0,0 21 15,0-1-15,0 1 0,-21 21 16,0 0-16,0 21 0,-1 22 15,1-22-15,21 21 16,0 1-16,-21 20 0,21-21 0,-21 22 16,21-1-16,0-20 0,0 20 15,0 1-15,0-22 0,0 0 0,0 1 16,0-1-16,0 0 0,0 1 0,0-22 16,21 0-16,0 0 0,0 0 15,1-21-15,-1 0 0,0 0 0,0 0 16,21 0-16,-20 0 0,-1 0 0,21 0 15,-21-21-15,22 0 0,-1 0 16,0 0-16</inkml:trace>
  <inkml:trace contextRef="#ctx0" brushRef="#br0" timeOffset="126648.6">8361 4064 0,'-21'0'15,"42"0"17,0 0-32,0 0 15,0-21 1,0 21-16,1-21 0,-1 0 0,0 21 16,0-22-16,0 1 0,-21 0 15,0 0-15,0 0 0,0 0 16,0-1-16,-21 22 0,0 0 15,0-21-15,0 21 0,-22 0 16,22 0-16,-21 0 0,-1 21 0,1 1 16,0-1-16,-1 0 0,1 21 0,0 1 15,-1-1-15,22 0 0,0 1 16,-21-1-16,42 0 0,0 1 0,0-1 16,0-21-16,0 21 0,0-20 15,0-1-15,21 0 0,21 0 16,-21 0-16,1 0 0,20-21 0,0 0 15,-21 0-15,22 0 0,-1 0 16,-21 0-16,22 0 0,-22-21 0,0 21 16,21-21-16,-21 0 0,-21 0 15,0 0-15,0-1 16,0 1-16,-21 0 0,0 21 0,0 0 16,-21 0-16,20 0 0,-20 0 0,0 0 15,21 0-15,-22 21 0,1 0 16,0 1-16,-1-1 0,1 0 0,0 21 15,20-21-15,-20 22 0,21-22 16,0 21-16,21-21 0,0 22 16,0-22-16,0 0 0,0 21 0,21-20 15,0-1-15,0 0 0,0-21 16,22 21-16,-1-21 0,0 0 0,-20 0 16,41 0-16,-21 0 0,1-21 0,-1 21 15,0-21-15,1 0 0,20-1 16,-20 1-16,-1-21 0,0 21 0,22-22 15,-22 22-15,0-21 0,1 0 0,-1-22 16,0 22-16</inkml:trace>
  <inkml:trace contextRef="#ctx0" brushRef="#br0" timeOffset="126884.14">9059 3789 0,'0'-21'16,"0"42"-16,0-85 0,0 43 0,-21 0 0,0 21 15,0 0-15,-22 0 0,22 0 16,0 21-16,0 0 0,0 1 0,0-1 15,-1 21-15,22 0 0,0 1 0,-21 20 16,21-20-16,-21 20 0,21 1 16,0-1-16,0-21 0,0 22 0,0-22 15,0 1-15,0-1 0,0 0 16,0 1-16,0-22 0,0 0 0,0 21 16,0-21-16,21 1 0,-21-1 15,21-21 1,1 0-16,-1 0 0,0 0 15,0 0-15,0-21 0,0-1 0</inkml:trace>
  <inkml:trace contextRef="#ctx0" brushRef="#br0" timeOffset="128800.8">9144 4466 0,'0'21'47,"21"-21"-32,0 0 1,0 0-16,1 0 0,-1 0 0,-21-21 16,21 21-16,0-21 15,0 0-15,0 21 0,1-21 0,-1 0 16,0 21-16,-21-22 0,0 1 0,0 0 16,0 0-16,0 0 0,0 0 15,0-1-15,-21 22 16,0 0-16,-1 0 0,1 0 0,0 22 15,0-1-15,-21 0 0,20 0 16,1 21-16,0-20 0,0-1 0,21 21 16,0-21-16,-21 0 0,21 1 0,0 20 15,0-21-15,0 0 0,0 0 16,21 1-16,-21-1 16,21-21-16,21 0 0,-20 0 0,-1 0 15,21 0-15,-21 0 0,22 0 16,-22 0-16,21-21 0,0 21 0,1-22 15,-1 1-15,-21 0 0,22 0 0,-22 0 16,21 0-16,-21-22 0,0 22 16,1 0-16,-22-21 0,0 20 0,0 1 15,0 0-15,0 0 0,0 0 16,-22 21 0,1 21-16,0 0 15,21 0-15,0 0 0,0 1 16,-21-1-16,21 21 0,0-21 15,-21 0-15,21 1 0,0-1 0,-21 0 16,21 0-16,0 0 0,0 0 0,0 1 16,-22-22-1,22 21-15,0-42 32,0-1-32,0 1 15,0 0-15,22 0 0,-1 0 16,-21 0-16,21-22 0,0 22 15,-21 0-15,21-21 0,0 20 16,1 1-16,-1 0 0,0 0 0,-21 0 0,21 21 16,0 0-16,0 0 15,1 0-15,-1 0 0,0 0 0,0 21 16,-21 0-16,21 0 0,-21 0 16,21 1-16,-21-1 0,22 0 15,-22 0-15,0 21 0,21-20 0,-21-1 16,21 0-16,-21 0 0,21 0 15,-21 0-15,0 1 16,21-22-16,-21-22 31,0 1-15,0 0-16,21 0 16,1 0-16,-22 0 0,21-1 0,0-20 15,21 21-15,-21-21 0,1-1 16,20 22-16,-21-21 0,21 21 0,-20-22 15,20 22-15,-21 0 0,21 0 0,-20 21 16,-1 0-16,0 0 0,0 0 16,-21 21-16,0 0 0,0 0 15,0 0-15,0 22 0,0-22 0,0 21 16,0-21-16,-21 1 0,21 20 16,0-21-16,0 0 0,0 0 0,0 1 15,0-1-15,0 0 0,0 0 0,42 0 16,-21-21-1,1 0-15,20 0 0,-21 0 0,21 0 16,1 0-16,-1 0 0,0 0 0,1 0 16,-1-21-16,0 21 0,-20-21 15,20 0-15,-21 0 0,0-1 0,0 1 16,-21-21-16,0 21 0,0 0 0,0-22 16,0 1-16,0 21 0,0-22 15,0 22-15,0 0 0,0 0 0,-21 0 16,0 21-16,0 0 0,0 0 0,0 0 15,-1 21-15,1 0 0,0 0 16,0 0-16,21 22 0,-21-22 0,0 21 16,21-21-16,0 22 0,0-22 15,0 0-15,0 0 0,0 22 16,0-22-16,21-21 0,0 21 0,0 0 16,0-21-16,0 21 0,22-21 0,-22 0 15,21 0-15,1 0 0,-22 0 16,21 0-16,0 0 0,-20 0 0,20-21 15,-21 0-15,21 0 0,-20 21 0,-1-21 16,0-22-16,21 22 0,-21 0 16,1 0-16,-1-22 0,0 22 15,0-21-15,0 21 0,-21 0 0,0-1 0,-21 44 47,21 20-47,-21-21 0,21 0 16,0 0-16,-21 1 0,21-1 0,-21 21 15,21-21-15,-22 0 0,22 1 16,0-1-16,0 0 0,0 0 16,-21-21-16,21 21 0,0-42 47,21 21-47,-21-21 0,22 0 15,-1 0-15,0-1 0,-21 1 16,21-21-16,0 21 0,0 0 0,1-1 15,-22 1-15,21 0 0,0 0 16,0 21-16,0 0 16,0 0-16,-21 21 15,0 0-15,0 0 0,0 1 16,0-1-16,0 0 0,0 0 16,0 0-16,22 0 0,-22 1 15,0-1-15,21 0 0,0 0 16,0-21-1,0 0-15,0 0 0,1 0 16,-1 0-16,0 0 0,0-21 16,0 0-16,0 0 0,1-1 15,-1 1-15,0 0 0,0-21 16,0-1-16,0 1 0,1 0 0,-1-1 16,0-20-16,0 21 0,0-22 0,0 1 15,-21 20-15,0 1 0,22-22 16,-22 22-16,0 21 0,0 0 0,0-22 15,-22 65 1,1-1 0,21 21-16,-21-21 0,0 22 0,21-1 15,0 21-15,0-20 16,-21 20-16,21-20 0,0 20 0,0-21 0,0 1 16,0 20-16,0-42 0,0 22 15,21-1-15,-21-21 0,21 0 16,0 1-16,0-1 0,1 0 0,-1 0 15,0-21-15,0 0 0,21 0 0,-20 0 16,-1 0-16,0 0 0,0 0 0,0 0 16,0-21-16,1 0 0,-22 0 15,21-1-15</inkml:trace>
  <inkml:trace contextRef="#ctx0" brushRef="#br0" timeOffset="129019.32">12044 4128 0,'0'0'0,"-43"0"0,1 0 0,21 0 0,21 21 16,42-21-1,1 0-15,-1 0 16,0 0-16,22 0 0,-1 0 0,1 0 16,-22 0-16,22 0 0,-1 0 15,-21 0-15,22 0 0,-22-21 0,1 21 16,-1 0-16,-21-22 0,21 22 0,-20 0 15,-1-21-15,-21 0 0</inkml:trace>
  <inkml:trace contextRef="#ctx0" brushRef="#br0" timeOffset="130832.08">1609 6710 0,'0'0'15,"21"0"1,0-21-16,0 0 16,0-1-16,0 1 0,1 21 15,-1-21-15,-21 0 0,21 0 0,-21 0 16,21-1-16,-21 1 0,0 0 16,0 0-16,0 0 0,-21 0 0,0-1 15,0 1-15,-1 0 0,-20 0 16,0 0-16,21 0 0,-22 21 0,1 0 15,0 0-15,-22 0 0,22 0 16,-1 21-16,1-21 0,0 42 0,-1-21 16,1 22-16,0-22 0,-1 21 15,22 0-15,0 22 0,0-22 0,21 1 16,0-22-16,0 21 16,0 0-16,0-20 0,0-1 0,0 0 15,21 0-15,21-21 0,-20 0 16,20 0-16,-21 0 0,21 0 0,1 0 15,-1 0-15,0 0 0,1-21 16,-1 0-16,0 0 0,1-1 0,-1 1 16,-21-21-16,22 21 0,-22 0 15,0-22-15,0 22 0,0-21 0,0 21 16,-21-1-16,0-20 0,0 21 16,0 0-16,0 0 15,0 42 1,22-21-16,-22 21 15,21 21-15,0-21 0,-21 1 16,21 20-16,0-21 0,0 21 0,-21-20 16,22-1-16,-1 0 0,0 0 15,0 0-15,0 0 0,0-21 0,1 0 16,-1 0-16,21 0 0,-21 0 16,0 0-16,22 0 0,-22 0 0,21-21 15,1 0-15,-22 0 0,0 0 16,21 0-16,-21-1 0,-21 1 0,22 0 15,-22 0-15,0-21 0,0 20 16,0 1-16,0 0 0,0 0 0,0 0 16,-22 21-16,1 0 15,21 21 1,0 0-16,-21 0 0,21 0 0,0 1 16,0-1-16,0 21 0,0-21 15,0 0-15,-21 1 0,21-1 0,0 0 16,0 0-16,0 0 0,0 0 15,21-42 17,0 0-32,0 0 15,1 0-15,-1 0 0,0-1 0,0 1 16,0-21-16,0 21 0,1 0 0,-1-22 16,0 22-16,0 0 0,0 0 15,0 0-15,1-1 0,-1 22 16,0 0-16,-21 22 15,21-1-15,-21 0 0,21 0 16,0 0-16,-21 0 0,0 22 0,22-22 16,-1 21-16,0-21 0,0 1 15,-21-1-15,42 0 0,-20 0 0,-1 0 16,42 0-16,-20-21 16,-22 22-16,21-22 0,0 0 0,1 0 15,-1 0-15,0 0 0,1-22 0,-1 1 16,0 0-16,1 0 15,-22 0-15,21 0 0,1-1 0,-22 1 16,0-21-16,0 21 0,-21-22 0,0 1 16,0 21-16,0-21 0,0 20 15,0-20-15,-21 21 0,0 0 0,0 0 16,-22-1-16,22 22 0,0 0 16,0 0-16,-22 0 0,22 0 0,0 22 15,-21-22-15,21 42 0,-1-21 16,1 0-16,0 22 0,0-1 0,21-21 15,0 21-15,-21 1 0,21-22 16,0 21-16,0-21 0,0 1 0,0-1 16,0 0-16,0 0 0,21-21 15,0 0-15,0 0 0,22 0 16,-22 0-16,0 0 0,0-21 16,21 21-16,-20-21 0,-1 0 0,21-22 15,-21 22-15,0-21 0,1 21 16,-1-22-16,0 1 0,0 0 0,0-1 15,0-20-15,1 20 0,-22 1 16,21 0-16,-21-22 0,21 22 0,-21 0 16,0-1-16,0 1 0,21 0 0,-21 20 15,0 1-15,0 0 16,0 42-16,-21 0 0,21 1 16,-21 20-16,0-21 15,21 21-15,0 22 0,-22-22 0,22 1 16,0-1-16,0 21 0,0-20 0,0-1 15,0 0-15,0 1 0,22-1 16,-22 0-16,21-20 0,0-1 0,0 0 16,0 0-16,22 0 0,-22-21 0,21 0 15,0 0-15,-20 0 0,20 0 16,0-21-16,1 0 0,-1 0 0,0 0 16,1-1-16</inkml:trace>
  <inkml:trace contextRef="#ctx0" brushRef="#br0" timeOffset="131936.54">5482 6329 0,'0'0'15,"-21"0"-15,21 21 0,0 0 0,0 0 16,21 1-1,0-22-15,0 0 16,1 0-16,20 0 0,-21 0 0,21 0 16,1-22-16,-1 1 0,0 21 15,1-21-15,20 0 0,-20 0 0,-1 0 16,0-22-16,22 22 0,-43 0 16,21-21-16,1 20 0,-22-20 15,0 0-15,0-1 0,0 1 0,-21 0 16,21-1-16,-21 1 0,0-21 0,0 20 15,0 1-15,0 0 0,0-1 16,-21 1-16,0 21 0,21 0 0,-21-1 16,0 1-16,0 21 15,-1 21-15,22 1 16,0 20-16,0 0 0,0 1 0,0 20 16,0 1-16,0-1 0,-21 1 15,21-1-15,0 1 0,0 20 0,0-20 16,0 20-16,-21 1 0,21 0 15,0-1-15,0 1 0,0 0 0,0-1 16,0 1-16,0 0 0,0-1 16,0 22-16,0-21 0,0 21 0,0-22 15,0 1-15,0 0 0,0-22 0,0 22 16,0-22-16,0 1 0,0-1 16,0-20-16,0-1 0,0 0 0,0-20 15,21-1-15,0 0 0,1-21 0,-1 0 16,0 0-16,0-21 0,0 0 15,22-1-15,-22-20 0,0 0 16,21-1-16,1 1 0,-22 0 16,21-22-16,0 1 0,1-1 0,-22 1 15,21-22-15,-21 0 0,1 22 0,-1-22 16,-21 1-16,0-1 0,0 21 16,-21-20-16,-1 20 0,1 1 0,-21-22 15,0 22-15,-22 20 0,22-20 0,-1 42 16,-20-22-16,21 22 0,-1 0 15,-20 0-15,20 21 0,1-21 0,0 21 16,21 0-16,-1 0 0,-20 0 0,21 0 16,21 21-1,21-21 1,0 0-16,0 0 16,22-21-16,-22-1 0,0 22 15,21-21-15,1 0 0,-22 0 0,21 0 16,1 0-16,-22-1 0,21 1 15,0 0-15,-20 0 0,-1 0 0,0 0 16,0-1-16,0 1 0,0 21 16,-21-21-16,0 42 15,0 0 1,0 1-16,-21-1 0,21 0 16,-21 0-16,21 0 0,-21 0 0,21 1 15,0-1-15,0 0 0,0 0 16,0 0-16,-21 0 15,21 1-15,0-44 32,21 1-17,-21 0-15,21 0 0,-21 0 0,0-22 16</inkml:trace>
  <inkml:trace contextRef="#ctx0" brushRef="#br0" timeOffset="132120.29">6604 5906 0,'-21'0'16,"0"0"0,21 21 15,0 0-15,21-21-16,0 21 15,0-21-15,0 0 0,22 0 0,-22 21 16,0-21-16,0 0 0,0 0 0</inkml:trace>
  <inkml:trace contextRef="#ctx0" brushRef="#br0" timeOffset="132528.06">6985 6160 0,'0'0'0,"-21"21"15,21 0-15,-21 0 16,-1 0-16,1 0 0,0 1 15,0-22-15,21 21 0,-21 0 16,0-21-16,21 21 0,-22-21 16,22-21 15,0 0-31,0 0 16,0-1-16,22 1 0,-1 0 0,0 0 15,0 0-15,0 0 0,0-22 0,1 22 16,-1 0-16,21 0 15,-21 0-15,22-1 0,-22 1 0,0 21 16,21 0-16,-21 0 0,1 0 0,-1 0 16,0 21-16,0 1 0,0-1 15,0 0-15,-21 0 0,0 0 0,0 0 16,0 1-16,0-1 0,0 0 0,0 0 16,0 0-16,0 0 0,0 1 15,-21-1-15,21 0 0,21-21 47,1 0-47,-1 0 0,0-21 0</inkml:trace>
  <inkml:trace contextRef="#ctx0" brushRef="#br0" timeOffset="133051.76">8043 6011 0,'0'0'0,"0"-21"0,0 0 0,0 0 16,-21 0-16,0 0 0,0 21 16,0-22-16,-22 1 0,22 21 0,-21 0 15,21 0-15,-22 0 0,22 0 16,-21 0-16,-1 21 0,22 1 0,-21-1 16,21 0-16,0 21 0,-22-21 15,22 22-15,0-22 0,21 21 16,0-21-16,0 22 0,0-22 0,0 21 15,0-21-15,0 1 0,0-1 0,21 0 16,0 0-16,0 0 0,22-21 16,-22 0-16,0 0 0,21 0 0,1 0 15,-22 0-15,21-21 0,1 0 0,-1 21 16,0-21-16,-21-22 0,22 22 16,-1 0-16,-21-21 0,22 21 0,-22-22 15,0 1-15,0 0 0,0-22 16,0 22-16,1-22 0,-1 1 15,-21-1-15,0 22 0,0-22 0,21 22 16,-21 0-16,0-1 0,0 1 0,0 21 16,0 0-16,0 0 0,-21 21 15,0 0-15,-1 21 16,1 0-16,0 0 0,21 21 0,-21 1 16,21-1-16,0 0 0,0 22 15,0-22-15,0 22 0,0-22 0,0 22 16,0-22-16,0 21 0,21-20 0,0-1 15,-21 0-15,21-20 16,-21 20-16,22-21 0,-1 0 0,0 0 16,0 1-16,0-22 0,0 0 15,1 0-15,-1 0 0</inkml:trace>
  <inkml:trace contextRef="#ctx0" brushRef="#br0" timeOffset="133907.82">9186 5715 0,'0'0'16,"0"-21"-16,-21 21 0,0 0 15,0 0-15,0 0 16,42 0 31,0 0-47,0 0 15,0 0-15,0 0 0,1 0 16,-1-21-16,21 0 0,-21 21 0,0-22 16,22 1-16,-22 0 0,0 0 15,0 0-15,0 21 0,1-21 0,-1-1 16,-21 1-16,0 0 0,0 0 0,0 0 15,0 0-15,-21-1 0,-1 1 16,22 0-16,-42 21 0,21 0 0,0 0 16,0 0-16,-1 0 0,-20 0 15,21 0-15,-21 21 0,20-21 16,1 21-16,-21 22 0,21-22 0,0 21 16,-1 1-16,1-1 0,0-21 0,21 21 15,0 1-15,0-1 0,0-21 16,0 0-16,0 22 0,0-22 0,21 0 15,0-21-15,1 21 0,-1-21 0,21 0 16,-21 0-16,0 0 0,22 0 16,-22 0-16,0 0 0,21 0 15,-20 0-15,-1-21 0,0 21 0,0-21 16,-21 0-16,0 0 16,-21 21-1,0 0-15,0 0 0,-22 0 16,22 0-16,-21 21 0,21 0 15,-22 0-15,1 0 0,21 0 0,-22 1 16,22-1-16,0 21 0,0-21 16,0 0-16,21 22 0,-21-22 0,21 0 15,0 21-15,0-20 0,0-1 0,21 0 16,0 0-16,0-21 0,0 21 16,0-21-16,22 0 0,-22 21 0,21-21 15,-21 0-15,22 0 0,-1 0 0,-21 0 16,22-21-16,-1 0 0,0 21 15,22-21-15,-22 0 0,22-22 16,-22 22-16,21 0 0,-20-21 0,20-1 16,-20 1-16</inkml:trace>
  <inkml:trace contextRef="#ctx0" brushRef="#br0" timeOffset="134179.48">10245 5249 0,'0'-21'0,"0"42"0,0-63 16,0 21-16,0 0 0,-22 21 15,1 0-15,21 21 16,-21 0-16,21 21 0,-21-20 16,21 20-16,0 0 0,-21 1 0,21-1 15,-21 0-15,21 22 0,-22-22 16,22 22-16,-21-22 0,21 21 0,0-20 16,-21-1-16,21 0 0,-21 1 0,21-1 15,0-21-15,-21 0 0,21 22 16,0-22-16,0 0 0,0 0 15,21-21 1,0-21 0,0 0-16,0 0 15,1 0-15,-1-1 0</inkml:trace>
  <inkml:trace contextRef="#ctx0" brushRef="#br0" timeOffset="135889.6">10435 5779 0,'0'21'16,"21"-21"31,0-21-47,1 21 15,-1-22-15,-21 1 0,21 21 16,-21-21-16,21 21 15,-21-21-15,0 0 16,-21 21 0,0 0-16,0 0 15,21 21-15,-22-21 0,1 21 0,0 0 16,21 0-16,0 1 0,-21-1 0,21 21 16,-21-21-16,21 0 0,0 1 15,0-1-15,0 0 0,0 0 0,0 0 16,0 0-16,0 1 0,0-1 15,21-21-15,0 0 0,0 0 16,0 21-16,22-21 0,-22 0 16,0 0-16,0 0 0,22-21 15,-22 0-15,21 21 0,-21-22 0,22 1 16,-22 0-16,0 0 0,0 0 16,0 0-16,0-1 0,1-20 0,-22 21 15,21 0-15,-21 0 0,0-22 16,0 22-16,0 0 0,0 0 15,0 0-15,0 42 32,0 0-32,0 0 15,-21 0-15,21 0 0,0 1 16,0-1-16,0 0 0,0 0 0,-22 0 16,22 0-16,0 1 0,0-1 15,0 0-15,0 0 0,0 0 16,0-42 31,0 0-47,0 0 15,0 0-15,0-1 0,0 1 16,22-21-16,-22 21 0,21 0 0,0-1 16,-21-20-16,0 21 0,21 0 15,0 0-15,-21-1 0,21 1 16,1 21-16,-1 0 15,0 21 1,0-21-16,-21 22 0,0-1 0,0 21 16,21-21-16,-21 0 0,21 1 0,-21-1 15,0 21-15,0-21 0,22 0 16,-22 1-16,21-1 0,-21 0 0,21-21 16,-21 21-16,0 0 0,21-21 15,0 0 1,-21-21-1,21 0-15,-21 0 16,22 21-16,-22-43 0,21 22 16,0 0-16,-21 0 0,21-21 15,0 20-15,0-20 0,1 21 0,-1-21 16,0 20-16,0 1 0,0 0 16,0 0-16,1 21 0,-1 0 15,-21 21 1,0 0-16,0 0 15,0 22-15,0-22 0,0 0 0,0 21 16,0-20-16,0 20 0,0-21 0,0 0 16,0 0-16,0 1 0,0-1 15,0 0-15,21 0 0,0-21 16,0 0-16,0 21 0,1-21 0,-1 0 0,21 0 16,-21 0-16,22 0 15,-22 0-15,21-21 0,0 0 0,-20 0 16,20 0-16,0-1 0,-21 1 0,22 0 15,-22-21-15,0 21 0,0-22 16,-21 22-16,0-21 0,21-1 0,-21 22 16,0 0-16,0-21 0,0 21 0,-21-1 15,0 22-15,0 0 16,0 0-16,-22 22 0,22-22 16,0 21-16,0 0 0,21 21 15,-21-21-15,21 1 0,0 20 16,-21-21-16,21 21 0,0-20 0,0-1 0,0 21 15,0-21-15,21 0 0,0 1 16,0-22-16,0 21 0,0-21 16,1 0-16,20 0 0,-21 0 0,21 0 15,-20 0-15,20 0 0,-21 0 0,21 0 16,-20-21-16,20-1 0,-21 1 16,0 0-16,0 0 0,1-21 0,-1 20 15,0 1-15,-21-21 0,0 21 0,21 0 16,-21-1-16,0 1 0,0 0 15,21 0-15,-21 42 16,0 0 0,0 0-16,0 1 0,-21-1 15,21 0-15,-21 0 0,21 0 16,-21 0-16,21 1 0,0-1 0,0 0 16,-21 0-16,21 0 0,0 0 0,-22 1 15,22-1 1,0-42 15,0-1-31,0 1 16,0 0-16,0 0 0,22-21 0,-1 20 15,-21-20-15,21 0 0,0 21 16,0-22-16,0 1 0,1 21 16,20 0-16,-21-1 0,21 1 0,-20 0 15,20 0-15,0 21 0,-21 0 0,22 0 16,-22 21-16,0 0 0,0 0 15,0 1-15,1-1 0,-22 21 0,21-21 16,-21 22-16,0-22 0,0 21 0,0-21 16,0 22-16,-21-22 0,21 21 15,-22-21-15,22 0 0,0 1 0,-21-1 16,21 0-16,0 0 0,0-42 62,21 0-62,1 0 0,-1-1 0,0 1 16</inkml:trace>
  <inkml:trace contextRef="#ctx0" brushRef="#br0" timeOffset="136164.45">13420 5059 0,'0'0'0,"0"-21"0,-22 21 15,1 21 1,21 0-16,-21 21 0,21 1 16,0-1-16,-21 0 0,0 1 0,21-1 15,-21 22-15,21-1 0,0-21 16,0 22-16,-22-22 0,22 1 0,-21-1 16,21 0-16,0 1 0,-21-1 0,21-21 15,0 21-15,0-20 0,0-1 16,0 0-16,0 0 0,21-21 31,0 0-31,1-21 16,-1 0-16,0 0 0</inkml:trace>
  <inkml:trace contextRef="#ctx0" brushRef="#br0" timeOffset="136560.23">13885 5482 0,'0'0'0,"0"-21"0,0 0 32,-21 21-32,0 0 0,0 0 15,0 0-15,-1 21 0,1-21 0,0 21 16,0 0-16,0-21 0,0 22 16,-1-1-16,22 0 0,0 0 0,0 0 15,0 0-15,0 1 0,22-1 16,-1-21-1,0 0-15,0 21 0,0-21 0,0 0 16,1 21-16,-1-21 0,0 21 0,0-21 16,0 21-16,0-21 0,1 22 15,-22-1-15,0 0 16,0 0-16,0 0 16,-22-21-16,1 0 0,0 21 15,0-21-15,0 0 0,0 22 0,-22-22 16,22 21-16,0-21 0,-21 0 0,20 0 15,1 0-15,-21 0 0,21 0 16,0 0-16,21-21 31,0-1-31,21 1 16</inkml:trace>
  <inkml:trace contextRef="#ctx0" brushRef="#br0" timeOffset="136896.06">12954 5207 0,'0'0'0,"-42"0"0,20 0 16,22-21-1,22 21-15,20-21 16,0 21-16,1-21 0,20 21 0,1-22 15,20 22-15,-20 0 0,20-21 16,1 21-16,-21 0 0,20-21 0,-20 21 16,-1 0-16,1 0 0,-1 0 0,-20-21 15,-1 21-15,-21 0 0,21 0 16,-20 0-16,-22-21 16,-22 21 15,1 0-16,0-21-15,0 21 16</inkml:trace>
  <inkml:trace contextRef="#ctx0" brushRef="#br0" timeOffset="140311.64">15600 2646 0,'0'0'0,"0"-21"15,0 42 1,0 0-1,0 0-15,0 0 16,0 1-16,0-1 0,0 0 16,0 0-16,0 0 0,0 0 0,0 1 15,21-1-15,0-21 0,0 0 16,-21 21-16,21-21 0,1 0 16,-1 0-16,0 0 0,0 0 0,0 0 15,0 0-15,1-21 0,-1 0 16,21 21-16,-21-22 0,0 1 0,1 0 15,-1 0-15,0 0 16,-21 0-16,0-1 0,21 1 0,-21-21 0,0 21 16,0 0-16,0-1 15,0 1-15,-21 21 16,21 21 0,0 1-16,0-1 0,-21 21 15,21-21-15,0 0 0,-21 22 0,21-1 16,0-21-16,0 22 0,0-1 15,0-21-15,0 21 0,0 1 0,0-1 16,0 0-16,0-20 0,0 20 16,0 0-16,0 1 0,21-1 0,-21-21 15,0 21-15,0-20 0,0-1 16,0 21-16,0-21 0,0 0 16,-21-21-16,-1 0 15,1 0-15,0 0 0,0 0 16,-21 0-16,20 0 0,1 0 0,0-21 15,0 0-15,21 0 16,-21 0-16,21 0 0,0-1 0,0 1 16,0 0-16,0 0 0,0-21 0,0 20 15,21 1-15,0-21 0,0 21 16</inkml:trace>
  <inkml:trace contextRef="#ctx0" brushRef="#br0" timeOffset="140579.72">16552 2561 0,'0'0'0,"0"43"15,0-22 1,0 0-16,0 21 0,0 1 0,0-1 16,0-21-16,-21 21 0,21 1 0,0-1 15,-21 0-15,21 1 0,0-1 16,0 0-16,-21 1 0,21-1 0,0 0 15,0-20-15,0 20 16,0-21-16,0 0 0,0 0 0,0 1 16,21-22-16,0 0 0,0 0 15,0 0-15,1-22 16,-1 1-16,0 0 0,0 0 0,-21 0 16,0-22-16</inkml:trace>
  <inkml:trace contextRef="#ctx0" brushRef="#br0" timeOffset="140759.62">16298 2942 0,'0'0'0,"-21"0"0,42 0 47,22 0-47,-22 0 0,0 0 15,21 0-15,1 0 0,-1 0 16,0 0-16,1 0 0,20 0 0,-21-21 15,22 21-15,-22-21 0,22 0 0</inkml:trace>
  <inkml:trace contextRef="#ctx0" brushRef="#br0" timeOffset="141124.2">18669 2646 0,'0'0'16,"0"-21"-16,0 0 0,0-1 16,0 1-16,0 0 0,-21 0 0,0 21 15,-1-21-15,1 0 0,0-1 16,0 1-16,0 21 0,-22 0 0,22 0 16,-21 0-16,21 0 0,-22 0 15,1 21-15,0 1 0,-1 20 0,22 0 16,-21 1-16,0-1 0,20 0 15,1 22-15,-21-22 0,42 0 0,-21 22 16,21-22-16,0 1 0,0-1 16,0 0-16,0 1 0,0-1 15,21 0-15,-21-21 0,21 1 0,21-1 16,-20 0-16,20 0 0,0 0 16,1-21-16,20 0 0,-21 0 0,22 0 15,-1 0-15,-20 0 0,20-21 0,1 0 16,-1 0-16,-20 0 0,20-1 15</inkml:trace>
  <inkml:trace contextRef="#ctx0" brushRef="#br0" timeOffset="141988.26">19135 2942 0,'0'-42'0,"0"84"0,0-105 15,0 20-15,0 22 16,0 0-16,-22 0 0,1 0 0,21 0 0,-21-1 16,0 22-16,0 0 15,0 0-15,-22 0 0,22 0 0,0 22 16,0-1-16,-22 0 0,22 0 0,0 0 15,0 22-15,0-22 0,0 21 16,-1 0-16,22-20 0,0 20 0,0 0 16,0-21-16,0 22 0,0-22 15,0 0-15,0 0 0,0 0 0,22 1 16,-1-1-16,0-21 0,0 0 16,21 0-16,-20 0 0,-1 0 0,21 0 15,-21 0-15,0-21 0,22-1 16,-22 1-16,0 0 0,0 0 0,0 0 15,1 0-15,-1-22 0,-21 22 16,21-21-16,-21-1 0,0 22 16,0 0-16,0 0 0,0 0 0,0 0 15,0-1-15,-21 22 16,0 0-16,21 22 0,-22-1 16,1 0-16,0 0 0,21 0 15,0 22-15,0-22 0,0 21 0,0-21 16,0 22-16,0-22 0,21 21 15,0-21-15,1 0 0,-1 1 0,0-1 16,0-21-16,0 21 0,22-21 16,-1 0-16,-21 0 0,21 0 15,-20 0-15,-1 0 0,21 0 0,-21-21 16,0 0-16,1-1 0,-1 1 16,0 0-16,-21 0 0,0-21 0,21 20 15,-21-20-15,21 21 0,-21 0 0,0-22 16,0 22-16,0 0 15,0 42 1,0 0 0,0 1-16,0-1 0,0 0 0,0 0 15,0 0-15,-21 0 0,21 22 16,0-22-16,0 0 0,0 0 16,0 0-16,-21 1 0,21-1 15,-21-21 16,21-21-15,0-1-16,0 1 16,0 0-16,0 0 0,0-21 15,0 20-15,21 1 0,0-21 0,0 21 16,0-22-16,1 22 0,20-21 0,-21 21 16,21 0-16,1-22 0,-1 22 15,0 21-15,1-21 0,-1 21 0,0 0 16,1 0-16,-22 21 15,21 0-15,-21 22 0,1-22 0,-1 21 16,-21 0-16,0 1 0,0-1 0,0-21 16,-21 22-16,-1-1 0,1 0 15,-21 1-15,21-22 0,0 0 0,-1 0 16,1 0-16,21 0 0,-21 1 16,0-22-16,21-22 31,0 1-31</inkml:trace>
  <inkml:trace contextRef="#ctx0" brushRef="#br0" timeOffset="142747.84">22098 2709 0,'0'0'0,"21"0"15,0 0-15,-21-21 0,21 21 16,1-21-16,-1 0 0,0 0 0,0 0 16,0-1-16,0 1 0,1 0 15,20 0-15,-42-21 0,21 20 0,-21 1 16,0 0-16,0-21 0,0 21 0,0-1 15,-21 1-15,0 0 16,-22 21-16,22-21 0,-21 21 0,21 0 16,-22 0-16,1 0 0,0 0 15,-1 0-15,1 0 0,-21 21 0,20 0 16,22 0-16,-21 1 0,21-1 16,-1 21-16,22-21 0,0 22 0,0-1 15,0-21-15,22 21 0,-1 1 0,0-1 16,21 0-16,-21 1 0,22-22 15,-1 21-15,0 1 0,-20-22 0,20 21 16,0-21-16,-21 22 0,1-22 16,-1 0-16,0 0 0,-21 0 0,0 0 15,0 1-15,0-1 0,-21 0 16,0 0-16,-22-21 0,1 21 16,0-21-16,-1 0 0,1 0 0,-22 0 15,1 0-15,-1 0 0,1 0 16,-1 0-16,1-21 0,21 21 0,-1-21 15,1 0-15,0 0 0,20-1 16,1-20-16,0 21 0,21 0 0,0-22 16,0 22-16,0-21 0,0 21 0,21 0 15,0-1-15,22 1 16,-22 21-16,21-21 0,1 21 0,-22-21 16,21 21-16,0 0 0,1 0 0,-1 0 15,0 0-15,1 0 0,-1 0 16,0 0-16,-20 0 0,-1 0 0,21 0 15</inkml:trace>
  <inkml:trace contextRef="#ctx0" brushRef="#br0" timeOffset="143360.6">22267 2773 0,'0'21'31,"0"0"-31,0 0 16,0 1-16,0-1 0,0 0 15,0 21-15,-21-21 0,21 1 0,0-1 16,0 0-16,0 0 0,0 0 0,0 0 16,0 1-16,0-1 0,0 0 15,21-21-15,0 0 0,1 0 16,-1 0-16,0 0 0,21 0 16,-21 0-16,1 0 0,20-21 0,0 0 15,-21 21-15,22-22 0,-22 1 0,0 0 16,21 0-16,-20 0 0,-1 0 15,-21-1-15,21 1 0,-21 0 0,21 21 16,-21-21-16,0 0 16,0 0-16,0-1 15,0 44 1,0-1-16,0 0 16,0 0-16,-21 0 0,21 22 0,-21-22 15,21 21-15,0 0 0,-21 22 16,21-22-16,0 22 0,0-1 0,0 1 15,0-1-15,0 1 0,0-1 0,0 1 16,0 20-16,0-20 0,0-1 16,0 22-16,0-21 0,0-1 0,0 1 15,0-1-15,0 1 0,-22-22 16,1 0-16,0 1 0,-21-1 16,21 0-16,-22-21 0,22 1 0,-21-1 15,-1 0-15,1 0 0,21-21 0,-21 0 16,-1 0-16,1 0 0,0-21 15,-1 0-15,1 0 0,0-22 0,-1 1 16,22 0-16,-21-1 0,21-20 0,-1-1 16,1 1-16,21-1 0,0 1 15,0-22-15,0 22 0,0-1 0,21 1 16,1-1-16,-1 1 0,0-1 16,21 1-16,1-1 0,-1 22 0,0-22 15,22 22-15,-1-22 0,1 22 16,-1 0-16</inkml:trace>
  <inkml:trace contextRef="#ctx0" brushRef="#br0" timeOffset="143847.96">23050 2752 0,'-21'21'31,"21"0"-31,-21 0 0,21 0 0,0 1 15,0-1-15,0 0 0,0 0 0,0 0 16,0 0-16,0 1 0,0-1 0,0 0 16,0 0-1,0 0-15,-21-21 16,21-21 15,0 0-31,0 0 16,0 0-16,0-1 0,0 1 15,0 0-15,21 0 0,-21 0 0,21 0 16,0-1-16,1-20 0,-1 21 16,0 0-16,0 21 0,0-21 0,0-1 15,1 22-15,-1 0 0,0 0 16,21 0-16,-21 0 0,1 0 0,-1 22 16,0-22-16,0 21 0,0 0 15,0 21-15,-21-21 0,0 1 16,0-1-16,0 0 0,0 0 0,0 0 15,0 0-15,-21 1 0,0-22 16,21 21-16,0 0 0,-21-21 0,0 21 16,42-21 31,0-21-47,0 0 0,0 0 15,1 21-15</inkml:trace>
  <inkml:trace contextRef="#ctx0" brushRef="#br0" timeOffset="144116.82">23876 2667 0,'0'0'0,"0"-21"32,-21 21-32,0 0 0,-1 0 0,1 21 0,0-21 15,-21 21-15,21 0 0,-1 1 16,1-1-16,0 21 0,0-21 0,0 0 15,21 1-15,-21 20 0,21-21 0,0 0 16,0 0-16,0 1 0,0-1 16,21 0-16,0-21 0,0 21 0,0 0 15,0-21-15,1 0 0,-1 0 16,0 21-16,21-21 0,-21 0 16,1 0-16,20 0 0,-21-21 0,0 0 15,22 0-15,-22 21 0,21-42 16,-21 20-16,0 1 0</inkml:trace>
  <inkml:trace contextRef="#ctx0" brushRef="#br0" timeOffset="144612.51">24320 2286 0,'0'0'0,"0"-21"0,0 0 16,-21 21-16,0 0 0,0 0 15,0 21-15,21 0 16,-21 0-16,21 0 0,0 22 0,0-22 15,-22 21-15,22 1 0,0 20 16,-21-21-16,21 1 0,0-1 0,0 0 16,0 1-16,0-1 0,0-21 15,0 22-15,0-22 0,-21 21 0,21-21 16,0 0-16,0 1 0,0-1 16,0 0-16,0-42 46,0 0-46,0-1 16,0 1-16,0 0 0,0-21 16,21 21-16,-21-1 0,21 1 15,1 0-15,-22 0 0,21 0 0,0 0 16,0-1-16,0 1 0,0 21 16,1 0-16,-1 0 0,0 0 0,0 0 15,0 0-15,0 21 0,1 1 16,-1-1-16,-21 0 0,0 0 15,0 21-15,0-20 0,0-1 0,0 0 16,0 0-16,0 0 16,0 0-16,-21 1 0,21-1 0,-22 0 15,1 0-15,21 0 32,21-21-17,1 0-15,-22-21 0,21 0 16,0 21-16</inkml:trace>
  <inkml:trace contextRef="#ctx0" brushRef="#br0" timeOffset="144975.43">24638 2752 0,'0'0'0,"0"-21"0,0-1 16,21 22-16,-21-21 0,21 21 15,0 0-15,1 0 16,-1 0-16,0 0 0,0 0 0,0 0 15,0 0-15,22 21 0,-22 1 16,0-1-16,0 0 0,0 0 0,-21 0 16,22 22-16,-22-22 0,21 0 15,-21 0-15,0 21 0,0-20 0,0-1 16,0 0-16,-21 0 0,-1 0 16,1-21-1,0 0-15,21-21 31,0 0-31,0 0 16,0 0-16,21-1 0,0 1 0,-21 0 16,22 0-16,-1 0 0,0 0 15,-21-1-15,21-20 0,0 21 0,0 21 16,1-21-16,-1 0 0,0 21 16,0-22-16,0 22 0,-21-21 15,21 21-15</inkml:trace>
  <inkml:trace contextRef="#ctx0" brushRef="#br0" timeOffset="145387.79">25315 2688 0,'0'-21'16,"0"0"0,0 42-1,-21 0 1,0 0-16,0 1 0,0 20 15,21-21-15,0 0 0,-22 0 16,22 1-16,-21-1 0,21 0 0,0 0 16,0 0-16,0 0 0,0 1 15,0-1-15,21-21 0,1 0 16,-1 21-16,0-21 0,0 0 0,0 0 16,0 0-16,1 0 15,-1 0-15,0 0 0,21-21 0,-21 0 16,1-1-16,-1 1 15,-21-21-15,0 21 0,0 0 16,0-22-16,0 22 0,0-21 0,0 21 16,-21-1-16,-1 1 0,1 0 15,0 0-15,0 21 0,0 0 0,0 0 16,-1 0-16,1 0 0,0 0 16,21 21-16,-21-21 0,21 21 15,0 0-15,0 1 16,0-1-16,21-21 0,-21 21 15,21-21-15,0 0 0,1 0 0,-1 21 16</inkml:trace>
  <inkml:trace contextRef="#ctx0" brushRef="#br0" timeOffset="145872.35">25696 2731 0,'0'-22'31,"-21"44"-15,21-1-16,0 0 0,0 0 16,0 0-16,0 0 15,0 1-15,0-1 0,0 0 16,0 0-16,0 0 0,-21 0 16,0-21 15,21-21-16,0 0 1,0 0-16,0 0 0,0 0 16,0-1-16,0 1 0,21 0 15,0 0-15,-21 0 0,21 0 0,0-1 16,22 1-16,-22 0 0,21 0 16,-21 21-16,22 0 0,-1 0 15,-21 0-15,22 0 0,-22 0 0,21 0 16,-21 21-16,0 0 0,1 0 15,-22 1-15,0-1 0,21 0 0,-21 0 16,0 0-16,0 0 0,0 1 16,0-1-16,0 0 0,0 0 15,-21 0-15,-1 0 32,22-42-1,0 0-31,22 21 15</inkml:trace>
  <inkml:trace contextRef="#ctx0" brushRef="#br0" timeOffset="146104.23">26310 2646 0,'21'0'31,"-21"21"-31,0 0 0,0 0 16,0 1-16,0-1 0,0 0 0,0 0 15,0 0-15,0 0 0,0 1 16,0-1-16,0 0 0,0 0 0,-21 0 16,21 0-16,0-42 62,0 0-62,0 0 0</inkml:trace>
  <inkml:trace contextRef="#ctx0" brushRef="#br0" timeOffset="146268.13">26352 2582 0,'0'0'0,"0"-21"0,-21 21 16,21-21 0,21 21 30,-21 21-46</inkml:trace>
  <inkml:trace contextRef="#ctx0" brushRef="#br0" timeOffset="146775.84">26522 2709 0,'21'0'31,"0"0"-31,0 0 16,0 0-16,1 22 15,-22-1 1,0 0-16,0 0 16,0 0-16,-22 0 0,22 1 0,-21-1 15,0 0-15,-21 0 0,21 0 0,-1 0 16,-20-21-16,21 22 0,0-1 15,0 0-15,-1-21 0,1 21 0,21 0 32,0 0-17,21-21 1,1 0-16,-1 0 0,0 22 16,0-22-16,0 21 0,22 0 0,-22 0 15,0 0-15,21 0 0,-21 1 0,1-1 16,-1 0-16,0 21 0,0-21 15,0 22-15,-21-22 0,0 0 0,0 21 16,0-20-16,0 20 0,0-21 16,-21 0-16,0 0 0,-21 1 0,20-1 15,-20 0-15,0 0 0,-1 0 0,22 0 16,-21-21-16,0 22 16,20-1-16,1-21 0,-21 0 0,21 0 15,0 0-15,21-21 16,0-1-1,21 1-15,0 0 0,0 0 16,0-21-16,0 20 0,22-20 0</inkml:trace>
  <inkml:trace contextRef="#ctx0" brushRef="#br0" timeOffset="147109.35">26818 2942 0,'0'-21'15,"0"0"1,0 0 0,21 0-1,0 21-15,1 0 16,-22-22-16,-22 22 31,1 22-15,0-1-16,0 0 0,0 0 15,0 0-15,-1 0 0,22 1 0,0-1 16,0 0-16,0 0 0,0 0 16,0 0-16,0 1 15,22-22-15,-1 0 0,0 0 0,21 0 16,-21 0-16,1 0 0,20 0 0,-21 0 16,0 0-16,22 0 0,-22 0 15,0-22-15,-21 1 0,0 0 16</inkml:trace>
  <inkml:trace contextRef="#ctx0" brushRef="#br0" timeOffset="148632.19">16531 4699 0,'21'0'32,"-21"-21"-17,21 21-15,1-21 0,-1 0 0,0 21 16,0-22-16,0 1 0,0 0 0,-21 0 15,0 0-15,0 0 0,0-1 16,0 1-16,0 0 0,-21 0 0,0 0 16,0-22-16,-21 22 0,20 0 15,-20 0-15,0 0 0,-1 21 0,1 0 16,0 0-16,-1 0 0,1 0 16,0 21-16,-1 0 0,22 21 0,-21-20 15,21 20-15,0 0 0,-22 1 16,22-1-16,21 0 0,-21 1 15,21-1-15,0 0 0,0-21 0,0 22 16,0-1-16,0-21 0,0 0 0,21 1 16,0-1-16,0 0 0,1-21 15,20 0-15,-21 0 0,21 0 0,1 0 16,-1-21-16,-21 0 0,22-1 16,-1 1-16,-21 0 0,21-21 0,-20 21 15,-1-1-15,0-20 0,0 21 0,-21-21 16,0-1-16,21 1 0,-21 21 15,21-22-15,-21 1 0,0 21 0,0 0 16,0 0-16,0-1 16,0 1-16,0 42 15,0 1-15,0-1 0,0 0 16,0 21-16,0-21 0,0 22 16,-21-22-16,21 21 0,0 1 0,0-1 15,0-21-15,0 21 0,0-20 16,0 20-16,21-21 0,-21 0 0,22-21 15,-1 21-15,0-21 0,0 0 0,0 0 16,0 0-16,22 0 0,-22-21 16,0 0-16,0 0 0,0 0 15,22 0-15,-22-1 0,0-20 0,0 21 16,0-21-16,1-1 0,-22 22 16,0-21-16,21-22 0,-21 22 0,21 0 15,-21-1-15,0-20 0,0 20 16,0 22-16,0-21 0,0 21 0,0 0 15,0 42 1,0 0-16,-21 0 0,21 21 16,-21-20-16,-1 20 0,22 0 0,-21 1 15,21-1-15,0 0 0,0 1 16,-21-1-16,21 0 0,0 1 0,0-22 16,0 21-16,0-21 0,0 0 15,21 1-15,0-1 0,1 0 0,-1-21 16,0 0-16,21 0 0,-21 0 15,1-21-15,20 0 0,-21 21 16,21-22-16,-20 1 0,20 0 0,-21-21 16,0 21-16,0-22 0,1 22 15,-1-21-15,0-1 0,0 1 0,0 0 16,-21-22-16,0 22 0,0 0 0,0-1 16,0 1-16,0 21 0,0 0 15,0-1-15,0 1 0,0 42 31,-21 1-31,0-1 0,21 21 0,-21-21 0,0 22 16,21 20-16,0-21 0,0 1 16,0-1-16,0 0 0,0 1 15,0-1-15,0 0 0,0-20 0,0 20 16,0 0-16,21-21 0,0 1 16,-21-1-16,21 0 0,21-21 0,-20 0 15,-1 21-15,0-21 0,21 0 0,-21 0 16,22-21-16,-22 21 0,21-21 15,-21 0-15,22-1 0</inkml:trace>
  <inkml:trace contextRef="#ctx0" brushRef="#br0" timeOffset="148899.35">18605 4001 0,'0'0'0,"-21"0"15,0 0-15,21 21 0,-21 0 16,0 21-16,21-21 0,-21 22 0,21-1 16,-22 0-16,22 1 0,-21-1 0,21 0 15,0 22-15,0-22 0,0-21 16,0 22-16,0-1 0,0 0 0,0-20 16,0-1-16,0 0 0,0 0 15,0 0-15,0 0 0,21-21 16,1 0-16,-1 0 15,0-21 1,0 0-16,-21 0 0,21 0 0</inkml:trace>
  <inkml:trace contextRef="#ctx0" brushRef="#br0" timeOffset="149541.98">18775 4043 0,'0'0'0,"0"-21"0,0 0 0,-21 63 31,21-21-31,0 21 0,0 1 16,0-1-16,-22 0 0,22 1 0,0-1 16,0 0-16,0 1 15,0-1-15,0-21 0,0 22 0,0-1 16,0-21-16,0 0 0,0 0 0,0 1 16,0-1-16,0 0 15,0-42 1,0 0-1,22-1-15,-22 1 16,0 0-16,21-21 0,0 21 0,-21-1 16,21 1-16,-21-21 0,0 21 15,21 21-15,-21-21 0,21 21 16,-21 21-16,0 0 16,0 0-1,0 0-15,0 0 0,0 1 0,0 20 16,0-21-16,0 0 0,0 0 0,0 1 15,22-1-15,-1 0 16,-21 0-16,21-21 0,0 21 0,0-21 16,0 0-16,1 0 15,-1 0-15,0 0 0,21 0 0,-21-21 16,22 0-16,-22 21 0,0-21 0,21-22 16,-20 22-16,-1 0 15,0-21-15,0 21 0,0-22 0,0 1 0,-21 21 16,22-22-16,-22 22 0,0 0 15,0 0-15,0 0 0,-22 21 16,1 0-16,0 21 16,0 0-16,0 0 0,21 0 15,0 1-15,-21 20 0,21-21 0,0 21 16,0-20-16,0-1 0,0 21 0,0-21 16,0 0-16,0 1 0,21-1 15,0 0-15,0-21 0,0 21 0,0-21 16,1 0-16,20 0 0,0 0 0,-21 0 15,22 0-15,-1 0 0,0-21 16,-20 21-16,20-21 0,-21 0 0,0-1 16,0 1-16,1 0 0</inkml:trace>
  <inkml:trace contextRef="#ctx0" brushRef="#br0" timeOffset="149751.85">18267 4297 0,'-43'0'0,"86"0"0,-128 21 0,64 0 0,0-21 15,21 21-15,0 1 16,21-22 0,0 0-16,21 0 0,-20 0 0,41 0 15,-21 0-15,22-22 0,-1 1 16,-20 21-16,20-21 0,1 0 0,-22 21 15,22-21-15</inkml:trace>
  <inkml:trace contextRef="#ctx0" brushRef="#br0" timeOffset="152733.1">20913 4339 0,'0'0'0,"0"-21"0,0 0 15,0 0-15,0 0 0,0-1 0,21 1 16,-21 0-16,0 0 0,0 0 16,21 0-16,0 21 0,0-22 15,0 22 1,1 22-16,-1-1 0,-21 0 0,21 21 15,-21-21-15,0 22 0,21-1 16,-21 0-16,21 1 0,-21-1 0,0-21 16,0 22-16,0-1 0,0-21 0,0 0 15,0 22-15,0-22 0,0 0 16,0 0-16,0 0 16,-21-21-16,0 0 15,21-21 1,0 0-16,0 0 15,0 0-15,0-1 0,0 1 0,0-21 16,21 21-16,-21-22 0,21 1 16,0 21-16,1-21 0,-1-1 0,0 22 15,0-21-15,0 21 0,0-1 16,1 1-16,-1 21 0,0 0 16,0 0-16,0 0 0,-21 21 0,21 1 15,1-1-15,-22 21 0,0-21 16,21 0-16,-21 22 0,21-22 15,-21 21-15,0-21 0,0 1 0,0 20 16,0-21-16,0 0 0,0 0 16,0 1-16,0-1 15,0-42 17,21-1-32,-21 1 0,21 0 15,-21 0-15,21 0 0,1 0 16,-22-1-16,21-20 0,0 21 0,0-21 15,0-1-15,0 22 0,1-21 16,-1 21-16,0-1 0,0 1 0,-21 0 16,21 0-16,0 21 0,1 0 15,-22 21 1,21 0-16,-21 0 0,0 1 0,0 20 16,0-21-16,0 21 0,0-20 0,0 20 15,0-21-15,0 21 0,0-20 16,0-1-16,21 0 0,-21 21 0,0-21 15,21 1-15,0-22 0,-21 21 16,21 0-16,1-21 0,-1 0 0,0 0 16,0 0-16,21 0 0,-20 0 15,-1 0-15,0 0 0,0-21 16,21 21-16,-20-21 0,20-1 0,-21 1 16,0 0-16,0-21 0,1 21 15,-1-1-15,0-20 0,0 21 16,-21-21-16,0-1 0,0 22 0,0 0 15,0 0-15,0 0 0,0-1 16,-21 22-16,0 0 0,0 0 16,-1 0-16,1 22 0,21-1 15,-21 0-15,21 0 0,-21 0 16,21 22-16,0-22 0,0 0 0,0 21 16,0-21-16,0 1 0,0 20 15,0-21-15,21 0 0,0-21 16,-21 21-16,21 1 0,1-22 0,-1 0 15,0 21-15,21-21 0,-21 0 16,22 0-16,-22 0 0,21 0 0,1 0 16,-1-21-16,0-1 0,1 1 0,-1 0 15,-21 0-15,21 0 0,-20 0 16,-1-22-16,21 1 0,-21 0 0,0-1 16,1 1-16,-22-22 0,21 22 15,-21-21-15,21 20 0,-21 1 0,21 0 16,-21 20-16,0 1 0,0 0 0,0 0 15,-21 42 1,0 0 0,21 22-16,0-22 0,-21 21 15,-1 0-15,1 1 0,21-1 0,0 0 16,0 1-16,0-1 0,0 0 0,0 1 16,0-22-16,0 21 0,0-21 15,0 1-15,21 20 0,1-21 0,-1-21 16,0 21-16,0 0 0,21-21 0,-20 0 15,-1 0-15,21 0 0,-21 0 16,22 0-16,-22 0 0,0 0 0,21-21 16,-21 0-16,22 0 0,-22 0 15,0 0-15,0-1 0,0-20 16,1 0-16,-1-1 0,0 1 0,-21 0 16,0-1-16,0-20 0,21 21 15,-21-1-15,0 22 0,0-21 0,0 21 16,0-1-16,-21 22 15,21 22 1,-21-1-16,21 0 0,0 21 0,-21 1 16,21-1-16,-22 0 0,22 1 15,-21-1-15,21 0 0,0 1 0,0-22 16,0 21-16,0-21 0,0 22 16,0-22-16,0 0 0,0 0 0,0 0 15,0 0 1,0-42 15,0 0-31,21 21 0,1-21 16,-22 0-16,21 0 0,-21-1 15,21-20-15,-21 21 0,21 0 0,0 0 16,-21-1-16,21 1 0,1 0 16,-1 21-16,0 0 15,-21 21 1,0 0-16,0 1 15,0-1-15,21 0 0,-21 0 0,0 0 0,21 0 16,-21 1-16,0-1 0,21 0 0,-21 0 16,22-21-16,-1 21 15,-21 0-15,21-21 0,0 0 0,0 0 16,0 0-16,1 0 0,-1 0 0,21 0 16,-21 0-16,0 0 0,22 0 15,-22-21-15,0 0 0,0 21 0,0-21 16,1 0-16,-1-22 0,0 22 0,0 0 15,0 0-15,-21-21 0,0 20 16,0 1-16,21 0 0,-21 0 0,0 0 16,0 42 15,0 0-31,-21 21 0,21-20 16,0-1-16,0 0 15,0 0-15,0 0 0,0 22 0,0-22 16,0 0-16,0 0 0,0 0 15,0 0 1,21-21-16,1 0 0,-1 0 0,0 0 16,0 0-16,0 0 0,0 0 0,1 0 15,-1-21-15,0 0 0,0 0 16,-21 0-16,21-22 0,-21 22 16,0 0-16,0-21 0,0 21 15,0-1-15,-21 1 0,0-21 0,0 21 16,0 21-16,-1-21 0,1 21 0,0 0 15,0 0-15,21-22 16,-21 22-16,42 0 31,0 0-31,0 0 0,0 0 16,22 0-16,-22 0 0,21 0 0,1 0 16,-1 0-16,21 0 0,-20 0 15,20 0-15,1 0 0,-1 0 0,1-21 16,-1 21-16,-20 0 0,-1 0 15,0 0-15,-21 0 0,1 0 0,-1 0 16,-42 0 15,-1 0-31,1 21 0,0-21 16,-21 22-16,21-1 0,-1 0 0,-20 0 16,21 0-16,0 0 0,-22 1 15,22-1-15,0 0 0,21 0 0,0 0 16,-21 0-16,21 1 0,0-1 15,0 0-15,0 0 0,0 0 0,21-21 16,0 21-16,0-21 0,1 0 0,-1 0 16,0 0-16,0 0 0,0 0 15,0 0-15,1 0 0,-1 0 16,0 0-16,0-21 0,0 0 0,0 0 16,1 0-16,-1-22 0,-21 22 15,21-21-15,0 0 0,0-1 0,-21-20 16,21 20-16,1-20 0,-22-1 0,21 22 15,-21-21-15,21 20 0,0 1 16,-21 0-16,0-1 0,0 22 0,0 0 16,0 0-16,0 0 0,0 42 31,0 0-31,-21 0 16,21 0-16,0 0 0,-21 22 0,21-1 15,-21 0-15,-1 1 0,22-1 16,0 0-16,0 22 0,-21-22 15,21 1-15,0-1 0,0-21 0,0 21 16,0 1-16,0-22 0,0 0 0,0 21 16,21-20-16,-21-1 15,22 0-15,-1-21 0,0 0 0,0 0 16,0 0-16,0 0 0,1 0 0,20 0 16,-21 0-16,21-21 0,1 21 15,-1-21-15,-21-1 0,22 1 0,-1 0 16,0 0-16,-21 0 0,1-22 15,-1 22-15,0 0 0,-21-21 0,0 21 16,0-1-16,0 1 0,0 0 16,-21 21-16,0 0 15,-1 0-15,1 0 0,0 21 16,21 0-16,0 1 16,0-1-16,0 0 0,0 0 0,0 0 15,21-21-15,0 21 0,1 1 0,-22-1 16,21 0-16,0 0 0,-21 0 15,21-21-15,-21 21 0,21 1 0,-21-1 16,0 0-16,0 0 0,-21-21 16,0 21-1,0-21-15,0 0 0,-1 0 0,1 0 16,0 0-16,0 0 0,0 0 16,0 0-16,-1 0 0,1-21 15,-21 0-15,21 0 0,-22 21 0,22-21 16</inkml:trace>
  <inkml:trace contextRef="#ctx0" brushRef="#br0" timeOffset="153028.51">22987 4297 0,'-21'0'0,"42"0"0,-63 0 0,42-21 16,21 21-16,0 0 16,0-21-16,21 21 0,1-22 15,-1 22-15,22 0 0,-1-21 0,1 21 16,-1 0-16,22 0 0,-22-21 16,22 21-16,0 0 0,-22 0 0,1-21 15,-22 21-15,0 0 0,1 0 16,-22 0-16,0-21 0,-42 21 15,-22 0 1,22 0-16,-21 0 16</inkml:trace>
  <inkml:trace contextRef="#ctx0" brushRef="#br0" timeOffset="153996.24">15621 5948 0,'0'0'0,"0"-21"15,0 42 16,0 0-31,0 0 0,0 0 16,-21 1-16,21-1 0,0 0 16,0 21-16,-21-21 0,21 1 0,0-1 15,0 0-15,0 0 0,0 0 0,0 0 16,0 1-16,0-1 16,0-42 15,0-1-31,0 1 15</inkml:trace>
  <inkml:trace contextRef="#ctx0" brushRef="#br0" timeOffset="154388.24">15642 5609 0,'0'0'0,"-21"0"0,21-21 15,-21 21-15,0 0 0,-1 0 16,1 0-16,0 21 0,21 0 15,0 1-15,-21-1 0,21 0 16,-21 0-16,21 0 0,0 0 0,0 1 16,0-1-16,21 0 0,0 0 15,0-21-15,0 0 0,1 0 0,-1 0 16,21 0-16,-21 0 0,0 0 0,22 0 16,-22-21-16,0 0 15,0 0-15,0-1 0,1 1 0,-22 0 16,0 0-16,0 0 0,0-22 0,0 22 15,0 0-15,-22 0 0,1 0 16,0 0-16,-21-1 0,21 22 0,-1 0 16,1 0-16,0 0 0,0 0 15,0 22-15,0-22 0,-1 42 0,22-21 16,0 21-16,0-20 0,-21 20 0,21 0 16,0-21-16,0 22 0,0-1 15,0-21-15,0 22 0,21-1 0,1-21 16,-22 0-16,21 0 0,0 1 15,0-1-15,0 0 0,0-21 16</inkml:trace>
  <inkml:trace contextRef="#ctx0" brushRef="#br0" timeOffset="157589.93">16171 5906 0,'0'21'31,"0"0"-15,0 0-16,0 0 0,0 0 0,-21 1 0,21 20 16,0-21-16,0 0 0,0 0 15,-21 1-15,21-1 0,0 0 16,0 0-16,-21 0 0,21 0 0,0 1 16,0-44 15,0 1-16,0 0-15,0 0 0,0-21 16,21 20-16,0 1 0,-21-21 16,21 21-16,0-22 0,1 22 15,-1-21-15,0 21 0,0 0 0,0-1 0,0 22 16,1 0-16,-1 0 0,0 0 16,21 0-16,-21 0 0,1 0 15,-1 22-15,0-1 0,0 21 0,0-21 16,0 0-16,-21 1 0,22-1 15,-1 21-15,0-21 0,-21 0 0,21 1 16,0-22-16,-21 21 0,21 0 16,1-21-16,-1 21 15,0-21 1,-21-21-16,21 0 0,0 0 16,-21-1-16,0 1 0,21 0 15,1-21-15,-22 21 0,21-22 0,0 22 16,-21-21-16,21 21 0,0-22 15,0 22-15,-21 0 0,22 0 16,-1 0-16,0 21 0,0 0 16,-21 21-1,0 0 1,0 0-16,0 0 16,0 0-16,0-42 62,0 0-62,0 0 16,-21 0-16,21 0 0,0-1 15,-21 1-15,0 21 16,-1 0 0,1 0-16,0 0 15,21 21-15,-21 1 0,21-1 0,0 0 16,-21 21-16,0-21 0,21 1 15,0 20-15,0-21 0,0 21 0,0-20 16,0-1-16,0 21 0,0-21 16,0 0-16,0 1 0,0-1 0,0 0 15,21 0-15,0-21 0,-21 21 16,21-21-16,0 0 0,0 0 0,1 0 16,20 0-16,-21 0 0,21 0 15,-20 0-15,20 0 0,-21-21 0,21 0 16,-20 0-16,-1 0 0,0-1 15,0-20-15,0 21 0,0-21 0,1-1 16,-1 1-16,0-22 0,0 22 0,0-21 16,-21 20-16,21-20 0,1 20 15,-22 1-15,21 0 0,-21-1 0,0 22 16,0 0-16,0 0 0,-21 21 31,-1 21-31,1 0 0,21 22 16,-21-22-16,0 21 0,21 22 15,-21-22-15,21 0 0,-21 22 0,21-22 16,0 22-16,0-22 0,-22 0 0,22 1 16,0-1-16,0-21 0,0 21 15,0-20-15,0-1 0,22 0 0,-1 0 16,0 0-16,0 0 0,0-21 0,0 0 16,1 0-16,20 0 0,-21 0 15,0 0-15,0 0 0,22-21 0,-22 0 16,0 0-16,0 21 0,22-42 0,-22 20 15,0 1-15,0 0 0,-21 0 16,21-21-16,-21 20 0,21 1 16,-21-21-16,0 21 0,0 0 0,0-1 15,0 44 17,0-1-32,0 0 15,0 0-15,0 0 0,0 0 0,-21 1 16,21-1-16,0 0 0,0 0 0,0 0 15,0 0-15,0 1 0,0-1 16,0 0-16,21-21 16,-21 21-16,22-21 0,-1 0 15,0 0-15,0 0 0,0 0 16,0 0-16,1-21 0,-1 0 16,0 0-16,0 21 0,0-22 0,0 1 15,22 0-15,-22-21 0,0 21 16,0-1-16,0 1 0,1 0 0,-1 0 15,-21 0-15,0 0 0,21 21 0,-21 21 47,-21-21-47,21 21 0,0 0 0,0 0 16,-21 0-16,21 1 0,0-1 16,0 0-16,0 0 0,0 0 0,0 0 15,21-21-15,0 22 0,0-1 16,0-21-16,22 21 0,-1-21 15,0 0-15,1 0 0,20 0 0,-21 0 16,1 0-16,-1 0 0,0 0 0,1 0 16,-1 0-16,0 0 0,1-21 15,-22 0-15,0-1 0,0 1 0,0 0 16,-21 0-16,0 0 0,0-22 0,0 22 16,0-21-16,0 0 0,0 20 15,0-20-15,0 21 0,-21 0 0,0 0 16,0-1-16,0 1 0,-22 21 15,22 0-15,0 0 0,-21 0 16,-1 0-16,22 21 0,-21 1 0,0-1 16,-1 21-16,22-21 0,0 22 15,0-1-15,0-21 0,-1 21 0,22-20 16,0 20-16,0-21 0,0 0 0,0 22 16,22-22-16,-1 0 15,0 0-15,0-21 0,21 0 0,-20 0 16,-1 0-16,21 0 0,-21 0 0,22 0 15,-22 0-15,21-21 0,-21 21 16,0-21-16,1 0 0,-1-22 0,21 22 16,-21-21-16,0-1 0,-21 1 15,22 0-15,-1-1 0,0-20 0,-21-1 16,0 22-16,21-21 0,-21-1 16,21 22-16,-21-1 0,0 1 15,0 0-15,0 21 0,0-1 0,0 1 16,0 0-16,-21 21 15,0 21-15,0-21 0,0 21 16,-1 22-16,22-1 0,-21-21 0,0 43 16,0-22-16,21 0 0,0 22 0,0-22 15,-21 22-15,21-22 0,0 0 16,0 22-16,0-22 0,0-21 0,0 22 16,21-1-16,-21-21 0,21 22 15,0-22-15,0 0 0,1-21 0,20 21 16,-21 0-16,0-21 0,22 0 15,-22 0-15,21 0 0,-21 0 0,22 0 16,-22-21-16,21 0 0,-21 0 16,22 0-16,-22-1 0,0 1 0,0 0 15,0 0-15,0-21 0,1 20 16,-1-20-16,-21 21 0,0 0 0,0 0 16,21-1-16,-21 1 0,0 0 0,0 42 31,0 0-16,0 1-15,-21-1 0,21 0 0,0 0 16,0 0-16,0 0 16,0 22-16,0-22 0,0 0 0,0 0 15,0 0-15,21 1 0,0-1 16,0-21-16,0 21 0,1-21 16,-1 0-16,21 0 0,-21 0 0,22 0 15,-22 0-15,0 0 0,21 0 0,-21 0 16,1-21-16,-1 0 0,0 21 15,0-22-15,0-20 0,0 21 0,-21 0 16,0 0-16,22-1 0,-22-20 0,21 21 16,-21 0-16,0 0 15,0 42 1,0 0 0,0 0-16,0 0 0,-21 0 15,21 1-15,-22-1 0,22 0 0,-21 0 16,21 0-16,0 0 0,0 1 15,0-1 1,0-42 15,0-1-15,0 1-16,21 0 0,-21 0 0,22 0 16,-1 0-16,-21-22 0,21 22 0,0-21 15,0 21-15,0-1 0,1 1 16,-1 0-16,21 0 0,-21 0 15,0 21-15,1 0 0,-1 0 0,0 0 16,-21 21 0,0 0-16,0 0 0,0 0 15,0 1-15,0-1 0,0 0 16,0 0-16,21 0 0,-21 0 0,21 1 16,0-1-16,1 0 0,-1-21 0,0 21 15,21 0-15,-21-21 0,22 0 16,-1 21-16,0-21 0,1 0 0,-1 0 15,0 0-15,1 0 0,-1 0 16,0 0-16,1-21 0,-1 0 16,-21 0-16,0 0 0,1 0 0,-1-1 15,0-20-15,-21 0 0,21 21 0,-21-22 16,0 22-16,0-21 0,0 21 16,0-1-16,-21 1 0,0 21 0,0 0 15,-1 0-15,-20 0 0,21 0 0,0 21 16,-22 1-16,1-1 0,21 0 15,0 0-15,-22 21 0,1 1 16,42-22-16,0 0 0,0 0 0,0 0 16,0 1-16,21-22 0,0 21 15,1-21-15,-1 0 0,0 0 0,21 0 16,-21 0-16,1 0 0,-1 0 16,0 0-16,0 0 0,0 0 15,0-21-15,1 21 0,-1-22 0,-21 1 16,21 0-1,-21 0-15,21 21 0,-21 21 47,0 0-31,0 0-16,-21 1 0,21-1 0,-21 21 16,0-21-16,-1 22 0,22-1 15,-21 0-15,0 1 0,21 20 0,0-21 16,-21 22-16,21-1 0,-21 1 15,21-22-15,0 22 0,-21-1 0,21 1 16,0-22-16,0 22 0,0-1 16,0-21-16,0 22 0,0-1 0,0-20 15,0 20-15,-22 1 0,22-22 0,-21 0 16,21 1-16,0 20 0,0-42 16,-21 22-16,0-22 0,0 0 0,0 0 15,-1 0-15,-20 1 0,21-22 0,0 0 16,-22 0-16,22 0 0,0-22 0,-21 1 15,21 21-15,-1-21 16,-20 0-16,21 0 0,0-22 0,0 22 0,-1 0 16,22 0-16,-21-21 0,0 20 15,21 1-15,-21-21 0,21 21 16,0-22-16,-21 22 0,21-21 0,-21 0 16,21 20-16,-22-20 0,1 0 0</inkml:trace>
  <inkml:trace contextRef="#ctx0" brushRef="#br0" timeOffset="157823.73">19875 5694 0,'0'0'0,"0"-21"15,0 0-15,-21 21 16,42 0 15,1 0-15</inkml:trace>
  <inkml:trace contextRef="#ctx0" brushRef="#br0" timeOffset="159760.32">22542 5948 0,'22'-21'31,"-22"0"-31,42-1 0,-21 22 16,0-21-16,22-21 0,-22 21 0,21 0 16,-21-22-16,0 22 15,22-21-15,-22-1 0,0 1 0,0 0 16,0-1-16,-21 1 0,0 0 0,0 21 15,0-22-15,0 1 0,0 21 16,0 0-16,0-1 0,0 1 0,-21 21 16,0 21-1,0 1-15,0-1 0,0 0 16,-1 21-16,22 1 0,-21 20 0,0 1 16,0-1-16,21 1 0,0 20 15,-21 1-15,21-22 0,-21 22 0,21 0 16,-22 21-16,22-22 0,-21 1 15,0 21-15,21 0 0,-21-22 16,0 22-16,0-21 0,-1 21 0,1-1 16,0-20-16,-21 21 0,21-21 0,-1-1 15,1 1-15,0-22 0,0 22 0,0-21 16,21-22-16,0 21 0,0-20 16,0-22-16,0 21 0,0-21 0,0 1 15,21-22-15,0 0 0,0 0 0,0 0 16,22-22-16,-1-20 0,0 21 0,1-21 15,20-1-15,1 1 16,-22-22-16,22 1 0,-1-1 0,-21-20 16,22-1-16,-22 0 0,1 1 0,-1-1 15,0 0-15,-21 1 0,1-1 16,-22 0-16,0 1 0,0-1 0,-22 0 16,-20 22-16,0-1 0,-1 1 0,1 21 15,-21-1-15,-1 22 0,1-21 16,-1 21-16,1-1 0,-1 22 0,1-21 15,20 21-15,1 0 0,0 0 0,20 0 16,1 0-16,0 0 0,21-21 16,21 21-16,0 0 15,1-21-15,-1 21 0,21-21 16,0 21-16,1-21 0,-1 21 16,0-22-16,22 1 0,-22 0 0,1 21 15,20-21-15,-21 0 0,1 0 16,-22-1-16,21-20 0,-21 21 0,1 0 15,-1 0-15,0-1 0,-21 1 16,21 0-16,-21 0 16,0 42-1,0 0 1,0 0-16,0 1 0,0-1 16,0 0-16,0 0 0,0 0 0,0 0 15,0 1-15,21-1 16,0-21-16,1 0 15,-1 0-15,0 0 0,0 0 0,0 0 16,22 0-16,-22 0 0,0 0 16,0-21-16,0-1 0,0 1 0,1 0 15,-22 0-15,0 0 0,0 0 0,0-1 16,0 1-16,0 0 16,0 0-16,0 42 15,0 0 1,-22 0-16,22 1 0,-21-1 15,21 0-15,0 0 0,0 0 0,-21 0 0,21 1 16,-21-1-16,21 0 0,0 0 16,0 0-1,0-42 17,0 0-32,21 0 15,0 0-15,-21-1 0,21 1 16,1 0-16,-1 0 0,0 0 0,0 0 15,0 21-15,-21-22 0,21 22 0,1 0 16,-1 0 0,0 0-16,0 22 0,-21-1 15,0 0-15,21 0 0,-21 0 0,21 0 16,-21 1-16,22-1 0,-1-21 16,0 21-16,-21 0 0,21 0 15,0-21-15,0 0 0,1 21 0,-1-21 16,0 0-16,0 0 0,0 0 15,22 0-15,-22 0 0,0 0 0,21-21 16,-21 0-16,22 21 0,-22-21 16,0 0-16,0 0 0,0-1 0,1 1 15,-22-21-15,0 21 0,0-22 0,0 22 16,0-21-16,0 21 0,0 0 16,0-1-16,0 1 0,-22 0 15,1 21-15,0 0 0,0 0 0,0 0 0,0 0 16,-1 0-16,1 21 15,-21 0-15,21 1 0,0-1 0,21 21 16,-22-21-16,1 0 0,21 1 16,0 20-16,0-21 0,0 0 0,0 0 15,0 1-15,0-1 0,0 0 16,21-21-16,1 0 0,-1 0 16,0 0-16,0 0 0,0 0 15,0 0-15,1-21 0,-1 0 16,0-1-16,0 1 0,-21 0 15,21-21-15,0 21 0,1-22 16,-22 1-16,21 0 0,0-1 0,-21 1 16,0-22-16,21 22 0,-21 0 15,21 21-15,-21-22 0,0 1 0,0 21 16,0-22-16,0 22 0,0 0 16,0 0-16,-21 21 15,0 21-15,21 0 16,0 0-16,0 1 0,0 20 15,-21-21-15,21 21 0,0 1 0,-21-1 16,21 0-16,0 22 0,0-22 0,0 1 16,0-1-16,0 0 0,0 1 15,0-1-15,0 0 0,0-21 0,0 22 16,0-22-16,0 0 0,21 0 16,0 0-1,0-21-15,0 0 0,0 0 0,1 0 16,-1 0-16,0-21 0,0 0 0,0 0 15,0 0-15,1 0 0</inkml:trace>
  <inkml:trace contextRef="#ctx0" brushRef="#br0" timeOffset="159980.2">23326 5376 0,'0'0'0,"-22"0"0,22 22 0,-21-22 15,21 21 1,21-21 0,1 0-16,-1 0 15,0 0-15,0 0 0,0 0 0</inkml:trace>
  <inkml:trace contextRef="#ctx0" brushRef="#br0" timeOffset="160648.84">24871 5398 0,'0'0'0,"-21"0"0,42-22 47,0 22-47,0 0 0,0-21 15,0 0-15,1 21 0,-1-21 0,0 21 16,0-21-16,0 0 0,0 21 15,-21-22-15,0 1 0,0 0 16,0 0-16,-21 0 16,0 21-16,-21 0 0,21 0 15,-22 0-15,1 0 0,0 21 0,-1 0 16,-20 0-16,20 0 0,22 1 16,-21-1-16,21 0 0,-22 0 0,43 0 15,0 0-15,-21 22 0,21-22 16,0 0-16,21 0 0,1 0 15,-1 1-15,0-22 0,0 21 16,21-21-16,-20 0 0,20 0 16,0 0-16,-21 21 0,22-21 0,-22 0 15,0 0-15,0 0 0,0 0 0,-42 0 32,0 21-32,-21-21 15,21 21-15,-22-21 0,1 21 16,0 1-16,-1-1 0,1 0 0,0 21 15,20-21-15,-20 1 0,0 20 16,21-21-16,-1 21 0,1-20 16,0 20-16,21-21 0,0 0 0,0 0 0,0 1 15,21-1-15,0 0 0,22-21 16,-22 21-16,21-21 0,-21 0 16,22 0-16,-1 0 0,0 0 0,1 0 15,-1 0-15,22-21 0,-22 0 0,0 21 16,1-21-16,-22-1 0,21-20 15,0 21-15,-20-21 0,20-1 0,-21 1 16,0 0-16,22-22 0</inkml:trace>
  <inkml:trace contextRef="#ctx0" brushRef="#br0" timeOffset="160923.74">25336 5017 0,'0'0'0,"0"-22"15,0 1-15,-21 21 16,21 21-16,-21 1 0,21-1 15,0 21-15,-21-21 0,21 22 0,-21-1 16,21 21-16,-21-20 0,21-1 0,0 22 16,0-22-16,0 0 0,-22 22 15,22-22-15,-21 22 0,21-22 0,0 0 16,0 1-16,0-1 0,0-21 16,0 21-16,0-20 0,0-1 0,0 0 15,0 0-15,0 0 16,21-21-1,1 0 1,-1 0-16,-21-21 0,0 0 16,0 0-16,21 0 0,0 21 15,-21-22-15</inkml:trace>
  <inkml:trace contextRef="#ctx0" brushRef="#br0" timeOffset="162568.2">25336 5800 0,'22'0'31,"-1"0"-31,0 0 16,0 0-16,0 0 0,0-21 15,1 21-15,-1-22 0,0 22 16,-21-21-16,21 0 0,-21 0 16,0 0-16,0 0 0,0-1 15,-21 22 1,0 0-16,0 0 15,-1 22-15,1-22 0,0 21 16,0 0-16,21 0 0,-21 0 0,21 22 16,-21-22-16,21 0 0,0 0 15,0 0-15,0 0 0,0 1 0,0-1 16,0 0-16,21-21 16,0 0-16,-21 21 0,21-21 15,0 0-15,0 0 0,1 0 16,20 0-16,-21 0 0,0-21 0,0 0 15,22 21-15,-22-21 0,0-1 0,0 1 16,0 0-16,22 0 0,-22-21 16,-21 20-16,21-20 0,0 21 0,-21 0 15,0 0-15,-21 21 32,0 21-32,21 0 0,0 0 15,-21 0-15,0 0 0,21 1 16,0 20-16,-22-21 0,22 0 15,0 0-15,0 1 0,0-1 16,0 0-16,22-21 47,-22-21-31,21 0-16,-21-1 0,0 1 15,0 0-15,0 0 0,21 0 0,-21 0 16,21-22-16,-21 22 0,0 0 15,21 21-15,0-21 0,-21 0 0,22 21 16,-1-22-16,0 22 16,0 0-1,-21 22-15,21-1 0,-21 0 16,0 0-16,0 0 0,0 0 16,0 1-16,0-1 0,0 0 15,0 0-15,0 0 0,21-21 0,-21 21 16,0 1-16,0-1 15,22-21 1,-22-21 15,21-1-31,-21 1 0,21 21 0,-21-21 16,0-21-16,21 21 0,0-1 16,0 1-16,-21-21 0,22 21 15,-1 0-15,0-1 0,0-20 0,0 21 16,0 0-16,1 21 15,-22 21 1,0 0-16,0 21 16,0-20-16,0-1 0,0 0 15,0 0-15,0 0 0,0 0 0,0 1 16,0-1-16,0 0 0,0 0 0,0 0 16,0 0-16,21-21 0,0 22 15,0-1-15,0-21 0,0 0 16,1 0-16,-1 0 0,0 0 15,0 0-15,0 0 0,0-21 16,1-1-16,-1 1 0,0 0 16,-21 0-16,0 0 0,0 0 0,0-1 15,21 1-15,-21-21 0,0 21 16,0 0-16,0-1 0,0 1 16,-21 21-1,0 21 1,21 1-16,-21-1 0,21 0 0,0 0 15,0 0-15,0 0 0,0 1 16,0-1-16,0 0 0,0 0 16,0 0-1,21-21 1,0 0-16,0 0 16,0 0-16,-21-21 0,21 21 15,-21-21-15,22 0 0,-22 0 16,0-1-16,21 1 0,0 0 0,-21 0 15,0 0-15,21 0 0,-21 42 32,0 0-17,0 0-15,0 0 0,0 0 16,-21-21-16,21 22 0,0-1 16,0 0-16,0 0 0,0 0 15,0 0-15,21-21 31,0 0-31,0 0 0,1 0 0,-1 0 16,0 0-16,0-21 0,-21 0 16,21 0-16,0 0 0,-21 0 0,0-1 15,22-20-15,-22 21 0,21-21 0,0-1 16,-21 1-16,0 0 0,0-1 16,0 1-16,0-22 0,0 22 0,0 21 15,0-21-15,0-1 0,0 22 16,0 0-16,0 0 0,-21 21 31,21 21-31,-21 0 0,-1 0 16,22 0-16,0 22 0,0-22 0,-21 21 15,21-21-15,-21 22 0,21-22 0,0 21 16,0 1-16,0-1 0,-21 0 16,21-21-16,0 22 0,-21-22 0,21 21 15,0-21-15,0 22 0,0-22 0,0 0 16,0 0-16,0 0 15,0 1-15,21-22 16,0 0-16,0 0 16,0 0-1,-21-22-15,22 1 0,-1 0 16,-21 0-16</inkml:trace>
  <inkml:trace contextRef="#ctx0" brushRef="#br0" timeOffset="162828.43">26522 5630 0,'0'0'0,"-21"0"32,21-21-32,21 0 15,0 21-15,0-21 0,0 21 0,0 0 16,1-21-16,20 21 0,-21 0 0,21-21 15,-20 21-15,20 0 0,0-22 16,-21 1-16,1 21 0,20 0 0,-21 0 16,0-21-16,-21 0 15,-21 21 1,0 0-16,0 0 0,-22 0 16</inkml:trace>
  <inkml:trace contextRef="#ctx0" brushRef="#br0" timeOffset="164652.25">15938 7726 0,'0'-21'47,"22"21"-32,-1-21-15,0 21 0,0-22 0,0 1 16,0 0-16,1 0 0,-1 0 16,-21 0-16,0-1 0,0-20 0,0 21 15,0 0-15,0 0 0,0-22 16,-21 22-16,-1 0 0,-20 21 0,21 0 16,-21 0-16,-1 0 0,22 0 0,-21 0 15,-1 21-15,22 0 0,-21 0 16,0 1-16,20 20 0,1-21 0,-21 21 15,21 1-15,21-1 0,0-21 0,-21 22 16,21-1-16,0-21 0,0 0 16,0 0-16,21 1 0,0-1 15,0 0-15,0-21 0,0 0 0,1 0 16,20 0-16,-21 0 0,21 0 16,1 0-16,-1 0 0,22-21 0,-22 0 15,0 21-15,1-22 0,-1 1 0,0 0 16,1 0-16,-22-21 0,0 20 15,0 1-15,0 0 0,-21-21 0,0 21 16,0-1-16,0 1 0,0 0 16,-21 42-1,21 0-15,0 1 16,0 20-16,0-21 0,0 21 16,0-20-16,0 20 0,0-21 15,0 0-15,0 22 0,0-22 0,21 0 16,0 0-16,-21 0 0,22-21 15,20 21-15,-21-21 0,0 0 0,0 0 16,22 0-16,-1 0 0,-21-21 0,22 21 16,-22-21-16,21 0 0,-21 21 15,0-21-15,1 0 0,-1-1 0,0 1 16,0-21-16,-21 21 0,21 0 0,-21-1 16,0-20-16,0 21 15,0 0-15,0 42 31,0 0-31,0 0 0,0 0 16,0 1-16,0 20 0,0-21 0,0 0 16,-21 0-16,21 1 0,0-1 0,-21 0 15,21 0-15,0 0 0,0 0 16,21-21 15,0-21-31,0 0 16,1 0-16,-22 0 0,21 0 0,0-1 15,0 1-15,0 0 0,-21-21 16,21 21-16,1-1 0,-1 1 16,0 0-16,0 0 0,0 21 15,0 0 1,-21 21-16,22 0 0,-22 0 16,0 1-16,0-1 0,0 0 0,21 0 15,0 0-15,-21 0 0,21 1 16,0-22-16,0 21 0,22 0 0,-22 0 15,21-21-15,1 21 0,-1-21 0,21 0 16,-20 0-16,-1 0 0,22 0 16,-22 0-16,0 0 0,22 0 0,-22 0 15,0-21-15,1 21 0,-22-21 0,21 0 16,-21 0-16,1-1 16,-1 1-16,0 0 0,-21-21 0,0 21 15,0-22-15,0 22 0,0 0 0,0-21 16,-21 20-16,0 22 0,-1-21 15,1 0-15,0 21 0,0 0 16,0 0-16,-22 21 0,22 0 0,0 1 16,0-1-16,0 0 0,0 0 15,-1 0-15,1 22 0,0-22 0,21 0 16,0 0-16,0 0 0,0 0 0,0 1 16,0-1-16,0 0 15,21-21-15,0 0 0,1 21 0,-1-21 16,0 0-16,0 0 15,0 0-15,0 0 0,1-21 16,-1 0-16,0 21 0,0-21 0,0-1 16,0 1-16,-21 0 0,22-21 0,-1 21 15,0-22-15,-21 1 0,21 0 16,0-1-16,0-20 0,1 20 0,-22-20 16,21 21-16,0-22 0,-21 22 15,21-1-15,-21 1 0,0 0 0,0 21 16,0-1-16,0 1 0,0 0 0,-21 42 15,0 0 1,0 1-16,-1 20 0,1 0 16,0 22-16,21-1 0,-21 1 15,21-1-15,0 1 0,0-22 16,0 22-16,0-22 0,0 0 0,0 1 16,21-1-16,0 0 0,0-21 0,1 1 15,-1-1-15,0 0 0,21 0 16,-21-21-16,22 0 0,-22 0 0,21 0 15,1 0-15,-1 0 0,0-21 0,1 21 16,-22-21-16,21 0 0,0-1 0</inkml:trace>
  <inkml:trace contextRef="#ctx0" brushRef="#br0" timeOffset="165774.53">19325 7641 0,'0'0'0,"21"21"16,0-21-16,1 0 0,20 0 0,0 0 15,1-21-15,-1 0 0,0 21 16,1-21-16,20 0 0,-21 0 16,1-1-16,-1-20 0,0 21 0,-20-21 15,20 20-15,-21-20 0,0 0 16,22-1-16,-22 1 0,0 0 0,-21-1 16,21 1-16,-21 0 0,21-1 0,-21 1 15,0 0-15,0-1 0,0 1 16,0 0-16,0 21 0,-21-22 0,21 22 15,-21 0-15,21 0 0,-21 21 16,0 0-16,-1 0 16,22 21-16,-21 0 0,21 21 0,0 1 15,0-1-15,0 22 0,0 20 16,0-20-16,0 20 0,-21 1 0,21 0 16,-21-1-16,21 1 0,-21 0 15,21-1-15,0 1 0,-21 21 16,21-21-16,-22-1 0,22 1 0,0 0 15,0-1-15,0 1 0,-21 0 0,21-22 16,0 22-16,-21-22 0,21 22 0,-21-22 16,21 1-16,0-1 0,0 1 15,0-22-15,0 1 0,0-1 0,0-21 16,0 0-16,21 0 0,0-21 0,0 0 16,22 0-16,-22 0 0,0-21 15,21 0-15,1-21 0,-1-1 0,0 1 16,22-21-16,-22 20 0,1-20 0,20-1 15,-21 1-15,1-1 0,-1 1 16,-21-22-16,0 22 0,1-1 16,-22-21-16,0 22 0,0-1 0,0-20 15,-22 20-15,1 1 0,-21 20 0,0-20 16,-22 21-16,22-1 0,-22 1 16,22 0-16,-22 20 0,22 1 0,0 0 15,-1 0-15,1 21 0,21 0 0,0 0 16,0 0-16,-1 0 0,44 0 31,-1 0-15,0-21-16,0 21 0,21 0 15,-20-21-15,20 21 0,0-22 0,1 1 16,-1 0-16,21 21 0,-20-21 0,-1 0 16,0 0-16,1-22 0,-22 22 15,21 0-15,1 0 0,-22 0 0,0-1 16,0 1-16,0 0 0,0 21 15,-21 21 1,0 0-16,0 1 16,0-1-16,0 0 0,0 21 15,0-21-15,0 1 0,0-1 0,0 0 16,0 0-16,0 0 0,-21-21 16,21 21-16,0 1 15,0-44 16,0 1-15,0 0-16</inkml:trace>
  <inkml:trace contextRef="#ctx0" brushRef="#br0" timeOffset="165961.39">20764 7070 0,'0'0'0,"0"-21"15,0 42 32,22-21-31,-1 0-16,0 0 16,0 21-16</inkml:trace>
  <inkml:trace contextRef="#ctx0" brushRef="#br0" timeOffset="166827.89">21124 7260 0,'0'21'15,"0"-42"-15,0 64 0,0-22 0,0 21 0,0-21 16,0 0-16,0 1 0,0-1 16,0 0-16,0 0 0,-21 0 15,21 0-15,0-42 47,0 0-47,0 0 16,0 0-16,0 0 0,0-1 15,21-20-15,-21 21 0,21 0 0,1-22 16,-1 22-16,0 0 0,0-21 16,0 21-16,0 21 0,22-22 15,-22 1-15,0 21 0,0 0 16,0 21-16,-21 1 0,22-1 0,-22 0 15,0 0-15,0 0 0,0 22 16,0-22-16,0 21 0,21-21 0,-21 0 16,21 1-16,-21-1 0,0 0 15,21 0-15,0 0 0,-21 0 0,21-21 16,1 0-16,-1 0 0,21 0 0,-21 0 16,22 0-16,-1 0 0,-21 0 15,21 0-15,1-21 0,-1 0 0,-21 21 16,22-21-16,-22 0 0,21 0 15,-21-22-15,0 22 0,1 0 16,-22-21-16,0-1 0,21 1 0,-21 21 16,0-22-16,0 22 0,0-21 0,0 21 15,0 0-15,-21 21 0,-1 0 16,1 0-16,0 0 0,0 0 0,0 21 16,0 0-16,-1 0 0,1 0 0,0 22 15,0-1-15,0 0 0,21-21 16,0 22-16,-21-1 0,21-21 0,0 0 15,0 22-15,0-22 0,0 0 16,21-21-16,-21 21 0,21-21 0,0 0 16,0 0-16,0 0 0,1 0 15,-1 0-15,0 0 0,0 0 16,-21-21-16,21 0 0,0 0 0,1 0 16,-1-1-16,-21-20 0,0 21 0,21-21 15,-21-1-15,21 1 0,-21 0 16,0-22-16,0 22 0,21-1 0,-21-20 15,21-22-15,-21 22 0,0 20 16,0 1-16,0 0 0,22 21 16,-22-1-16,0 1 0,0 64 31,0-22-31,0 21 0,0 0 16,0 1-16,-22-1 0,22 0 0,0 22 15,0-22-15,0 22 0,0-22 16,0 22-16,0-22 0,0 0 0,0 1 15,0-1-15,0-21 0,0 21 0,22-20 16,-1-1-16,-21 0 0,21-21 16,0 0-16,0 0 15,0 0-15,1 0 16,-22-21-16,21 0 0,0-1 0,0 1 16</inkml:trace>
  <inkml:trace contextRef="#ctx0" brushRef="#br0" timeOffset="169612.42">22669 6922 0,'22'0'31,"-1"0"-31,0 0 16,21 0-16,-21 0 15,1 0-15,-1 0 0,0 0 0,21-22 16,-21 22-16,1-21 0,-1 0 0,-21 0 15,0 0 1,0 0-16,0-1 0,-21 22 16,-1-21-16,1 21 0,0 0 15,-21 0-15,21 0 0,-22 0 16,1 21-16,0 1 0,20-1 0,-20 0 16,21 0-16,0 0 0,0 0 15,-1 1-15,22-1 0,0 0 16,0 0-16,0 0 0,0 0 0,22 1 15,-1-1-15,0 0 16,0-21-16,0 0 0,0 0 16,1 0-16,-1 0 0,0 21 0,0-21 15,0 0-15,0 0 0,-21 21 47,-21-21-47,0 21 16,0 1-16,0-1 0,-22 21 0,22-21 15,0 22-15,0-1 0,0-21 16,0 21-16,21-20 0,0 20 0,0-21 16,0 0-16,0 0 0,0 1 0,0-1 15,0 0-15,42-21 0,-21 0 16,0 21-16,0-21 0,22 0 0,-22 0 16,21 0-16,1 0 0,-22-21 0,21 21 15,0-21-15,1 0 0,-22-1 16,21 1-16,-21-21 0,22 21 15,-22-22-15,0 1 0,0 0 0,0-22 16,1 22-16,-1 0 0,0-22 16,-21 22-16,0-22 0,0 22 0,0-22 15,0 22-15,0 0 0,0-1 0,0 1 16,0 0-16,0 21 0,0-1 16,-21 44-1,21-1-15,-21 0 16,21 21-16,0 1 0,-22-1 0,22 0 15,0 1-15,0-1 0,0 0 0,0 22 16,0-22-16,0 0 16,0 22-16,0-22 0,22 1 0,-1-1 15,0-21-15,-21 21 0,42-20 0,-21-1 16,1 0-16,-1 0 0,0 0 16,0-21-16,21 0 0,-20 0 0,20 0 15,-21 0-15,21 0 0,-20-21 16,20 21-16,-21-21 0,21 0 0,-20-22 15,-1 22-15,0 0 0,0-21 0,0 21 16,-21-22-16,0 1 0,0 21 16,0 0-16,0-1 0,0 1 0,0 0 15,-21 21-15,0 0 16,0 21-16,0 0 16,-1 1-16,1-1 0,21 0 15,0 0-15,-21 21 0,21-20 0,0-1 16,0 0-16,0 0 0,0 0 15,0 0-15,0 1 0,21-1 0,-21 0 16,21-21-16,1 0 0,-1 21 0,0-21 16,0 0-16,0 0 0,0 0 15,1 0-15,-1 0 0,0-21 0,0 0 16,0 21-16,22-21 0,-22-1 16,0-20-16,0 21 0,0-21 0,0 20 15,-21-20-15,22 21 0,-22 0 16,21 0-16,-21-1 0,0 44 31,0-1-15,0 0-16,-21 0 0,21 0 15,-22 0-15,22 1 0,0-1 0,0 0 16,0 0-16,0 0 0,-21 0 0,21 1 16,0-1-16,0 0 0,0 0 15,0-42 32,0 0-47,0 0 0,21-1 16,-21 1-16,22 0 0,-1-21 0,-21 21 0,0-22 15,21 22-15,0-21 16,0 21-16,-21-1 0,0 1 0,21 0 16,1 21-16,-22-21 0,21 21 15,0 0 1,-21 21-16,21 0 15,-21 0-15,0 1 0,0-1 0,0 21 16,0-21-16,21 0 0,-21 1 16,21-1-16,-21 21 0,0-21 0,0 0 15,22-21-15,-22 22 0,21-1 16,-21 0 0,21-21-16,0 0 15,-21-21 1,0 0-16,21 21 0,-21-22 15,21 1-15,1 0 0,-22-21 0,0 21 16,21-1-16,0 1 0,0-21 16,-21 21-16,21 0 0,0-1 0,1 1 15,20 0-15,-21 0 0,0 0 0,0 21 16,-21-21-16,22 21 16,-22 21-1,0 0-15,0 0 16,0 0-16,-22 22 15,22-22-15,0 0 0,-21 21 0,21-21 16,0 1-16,0 20 0,0-21 0,0 0 16,0 0-16,21 1 0,1-1 15,-1 0-15,0 0 0,0-21 0,21 0 16,-20 21-16,-1-21 0,21 0 0,-21 0 16,22 0-16,-22 0 0,21-21 15,-21 21-15,22-21 0,-22 0 0,0 0 16,0-1-16,0 1 0,0-21 0,1 0 15,-22 20-15,0-20 0,0 21 16,0-21-16,21 20 0,-21 1 0,0 0 16,0 0-16,-21 21 15,-1 0 1,1 21-16,0 0 0,21 0 0,-21 1 16,0-1-16,21 21 0,-21-21 0,21 22 15,0-22-15,0 21 0,0-21 16,0 0-16,0 1 0,0-1 0,21 0 15,0 0-15,0 0 0,0 0 16,0-21-16,1 0 0,-1 0 0,0 0 16,0 0-16,0 0 0,0 0 0,1 0 15,-1 0-15,0-21 0,-21 0 16,21 0-16,0 0 0,-21 0 16,0-22-16,21 22 0,-21-21 0,22 21 15,-22-22-15,0 22 0,0 0 16,0 0-16,0 42 15,0 0 1,0 0-16,0 0 0,0 1 16,0-1-16,-22 21 0,22-21 0,-21 0 15,0 1-15,21-1 0,0 0 0,0 0 16,-21 0-16,21 0 16,0-42 15,0 0-16,21 0-15,0 0 0,-21 0 16,21-1-16,1-20 0,-22 21 0,21-21 16,0-1-16,21 1 0,-21 21 15,1-22-15,20 22 0,-21 0 0,0 0 16,22 0-16,-22 21 0,0 0 16,0 0-16,0 0 0,-21 21 15,0 0-15,0 0 0,0 22 0,0-22 16,0 0-16,0 21 0,0-21 15,0 22-15,21-22 0,-21 21 0,22-21 16,-22 1-16,21-1 0,-21 0 16,21-21-16,-21 21 0,21-21 15,0 0-15,0 0 0,1 0 16,-1 0-16,0 0 0,0 0 16,0-21-16,0 0 0,-21 0 15,22-22-15,-1 22 0,0-21 0,-21-1 16,21 1-16,0-21 0,0 20 0,1 1 15,-22 0-15,21-1 0,0-20 16,0 42-16,-21-22 0,0 1 0,0 21 16,0 0-16,0-1 0,0 1 0,0 0 15,0 42 17,-21 0-32,0 1 15,21 20-15,-21-21 0,21 0 0,0 22 16,-22-22-16,22 21 0,-21-21 0,21 22 15,-21-1-15,21 0 0,0 1 16,0-1-16,0-21 0,0 21 0,0 1 16,0-1-16,0-21 0,0 0 0,0 1 15,0-1-15,0 0 0,0 0 16,21 0-16,0-21 0,1 0 0,-1 0 16,0 0-16,0 0 0,21 0 0,-20 0 15,-1 0-15,21 0 16,0-21-16,-20 0 0,20 0 0,-21 0 15,21-1-15,-20-20 0,-1 21 0,0-21 16,0-1-16,0 22 0,-21 0 16,0-21-16,0 20 0,0 1 15,-21 21-15,0 0 16,0 0-16,21 21 16,0 1-16,0-1 0,0 0 0,0 0 15,0 0-15,0 0 0,0 1 16,0-1-16,0 0 0,0 0 0,0 0 15,0 0-15,0 1 0,0-1 0,0 0 16,0 0-16,-21 0 16,-1-21-16,1 0 15,21 21-15,-21-21 16,0 0-16,0 0 16,21-21-1,0 0-15,0 0 16</inkml:trace>
  <inkml:trace contextRef="#ctx0" brushRef="#br0" timeOffset="169864.27">26120 7006 0,'21'0'31,"0"0"-31,21 0 15,-21 0-15,22 0 0,-1 0 0,-21 0 16,22 0-16,-22 0 0,21 0 16,0 0-16,-20 0 0,20 0 0,-21 0 15,0 0-15,0 0 0,1 0 0,-1 0 16,0 0 0</inkml:trace>
  <inkml:trace contextRef="#ctx0" brushRef="#br0" timeOffset="170060.17">27241 7620 0,'0'21'31</inkml:trace>
  <inkml:trace contextRef="#ctx0" brushRef="#br0" timeOffset="178692.19">995 10181 0,'21'0'93,"0"0"-77,-42 0 140,21-21-156,-21 21 0,0 0 32,-1 0-17,1 0 1,0 0-16,0 0 0,0 0 15,0 0-15,-1 0 16,1 0-16,-21 0 0,21 0 0,-22 21 16,22-21-16,-21 0 0,21 21 15,-22-21-15,1 0 0,21 22 0,-21-22 16,20 0-16,1 0 0,-21 0 16,21 21-16,0-21 0,-1 0 0,1 0 15,0 0-15,0 0 16,0 0-16,0 0 31,21-21-31,-22 21 16,22-22-1,0 1 1,22 21 0,-1 0-16,0 0 0,0 0 15,0 0-15,0-21 0,1 21 0,-1 0 16,0 0-16,21 0 0,-21 0 15,22 0-15,-1 0 0,0 0 0,1 0 16,20 0-16,-20 0 0,20 0 16,1 0-16,-1 0 0,1 0 15,-1 0-15,1 0 0,20 0 16,-20 0-16,-1 0 0,22 0 0,-22-21 16,1 21-16,-1-21 0,1 21 15,-1 0-15,-20-21 0,-1-1 0,0 22 16,1 0-16,-22 0 0,21-21 0,-21 21 15,-21-21 1,-21 0 15,0 21-31,0-21 0,0 21 0,0 0 16,-1-21 0,1 21-16,0 0 0,0 0 0,0-22 15,0 22-15,-22 0 0,22 0 16,0-21-16,0 21 0,0 0 0,-1 0 15,1 0-15,0-21 0,0 21 16,0 0-16,0 0 16,42 0 46,-21 21-62,21-21 16,0 0-16,0 0 0,0 21 0,1-21 15,20 0-15,-21 0 0,0 0 16,22 0-16,-22 0 0,21 0 0,-21 0 16,22 0-16,-22 0 0,0 0 0,0 0 15,0 0-15,0-21 0,1 21 16,-1 0-16,0 0 16,-21 21 15,-21 1-16,21-1-15,-21-21 0,-1 21 0,1 0 16,21 0-16,-21 0 0,0 22 16,0-22-16,-22 0 0,22 21 15,0-20-15,0 20 0,-21-21 0,20 21 16,1-20-16,0-1 0,0 21 16,0-21-16,0 0 0,-1 1 0,22-1 15,0 0-15,-21-21 16,21-21 62,21 0-78</inkml:trace>
  <inkml:trace contextRef="#ctx0" brushRef="#br0" timeOffset="180900.26">3154 9610 0,'0'-21'15,"0"-1"48,0 1-48,0 0 1,0 0 0,0 0-16,0 0 15,0-1-15,0 1 16,0 0-16,0 42 47,0 0-47,0 22 0,0-1 15,0 0-15,0 1 0,0-1 0,0 22 16,0-22-16,0 21 0,0-20 16,0-1-16,0 0 0,0-20 0,0 20 15,0-21-15,-21 21 0,21-20 16,0-1-16,0-42 47,0-1-47,21 1 0,0 0 15,-21 0-15,21-21 0,-21-1 16,21 22-16,0-21 0,1-1 0,-1 1 16,-21 0-16,21 21 0,0-22 0,0 22 15,0 0-15,1 21 16,-1 0-16,0 21 16,0 0-16,-21 0 0,21 22 15,-21-22-15,21 0 0,1 21 0,-22-20 16,0-1-16,21 0 15,-21 0-15,21 21 0,-21-20 0,21-22 16,-21 21-16,0 0 0,21 0 0,0-21 16,-21 21-16,22-21 15,-1 0-15,0 0 0,0 0 16,0-21-16,0 0 16,1 0-16,-1 0 0,-21-1 0,21 1 15,0-21-15,0 21 0,-21-22 0,21 1 16,1 0-16,-22 21 0,21-22 15,-21 1-15,0 0 0,0-1 16,21 22-16,-21 0 0,0 0 0,0 0 0,0 42 47,0 0-47,0 0 0,0 21 16,0-20-16,0 20 0,0 0 0,0 1 15,0-1-15,0-21 0,0 21 0,0 1 16,21-22-16,-21 21 0,0-21 15,21 1-15,0-1 0,1 0 0,-1 0 16,0-21-16,0 0 0,0 0 0,0 0 16,1 0-16,20 0 0,-21 0 15,43 0-15,-22-21 0,0 0 16,-21 0-16,22-1 16,-22 1-16,0 0 0,0 0 0,0 0 15,1 0-15,-22-22 0,0-20 16,0 42-16,0-22 0,0 22 15,-22 0-15,1 0 0,0 0 0,0 21 16,0 0-16,0 0 16,-1 21-16,22 0 0,-21 21 0,0-21 15,21 22-15,0-22 0,0 21 0,0-21 16,0 22-16,0-22 0,0 0 16,0 21-16,0-20 0,21-1 0,0-21 15,1 21-15,-1 0 0,0-21 0,0 0 16,21 0-16,-20 0 15,20 0-15,-21 0 0,21 0 0,1 0 16,-22 0-16,21-21 0,22 0 0</inkml:trace>
  <inkml:trace contextRef="#ctx0" brushRef="#br0" timeOffset="182619.62">6138 9589 0,'0'0'0,"21"-43"31,-21 22-31,22 21 0,-22-21 0,0 0 16,0 0-16,0-1 0,0 1 16,0 0-16,-22 21 0,1-21 0,0 0 15,0 21-15,0 0 0,0-21 16,-1 21-16,-20 0 0,21 0 0,0 0 15,-22 21-15,22 0 0,-21 0 0,21 0 16,-22 0-16,22 22 0,0-1 16,-21 0-16,21 1 0,-1-1 15,22 0-15,0 1 0,0-1 0,0 0 0,0-20 16,0 20-16,0-21 0,0 0 16,22 22-16,-1-22 0,0-21 15,0 21-15,21-21 0,-20 0 0,-1 0 16,21 0-16,0 0 0,-20 0 15,20-21-15,-21 0 0,21-1 0,-20 1 16,-1 0-16,0-21 0,21-1 0,-42 1 16,21 0-16,1-1 0,-1-20 15,-21-1-15,21 22 0,-21-21 0,0-1 16,21 1-16,-21-1 0,21 1 0,-21-1 16,0 1-16,0 20 0,0 1 15,0 0-15,0 20 0,0 1 0,-21 21 16,0 21-1,0 1-15,21 20 0,-21 0 16,-1 1-16,22-1 0,-21 0 0,21 22 16,0-22-16,0 0 0,0 22 0,-21-22 15,21 22-15,0-22 0,0 22 16,0-22-16,0 0 0,0 1 0,0-1 16,0 0-16,21 1 0,-21-22 0,21 0 15,1 0-15,-1 0 0,0-21 16,0 0-16,21 0 0,-20 0 0,20 0 15,-21 0-15,21 0 0,1-21 16,-22 0-16,21 0 0,1 0 16,-1-22-16,-21 22 0,21-21 0,-20-1 15,-1 1-15,0 0 0,0 21 0,0-22 16,0 22-16,1 0 0,-22 0 16,0 0-16,0 42 15,0 0 1,0 0-16,-22 0 0,1 0 15,21 1-15,-21 20 0,21-21 0,0 21 16,0-20-16,0-1 0,0 21 0,0-21 16,0 0-16,0 1 0,0-1 15,21 0-15,0 0 0,1-21 16,-1 0-16,0 21 0,0-21 0,0 0 16,22 0-16,-22 0 0,0 0 0,0-21 15,21 0-15,-20 21 0,-1-21 16,0-22-16,0 22 0,-21 0 0,21-21 15,-21-1-15,21 22 0,-21-21 0,0 0 16,0-1-16,0 1 0,0 0 16,-21 20-16,0-20 0,0 21 0,0 0 15,0 0-15,-1-1 0,1 22 0,0 0 16,-21 0-16,21 0 0,-1 0 16,-20 22-16,21-1 0,0 0 0,0 21 15,-1-21-15,1 22 0,21-22 16,-21 21-16,21 1 0,0-1 15,0-21-15,0 21 0,21 1 0,0-22 16,1 0-16,-1 21 0,0-20 0,21-1 16,-21-21-16,22 21 0,-22 0 15,21-21-15,-21 0 0,22 0 0,-22 0 16,21 0-16,-21 0 0,1 0 0,20-21 16,-21 0-16,0 0 0,0-1 15,1 1-15,-1-21 0,0 21 16,0-22-16,0 22 0,-21-21 0,0 21 0,21-22 15,1 22-15,-22 0 0,0 0 16,0 42 0,0 0-1,0 0-15,0 22 0,0-22 16,0 0-16,0 0 0,0 22 16,-22-22-16,22 0 0,0 0 0,0 0 15,0 0-15,0 1 0,0-1 16,22-42 15,-1-1-15,-21 1-16,21 0 0,0-21 15,0 21-15,0-22 0,-21 22 0,22-21 16,-1 21-16,0-1 0,0-20 0,0 21 16,0 21-1,1 0-15,-22 21 16,0 0-16,0 0 0,0 1 15,0-1-15,0 0 0,0 0 0,0 0 16,0 0-16,21 1 0,-21-1 16,21 0-16,-21 0 0,21 0 0,0 0 15,0-21-15,1 22 0,-1-22 16,21 0-16,-21 0 0,0 0 16,1 0-16,20 0 0,-21-22 0,0 1 15,0 0-15,1 0 0,-1 0 16,0 0-16,0-22 0,0 1 15,-21 0-15,21-1 0,-21 1 0,22 0 16,-1-22-16,-21 22 0,0-22 0,0 22 16,0 0-16,21-1 0,-21 1 15,0 21-15,0-22 0,0 22 0,-21 42 32,0 1-32,21 20 0,-22 0 15,22 1-15,0-1 0,-21 0 0,21 1 16,-21-1-16,21 21 0,0-20 0,0-1 15,0 0-15,0 22 0,0-43 16,0 21-16,0 1 0,0-22 16,0 21-16,21-21 0,-21 1 0,21-22 15,1 21-15,-1-21 0,0 0 16,0 0-16,0 0 0,0 0 16,1 0-16,-1 0 0,0-21 0,0-1 15,0 1-15,0 0 0,1-21 0,-1 21 16,0-1-16,-21-20 0,0 21 0</inkml:trace>
  <inkml:trace contextRef="#ctx0" brushRef="#br0" timeOffset="182819.51">7810 9377 0,'0'0'0,"0"21"15,0 0 1,22-21-16,-1 0 15,0 0-15,21 0 0,1 0 0,-1 0 16,0 0-16,1-21 0,-1 21 0,0 0 16,1-21-16,-1 0 0,-21 21 15,21-21-15,-20 21 0,-1-22 0,21 22 16,-21-21-16</inkml:trace>
  <inkml:trace contextRef="#ctx0" brushRef="#br0" timeOffset="183560.2">10160 9186 0,'0'0'0,"21"0"15,0-21-15,0 0 16,1 0-16,20 0 0,-21 0 16,21-1-16,-20 1 0,-1 0 0,21-21 15,-21 21-15,0-1 0,1-20 0,-1 21 16,-21-21-16,0 20 16,0-20-16,0 21 0,0 0 0,-21 0 15,-22-1-15,22 1 0,-21 21 0,-1 0 16,1 0-16,0 0 0,-22 21 15,22 1-15,-22-1 0,22 21 0,-21 0 16,20-20-16,22 20 0,-21 0 0,21-21 16,21 22-16,0-1 0,0-21 15,0 0-15,21 22 0,21-22 0,-21 0 16,22 0-16,-1 0 0,0 1 0,1 20 16,20-21-16,-21 0 0,1 0 15,-1 1-15,0-1 0,1 21 0,-1-21 16,0 0-16,-20 1 0,-1 20 15,-21-21-15,0 0 0,0 22 16,-21-22-16,-1 0 0,-20 0 0,0 21 16,-22-20-16,22-22 0,-43 21 0,22 0 15,-1 0-15,-20-21 0,20 0 16,1 0-16,-1 0 0,1 0 0,20 0 16,1-21-16,21 0 0,-22 0 0,22-1 15,21 1-15,0-21 0,0 21 16,0-22-16,0 1 0,0 21 0,21-21 15,22-1-15,-22 22 0,21-21 0,1 21 16,-1-22-16,21 22 0,1 0 16,-1 0-16,1 0 0,-1-1 15,-20 22-15,20-21 0,-20 21 0,-1 0 16</inkml:trace>
  <inkml:trace contextRef="#ctx0" brushRef="#br0" timeOffset="183831.73">10647 9165 0,'21'85'32,"-21"-64"-32,0 21 0,21-20 0,-21 20 15,0 0-15,0 1 0,0-1 16,0 21-16,0-20 0,0 20 16,0 1-16,0-1 0,0 1 0,0-1 15,0 1-15,0-1 0,0 22 0,0-22 16,0 22-16,0 0 0,0-22 15,0 22-15,0-22 0,-21 1 0,21-1 16,0-20-16,0-1 0,-21 0 0,21 1 16,0-22-16,0 0 0,0-42 31,0 0-31,0-22 0,21 22 0,0-21 16,-21-22-16</inkml:trace>
  <inkml:trace contextRef="#ctx0" brushRef="#br0" timeOffset="184131.75">10795 9567 0,'0'-42'16,"0"84"-16,0-147 0,-21 62 0,0 1 15,-1 21-15,22-22 0,0 22 0,0 0 16,0 0-16,0 0 0,0 0 16,22 21-16,-1 0 0,0 0 15,0 0-15,21 0 0,1 21 0,-22 0 16,21-21-16,1 42 0,-1-21 0,-21 1 15,0-1-15,0 21 0,-21-21 16,0 22-16,0-22 0,0 21 16,-21-21-16,-21 0 0,21 1 0,-22 20 15,22-21-15,-21-21 0,0 21 16,20 0-16,1-21 0,0 0 0,0 0 16,21-21-1,21 0 1,0 0-16,0 0 0,1 0 0,-1-1 15,21 1-15,-21 0 0</inkml:trace>
  <inkml:trace contextRef="#ctx0" brushRef="#br0" timeOffset="184476.56">11324 9440 0,'0'0'0,"64"0"31,-43 0-31,0-21 16,0 21-16,-21-21 0,21 21 15,0-21-15,-21 0 0,22 21 16,-1-21-16,-21-1 0,0 1 0,21 0 16,-21 0-16,0 0 0,0 0 15,-21 21 1,0 0-16,-1 0 16,22 21-16,-42 0 0,21 0 0,0 0 15,0 22-15,-1-22 0,22 0 16,-21 21-16,21-21 0,-21 22 15,21-22-15,0 0 0,0 21 0,0-20 16,0-1-16,0 0 0,21 0 16,0-21-16,1 0 0,-1 21 15,0-21-15,0 0 0,0 0 0,0 0 16,22-21-16,-22 21 0,0-21 0,21 0 16,1 0-16,-22-1 0,21 1 0,1 0 15,-1-21-15</inkml:trace>
  <inkml:trace contextRef="#ctx0" brushRef="#br0" timeOffset="184887.76">12065 9186 0,'-21'0'15,"0"0"-15,-1 22 16,22-1-16,0 0 0,-21-21 16,0 42-16,21-21 0,-21 1 0,21-1 15,-21 0-15,21 21 0,0-21 0,0 1 16,0-1-16,0 21 0,0-21 15,0 0-15,0 1 0,21-1 16,0 0-16,0-21 0,22 0 16,-22 0-16,0 0 0,0 0 0,0 0 15,22-21-15,-22 0 0,0-1 16,0 1-16,0 0 0,0 0 16,1 0-16,-1-22 0,0 22 0,-21 0 15,21 0-15,-21-21 0,0 20 16,0 1-16,0 0 0,0 42 31,0 0-31,0 1 0,0-1 16,0 21-16,0-21 0,0 0 15,0 1-15,0-1 0,0 0 0,0 0 16,0 0-16,0 0 0,0 1 0,0-1 16,21-42 30,-21-1-46,0 1 0,21 0 0,-21 0 16</inkml:trace>
  <inkml:trace contextRef="#ctx0" brushRef="#br0" timeOffset="185060.69">12425 9059 0,'0'-21'0,"0"42"0,-21-42 31,-1 21-16,22 21 17,22 1-17,-1-1 1</inkml:trace>
  <inkml:trace contextRef="#ctx0" brushRef="#br0" timeOffset="186184.91">12742 9356 0,'0'0'16,"21"0"-16,1 0 0,-1 21 0,0-21 16,0 0-16,0 0 0,0-21 15,1 21 1,-22-21-16,21-1 0,0 22 0,0-21 16,0 0-16,0 0 0,1-21 0,-1 20 15,0 1-15,0-21 0,0 0 16,22-1-16,-22 1 0,0 0 0,-21-1 15,0 1-15,0 0 0,0-1 0,0 22 16,0 0-16,0 0 0,-21 21 31,0 0-31,-1 21 0,22 21 0,-21-21 16,0 22-16,21-1 0,-21 22 16,0-22-16,21 21 0,0-20 0,-21 20 15,-1 1-15,1-1 0,21-20 16,0 20-16,0 1 0,-21-1 0,21 1 15,0-1-15,-21 1 0,21-1 16,0 1-16,0-22 0,0 21 0,0 1 16,0-22-16,0 1 0,21 20 0,0-21 15,-21 1-15,21-22 0,1 21 0,-22 1 16,21-22-16,0 0 0,0 0 16,0 0-16,0-21 0,1 0 15,-1 0-15,0 0 0,0-21 0,-21 0 16,21 0-16,0 0 0,1-22 0,-22 1 15,21 0-15,-21-1 0,21 1 16,-21-22-16,0 22 0,0-21 0,0-22 16,0 21-16,0 1 0,0-1 15,-21 1-15,0-1 0,-1 1 16,-20 21-16,21-1 0,0 22 0,0-21 16,-1 21-16,1-1 0,0 1 15,21 0 1,21 21-16,22 0 15,-22 0-15,21 0 0,-21-21 0,22 21 16,-1-21-16,0 21 0,1-21 0,-1 21 16,-21-22-16,21 22 0,1-21 15,-22 0-15,0 21 0,0-21 0,0 0 16,-21 0-16,0-1 16,22 22-16,-22-21 15,0 42 16,0 1-31,0-1 16,0 0-16,0 0 0,0 0 0,0 0 16,0 1-16,21-1 0,-21 0 0,21 0 15,-21 0-15,0 0 0,21 1 16,0-22-16,0 21 0,1-21 16,-1 0-16,0 0 0,0 0 0,0 0 15,0 0-15,1-21 0,20 21 0,-42-22 16,21 1-16,0 21 15,0-21-15,-21 0 0,22 0 0,-22 0 16,0-1-16,21-20 0,-21 21 0,21 0 16,-21 0-16,0-1 15,0 44 1,0 20 0,0-21-16,0 0 15,0 22-15,0-1 0,-21-21 0,21 21 16,-21 22-16,21-22 0,-22 22 0,1-1 15,21 1-15,0-1 0,-21 1 16,21-1-16,-21 1 0,21-1 0,-21-20 16,21 41-16,0-20 0,0-1 15,0 1-15,0 20 0,0-20 0,0 21 16,0-22-16,0 1 0,0 20 0,0-20 16,0-1-16,0-20 0,0 20 15,0 1-15,0-1 0,0-21 0,0 1 16,0-1-16,0 0 0,0-20 0,0-1 15,0 0-15,-21-21 0,-1 0 16,1 0-16,21-21 0,-21 0 16,-21-1-16,21 1 0,-1 0 0,-20-21 15,-21 21-15,-1-22 0,1 22 16</inkml:trace>
  <inkml:trace contextRef="#ctx0" brushRef="#br0" timeOffset="188003.46">3979 11049 0,'0'0'0,"0"-21"46,21 21-46,-21-21 0,0 0 16,0-1-16,0 1 0,0 0 16,0 0-16,0 0 0,0 0 15,0-1-15,-21 1 0,0 0 16,0 0-16,0 0 0,-22 21 0,22-21 16,-21 21-16,0 0 0,-1 0 15,1 0-15,0 21 0,-1 0 0,1 0 16,0 0-16,-1 0 0,22 22 15,-21-1-15,21 0 0,-1 1 0,1-1 16,0 0-16,21 1 0,0-1 16,0 0-16,0 1 0,0-1 0,21 0 15,0-20-15,1 20 0,-1-21 0,0 0 16,21-21-16,1 0 0,-22 0 16,42 0-16,-20 0 0,-1-21 0,0 0 15,22 0-15,-22 0 0,0-22 16,1 1-16,-1 21 0,0-22 15,1 1-15,-22 0 0,0 21 0,0-22 16,-21 22-16,0-21 0,0 21 0,0-1 16,0 1-16,-21 42 31,21 1-15,0-1-16,0 21 0,0-21 0,0 0 15,0 22-15,0-22 0,0 21 0,0-21 16,21 1-16,-21-1 0,0 0 15,0 0-15,21 0 0,1 0 0,-1-21 16,0 0 0,0 0-16,0 0 15,0 0-15,1-21 0,-1 0 0,-21 0 16,21 0-16,0 0 0,0-1 0,-21-20 16,0 21-16,21 0 0,-21-22 15,0 22-15,22 0 0,-22 0 16,0 0-16,0 42 15,0 0 1,0 0-16,0 0 0,0 1 16,0-1-16,0 0 0,0 0 15,0 0-15,0 0 0,0 1 0,21-22 32,0 0-32,0 0 15,0-22-15,0 22 0,1-21 16,-22 0-16,21 0 0,0 0 0,0 0 15,0-1-15,0 1 0,1 0 16,-22 0-16,21 21 0,0-21 0,0 21 16,0 0-16,0 0 15,-21 21 1,0 0-16,22 0 0,-22 0 0,0 1 16,0-1-16,0 0 0,0 0 15,21 0-15,-21 0 0,21 1 16,0-22-1,0 0-15,0 0 16,1 0-16,-1-22 0,0 1 16,0 0-16,0 0 0,0 0 0,1 0 15,-1-1-15,0 1 0,0 0 16,0 0-16,0 0 0,1 0 16,-22-1-16,21 22 0,-21 22 31,0-1-31,0 0 0,0 0 15,0 0-15,0 0 0,0 1 16,0 20-16,0-21 0,0 0 0,0 0 16,0 22-16,0-22 0,0 0 15,21 0-15,0-21 0,0 0 16,0 0-16,1 0 0,-1 0 0,0 0 16,21-21-16,-21 0 0,22 0 15,-22 0-15,21-22 0,1 22 0,-22 0 16,21-21-16,-21 20 0,0 1 0,1-21 15,-1 21-15,0 0 0,-21-1 16,21 1-16,-21 0 0,0 42 47,0 0-47,0 1 0,0-1 16,0 21-16,0-21 0,0 22 0,0-1 15,0 0-15,0 1 0,0-1 16,21 21-16,0 1 0,1-1 0,-22-20 15,21 20-15,0 1 0,21-1 0,-21 1 16,1-1-16,-1 1 0,0 20 0,0-20 16,0-1-16,-21 1 0,21-1 15,1 1-15,-1-22 0,-21 22 0,0-22 16,0 0-16,0 1 0,0-1 0,0 0 16,0-20-16,0-1 0,-21 21 15,-1-42-15,1 21 0,0 0 16,-21-21-16,-1 0 0,1 0 0,0 0 15,-1-21-15,-20 0 0,-1 0 0,1-21 16,21 20-16,-22-20 0,1 0 16,20-1-16,-20 1 0,20 0 0,22-22 15,-21 1-15,21 20 0,0-20 0,21-1 16,0 1-16,0-1 0,0 22 16,0-21-16,21 20 0,21 1 0,-21-22 15,43 22-15,-22-21 0,22 20 0,-1 1 16,1-22-16,20 22 0,1-21 15,-22 20-15</inkml:trace>
  <inkml:trace contextRef="#ctx0" brushRef="#br0" timeOffset="191180.22">7451 10732 0,'0'0'0,"0"-22"16,0 1-16,0 0 0,0 0 16,0 0-16,0 0 0,0-22 0,0 22 15,0 0-15,-22 0 0,22 0 16,0-1-16,-21 1 0,0 0 0,0 21 16,0 0-16,0 0 0,-1 0 15,1 0-15,0 0 0,0 0 16,0 21-16,21 0 0,-21 22 0,-1-1 0,1 0 15,0 1-15,21 20 0,0-20 16,0 20-16,0-21 0,0 22 16,0-22-16,0 1 0,0-1 0,0 0 15,21 1-15,0-1 0,1 0 0,-1-21 16,0 1-16,0-1 0,21-21 16,1 0-16,-22 0 0,21 0 0,1 0 15,-1-21-15,0-1 0,1 1 0,-1 0 16,0 0-16,1 0 0,-22 0 15,0-22-15,21 22 0,-21 0 16,-21 0-16,0 0 0,0-1 0,0 1 16,0 0-16,0 0 0,0 0 0,0 42 47,0 0-47,0 0 0,0 0 0,0 1 15,0-1-15,0 0 16,0 0-16,22 0 0,-1-21 0,0 21 15,-21 1-15,21-22 0,0 0 0,0 0 16,1 0-16,-1 0 0,0 0 16,0 0-16,0 0 0,0-22 0,1 22 15,-1-21-15,0 0 0,-21 0 16,21 0-16,0 0 16,-21-1-16,0 1 0,0 0 0,0-21 0,0 21 15,-21-1-15,0-20 0,0 21 16,-22 0-16,22 0 0,-21-1 0,21 1 15,-22 0-15,1 21 0,0 0 16,21 0-16,-22 0 0,22 21 0,0 0 16,-21 22-16,42-22 0,-22 21 15,22-21-15,0 22 0,0-22 0,0 21 16,0-21-16,0 22 0,22-22 0,-1 21 16,0-21-16,0 1 0,21-22 0,-20 21 15,20 0-15,0-21 16,-21 0-16,22 0 0,-1 0 0,0-21 15,1 0-15,-22 21 0,21-22 0,1 1 16,-22 0-16,0 0 0,0 0 16,0 0-16,0-1 0,1 1 0,-22 0 15,21 0-15,-21 0 0,0 0 16,0 42 0,0 0-1,0 0-15,0 0 0,0 0 0,0 1 16,0-1-16,0 0 0,0 21 0,0-21 15,0 1-15,0-1 0,0 0 16,0 0-16,21-42 47,0 0-47,-21 0 0,21-1 0,0 1 16,1 0-16,-1 0 0,0 0 0,0 0 15,0-1-15,0 1 0,1 0 16,-1 0-16,-21 0 0,21 0 0,0 21 15,0 0-15,-21 21 16,21 0-16,-21 0 16,0 0-16,0 22 0,22-22 15,-22 0-15,21 0 0,-21 0 16,21 0-16,0 1 0,0-1 0,-21 0 16,21 0-16,1 0 0,20-21 15,-21 0-15,21 0 0,-20 0 0,20 0 16,0 0-16,-21 0 0,22 0 0,-1-21 15,0 0-15,-20 0 0,20 21 0,-21-21 16,0-22-16,0 22 0,1 0 16,-1 0-16,-21 0 0,0-22 15,0 22-15,0-21 0,0 21 0,0-1 0,0-20 16,0 21-16,-21 0 0,-1 0 16,1 21-16,0 0 0,-21 0 0,21 0 15,-22 0-15,22 0 0,-21 21 16,21-21-16,-1 21 0,-20 21 0,21-21 15,0 1-15,0 20 0,-1-21 16,22 0-16,0 22 0,0-22 0,0 21 16,0-21-16,0 0 0,0 1 0,22-1 15,-1 0-15,0-21 0,0 21 16,0-21-16,0 0 0,1 0 0,20 0 16,-21 0-16,0-21 0,22 0 0,-22 0 15,0-1-15,0 1 0,0 0 16,0 0-16,1 0 0,-1-22 0,-21 1 15,0 0-15,21-1 0,-21 1 16,21 0-16,-21-1 0,0-20 0,0 21 16,0-1-16,0 1 0,0 0 15,0-1-15,0 1 0,0 21 0,0 0 16,0 42 0,0 0-16,0 0 0,0 21 15,0 1-15,0-1 0,0 0 0,0 1 16,0 20-16,0-20 0,0-1 0,0 0 15,0 1-15,0-1 0,0 0 16,21-21-16,-21 22 0,0-22 0,21 21 16,1-21-16,-1 1 0,0-22 0,0 21 15,0-21-15,0 0 0,1 0 16,-1 0-16,0 0 0,0 0 16,0 0-16,0-21 0,1-1 0,-1 1 15,0 0-15,0-21 0,0 21 0,-21-1 16,21-20-16,1 21 0,-22 0 15,21-22-15,-21 22 0,0 0 0,0 0 16,0 0-16,0 42 31,0 0-31,0 0 0,0 0 0,0 1 16,0-1-16,0 0 0,0 0 0,0 0 16,0 0-16,0 1 0,0-1 0,0 0 15,0 0-15,21-21 0,0 21 16,0-21-16,0 0 0,1 0 15,-1 0-15,0 0 0,21 0 0,-21 0 16,22 0-16,-22 0 0,21-21 16,-21 0-16,1 0 0,-1 0 0,21-1 15,-21-20-15,0 21 0,1-21 0,-1-1 16,-21 1-16,21-22 0,0 22 0,0-21 16,-21-1-16,0 22 0,21-22 15,-21 22-15,0 0 0,0-1 0,0 22 16,0 0-16,0 0 0,0 42 31,0 21-31,-21-21 16,21 22-16,0-1 0,0 22 0,0-22 15,-21 21-15,21-20 0,0-1 16,0 22-16,0-22 0,0 0 0,0-21 16,0 22-16,0-1 0,21-21 0,0 0 15,-21 1-15,22-1 0,-1 0 0,0 0 16,0-21-16,0 0 0,0 0 15,1 0-15,-1 0 0,0 0 0,21-21 16,-21 0-16,1 0 0,-1-1 0,0 1 16,0 0-16,0 0 0,22-21 0,-43 20 15,21-20-15,0 21 16,0-21-16,0 20 0,-21 1 0,0 0 16,0 0-16,21 0 0,-21 42 31,0 0-31,0 0 0,0 0 15,0 1-15,-21-1 0,21 0 0,0 0 16,0 0-16,0 22 0,0-22 16,0 0-16,0 0 0,0 0 15,0 0-15,21-21 0,1 22 0,-1-22 16,0 0-16,0 0 0,0 0 0,22 0 16,-22 0-16,0 0 0,0 0 15,0-22-15,22 22 0,-22-21 16,-21 0-16,21 0 0,0 0 0,0 0 15,-21-1-15,0 1 0,21 0 0,-21 0 16,22 0-16,-22 0 16,0 42-1,0 0 1,0 0-16,0 0 16,0 0-16,0 1 0,0-1 0,0 0 15,0 0-15,0 0 0,0 0 0,0 1 16,0-1-16,21-21 0,-21 21 15,21-21-15,0 0 0,0 0 16,0 0-16,1 0 0,20 0 16,-21 0-16,0 0 0,0 0 0,22 0 15,-22-21-15,0 0 0,0 21 0,0-22 16,1 1-16,-22 0 0,0 0 16,0 0-16,0-22 0,0 22 0,0-21 15,0 21-15,0-22 0,-22 22 0,22-21 16,-21 21-16,0 0 0,0-1 15,-21 22-15,20 0 0,1 0 0,0 0 16,0 22-16,0-22 0,0 21 0,-1 21 16,1-21-16,0 0 0,21 1 15,0-1-15,0 21 0,0-21 0,0 0 16,0 1-16,0-1 16,21 0-16,0-21 0,1 0 0,-1 0 15,0 21-15,0-21 0,0 0 16,0 0-16,1 0 0,20 0 0,-21-21 15,0 0-15,0 21 0,1-21 0,-1-1 16,0 1-16,0 0 0,21 0 16,-20 0-16,-1 0 0,0-22 0,21 22 15,-21 0-15,1-21 0,-22 20 0,21 1 16,0 0-16,0 21 0,-21 21 31,0 0-31,0 1 0,0-1 16,0 0-16,-21 21 0,0-21 15,21 1-15,-21-1 0,21 21 0,0-21 16,0 0-16,0 1 0,0-1 16,0 0-16,21-21 31,0-21-31,0 21 16,0-21-16,-21-1 0,21 1 15,1 21-15,-1-42 0,0 21 0,0 0 16,0-1-16,0-20 0,1 21 15,-1-21-15,-21 20 0,21 1 0,0 21 16,0-21-16,0 21 16,-21 21-16,22 0 0,-22 1 15,0-1-15,0 0 0,0 0 0,0 21 16,0-20-16,0-1 0,0 0 16,0 0-16,0 0 0,21-21 0,0 21 15,0-21-15,0 0 16,0 0-16,1 0 0,-1 0 0,0 0 15,0 0-15,0-21 16,0 21-16,-21-21 0,0 0 0,22 0 16,-22 0-16,21-1 0,-21 1 0,0-21 15,0 21-15,0-22 0</inkml:trace>
  <inkml:trace contextRef="#ctx0" brushRef="#br0" timeOffset="191380.11">11917 10245 0,'0'0'0,"-21"0"0,-1 21 0,22 0 15,0 0 1,22-21 31,-1 0-47</inkml:trace>
  <inkml:trace contextRef="#ctx0" brushRef="#br0" timeOffset="191600.28">10837 10435 0,'0'0'16,"-21"0"-16,0 21 0,42-21 31,0 0-31,22 0 0,-22 0 16,21 0-16,0-21 0,22 21 15,-22-21-15,22 21 0,-22-21 16,22 21-16,-22 0 0,0-21 0,1 0 16,-1 21-16,-21-22 0,0 22 0,-21-21 15</inkml:trace>
  <inkml:trace contextRef="#ctx0" brushRef="#br0" timeOffset="191780.17">10160 10351 0,'0'0'0,"-64"0"31,86 0-15,-1 0-1,0 0-15,0-22 16,0 22-16,-21-21 0,0 0 16</inkml:trace>
  <inkml:trace contextRef="#ctx0" brushRef="#br0" timeOffset="192940.17">15727 9567 0,'0'0'0,"0"-42"0,0 21 0,21 0 0,-21 0 16,0-1-16,21 1 16,-21 0-16,0 42 15,0 0 1,-21 22-16,21-1 0,-21 0 15,0 1-15,21 20 0,-22 1 0,22-22 16,-21 22-16,21-22 0,-21 0 0,21 22 16,0-43-16,0 21 0,-21-21 15,21 1-15,0-1 0,0 0 16,0 0-16,21-21 16,0 0-16,0 0 15,1-21-15,-22 0 0,21 0 16,0-1-16,0 1 0,0 0 0,-21 0 15,21 0-15,1-22 0,-1 1 16,0 21-16,0-21 0,0-1 0,-21 1 16,21 21-16,1 0 0,-1-1 0,-21 44 31,21-1-31,-21 0 0,0 0 0,0 0 16,0 22-16,0-22 0,0 21 0,0-21 15,21 22-15,-21-22 0,0 0 16,0 0-16,21 0 0,0 0 0,1 1 15,-1-22-15,0 0 0,0 0 16,0 0-16,0 0 0,22 0 16,-22 0-16,21-22 0,-21 22 15,1-21-15,20 0 0,-21 0 0,0 0 16,0-22-16,1 22 0,-1-21 0,-21 0 16,21-1-16,0 1 0,-21-22 15,0 22-15,21 0 0,-21-1 0,21 1 16,-21 0-16,0 21 0,0-22 0,0 22 15,0 42 1,-21 0-16,0 22 16,21-1-16,-21 0 0,21 1 15,-21-1-15,21 22 0,-21-22 16,21 0-16,0 22 0,0-22 0,0-21 16,0 22-16,21-22 0,0 21 0,0-21 15,0 0-15,22-21 0,-22 22 16,0-22-16,21 0 0,1 0 0,-22 0 15,21 0-15,0 0 0,-20 0 0,20-22 16,0 22-16,-21-21 0,1 0 16,20 0-16,-21-21 0,-21 20 0,21-20 15,-21 21-15,0-21 0,0 20 0,0-20 16,0 21-16,0 0 0,-21 21 16,0 0-16,0 0 0,0 0 15,-1 21-15,22 0 0,0 21 0,0-20 16,0-1-16,0 0 15,0 0-15,0 21 0,0-20 0,22-1 16,-1 0-16,0-21 0,0 21 16,0-21-16,0 0 15,1 0-15,20 0 0,-21 0 0,0-21 16,0 21-16</inkml:trace>
  <inkml:trace contextRef="#ctx0" brushRef="#br0" timeOffset="193693.73">19791 9398 0,'21'-21'15,"-42"42"-15,84-63 0,-42 42 0,1-21 0,-1-1 16,21 1-16,-21 0 0,0 0 16,1 0-16,-1 0 0,0-1 15,-21 1-15,0-21 0,0 21 16,0 0-16,-21-1 0,0 1 0,-22 0 0,1 21 15,0 0-15,-22 0 0,-21 0 16,22 0-16,-22 0 0,1 21 16,20 0-16,-21 1 0,22-1 0,-1 0 15,22 21-15,21-21 0,-21 1 0,42-1 16,0 0-16,0 21 0,42-21 16,-21 1-16,43-1 0,-22 21 0,21-21 15,22 22-15,-21-22 0,20 21 0,-20-21 16,-1 22-16,22-22 0,-43 21 15,22-21-15,-22 22 0,0-22 0,1 0 16,-22 21-16,-21-21 0,0 1 16,0-1-16,-42 0 0,20 0 15,-20-21-15,-21 21 0,-1 0 0,1-21 16,-1 0-16,-21 22 0,1-22 0,20 0 16,-20 0-16,20 0 0,22 0 15,-22-22-15,22 1 0,0 0 0,20 21 16,1-21-16,0 0 0,21 0 0,0-22 15,0 22-15,0 0 0,21 0 16,0 0-16,22-1 0,-1 1 0,0 0 16,22 21-16,-1-21 0,1 21 15,21-21-15,-22 21 0,1-21 16,-1 21-16,22 0 0</inkml:trace>
  <inkml:trace contextRef="#ctx0" brushRef="#br0" timeOffset="193976.58">20362 9398 0,'0'-42'16,"0"21"-16,-21 42 16,0 0-16,21 0 15,-21 0-15,21 43 0,0-22 0,-21 22 16,-1-1-16,22 1 0,-21-1 16,21 1-16,0-1 0,-21 1 0,21-1 15,-21 1-15,21 20 0,-21-20 16,21 20-16,0-20 0,0-1 0,0 22 15,0-21-15,0-1 0,0 1 16,0-22-16,0 0 0,0 1 0,0-1 16,0-21-16,0 0 0,0 0 0,0 1 15,21-44 1,-21 1-16,21 0 16,0 0-16,-21-21 0,21-1 0,-21 1 15,22-22-15,-22 1 0</inkml:trace>
  <inkml:trace contextRef="#ctx0" brushRef="#br0" timeOffset="194279.59">20320 9525 0,'0'-63'0,"0"126"0,0-169 0,0 85 16,0-21-16,0 21 0,0-1 0,0 1 16,0 0-16,0 0 15,21 21-15,0 0 16,0 0-16,22 0 0,-22 0 0,21 21 15,-21 0-15,22 0 0,-22 1 0,0-1 16,0 0-16,-21 21 0,0-21 16,0 22-16,0-22 0,0 21 0,-21-21 15,0 1-15,0 20 0,-22-21 0,22 0 16,-21 0-16,0 1 16,20-1-16,-20 0 0,21-21 0,0 0 15,0 21-15,-1-21 0,1 0 16,21-21-1,0 0-15,21 21 0,1-21 16,-1-1-16,0 1 0,21 0 0,-21 0 16</inkml:trace>
  <inkml:trace contextRef="#ctx0" brushRef="#br0" timeOffset="194872.25">20870 9504 0,'0'0'0,"21"0"15,1 0 17,-22-21-32,21 21 15,0-21-15,-21-1 0,21 22 0,0-21 16,0 0-16,1 21 16,-1-21-16,-21 0 0,21 0 15,-21-1-15,-21 22 31,0 0-31,-1 22 0,1-1 16,0 0-16,-21 0 0,21 0 16,-1 22-16,1-22 0,0 21 15,0-21-15,21 22 0,0-22 0,-21 0 16,21 0-16,0 0 0,0 0 0,0 1 16,0-1-16,21-21 0,0 0 15,0 21-15,0-21 0,22 0 0,-22 0 16,21 0-16,-21 0 0,22 0 0,-1-21 15,0 21-15,-20-21 0,20-1 16,0 1-16,22 0 0,-22 0 0,0 0 16,1-22-16,-1 22 0,0-21 0,-20 21 15,20-22-15,-21 22 0,0-21 16,0 21-16,-21 0 0,22-1 16,-22 1-16,-22 21 15,1 21 1,0-21-16,0 22 0,21-1 0,-21 21 15,0-21-15,-1 22 0,22-22 0,0 21 16,0-21-16,-21 22 0,21-22 16,0 85-1,0-85-15,21 0 16,1-21 0,-1 0-1,-21-21-15,0 0 0,21 21 16,-21-43-16,0 22 0,21 0 15</inkml:trace>
  <inkml:trace contextRef="#ctx0" brushRef="#br0" timeOffset="195060.14">21632 9102 0,'0'0'0,"-21"0"0,0 0 15,0 0 1,21 21-1,0 0 1,21 0 15,0-21-31,0 21 16</inkml:trace>
  <inkml:trace contextRef="#ctx0" brushRef="#br0" timeOffset="196292.37">21907 9377 0,'43'0'15,"-22"0"-15,0 0 0,0 0 0,0-21 16,1 21-16,-22-21 0,21-1 16,0 1-16,0 0 0,-21 0 15,21 0-15,0-22 0,-21 22 0,22-21 16,-22 21-16,0-22 0,0 1 15,0 21-15,0 0 0,0 0 0,0-1 16,0 1-16,0 0 0,-22 21 16,1 21-1,0 0-15,21 22 0,-21-22 0,21 21 16,0 1-16,-21-1 0,0 21 0,21-20 16,-22 20-16,22 1 15,0-1-15,-21 1 0,21 20 0,-21-20 0,21 21 16,0-22-16,0 22 0,-21-22 15,21 1-15,-21 20 0,21-20 16,0-1-16,0 1 0,-21-1 0,-1 22 16,22-21-16,-21-1 0,21-21 0,0 22 15,-21-22-15,21 1 0,-21-1 0,21 0 16,0-21-16,0 1 0,0-1 16,0 0-16,21-21 0,0 0 0,0 0 15,22 0-15,-22-21 0,21 0 0,-21-1 16,22 1-16,-1 0 0,-21-21 0,22 21 15,-1-22-15,-21 1 0,0-22 16,0 22-16,1-21 0,-1-1 16,-21 1-16,21 20 0,-21-20 0,0-1 15,0 1-15,-21-1 0,0-20 0,-1 20 16,1 22-16,0-22 0,0 22 16,0 0-16,-22-1 0,22 22 0,0 0 15,-21 0-15,21 0 0,-1-1 16,1 22-16,42-21 31,1 21-31,-1 0 16,0 0-16,0-21 0,0 21 0,22-21 15,-22 0-15,21 21 0,-21-21 16,22-1-16,-1 1 0,-21 0 16,21 0-16,-20 0 0,-1 0 0,0-1 15,0 1-15,-21 0 0,0 0 16,21 21-16,-21-21 15,0 42 1,0 0 0,0 0-16,0 0 15,0 1-15,0-1 0,0 0 16,0 0-16,21 0 0,1 0 0,-22 1 16,21-22-16,0 21 0,-21 0 15,21-21-15,0 0 0,0 0 16,1 0-16,-1 0 0,0 0 0,0 0 15,0 0-15,0-21 16,1 0-16,-1 21 0,0-22 0,0 1 16,0 0-16,0 0 0,1 0 0,-1 0 15,0-1-15,0 1 0,0 0 16,0 0-16,1 0 0,-1 0 0,0 21 16,0 0-16,0-22 0,0 22 15,1 0 1,-22-21 46,0 0-46,0 0 0,0 0-1,-22 21-15,1 0 0,0 0 16,0 0-16,0 21 15,0-21-15,-1 21 0,1 0 16,21 22-16,-21-22 0,0 0 0,0 0 16,21 21-16,0-20 0,0-1 15,0 21-15,0-21 0,0 0 0,0 1 16,0-1-16,0 0 0,21-21 16,0 21-16,0 0 0,0-21 15,1 0-15,-1 0 0,0 0 0,0 0 16,0 0-16,0 0 0,1-21 0,-1 0 15,0 21-15,0-21 0,0 0 16,0-1-16,1 1 0,-1 0 0,-21 0 16,21 0-16,-21 0 0,0-22 0</inkml:trace>
  <inkml:trace contextRef="#ctx0" brushRef="#br0" timeOffset="196475.44">22902 8869 0,'0'0'0,"-63"0"32,63 21-32,-21-21 15,21 21 1,21 0 0,0-21-16,0 0 15,0 0-15</inkml:trace>
  <inkml:trace contextRef="#ctx0" brushRef="#br0" timeOffset="199815.69">18542 10816 0,'0'0'0,"0"-42"0,0 21 0,0 0 0,0-1 16,0-20-16,0 21 0,-21 0 15,0 0-15,-1 21 0,1 0 16,0 0-16,0 0 0,-21 21 16,20 0-16,1 0 0,-21 21 15,21 1-15,0-1 0,-22 0 0,22 22 16,0-22-16,0 22 0,0-1 15,-1 1-15,22-22 0,0 22 0,0-1 16,0 1-16,0-22 0,0 0 16,0 1-16,0-1 0,22-21 0,20 0 15,-21 0-15,21 1 0,1-1 16,-1-21-16,0 0 0,22 0 0,-22 0 16,22-21-16,-22 21 0,0-22 0,22 1 15,-22 0-15,1 0 0,-1 0 16,-21-22-16,21 22 0,-20 0 0,-1 0 15,-21-21-15,0 20 0,0 1 16,0 42 0,-21 1-1,21-1-15,-22 0 0,22 0 0,-21 0 16,21 0-16,0 22 16,0-22-16,0 0 0,0 0 0,0 0 15,0 1-15,21-1 0,1-21 0,-22 21 16,21-21-16,0 0 0,21 0 15,-21 0-15,1 0 0,20 0 0,0 0 16,1-21-16,-22 0 0,21 21 0,0-22 16,-20 1-16,-1 0 0,0 0 15,0-21-15,-21 20 0,0 1 0,0-21 16,0 21-16,0-22 0,0 1 0,-21 21 16,0-21-16,0 20 0,-1-20 15,-20 21-15,21 0 0,0 21 16,0 0-16,-1 0 0,-20 0 0,21 0 15,0 21-15,0 0 16,21 0-16,-22 22 0,22-22 0,0 21 16,0 0-16,0-20 0,0 20 0,0-21 15,22 21-15,-1-20 0,0-1 16,0 0-16,21 0 0,-20 0 0,20-21 16,0 0-16,1 0 0,-1 0 0,0 0 15,1 0-15,-1 0 0,0 0 16,1 0-16,-1-21 0,0 21 0,-21-21 15,22 0-15,-22 0 0,21-1 16,-21 22-16,-21-21 0,22 0 16,-22 0-16,21 21 0,0-21 15,-21 42 1,0 0 0,0 0-16,0 0 0,0 1 15,0-1-15,0 0 0,0 0 16,0 0-16,21-21 47,0-21-47,-21 0 15,21 21-15,-21-21 0,22 0 16,-1-1-16,0 1 0,-21 0 0,21 21 16,0-21-16,0 0 0,-21 0 15,22 21-15,-1 0 0,-21-22 0,21 22 16,0 0-16,0 0 0,0 22 15,1-1-15,-1 0 16,0 0-16,-21 0 0,21 0 0,0 1 16,0-1-16,1 0 0,-1 0 0,0 0 15,0 0-15,21-21 0,-20 22 16,20-22-16,0 0 0,1 0 0,-1 0 16,0 0-16,22 0 0,-22 0 0,0 0 15,1 0-15,-1 0 0,0-22 16,1 1-16,-1 0 0,-21 0 15,0 0-15,1 0 0,-1-1 0,-21 1 16,0-21-16,0 21 0,0-22 0,0 1 16,0 21-16,-21-21 0,-1-1 15,1 22-15,0 0 0,0 0 0,0 21 16,-22 0-16,22 0 0,0 0 0,-21 0 16,-1 0-16,22 42 0,0-21 15,-21 0-15,21 22 0,-1-22 0,1 21 16,0 1-16,21-22 0,0 21 0,0-21 15,0 0-15,0 1 0,21-1 16,0 0-16,1 0 0,-1-21 16,0 0-16,0 0 0,21 0 0,-20 0 15,20 0-15,-21 0 0,0 0 16,0 0-16,22-21 0,-22 0 0,0 0 16,0-1-16,0 1 0,-21-21 0,22 21 15,-22-22-15,21 1 0,-21 0 16,0-1-16,21-20 0,0 21 0,-21-1 15,21 1-15,-21 0 0,21-1 0,-21 1 16,22 0-16,-22 20 0,0-20 16,0 21-16,0 42 15,0 0-15,0 0 16,0 1-16,0 20 16,-22-21-16,22 21 0,0 1 0,0-1 15,-21 0-15,21 22 0,0-22 0,0 1 16,0-1-16,0 0 0,0 1 15,0-1-15,21-21 0,1 0 0,-22 22 16,21-22-16,0 0 0,0-21 0,0 21 16,0-21-16,1 0 0,20 0 15,-21 0-15,0 0 0,22 0 0,-22 0 16,21-21-16,-21 0 0,0 0 0,22-1 16,-22 1-16,0 0 0,0 0 15,0 0-15,-21-22 0,22 22 0,-22 0 16,21-21-16,-21 21 0,21-1 15,-21 1-15,0 42 32,0 1-32,0-1 0,0 0 15,-21 0-15,21 0 0,0 22 16,0-22-16,0 0 0,0 0 0,0 0 16,21 0-16,-21 1 0,21-22 15,0 21-15,0-21 0,1 0 16,-1 0-16,21 0 0,-21 0 15,0 0-15,22 0 0,-22 0 0,0-21 16,0 21-16,0-22 0,22 1 16,-22 0-16,0-21 0,0 21 15,-21-22-15,21 1 0,1 0 0,-1-1 16,0 1-16,0 0 0,-21-1 0,21 1 16,0 0-16,-21-1 0,0 22 15,22-21-15,-1 21 0,-21-22 0,0 22 16,0 0-16,0 0 0,0 42 31,0 0-31,-21 0 16,21 22-16,-22-22 0,22 21 0,0 0 15,-21 1-15,21-1 0,0 0 16,0 1-16,0 20 0,0-20 16,0-1-16,0-21 0,0 21 0,0 1 15,0-22-15,21 0 0,-21 0 16,22 0-16,-1 1 0,0-22 15,0 21-15,0-21 0,0 0 0,1 0 16,-1 0-16,0 0 0,0-21 16,0-1-16,0 1 0,22 0 0,-22 0 15,0 0-15,0 0 0,0-22 0,1 22 16,-1-21-16,21 21 0,-42-22 16,21 22-16,0 0 0,1 0 0,-22 0 15,0 42 16,0 0-31,0 0 0,0 0 0,0 0 16,0 1-16,-22-1 0,22 21 0,0-21 16,0 0-16,0 1 0,0-1 15,0 0-15,0 0 0,0 0 0,0 0 16,22 1 0,-1-22-16,0 0 0,0 0 0,0 0 15,0 0-15,1 0 16,-1-22-16,0 1 0,0 0 0,0 21 15,0-42-15,-21 21 0,22-1 16,-1 1-16,0-21 0,0 21 16,-21 0-16,0-1 0,21 1 0,-21 42 31,0 1-15,0-1-16,0 0 0,0 21 0,0-21 15,-21 1-15,21-1 0,0 0 0,0 0 16,0 0-16,0 0 15,0 1-15,0-1 16,21-21-16,0 0 0,1 0 0,-1 0 16,0 0-1,0 0-15,0 0 0,0-21 0,1-1 0,-22 1 16,21 0-16,-21 0 16,0 0-16,21 0 0,-21-22 15,0 22-15,0 0 0,0-21 0,0 20 16,0 1-16,-21 0 0,0 0 0,-1 21 15,1 0-15,0 0 16,0 0-16,0 21 0,0 0 16,21 0-16,-22 1 0,22-1 0,-21 0 15,21 0-15,0 0 16,21-21 0,1 0-1,-1 0-15,0 0 0,0 0 16,0-21-16,0 21 0,1-21 0,-1 0 15,0 0-15,0 21 0,21-22 0,-20 1 16,-1 21-16,21-21 0,-21 0 16,0 21-16,1 0 0,20-21 0,-21 21 15,0 0-15,-21 21 0,21-21 16,-21 21-16,0 0 0,0 0 16,0 1-16,0 20 0,0-21 0,0 0 15,0 0-15,-21 1 0,21 20 0,0-21 16,0 0-16,-21-21 0,21 21 0,0 1 15,0-1-15,0 0 16,0-42 31,21 21-47,0-21 0,1-1 0,-1 1 16,0-21-16,21 21 0,-21-22 0,22 22 15,-22-21-15,21 0 0,1-1 16,-1 22-16,-21-21 0,21 21 15,-20-1-15,-1 1 0,0 21 0,0 0 16,-21 21-16,0 1 16,0-1-16,0 0 0,-21 21 0,21-21 15,-21 22-15,21-22 0,0 21 16,-21-21-16,21 1 0,0-1 0,0 0 16,0 0-16,0 0 15,21-21-15,0 0 16,0 0-16,0 0 0,0 0 0,1 0 15,-1 0-15,0-21 0,0 21 16,-21-21-16,21 0 0,0 21 0,1-21 16,-22-1-16,0 1 0,0-21 0,0 21 15,0 0-15,0-22 0,0 22 16,0 0-16</inkml:trace>
  <inkml:trace contextRef="#ctx0" brushRef="#br0" timeOffset="200044.56">23326 10689 0,'-22'0'16,"44"0"-16,-65 0 0,22 0 0,0 0 15</inkml:trace>
  <inkml:trace contextRef="#ctx0" brushRef="#br0" timeOffset="200257.34">21929 10922 0,'0'0'0,"84"21"15,-63-21-15,1 0 16,20 0-16,0 0 0,1 0 16,-1 0-16,0 0 0,1 0 15,20 0-15,-21 0 0,1-21 0,-1 21 16,-21 0-16,0 0 0,-21-21 0,0 0 15</inkml:trace>
  <inkml:trace contextRef="#ctx0" brushRef="#br0" timeOffset="200411.95">21802 10943 0,'0'43'15,"0"-22"17</inkml:trace>
  <inkml:trace contextRef="#ctx0" brushRef="#br0" timeOffset="201632.22">63 13970 0,'0'0'0,"22"0"47,-1 0-47,21 0 15,0 0-15,22 0 0,-22 0 16,43 0-16,-22 0 0,22 0 0,0-21 16,-22 21-16,22-21 0,0 0 15,-22-1-15,22 22 0,-22-21 16,1 0-16,-1 21 0,1 0 0,-22-21 16,-21 21-16,22 0 0,-22 0 15,-64-21 1,22 21-1,-21 0-15,0 0 0,-1 0 0,1 0 16,0 0-16,-1 0 0,1 0 16,0 0-16,-1 0 0,22 0 0,-21 0 15,21 0-15,-1 0 0,44 0 32,20 0-32,-21 0 15,21 0-15,22-21 0,-22 21 16,22 0-16,-22 0 0,22 0 0,-22 0 15,0 0-15,1 0 0,-22 21 16,0 0-16,-21 0 0,0 0 0,0 22 16,-21-22-16,0 0 15,-1 21-15,-20-21 0,0 22 0,-1-22 16,1 21-16,0-21 0,-1 1 16,1-1-16,0 0 0,-1 0 0,22 0 15,0-21-15,0 0 0,42 0 31,0 0-31,22-21 0</inkml:trace>
  <inkml:trace contextRef="#ctx0" brushRef="#br0" timeOffset="201944.25">2307 13314 0,'-42'0'15,"84"0"-15,-127 0 0,43 0 0,21 0 0,0 0 16,0-21-16,42 21 31,0 0-31,0 0 0,21 0 16,1 0-16,20 0 0,-20-21 15,20 21-15,1 0 0,-1 0 16,1 0-16,-1 0 0,-21 0 0,22-22 16,-22 22-16,-21 0 0,1 0 0,-1 0 15,-42 0 1</inkml:trace>
  <inkml:trace contextRef="#ctx0" brushRef="#br0" timeOffset="202188.37">2455 13272 0,'-21'0'0,"42"0"0,-63 0 0,21 0 16,0 0-16,-1 21 16,22 0-1,0 21-15,0-21 0,0 22 16,0-1-16,0 22 0,0-22 16,0 21-16,0-20 0,0 20 0,0-20 15,-21 20-15,21-21 0,0 1 16,0-1-16,-21 0 0,21 1 0,0-1 15,0-21-15,0 0 0,0 1 16,0-1-16,0 0 0,21-21 16,0 0-1,1-21-15,-1 21 0,21-21 16</inkml:trace>
  <inkml:trace contextRef="#ctx0" brushRef="#br0" timeOffset="202392.3">2879 13801 0,'0'0'0,"0"21"0,0 0 16,0 0-16,0 0 0,0 1 15,0-1-15,0 21 0,0-21 0,0 0 16,0 1-16,0-1 0,-22 0 16,22 0-16,0 0 0,-21-21 15,21 21 1,0-42-1,0 0-15,21 0 16</inkml:trace>
  <inkml:trace contextRef="#ctx0" brushRef="#br0" timeOffset="202556.09">2921 13610 0,'0'0'0,"0"-21"0,0 0 16,-21 21-1,21 21 1,0 0-16,0 0 16,21 1-1,0-22-15,0 0 0</inkml:trace>
  <inkml:trace contextRef="#ctx0" brushRef="#br0" timeOffset="203388.6">3260 13653 0,'0'63'16,"0"-42"-1,0 0-15,0 1 0,0 20 0,0-21 0,0 21 16,-22-20-16,22 20 0,-21-21 16,21 0-16,0 22 0,0-22 15,0 0-15,-21 0 0,21 0 16,0 0-16,0-42 31,0 0-31,0 0 16,0 0-16,0 0 15,0-1-15,0-20 0,0 21 0,21-21 16,-21 20-16,21-20 0,-21 21 0,22-21 16,-1 20-16,0 1 15,0 0-15,0 0 0,0 21 0,1 0 16,-1 0-16,0 21 0,0 0 15,0 0-15,-21 1 0,0 20 16,21-21-16,1 0 0,-22 22 0,0-22 16,21 0-16,-21 0 0,0 0 15,0 0-15,21 1 0,-21-1 16,21-21-16,0 0 16,0 0-16,1 0 15,-1 0-15,0 0 0,0-21 16,0-1-16,0 1 0,1 0 15,-1 0-15,0 0 0,0-22 16,0 1-16,0 21 0,1-21 16,-1 20-16,0-20 0,0 21 0,-21-21 15,0 20-15,21 22 0,-21-21 0,21 21 16,-21 21 0,0 1-16,0-1 0,0 21 0,0-21 15,0 22-15,0-22 0,0 21 16,0 0-16,0-20 0,22 20 0,-1-21 15,-21 0-15,21 0 0,0 1 0,0-1 16,0 0-16,1 0 0,-1-21 16,0 0-16,0 0 0,0 0 0,22 0 15,-22 0-15,0 0 0,21 0 16,-21-21-16,1 0 0,20 21 16,-21-21-16,0-1 0,0 1 0,1 0 15,-1-21-15,-21 21 0,0-1 16,0 1-16,0 0 0,0 0 0,0 0 15,0 0-15,-21 21 0,-1 0 0,1 0 16,0 21-16,0 0 0,0 0 16,0 0-16,-1 0 0,22 1 0,0 20 15,-21-21-15,21 0 0,0 22 16,0-22-16,0 0 0,0 0 0,0 0 16,0 0-16,21-21 15,1 0 1,-1 0-16,21 0 0,-21 0 0,0 0 15,22-21-15,-22 0 0,21 0 0,-21 21 16</inkml:trace>
  <inkml:trace contextRef="#ctx0" brushRef="#br0" timeOffset="205148.46">5546 14076 0,'21'-21'15,"0"0"1,-21-1-16,21 1 0,0 0 16,-21 0-16,21 0 0,-21-22 0,22 22 15,-22-21-15,0 0 0,21-1 16,-21-20-16,0 20 0,21-20 0,-21 21 15,0-1-15,0-20 0,0 20 16,0-20-16,0 21 0,0-1 0,0 1 16,0 0-16,0 20 0,0 1 0,0 0 15,0 0-15,0 42 16,-21 0-16,21 22 16,0-1-16,-21 0 0,21 1 15,0-1-15,0 21 0,0 1 16,0-1-16,0 1 0,0-1 0,0-20 0,0 20 15,21 1-15,0-22 16,0 0-16,0 1 0,22-22 0,-22 0 16,0 0-16,21 0 0,-21 1 0,22-22 15,-22 0-15,21 0 0,-21 0 16,22 0-16,-1 0 0,-21-22 0,22 1 16,-22 0-16,21 0 0,-21 0 0,22-22 15,-1 22-15,-21-21 0,21-22 16,-20 22-16,-1 0 0,0-22 0,0 22 15,0-22-15,-21 1 0,0 21 16,0-22-16,0 1 0,0 20 16,0-20-16,0 20 0,0 1 0,0 0 15,0-1-15,-21 22 0,0 0 16,21 0-16,-21 21 0,21 21 16,-21 0-16,21 0 0,-22 22 0,22-1 15,0 0-15,0 1 0,0-1 16,0 22-16,0-22 0,0 21 0,0-20 15,0 20-15,0 1 0,0-22 16,22 0-16,-1 22 0,0-22 0,0-21 16,0 22-16,0-1 0,22-21 0,-1 0 15,-21 1-15,22-1 16,-1 0-16,0-21 0,1 0 0,-1 0 16,0 0-16,1 0 0,-1 0 0,0-21 15,1 21-15,-1-21 0,-21-1 16,21 1-16,-20-21 0,20 21 0,-21-22 15,-21 22-15,21-21 0,-21 0 0,21-1 16,-21 22-16,0-21 0,0 21 16,0-1-16,0 1 0,0 0 0,-21 21 15,0 21 1,21 0-16,0 1 0,-21 20 16,0-21-16,21 21 0,-21 1 0,21-22 15,0 21-15,0-21 0,-22 22 16,22-22-16,0 0 0,-21 0 15,21 0-15,0 1 0,0-1 16,21-21 0,1-21-1,-1 21-15,-21-22 0,21 1 16,0 0-16,0 0 0,0 0 0,-21-22 16,22 22-16,-1-21 0,0 21 15,-21 0-15,21-22 0,0 22 0,-21 0 16,21 21-16,1 0 0,-1 0 15,-21 21 1,0 0-16,0 0 0,0 1 16,0-1-16,0 0 0,21 21 0,-21-21 15,0 1-15,21-1 0,-21 0 16,0 0-16,21-21 0,0 21 16,1-21-16,-1 0 0,0 0 15,0 0-15,0 0 0,22 0 16,-22 0-16,0 0 0,21 0 0,-21-21 15,22 0-15,-22 21 0,0-21 16,0 0-16,0-1 0,1 1 0,-1-21 16,0 21-16,0-22 0,-21 22 15,0-21-15,21 21 0,-21-22 0,21 22 16,-21 0-16,0 0 16,0 42-1,0 21-15,0-20 0,0-1 16,0 21-16,0 0 0,-21-20 15,21 20-15,0 0 0,-21-21 0,21 1 16,0 20-16,0-21 0,0 0 0,0 0 16,0 1-16,21-22 0,0 21 15,1-21-15,-1 0 0,0 0 0,0 0 16,0 0-16,0 0 0,1 0 16,-1-21-16,0 21 0,0-22 0,0 1 15,0 0-15,1 0 0,-1-21 0,0 20 16,0-20-16,0 0 0,0-1 15,1 1-15,-1 0 0,0-22 16,0 22-16,21 0 0,-42-22 0,22 22 16,-1-1-16,0 1 0,-21 0 0,0 21 15,0-1-15,0 1 0,0 42 32,0 1-32,-21-1 0,0 21 15,-1-21-15,1 22 0,0-1 0,0 21 16,0-20-16,21 20 0,0-20 0,-21 20 15,21-21-15,0 1 16,0-1-16,0 0 0,0 1 0,0-1 0,0-21 16,21 22-16,-21-22 0,21 0 15,0 0-15,0-21 0,0 21 16,1-21-16,-1 0 0,21 0 0,-21 0 16,0 0-16,22-21 0,-22 21 0,0-21 15,21 0-15,-20 0 0,20-1 0,-21 1 16,0-21-16,22 21 0,-22-22 15,0 22-15,0-21 0,-21 21 0,0-22 16,0 1-16,0 21 0</inkml:trace>
  <inkml:trace contextRef="#ctx0" brushRef="#br0" timeOffset="205356.43">8340 13420 0,'21'0'31,"0"0"-31,0 0 0,0 0 16,0 0-16,1 0 0,-1 0 15,0 0-15,0 0 0,0-21 0,22-1 16,-22 22-16,0-21 0,0 21 0,0-21 16,0 21-16,1-21 0,-22 0 15,0 0 1</inkml:trace>
  <inkml:trace contextRef="#ctx0" brushRef="#br0" timeOffset="205560.31">7789 13229 0,'0'0'0,"-21"0"0,0 0 0,-21 0 15,42 21-15,-22-21 0,1 0 16,42 0 31,1 0-47,-1 0 0,0 0 15,0 0-15,0-21 0,0 0 0,1 21 16</inkml:trace>
  <inkml:trace contextRef="#ctx0" brushRef="#br0" timeOffset="206872.33">10266 13208 0,'0'0'16,"21"-21"-16,0 0 0,-21-22 0,21 22 16,-21 0-16,0 0 0,21-21 15,-21 20-15,22-20 0,-22 21 16,0-21-16,0 20 0,0 1 0,0-21 15,0 21-15,-22 0 16,1-1-16,0 22 0,0 0 0,0 0 16,-22 22-16,22-1 0,-21 21 0,21 0 15,-22 22-15,22-1 0,-21 1 16,21-1-16,0 1 0,21-1 0,0 1 16,0 21-16,0-22 0,0-21 15,0 22-15,0-22 0,0 22 0,0-22 16,21-21-16,21 22 0,-21-22 0,0 0 15,22 0-15,-22 0 16,21-21-16,1 0 0,-1 0 0,21 0 16,-20 0-16,-1-21 0,22 21 0,-22-21 15,21 0-15,-20-22 0,20 22 16,-20-21-16,-1 21 0,0-22 0,1 1 16,-1 0-16,-21-1 0,-21 1 0,0 0 15,0 21-15,0-22 0,0 1 16,-21 21-16,0 0 0,0-22 0,-1 43 15,-20-21-15,0 21 0,21 0 0,-22 0 16,1 0-16,21 21 0,-22 0 16,22 1-16,0 20 0,0-21 0,0 0 15,0 22-15,-1-22 0,22 21 16,-21 0-16,21-20 0,0-1 16,0 21-16,0-21 0,21 0 0,1 1 15,-1-1-15,0 0 0,0-21 0,0 0 16,22 0-16,-1 0 0,-21 0 15,21 0-15,1 0 0,-22 0 0,21-21 16,1 0-16,-22-1 0,0 1 0,0 0 16,0 0-16,0 0 0,1-22 15,-22 22-15,21-21 0,-21 21 0,0 0 16,0-22-16,0 22 0,0 0 16,-21 21-1,-1 0-15,1 0 0,21 21 16,-21 0-16,21 0 0,-21 1 15,21 20-15,0-21 0,0 0 16,0 0-16,0 1 0,0-1 0,21 0 16,0 0-16,0 0 0,1-21 0,-1 21 15,0-21-15,0 0 0,21 0 16,-20 0-16,20 0 0,-21 0 0,21 0 16,-20 0-16,20 0 0,-21 0 0,21-21 15,-20 0-15,-1 21 0,0-21 16,-21-21-16,21 20 0,-21 1 0,21 0 15,-21 0-15,0-21 0,0 20 0,0 1 16,0 0-16,0 42 31,0 0-31,0 1 16,0-1-16,0 0 0,0 0 0,0 21 16,-21-20-16,21-1 0,-21 0 15,21 0-15,0 0 0,-21-21 0,21 21 16,0 1-16,-21-22 47,21-22-47,0 1 0,0 0 15,0 0-15,0 0 0,0-22 16,0 22-16,21 0 0,0-21 16,0 21-16,0-22 0,22 22 0,-22-21 15,21 21-15,22-1 0,-22 22 16,21 0-16,1 0 0,-1 0 0,1 0 15,-1 22-15,-20 20 0,-1-21 0,0 0 16,-20 0-16,-1 22 0,0-22 16,-21 21-16,0-21 0,0 22 0,0-22 15,0 0-15,0 0 0,0 0 0,-21 1 16,0-1-16,-1-21 16,44-21 15,-1-1-31,21 1 0,-21 0 15</inkml:trace>
  <inkml:trace contextRef="#ctx0" brushRef="#br0" timeOffset="207635.78">12975 12721 0,'0'0'0,"0"-21"0,0 0 0,-21 21 15,21 21 1,-21 0-16,0 22 0,-1-1 15,1 0-15,0 1 0,21 20 0,-21-21 16,0 22-16,0-22 0,21 1 0,0 20 16,0-21-16,-22 1 15,22-1-15,0 0 0,-21 1 0,21-22 16,0 21-16,0-21 0,0 1 0,0-1 16,0 0-16,0 0 0,21-42 31,-21 0-31,22 0 15,-22-1-15,0 1 0,21 0 16,-21 0-16,21-21 0,0 20 0,0 1 16,0-21-16,1 21 0,-1 0 0,0-1 15,21 1-15,-21 21 0,1 0 16,-1 0-16,0 0 0,0 0 0,0 0 16,0 21-16,1 1 0,-22-1 15,0 0-15,0 0 0,0 0 16,0 0-16,0 1 0,0-1 15,0 0-15,-22-21 0,1 21 0,-21 0 16,21-21-16,0 21 0,-1-21 0,1 0 16,-21 0-16,21 0 0,0 22 15,-1-22-15,1 0 0,42 0 47,1 0-31,-1 21-16,0-21 0,21 0 0,-21 0 15,1 0-15,20 0 0,-21 0 16,0 0-16,22 0 0,-22 0 0,21 0 16,-21 0-16,22 0 0,-1-21 0,-21 21 15,21-22-15,1 1 0,-22 0 16,21 0-16,-21 0 0,22 0 0,-22-1 16,0 1-16,0 0 0,-21-21 0,0 21 15,0-1-15,0 1 0,0 0 16,0 0-16,-21 21 15,0 0-15,0 21 0,-22 0 0,22 0 16,0 1-16,0-1 16,0 21-16,21-21 0,0 0 0,0 22 15,0-22-15,0 0 0,0 0 0,0 0 16,21 1-16,0-1 0,0 0 16,0-21-16,22 0 0,-1 0 0,-21 0 15,22 0-15,-1 0 0,0 0 0,1 0 16,-1-21-16,0 21 0,1-21 15,-22 21-15,21 0 0,-21-22 0</inkml:trace>
  <inkml:trace contextRef="#ctx0" brushRef="#br0" timeOffset="208651.71">3641 15388 0,'42'-21'15,"-42"0"-15,21-21 16,0 20-16,22 1 0,-22-21 0,0 21 16,0-22-16,0 22 0,0 0 0,-21 0 15,0-21-15,0 20 16,0 1-16,-21 21 0,0 0 0,-21 0 15,-1 0-15,22 0 0,-21 0 16,0 0-16,-1 0 0,1 21 0,0 1 16,-1 20-16,22-21 0,-21 0 15,21 22-15,21-1 0,0-21 0,0 0 16,0 22-16,42-22 0,-21 21 16,21-21-16,-20 0 0,20 1 15,0-1-15,1 0 0,-1 0 0,0 0 16,-21-21-16,1 21 0,-1 1 15,0-1-15,-21 0 0,0 0 0,-21 0 16,-22 0-16,1 1 16,0-1-16,-22-21 0,1 21 0,-1-21 15,1 0-15,-1 21 0,1-21 16,-1 0-16,1 0 0,-1 0 0,22 0 16,0-21-16,20 0 0,-20 0 0,21-1 15,0 1-15,0 0 0,21-21 16,0 21-16,0-22 0,0 1 15,0 0-15,21-1 0,0 1 16,0 21-16,21-22 0,1 1 0,20 21 16,-20-21-16,41 20 0,-20 1 15,-1 0-15,22 0 0,-22 0 0,22 0 16,-21-1-16,-1 22 0,-21-21 16,22 21-16,-43 0 0,21 0 0,-20 0 15,-1 0-15,-21 21 0,0 1 0,0-1 16,0 21-16,0-21 0,0 22 15,0-1-15,0 0 0,0 1 16,0-1-16,-21 0 0,21 1 16,0-1-16,0-21 0,0 21 0,0-20 15,0-1-15,0 0 0,0 0 0,0 0 16,21-21-16,0 0 16,0 0-16,21 0 0,-20 0 0,-1 0 15,21 0-15,-21-21 0,0 0 16,22 21-16,-22-21 0,0 0 0,21-1 15,-20 1-15,-22-21 0,0 21 16,0 0-16,0-1 0</inkml:trace>
  <inkml:trace contextRef="#ctx0" brushRef="#br0" timeOffset="208816.61">3852 15409 0,'318'-21'0,"-636"42"0,297-21 0,42 0 16,0-21-1,22 21-15,-22-21 0,0 21 16,21-21-16,-20 0 0,20 0 0,-21-1 16,21 1-16,1 0 0,-22 0 15,21 0-15,-21 0 0,1-1 0,-22 1 16,0 0-16</inkml:trace>
  <inkml:trace contextRef="#ctx0" brushRef="#br0" timeOffset="208963.53">3831 15071 0,'42'-43'16,"-20"43"-1,20 0-15,-21-21 0,21 21 0,1-21 16,-22 21-16,21-21 0,1 21 16,-1 0-16,21-21 0,-20 21 0</inkml:trace>
  <inkml:trace contextRef="#ctx0" brushRef="#br0" timeOffset="209228.38">4530 15050 0,'0'0'0,"0"21"0,-22 0 15,1 0-15,0 0 0,21 22 16,0-22-16,-21 0 0,21 21 16,0-21-16,-21 22 0,21-1 0,0-21 15,0 22-15,0-22 0,0 21 16,21-21-16,0 0 0,-21 1 0,21-1 15,0 0-15,22-21 0,-22 0 0,0 0 16,0 0-16,22 0 0,-22-21 16,21 21-16,-21-21 0,0-1 0,22 22 15,-22-21-15,0 0 0,21-21 16,-20 21-16,-1-1 0,0 1 16,0-21-16,-21 21 0,21-22 0,0 22 15,-21-21-15,0 21 0</inkml:trace>
  <inkml:trace contextRef="#ctx0" brushRef="#br0" timeOffset="209741.18">5080 15050 0,'0'-22'93,"0"44"-46,-21-1-47,0 21 16,21-21-16,-22 0 0,22 22 0,0-22 16,-21 21-16,0 1 0,21-1 0,0-21 15,0 21-15,0-20 0,0 20 16,0-21-16,0 0 0,0 0 0,21 1 15,0-22-15,1 0 0,-1 0 16,0 0-16,0 0 0,0-22 16,0 1-16,22 0 0,-22 0 15,21 0-15,-21 0 0,22-1 16,-22-20-16,0 21 0,0-21 0,0 20 16,-21-20-16,0 0 0,0 21 0,0-22 15,-21 22-15,0-21 0,0 21 16,0-1-16,-22 22 0,22 0 0,-21 0 15,21 0-15,-22 0 0,1 0 0,21 22 16,-21-1-16,20 0 0,-20 0 16,21 21-16,0-20 0,0 20 0,21-21 15,0 21-15,0-20 0,0-1 16,0 0-16,21 0 0,0 0 0,0 0 16,0-21-16,0 0 0,22 0 15,-22 0-15,21 0 0,1-21 16,-22 21-16,21-21 0</inkml:trace>
  <inkml:trace contextRef="#ctx0" brushRef="#br0" timeOffset="210135.96">5842 15007 0,'0'0'0,"0"-21"31,-21 21-31,0 0 16,-1 0-16,1 0 31,21 21 16,-21-21 78</inkml:trace>
  <inkml:trace contextRef="#ctx0" brushRef="#br0" timeOffset="211616.52">5651 15028 0,'0'-21'31,"-21"21"110,21-21-94,0 0-32,0 0 1,-21 21 15,21 21-15,0 0 0,-21 0-16,21 0 0,-21 22 0,21-22 15,0 21-15,0 1 0,-21-1 16,21-21-16,-22 21 0,22-20 0,0-1 15,0 21-15,-21-42 0,21 21 0,0 0 16,0-42 15,0 0-31,0 0 0,0 0 0,0 0 16,0-22-16,0 22 0,21-21 16,-21 21-16,22-22 0,-22 22 0,0-21 15,0 21-15,21-22 0,-21 22 16,21 0-16,-21 0 0,0 0 15,21 21-15,0 0 0,0 0 0,1 0 16,-1 21-16,-21 0 16,21 0-16,0 21 0,0 1 0,-21-22 15,21 21-15,1 1 0,-22-1 0,21-21 16,0 21-16,-21-20 0,21-1 16,0 21-16,0-42 0,1 21 0,-1 0 15,0-21-15,0 0 0,0 0 0,0 0 16,1-21-16,-1 0 0,0 21 15,0-21-15,0 0 0,-21-22 0,0 22 16,21 0-16,-21-21 0,0-1 16,0 22-16,0-21 0,0 0 15,0 20-15,0-20 0,0 21 0,0 0 16,-21 0-16,21-1 0,21 22 47,1 0-47</inkml:trace>
  <inkml:trace contextRef="#ctx0" brushRef="#br0" timeOffset="211851.78">6562 14880 0,'-43'21'31,"22"1"-31,21-1 0,0 0 15,-21 21-15,21-21 0,-21 22 0,21-22 16,0 21-16,0-21 0,0 22 16,0-22-16,0 21 0,0-21 0,0 1 15,0-1-15,0 0 0,0 0 0,0 0 16,0-42 15</inkml:trace>
  <inkml:trace contextRef="#ctx0" brushRef="#br0" timeOffset="212108.63">6371 15050 0,'0'0'0,"-21"-22"0,21-20 15,0 21-15,0 0 0,0 0 0,21-1 16,0 1-16,0 0 0,1 21 0,20 0 16,-21 0-16,21 0 0,-20 0 15,20 0-15,0 21 0,-21 0 0,1 1 16,20-1-16,-21 0 0,-21 21 0,0-21 15,0 22-15,0-22 0,0 0 16,0 21-16,-21-20 0,0 20 16,0-21-16,-1 0 0,-20 0 0,21 1 15,-21-1-15,20 0 0,-20 0 16,21-21-16,0 0 0,0 0 0,21-21 31,0 0-31,42 0 0,-21-1 16</inkml:trace>
  <inkml:trace contextRef="#ctx0" brushRef="#br0" timeOffset="212455.94">7091 14944 0,'0'0'0,"42"-21"0,0 21 0,1-22 16,-22 1-16,0 0 0,-21 0 16,0 0-16,-21 21 15,0 0-15,0 0 0,-1 0 16,-20 0-16,0 21 0,21-21 0,-22 21 15,22 0-15,0 0 0,0 1 16,0-1-16,21 0 0,0 0 16,0 0-16,21 0 0,0-21 0,0 22 15,0-22-15,22 21 0,-22-21 16,21 21-16,-21-21 0,22 21 0,-22-21 16,0 21-16,0-21 0,0 21 0,0 1 15,-21-1 1,-21 0-16,0-21 15,0 0-15,-21 21 0,-1 0 0,22-21 16,-21 0-16,-1 21 0,1-21 16,0 0-16,-1 0 0,22 22 0,0-22 15,0 0-15,42 0 16,21 0 0,-20-22-16</inkml:trace>
  <inkml:trace contextRef="#ctx0" brushRef="#br0" timeOffset="212635.86">7789 15240 0,'0'0'0,"21"0"15,-42 85 1,0-64 0,0-21-16,0 21 0,0 0 0,-22 0 15,22-21-15,0 22 0,0-1 0,-22 0 16,22 0-16,0-21 0,0 21 15,0-21-15,0 0 0,-1 0 0</inkml:trace>
  <inkml:trace contextRef="#ctx0" brushRef="#br0" timeOffset="213663.53">8763 14901 0,'0'0'16,"0"-21"-16,-21 0 0,0 0 0,21 0 0,-22 21 16,1-21-16,0 21 15,0 0-15,0 21 16,21 0-16,0 21 0,0-21 15,0 1-15,0 20 16,-21 0-16,21-21 0,0 22 0,-22-1 0,22-21 16,0 22-16,0-22 15,-21 0-15,21 0 0,0 0 0,0-42 47,0 0-47,0 0 0,0 0 0,0-22 16,0 22-16,0 0 0,0-21 15,0-1-15,21 1 0,-21 21 0,22-22 16,-1 1-16,0 0 0,0 21 0,0-1 16,0 1-16,1 0 0,-1 21 15,0 0-15,0 21 0,0 0 0,0 1 16,1-1-16,-1 21 0,0 0 16,0-20-16,0 20 0,-21 0 15,21 1-15,1-22 0,-22 21 0,21-21 16,0 22-16,-21-22 0,21 0 15,0-21-15,0 21 0,1-21 16,-1 0-16,0 0 0,0 0 0,0-21 16,0 0-16,1 0 0,-1-1 15,0 1-15,0 0 0,0-21 0,0 21 16,1-22-16,-1 22 0,0-21 0,0-1 16,-21 1-16,21 21 0,-21-21 15,21 20-15,-21 1 0,0 0 16,22 21-16,-1 21 15,-21 0-15,0 1 16,0-1-16,0 0 0,0 21 0,0-21 16,0 22-16,0-22 0,0 0 15,0 21-15,21-20 0,-21-1 0,21 0 16,-21 0-16,21 0 0,0 0 0,1-21 16,-1 0-16,0 0 0,0 0 15,0 0-15,0 0 0,1 0 0,-1-21 16,0 0-16,0 0 0,0 0 0,0 0 15,1-1-15,-1 1 0,-21 0 16,0-21-16,21 21 0,-21-1 16,0 1-16,0 0 0,0 0 0,0 42 31,0 0-31,0 0 16,0 1-16,-21-1 0,21 0 15,-21 0-15,21 0 0,0 0 16,0 1-16,0-1 0,0 0 15,0-42 17</inkml:trace>
  <inkml:trace contextRef="#ctx0" brushRef="#br0" timeOffset="213841.43">9864 14647 0,'0'0'0,"0"-21"0,0 0 15,-22 21-15,1 0 0,0 0 32,21 21-32,0 0 15,0 1-15,21-22 0,-21 21 16,21 0-16,1-21 0,20 21 16,-21-21-16,0 0 0,0 21 15</inkml:trace>
  <inkml:trace contextRef="#ctx0" brushRef="#br0" timeOffset="-214216.02">10372 14796 0,'0'21'0,"0"-42"0,0 63 0,0-21 16,0 0-16,0 0 0,-22 1 16,22-1-16,0 0 0,-21 0 0,21 0 15,-21 0-15,21 1 0,-21-1 0,21 0 16,0 0-16,0 0 0,0 0 15,-21-21-15,21-21 47,0 0-47,0 0 0,0 0 16,0 0-16,0-1 0,21-20 0,-21 21 16,0 0-16,21-22 0,0 22 15,-21 0-15,21 0 0,-21 0 0,0 0 16,22 21-16,-1 0 0,0 0 15,-21 21-15,21 0 16,-21 0-16,0 0 0,21 0 0,0 1 16,-21 20-16,22-21 0,-22 0 0,0 0 15,21 1-15,-21-1 0,21 0 16,0 0-16,0 0 16,0-21-16,1 0 0,-1 0 0,0 0 15,0 0-15,0 0 0,0 0 16,22-21-16,-22 0 0,0 21 0,0-21 15,0 0-15,-21-1 0,22 1 0,-1-21 16,0 21-16,-21 0 0,0-22 16,21 22-16,-21 0 0,21-21 0,-21 20 15,0 1-15,0 0 0,0 42 32,0 0-32,0 1 15,0-1-15,0 0 0,0 0 0,0 21 16,0-20-16,0-1 15,0 0-15,0 0 0,21 0 16,-21 0-16,22 1 0,-1-22 16,0 21-16,0-21 15,0 0-15,0 0 0,22 0 0,-22 0 16,0-21-16,0-1 0,0 22 0,22-21 16,-22 0-16,0 0 0,-21 0 15,21 0-15,0-1 0,1 1 0,-22 0 16,0 0-16,21 0 0,-21 0 0,21-1 15,-21 1-15,0 42 32,0 1-32,0-1 15,0 0-15,0 0 0,0 0 16,0 0-16,0 1 0,0-1 0,0 0 16,0 0-16,0 0 0,0 0 0,0 1 15,21-1-15,0-21 16,0 21-16,1-21 0,-1 0 15,21 0-15,-21 0 0,0 0 0,22-21 16,-22 0-16,21 21 0,-21-22 16,22 1-16,-22 0 0,0-21 0,0 21 15,0-1-15,1-20 0,-1 0 0,0-1 16,-21 1-16,0 0 0,21-1 16,-21 1-16,21 0 0,-21-1 15,0 1-15,0 0 0,0 21 0,21-1 16,-21 1-16,0 0 0,0 42 15,0 0 1,0 1-16,-21-1 0,21 21 0,-21 0 16,21-20-16,0 20 0,-21 0 15,21 1-15,0-1 0,0-21 0,0 21 16,0-20-16,0 20 0,0-21 0,21 0 16,0 0-16,-21 1 0,21-1 15,1-21-15,20 21 0,-21-21 16,0 21-16,22-21 0,-22 0 0,0 0 15,21 0-15,-21 0 0,1-21 0,20 0 16,-21 21-16,0-21 0,0-1 16,1 1-16,-1 0 0,-21-21 0,21 21 15,-21-1-15,21-20 0,-21 21 0,0 0 16,0 0-16,0-1 0,0 1 16,-21 21-1,0 21-15,21 1 0,-21-1 16,21 0-16,-22 0 0,22 21 15,0-20-15,0-1 0,0 0 16,0 0-16,0 0 0,0 0 0,0 1 16,22-1-16,-1-21 15,0 21-15,0-21 0,0 0 0,0 0 16,1 0-16,-1 0 0,21 0 0,-21-21 16,0 0-16,22 21 0,-22-22 0,0 1 15,0 0-15,0 0 0,1-21 16,-1 20-16,0 1 0,0-21 0,-21 21 15,0-22-15,0 22 0,21 0 16,-21 42 0,0 0-16,-21 1 15,21-1-15,-21 0 0,21 21 16,0-21-16,0 22 0,0-22 16,0 0-16,0 0 0,0 0 0,0 1 15,0-1-15,0 0 0,0 0 16,-21-21 15,0 0-31,-1-21 0,22 0 16</inkml:trace>
  <inkml:trace contextRef="#ctx0" brushRef="#br0" timeOffset="-214032.12">11769 14584 0,'-22'0'15,"44"0"-15,-65 0 0,22 0 0,21 21 16,21-21 0,0 0-16,1 0 15,20 0-15,0 0 0,1 0 0,20 0 16,1 0-16,-1 0 0,1 0 16,-1 0-16,22 0 0,-22 0 0</inkml:trace>
  <inkml:trace contextRef="#ctx0" brushRef="#br0" timeOffset="-213836.09">13420 14753 0,'0'21'0,"0"-42"0,-22 64 16,1-43-16,0 21 0,0 0 15,0 0-15,21 0 0,-21 0 0,-1 1 16,1-1-16,0 0 0,0 21 0,21-21 15,-21 1-15,0-1 0,-1 0 16,-20 0-16,21 0 0,0 0 0,0 1 16,-22-1-16</inkml:trace>
  <inkml:trace contextRef="#ctx0" brushRef="#br0" timeOffset="-211604.83">2413 16298 0,'0'-63'15,"-21"42"1,21 0-16,-21-1 0,-1 22 15,1 0 1,21 22-16,0-1 0,0 0 0,0 21 16,-21-21-16,21 22 0,0-1 15,0 0-15,0 1 0,0 20 0,-21-20 16,21-1-16,-21 21 0,21-20 16,0-1-16,-21 0 0,21-20 0,0-1 15,-22 21-15,22-21 16,0-42-1,22 0 1,-1 0-16,0 0 0,0-22 0,0 1 16,0 21-16,1-22 0,-22 1 15,21 0-15,0-1 0,0 22 0,0-21 16,0 21-16,1 0 0,-1-1 16,0 22-16,0 0 0,0 22 15,0-22-15,-21 21 16,0 0-16,22 21 0,-1-21 0,-21 1 15,0 20-15,0-21 0,21 21 16,-21-20-16,21 20 0,-21-21 0,0 0 16,21 0-16,0 1 0,1-1 15,-1 0-15,0-21 0,0 0 16,0 0-16,0 0 0,1 0 0,20 0 16,-21-21-16,0 0 0,22-1 15,-22 1-15,0-21 0,0 21 0,21-22 16,-20 22-16,-1-21 0,-21 21 15,21 0-15,-21-22 0,21 22 0,-21 0 16,0 0-16,0 0 16,0 42-1,0 0-15,0 0 16,0 0-16,0 0 0,-21 1 0,0 20 16,21-21-16,0 0 15,0 22-15,0-22 0,0 0 0,0 0 16,0 0-16,0 0 0,0 1 15,21-22-15,0 0 0,0 0 0,0 0 16,22 0-16,-22 0 0,21 0 16,-21-22-16,22 1 0,-1 0 0,-21 0 15,22-21-15,-22 20 0,0 1 0,0-21 16,0 21-16,-21-22 0,0 22 16,0 0-16,0-21 0,-21 21 0,0-1 15,0 1-15,-22 0 16,22 0-16,-21 21 0,0 0 0,-1 0 15,1 0-15,0 21 0,-1 0 16,1 0-16,21 1 0,-22-1 0,22 21 16,0-21-16,0 22 0,21-22 15,0 21-15,0-21 0,0 22 0,0-22 16,0 0-16,21 0 0,21 0 16,-20 0-16,20-21 0,-21 0 0,21 0 15,1 0-15,20 0 0,-20-21 0,20 21 16,-21-21-16,22 0 0,-22 0 15,22 0-15,-22-22 0,0 22 16,1 0-16,-1 0 0,-21-22 0,0 22 16,1 0-16,-1-21 0,-21 21 15,0-1-15,21 1 0,-21 0 16,0 42 0,0 0-1,0 1-15,0-1 16,0 0-16,0 0 0,0 0 0,0 0 15,0 22-15,0-22 0,0 0 16,0 0-16,0 0 0,0 1 0,0-1 16,0 0-16,21-21 0,-21 21 0,21-21 15,0 0-15,1 0 0,-1 0 16,0 0-16,0 0 0,21-21 16,-20 0-16,-1 0 15,0-1-15,0 1 0,0 0 0,0 0 16,1 0-16,-1 0 0,0-22 15,-21 22-15,21 0 0,-21 0 16,0 42 15,-21 0-31,21 0 0,-21 0 16,21 1-16,0-1 16,0 0-16,0 0 0,0 0 15,0 0-15,0 1 0,21-1 16,0-21-16,0 0 15,0 0-15,1 0 0,20 0 0,-21 0 16,21 0-16,-20-21 0,-1-1 16,21 1-16,-21 21 0,22-42 0,-22 21 15,0 0-15,0-1 0,21 1 0,-42-21 16,22 21-16,-22 0 0,21-1 16,-21-20-16,0 21 0,0 0 0,0 0 15,0-1 1,-21 22-16,-1 0 0,22 22 15,0-1-15,0 0 0,0 0 16,0 0-16,0 0 16,0 1-16,0 20 0,0-21 15,0 0-15,0 0 0,0 1 16,22-1-16,-22 0 0,21 0 0,-21 0 16,21 0-16,0 1 0,0-1 15,0-21-15,1 0 16,-1 0-16,0 0 0,0 0 0,0 0 15,0 0-15,1 0 0,20-21 16,-21 21-16,0-22 0,22 1 0,-22 0 16,21 0-16,-21 0 0,22 0 15,-22-22-15,21 22 0,-21-21 0,0 21 16,1-1-16,-1-20 0,0 21 16,-21 0-16,0 0 0,0-1 0,-21 22 31,0 0-31,-1 0 0,1 22 0,0-1 15,21 0-15,0 0 16,0 0-16,0 0 0,0 1 0,21-22 16,0 21-16,1 0 0,-1 0 0,0-21 15,0 21-15,-21 0 16,0 1-16,-21-1 16,0-21-1,0 21-15,-22-21 0,22 0 16,-21 0-16,-1 21 0,22-21 0,-21 0 0,21 0 15,-22 0-15,22 0 0,0 0 16</inkml:trace>
  <inkml:trace contextRef="#ctx0" brushRef="#br0" timeOffset="-211185.07">6625 16531 0,'0'0'16,"0"21"-16,0 1 15,21-22-15,0 0 16,1 0-16,-1 0 0,0 0 16,0 0-16,0 0 0,0 0 15,1-22 1,-22 1-16,-22 21 47,22 21-47,-21 1 0,-21 20 0,21-21 15,0 0-15,-22 22 0,22-22 16,-21 21-16,21-21 0,-22 22 0,1-22 16,21 0-16,0 0 0,-1 0 0,44-21 31</inkml:trace>
  <inkml:trace contextRef="#ctx0" brushRef="#br0" timeOffset="-209760.52">7874 16404 0,'0'0'0,"21"0"0,0-21 0,-21 0 16,0 0-16,0 0 0,0-1 15,0 1-15,0 0 0,-21 0 16,0 0-16,0 0 0,0-1 15,-22 22-15,22 0 0,0 0 16,-21 0-16,-1 0 0,22 0 0,-21 22 16,-1-1-16,1 0 0,21 21 15,-21-21-15,20 22 0,1-1 0,0 0 16,21-20-16,0 20 0,0 0 0,0-21 16,0 22-16,21-22 0,0 0 15,22 0-15,-22 0 0,21-21 0,-21 0 16,22 0-16,-1 0 0,0 0 15,1 0-15,-1 0 0,0-21 0,-20 0 16,20 0-16,0 0 0,1 0 0,-22-1 16,21-20-16,-21 0 0,0-1 15,1 1-15,-1 0 0,0-22 16,-21 1-16,0 20 0,0-20 0,0 21 16,0-22-16,0 22 0,0 21 15,0-22-15,0 22 0,-21 21 0,0 0 16,-1 0-16,1 0 0,21 21 15,-21 0-15,0 1 0,0 20 0,21 0 16,0 22-16,-21-22 0,21 0 0,0 22 16,0-22-16,0 1 0,0-1 15,21 0-15,0 1 0,0-1 0,0-21 16,22 21-16,-22-20 0,21-1 0,0 0 16,1 0-16,-1 0 0,0-21 15,1 0-15,-1 0 0,0 0 16,22 0-16,-22-21 0,1 0 0,-1 21 15,0-21-15,1 0 0,-1-1 16,-21 1-16,0-21 0,0 21 0,-21-22 16,0 22-16,0-21 0,0 21 0,0 0 15,-21-1-15,21 1 0,-42 0 16,21 21-16,0 0 0,-22 0 0,22 0 16,-21 21-16,-1 0 0,22 1 15,0-1-15,-21 0 0,21 0 0,21 21 16,-22-20-16,22-1 0,0 0 0,0 0 15,0 0-15,0 0 16,22 1-16,-1-22 16,0 0-16,21 0 0,-21 0 0,22 0 15,-22 0-15,0 0 0,21-22 16,-20 22-16,20-21 0,-21 0 0,0 0 16,0 0-16,1 0 0,-22-1 0,0 1 15,21 0-15,-21 0 0,0 0 16,0 0-16,0-1 0,0 44 31,-21-1-31,21 0 0,0 0 16,-22 0-16,22 22 0,0-22 0,0 0 15,0 0-15,0 0 0,0 0 16,0 1-16,22-1 16,-1-21-16,0 0 0,0 21 0,0-21 15,22 0-15,-22 0 0,21 0 0,0 0 16,1-21-16,-1 0 0,0-1 15,1 22-15,-22-21 0,21 0 0,1-21 16,-22 21-16,21-1 0,-21-20 0,0 21 16,1 0-16,-22-22 0,0 22 15,21 0-15,-21 42 32,-21 22-32,21-22 0,0 0 15,-22 0-15,22 21 0,-21-20 0,21-1 16,0 0-16,0 0 0,0 0 15,0 0-15,0 1 0,0-1 16,21-21-16,1 0 0,-1 0 16,0 0-16,0 0 0,0 0 15,0-21-15,1-1 0,-1 1 16,0 21-16,0-21 0,0 0 0,0-21 16,1 20-16,-22 1 0,21-21 0,0 21 15,-21-22-15,21 22 0,-21-21 16,0 21-16,21 0 0,-21 42 31,0 0-31,0 21 0,-21-21 16,0 1-16,21 20 0,-21 0 15,21 1-15,-21-1 0,21 0 0,0 1 16,0-1-16,0 0 0,0 22 16,21-22-16,0 22 0,21-1 0,-21-21 15,1 22-15,20-1 0,-21-20 16,0 20-16,0-20 0,1 20 0,-1 1 15,-21-22-15,0 21 0,0-20 0,-21 63 16,-22-85-16,22 21 16,-21-21-16,-1 0 0,1 1 0,-21-22 15,20 0-15,1 0 0,-22-22 0,22 1 16,21 0-16,-21 0 16,-1-21-16,22-1 0,21 1 0,0-22 15,0 22-15,0-21 0,0-1 16,21 1-16</inkml:trace>
  <inkml:trace contextRef="#ctx0" brushRef="#br0" timeOffset="-208744.2">10964 16362 0,'0'0'0,"-42"21"0,42 0 0,-21-21 0,0 21 16,21 1-16,0-1 16,21-21 15,0 0-31,21 0 0,-21-21 16,22-1-16,-22 1 0,21 0 0,1-21 15,-22-1-15,21 22 0,-21-21 0,0 0 16,1-1-16,-1 1 0,-21 0 15,0 20-15,0 1 0,-21 21 16,-1 0-16,1 0 0,0 21 0,0 22 16,0-22-16,0 21 15,-1 1-15,1-1 0,0 0 0,21 22 16,-21-22-16,21-21 0,0 22 16,0-1-16,0-21 0,21 21 0,0-20 15,0-1-15,22 0 0,-22-21 0,21 21 16,1-21-16,-1 0 0,0 0 15,1 0-15,-1 0 0,21-21 0,-20 0 16,-1 0-16,0-1 0,1 1 0,-1 0 16,0-21-16,-20 21 0,-1-22 15,21-20-15,-21 20 0,-21-20 0,21-1 16,-21 22-16,22-21 0,-22-1 0,0 22 16,0-1-16,0 1 15,0 21-15,0 0 0,0 42 16,0 0-16,0 0 0,0 22 15,0 20-15,-22-21 0,22 22 16,-21-22-16,21 22 0,0-1 0,0-20 16,0-1-16,0 0 0,0 1 15,0-22-15,0 21 0,21-21 0,22 0 16,-22 1-16,0-1 0,21-21 0,-20 0 16,20 0-16,0 0 0,1 0 15,-1 0-15,-21 0 0,21 0 0,-20-21 16,20-1-16,-21 1 0,0 0 15,0 0-15,1-21 0,-1 20 16,0-20-16,0 21 0,0-21 0,0 20 16,1 1-16,-22 0 0,21 0 0,0 0 15,-21 0-15,21 21 0,-21 21 32,0 0-17,21-21 1,0 0-1,1 0 1,-22-21-16,21 21 16,-21-21-16,0-1 0,0 1 15,0 0-15,0 0 16,-21 21 0,-1 0-16,1 21 0,21 0 15,-21 0-15,0 1 0,0 20 16,0-21-16,-1 21 0,1 1 0,21-22 15,-21 21-15,21-21 0,0 1 0,0 20 16,0-21-16,21 0 16,0 0-16,22-21 0,-22 0 0,0 0 15,0 0-15,22 0 0,-1 0 0,-21 0 16,21 0-16,1 0 16,-1-21-16,0 0 0,1 0 0,-22 0 15,21 0-15,-21-1 0,22 1 0,-22-21 16,-21 21-16,0-22 0,21 1 15,-21 21-15</inkml:trace>
  <inkml:trace contextRef="#ctx0" brushRef="#br0" timeOffset="-208528.32">12065 15917 0,'0'0'0,"-42"22"16,-1-1-1,64-21 1,1 0-16,-1 0 0,21 0 16,-21 0-16,22 0 0,-1-21 15,21 21-15,-20-22 0,20 1 0,-20 21 16,20-21-16,-21 0 0,1 0 0,-1 0 16,0-1-16,1 22 0,-22-21 15</inkml:trace>
  <inkml:trace contextRef="#ctx0" brushRef="#br0" timeOffset="-205628.48">16595 13907 0,'21'0'16,"0"0"-1,0 0-15,-21-22 16,21 22-16,0-21 16,1 21-16,-22-21 0,0 0 15,0 0-15,0 0 16,0-1-16,0 1 0,-22 21 0,22-21 16,-42 0-16,21 21 0,0 0 15,0 0-15,-22 0 0,22 21 0,-21 0 16,21 22-16,-22-22 0,1 21 0,21 0 15,-22 22-15,22-22 16,-21 1-16,21-1 0,0 0 0,21-21 16,0 22-16,0-1 0,0-21 0,0 0 15,0 1-15,21-1 0,0 0 16,0-21-16,0 0 0,22 0 0,-22 0 16,21 0-16,0-21 0,1 0 0,-1-1 15,0 1-15,-20 0 0,20 0 16,0-21-16,1 20 0,-22-20 0,21 0 15,-21-1-15,0 1 0,1-21 16,-1-1-16,0 1 0,0-1 16,-21 22-16,0-22 0,0 1 0,0 20 15,0-20-15,0 42 0,0-22 16,0 22-16,0 0 0,0 42 16,0 0-16,0 1 0,-21 20 15,0 0-15,0 1 0,21 20 16,-22 1-16,1-22 0,21 21 0,0 1 15,-21-22-15,21 1 0,0 20 16,0-42-16,0 22 0,0-1 0,0-21 16,21 0-16,0 0 0,1 1 0,20-1 15,-21-21-15,21 0 16,1 0-16,-1 0 0,0 0 0,1 0 16,-1-21-16,22-1 0,-22 1 0,0 0 15,1 0-15,-22-21 0,21 20 16,-21-20-16,0 0 0,1 21 0,-22-22 15,0 1-15,0 21 0,0 0 0,0-1 16,-22 22-16,1 0 16,0 22-16,0-1 0,0 0 0,0 21 15,-22-21-15,43 22 0,-21-1 0,21-21 16,-21 22-16,21-1 0,0-21 16,0 0-16,21 0 0,0 1 15,0-1-15,1 0 0,20-21 0,-21 0 16,21 0-16,1 0 0,-1 0 15,0 0-15,1 0 0,20-21 0,-20 0 16,-1-1-16,0-20 0,-21 21 0,22 0 16,-1-22-16,-21 1 0,22 0 15,-22-22-15,0 22 0,0-22 0,0 1 16,0-1-16,-21 22 0,0-21 0,0 20 16,0-20-16,0 42 0,0-22 15,0 22-15,-21 42 16,0 0-1,0 22-15,0-1 0,21 22 0,-21-1 16,-1 1-16,1-1 0,21 22 16,0-22-16,-21 22 0,0-22 15,21 22-15,-21 0 0,21-1 0,-21 1 16,21 0-16,0-1 0,0 1 0,0 0 16,-22-22-16,22 22 0,-21 0 0,21-1 15,0 1-15,0 0 0,-21-1 16,21 1-16,0-22 0,-21 1 0,21-1 15,0-20-15,0-1 0,0 0 0,21 1 16,0-22-16,0-21 0,-21 21 16,43-21-16,-22 0 0,0 0 0,21-21 15,1 0-15,-22 0 0,21-22 0,1 22 16,-1-21-16,-21-1 0,21-20 16,-20 21-16,-1-22 0,0 1 15,0-22-15,0 21 0,-21 1 0,0-22 16,0 22-16,0-1 0,0-20 0,-21 20 15,0-21-15,0 22 0,-22-1 16,22 22-16,-21 0 0,21-1 0,-22 1 16,22 21-16,-21 0 0,21 0 0,-22 21 15,22-22-15,0 22 0,0-21 16,0 21-16,21-21 16,0 0-1,21 21-15,0-21 0,0 0 16,22 21-16,-22-22 0</inkml:trace>
  <inkml:trace contextRef="#ctx0" brushRef="#br0" timeOffset="-204304.35">18754 13864 0,'0'0'0,"-43"-106"31,22 85-31,0 0 0,0-21 0,0 42 15,-1-21-15,-20-1 0,21 22 0,0 0 16,-22 0-16,1 22 0,21-1 16,-21 0-16,20 0 0,-20 21 15,21 1-15,0-1 0,0-21 0,21 22 16,0-1-16,0-21 0,0 21 16,0-20-16,0-1 0,0 0 0,0 0 15,0 0-15,21-21 0,21 0 16,-21 0-16,0 0 0,1 0 0,20 0 15,-21 0-15,21 0 0,-20-21 0,-1 21 16,21-21-16,-21 0 0,0 0 16,1-1-16,-1 1 0,0-21 0,-21 21 15,0 0-15,21-1 0,-21-20 0,0 21 16,0 0-16,0 42 31,-21 0-31,21 0 16,0 22-16,0-22 0,0 0 15,0 21-15,0-21 0,0 1 0,0-1 16,0 0-16,0 0 0,0 0 0,21 0 16,0 1-16,0-22 15,1 0-15,-1 0 0,21 0 0,-21 0 16,0 0-16,1 0 0,20-22 0,-21 1 16,0 21-16,0-21 15,1 0-15,20 0 0,-21-22 0,0 22 16,0 0-16,-21-21 0,22-1 0,-1 22 0,-21-21 15,21 21-15,-21-22 16,0 22-16,0 42 16,0 1-16,-21-1 15,0 21-15,-1-21 0,1 22 16,21-22-16,-21 21 0,21-21 0,-21 22 16,21-22-16,0 0 0,0 0 0,0 0 15,0 0-15,21-21 0,0 22 16,0-22-16,1 0 0,-1 0 0,0 0 15,0 0-15,0 0 0,0 0 0,22 0 16,-22-22-16,0 1 16,21 0-16,-20 0 0,-1 0 0,0 0 15,21-1-15,-21-20 0,1 21 0,-1-21 16,-21 20-16,21 1 0,-21 0 16,21 0-16,-21 0 0,0 0 0,-21 42 31,0 0-31,21 0 0,-21 0 15,21 0-15,-22 1 0,22-1 0,-21 0 16,21 21-16,0-21 0,0 1 0,0-1 16,0 0-16,21 0 0,1 0 15,-1 0-15,21 1 0,-21-22 0,22 21 16,-1-21-16,0 0 0,1 0 16,-22 0-16,21 0 0,0 0 15,-20 0-15,20-21 0,-21-1 0,0 1 16,0 0-16,1 0 0,-1-21 0,-21-1 15,21 1-15,0 0 0,0-22 16,0 22-16,1-22 0,-22 1 0,21-1 16,0 1-16,21-43 0,-21 64 15,1-1-15,-22 1 0,0 21 16,0 0-16,-22 42 16,1 0-1,0 21-15,0 1 0,0-1 16,0 0-16,21 22 0,-22-22 0,22 22 0,0-22 15,0 21-15,0-20 0,0-1 16,0 0-16,0 1 0,22-1 16,-1-21-16,0 0 0,-21 1 0,21-1 15,0 0-15,0-21 0,1 0 16,-1 0-16,0 0 0,0 0 16,0-21-16,0 0 0,1-1 0,-1-20 15,0 21-15,0-21 0,0-1 0,22 1 16,-22-22-16,21 22 0,0-21 15,-20-1-15,-1 22 0,21-22 0,-21 22 16,-21 0-16,21-1 0,-21 1 16,0 21-16,0 0 0,0-1 15,-21 22-15,0 0 0,0 0 0,0 22 16,0-1-16,-1 0 0,1 21 0,0 1 16,0 20-16,21 1 0,0-22 15,0 21-15,0 1 0,0-1 0,0-20 16,0 20-16,0-20 0,21-1 0,0 0 15,0-21-15,1 1 0,-1 20 16,0-42-16,0 21 0,-21 0 0,21-21 16,0 0-16,1 0 0,-1 0 0,0 0 15,0-21-15,0 0 0,0 0 16,1 0-16</inkml:trace>
  <inkml:trace contextRef="#ctx0" brushRef="#br0" timeOffset="-204120.62">20532 13695 0,'0'0'0,"-22"0"0,1 0 0,21 21 15,21-21 17,1 0-17,20 0-15,-21 0 0,0 0 0,22 0 0,-22 0 16,21 0-16,0-21 0,-20 21 15,20-21-15</inkml:trace>
  <inkml:trace contextRef="#ctx0" brushRef="#br0" timeOffset="-201457.12">22267 13610 0,'0'0'0,"-21"0"0,0 0 0,0 0 16,0 0-16,42-21 31,0 21-31,0-21 15,0 0-15,0 21 0,22-21 0,-22-1 16,21 1-16,-21 0 0,22 0 0,-22 0 16,0-22-16,-21 22 15,0 0-15,0 0 0,-21 0 0,0 21 16,-22 0-16,22 0 0,-21 0 0,0 21 16,-1 0-16,1 0 15,0 22-15,20-22 0,-20 21 0,21-21 16,0 22-16,21-1 0,0-21 0,0 21 15,0-20-15,0 20 0,0-21 16,21 0-16,0 22 0,0-22 0,0 0 16,22 0-16,-22 0 0,0 0 0,21 1 15,-20-1-15,20 0 0,-21 0 16,-21 0-16,0 0 0,0 1 16,-21-1-16,-21-21 15,20 0-15,-20 0 0,0 0 16,-1 0-16,-20 0 0,21-21 0,-1 21 15,-20-22-15,20 22 0,1-21 16,21 0-16,-21 0 0,20 0 16,1 0-16,21-1 0,0 1 0,0 0 15,21 21 1,1 0-16,-1 0 0,0 21 16,0 0-16,21 1 0,-20-1 0,-1 0 15,0 0-15,21 0 0,-21 0 0,22 1 16,-22-1-16,21-21 0,1 21 15,-1-21-15,0 0 0,22 0 16,-1 0-16,1 0 0,-1 0 0,1 0 16,-1 0-16,1 0 0,-1-21 15,-20 0-15,-1 21 0,0-22 0,-21 1 16,1-21-16,-1 21 0,-21-22 0,0 22 16,0-21-16,0 0 0,-21 20 15,-1-20-15,1 21 0,0 0 0,0 0 16,0-1-16,0 22 0,-1 0 0,1 0 15,21 22-15,0-1 16,0 21-16,0-21 0,0 22 0,0-22 16,0 21-16,0-21 0,21 0 0,1 22 15,-1-22-15,0 0 16,21 0-16,-21 0 0,1-21 0,20 22 16,-21-22-16,21 0 0,-20 0 0,-1 0 15,21 0-15,-21 0 0,0 0 16,22-22-16,-22 1 0,0 0 0,0 0 15,0 0-15,1 0 0,-22-1 0,21-20 16,0 21-16,-21-21 0,0-1 16,21 1-16,0 21 0,-21-22 0,0 22 15,21 0-15,1 0 0,-1 21 16,0 21 0,-21 0-16,0 0 0,0 1 15,0-1-15,0 0 16,0 0-16,0 0 15,0-42 32,0 0-47,0 0 0,0 0 16,0-1-16,0 1 0,-21 21 16,21-21-16,0 0 0,-21 21 0,-1 0 15,1 0-15,0 0 16,0 0-16,0 21 0,21 21 15,-21-20-15,21 20 0,-22-21 0,22 21 16,0 1-16,0-1 0,0-21 16,0 22-16,0-22 0,0 0 15,0 21-15,0-21 0,22 1 0,-1-22 16,0 21-16,21 0 0,-21-21 0,22 0 16,-1 0-16,0 0 0,1 0 15,-1 0-15,0 0 0,-20 0 0,20-21 16,0 0-16,1-1 0,-22 22 0,21-21 15,-21 0-15,0-21 0,22 21 16,-22-1-16,-21-20 0,21 21 0,-21 0 16,21-22-16,-21 22 0,0 0 0,0 42 47,-21 0-47,0 1 0,21-1 15,0 0-15,0 0 0,0 0 16,0 0-16,0 1 0,0-1 0,0 0 15,0 0-15,21-21 0,-21 21 0,21-21 16,0 0-16,1 0 0,-1 0 0,21 0 16,-21 0-16,0 0 0,22 0 15,-22 0-15,0 0 0,21-21 0,-20 0 16,-22 0-16,0 0 0,21-1 0,-21 1 16,0-21-16,0 21 0,0-22 15,-21 22-15,-1-21 0,22 21 0,-21 0 16,0-1-16,-21 1 0,21 0 15,-1 21-15,1 0 0,0 0 16,-21 0-16,21 21 0,-1 0 0,1 1 16,21-1-16,0 21 0,0-21 0,0 0 15,0 1-15,0-1 0,0 0 16,21 0-16,1 0 0,-1 0 0,0 1 16,0-22-16,21 0 0,-20 21 0,-1-21 15,21 0-15,-21 0 0,0 0 16,22 0-16,-22 0 0,21-21 0,1 21 15,-1-22-15,0 1 0,-21 0 0,22 0 16,-22 0-16,21 0 0,-21-1 16,1 1-16,-1 0 0,0 0 15,-21 0-15,0 42 16,0 0 0,0 21-16,-21-20 0,0-1 0,-1 21 15,1-21-15,0 0 0,0 1 0,21-1 16,0 0-16,-21 0 0,21 0 15,0 0-15,21-21 32,0-21-17,0 0-15,0 0 0,1 0 16,-1 0-16,0-1 0,0-20 0,0 21 16,0 0-16,1 0 0,-1-1 15,0 1-15,0 0 0,0 21 16,0 0-16,-21 21 15,0 0-15,0 1 16,22-1-16,-22 0 0,21 0 16,0 0-16,0 0 0,0 1 15,0-1-15,22 0 0,-22-21 0,21 21 16,1-21-16,-1 0 0,0 21 16,1-21-16,-1 0 0,0 0 15,22 0-15,-22 0 0,0 0 0,-20 0 0,20 0 16,-21-21-16,0 0 0,0 0 15,1 0-15,-22-1 0,0-20 16,0 21-16,0-21 0,0 20 0,0-20 16,0 21-16,0-21 0,-22 20 15,1 22-15,-21 0 0,21 0 0,0 0 16,-1 0-16,1 22 0,-21-1 0,21 0 16,0 21-16,-22-21 0,22 1 15,0 20-15,0-21 0,0 21 0,21-20 16,0-1-16,0 0 0,0 0 0,0 0 15,21 0-15,0-21 16,0 0-16,0 0 0,0 0 16,1 0-16,-1 0 0,0 0 0,21 0 15,-42-21-15,21 0 0,1 21 0,-1-21 16,0-21-16,0 20 0,-21 1 16,21-21-16,0 0 0,-21-1 0,22-20 15,-1 20-15,0-20 0,-21 21 0,21-1 16,0-20-16,0 20 0,-21 1 15,0 21-15,22-21 0,-22 20 0,0 1 16,-22 42 0,1 1-16,0 20 15,0 0-15,0 1 0,-22-1 16,22 21-16,0-20 0,21 20 0,0-20 16,-21 20-16,21-21 0,0 1 15,0-1-15,0 0 0,0 1 0,0-22 16,21 21-16,0-21 0,0 1 0,1-1 15,-1-21-15,0 21 0,0-21 0,0 0 16,0 0-16,1 0 0,-1 0 16,21 0-16,-21-21 0,0 0 0,1-1 15,-1 1-15,21 0 0,-21-21 0,0 21 16,1-22-16,-1 1 0,0 0 16,0-1-16,0 1 0,-21 21 15,0 0-15,0-22 0,0 22 16,0 42-1,-21-21-15,21 21 0,0 1 16,0-1-16,0 21 0,0-21 0,0 0 16,0 1-16,21-1 0,-21 0 15,21 0-15,1 0 0,-22 0 0,21 1 16,0-1-16,0-21 0,-21 21 0,0 0 16,0 0-16,-21 0 15,0-21 1,-22 0-16,22 0 0,0 0 0,0 0 15,0 0-15,0 0 0,-1 0 16,1 0-16,21-21 16,0 0-16</inkml:trace>
  <inkml:trace contextRef="#ctx0" brushRef="#br0" timeOffset="-201265.23">26966 13970 0,'0'0'0,"-21"0"16,0 0 15,0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3:39:55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508 593 0,'0'-21'15,"21"-1"16,0 22 48</inkml:trace>
  <inkml:trace contextRef="#ctx0" brushRef="#br0" timeOffset="1594.95">550 550 0,'-21'-21'31,"0"21"-31,21-21 0,-21 42 62,21 0-46,-21-21-16,21 22 0,0-1 0,0 0 16,0 0-1,0 0-15,0 0 16,0 1 0,21-22-16,0 0 15,0 0-15,0 0 0,0 0 0,1 0 16,-1 0-16,0 0 0,0-22 15,21 22-15,-20-21 0,-1 0 0,0 21 16,0-21-16,0 0 0,0 0 16,1-1-16,-22 1 0,21 0 15,-21 0-15,21 0 0,-21 0 0,0-1 16,0 1-16,0 0 0,0 0 16,0 0-16,0 0 15,0 42 16,-21 0-15,21 0-16,0 0 0,0 0 16,0 1-16,0 20 0,0-21 15,0 0-15,0 22 0,0-1 16,0-21-16,0 21 0,-21 1 0,21-22 16,0 21-16,0 1 15,0-1-15,0 0 0,0 1 0,0-1 16,0-21-16,0 21 0,0-20 15,0 20-15,0-21 0,0 21 0,0-20 16,0-1-16,0 0 0,21 0 16,-21 0-16,0 0 0,0 1 0,0-1 15,0 0-15,0 0 16,-21-21 15,-1 0-15,1-21-16,0 21 0,0-21 15,0 0-15,0 21 16,-1-22-16,1 1 0,-21 21 0,21-21 16,0 21-16,-1 0 0,1-21 15,0 21-15,0 0 0,0 0 0,0 0 16,-1 0 0,22 21-1,0 0-15,0 0 0,0 1 16,22-1-16,-1-21 15,0 21-15,0 0 0,0-21 0,0 0 16,22 0-16,-22 0 0,21 0 16,1 0-16,-1 0 0,-21 0 15,21 0-15,1 0 0,-1-21 16,0 21-16,1-21 0,-1 0 16,0-1-16,1 1 0,-1-21 0,0 21 15,-20-22-15,20 22 0,-21-21 16,0 0-16,0-1 0,1 1 0,-22 0 15,0-1-15,0 1 0,0 21 16,0-22-16,0 22 0,0 0 16,0-21-16,0 21 0,0-1 15,0 1-15,0 0 16,-22 21-16,1 0 16,21 21-1,-21 0-15,21 1 16,0-1-16,-21 0 0,21 21 15,0-21-15,0 22 0,-21-1 16,21 0-16,-21 1 0,21 20 0,0-20 16,0-1-16,-22 21 0,22-20 15,0-1-15,-21 0 0,21 22 16,0-22-16,0 22 0,0-1 0,0 1 16,0 20-16,0-20 0,-21 21 15,21-22-15,-21 22 0,21-22 0,0 22 16,-21-22-16,21 22 0,0-21 15,0-1-15,0 1 0,0-1 16,0-21-16,0 1 0,0-1 16,0 0-16,21-20 0,0-1 15,0 0-15,-21 0 0,21-21 0,1 0 16,-1 0-16,0 0 16,0 0-16,21-21 0,-20 0 0,-1 0 15,21-1-15,-21 1 0,22-21 16,-22 0-16,0 20 0,21-20 0,-21 0 15,1-22-15,-1 22 0,0 0 16,0-22-16,-21 22 0,0-22 0,0 22 16,0-22-16,0 1 0,-21-1 15,0 1-15,0-1 0,-1 22 0,-20-21 16,0 20-16,-1 1 16,1 21-16,21 0 0,-21-22 15,-1 43-15,1-21 0,0 0 0,-1 21 16,1 0-16,21 0 0,-22 0 15,22 0-15,42 0 32,1 0-17,-1 0-15,21 0 0,-21 0 0,22 0 16,-22 0-16,21 0 0,-21 0 16,22 0-16,-1-21 0,0 21 0</inkml:trace>
  <inkml:trace contextRef="#ctx0" brushRef="#br0" timeOffset="2014.71">2540 550 0,'0'0'0,"0"-21"0,-21 0 0,21 0 15,0 0-15,0 0 16,-21 21 0,-1 0-1,22 21-15,0 0 0,0 21 0,0-21 16,-21 22-16,21-1 0,-21 22 15,0-22-15,21 21 0,-21 1 16,0-1-16,21 1 0,-22-1 0,1 1 16,21-1-16,0-20 0,-21-1 15,21 0-15,-21-20 0,21 20 0,0-21 16,0 0-16,0 0 0,0 1 16,0-1-16,-21-21 15,21-21 16,0-1-31,0 1 0</inkml:trace>
  <inkml:trace contextRef="#ctx0" brushRef="#br0" timeOffset="2741.29">1841 1185 0,'-21'0'0,"42"0"0,-42-21 31,42 21-15,1 0-16,-1-21 0,21 21 0,0-21 16,1 21-16,20-21 0,1 0 15,-1-1-15,22 1 0,0 0 0,-1 0 16,-20-21-16,20 20 0,1-20 16,-21 21-16,-1-21 0,-21-1 0,1 1 15,-1 21-15,0-22 0,-20 1 16,-1 21-16,-21-21 0,0 20 0,0-20 15,0 21-15,0 0 0,0 0 16,0-1-16,-21 1 0,-1 21 16,1-21-16,0 0 0,0 21 0,0 0 15,0 0-15,-1 0 16,22 21-16,0 0 16,-21 22-16,21-22 0,-21 21 15,21-21-15,0 22 0,0-1 0,0 21 16,0-20-16,-21 20 0,21-20 15,0 20-15,0 1 0,-21-22 0,21 21 16,0-20-16,0-1 0,0 0 16,0-20-16,0 20 0,0-21 0,0 0 15,0 0-15,0 1 16,0-1-16,0 0 0,0 0 16,-21-21-1,-1-21 1,22 0-16,0 0 15,0-1-15,0 1 0,0 0 0,0-21 16,0 21-16,22-22 0,-1 22 16,0 0-16,0-21 0,21 20 0,-20-20 15,20 21-15,-21 0 0,21-22 16,1 43-16,-1-21 0,-21 0 0,22 21 16,-22 0-16,21 0 0,-21 21 15,0 0-15,1 1 0,-1-1 16,-21 0-16,0 0 0,0 21 15,0-20-15,0-1 0,0 21 0,-21-21 16,-1 0-16,22 22 0,-21-22 16,0 0-16,21 0 0,-21-21 0,21 21 15,0 1-15,-21-22 0,21 21 16,21-42 15,-21-1-31,21 22 0,0-21 16</inkml:trace>
  <inkml:trace contextRef="#ctx0" brushRef="#br0" timeOffset="3131.37">3450 1143 0,'0'42'16,"21"-42"-1,0 0 1,1 0-16,-1 0 0,0-21 16,0 21-16,0-21 0,0 0 15,1 0-15,-1 0 0,0-1 0,0 1 16,0 0-16,-21 0 0,0 0 16,0 0-16,0-1 0,0 1 15,-21 21 1,0 0-16,0 0 15,0 0-15,-22 21 0,22 22 16,0-22-16,0 0 0,0 21 0,-1-20 16,1 20-16,21-21 0,-21 21 15,21-20-15,-21-1 0,21 21 0,0-21 16,0 0-16,0 1 0,0-1 16,21-21-16,0 0 0,0 21 15,22-21-15,-22 0 0,0 0 16,0 0-16,22-21 0,-22 21 15,21-21-15</inkml:trace>
  <inkml:trace contextRef="#ctx0" brushRef="#br0" timeOffset="3944.11">5143 783 0,'22'0'32,"-1"0"-17,-21-21-15,21 21 16,0-21-16,0 0 0,0 21 15,1-21-15,-1-1 0,0 1 0,0 0 16,21 0-16,-20 0 0,20 0 16,-21-1-16,0-20 0,0 21 0,1 0 15,-22-22-15,0 22 0,0-21 16,0 21-16,-22-22 0,-20 22 0,21 0 16,-21 21-16,-1-21 0,1 21 15,0 0-15,-1 0 0,-20 0 16,20 0-16,1 21 0,-21 0 15,20 0-15,1 1 0,0-1 0,20 0 16,1 0-16,0 0 0,21 22 16,0-22-16,0 0 0,0 0 0,21 0 15,0 22-15,1-22 0,20 0 16,0 0-16,-21 21 0,22-20 0,-1-1 16,0 21-16,1-21 0,-1 22 15,0-22-15,1 0 0,-1 21 0,0-21 16,1 22-16,-22-22 0,0 21 15,-21-21-15,0 22 0,0-1 0,0-21 16,-21 22-16,0-22 0,-22 0 16,1 21-16,-21-21 0,20 1 15,-20-1-15,-1-21 0,1 21 0,-1-21 16,-20 0-16,20 0 0,1 0 16,20 0-16,-20 0 0,20 0 0,1-21 15,21 0-15,-21-1 0,20 1 16,1-21-16,21 21 0,0-22 0,0 22 15,0-21-15,0 0 0,0 20 16,21-20-16,22 21 0,-22 0 0,21 0 16,1-1-16,-1 1 0,21 21 15,-20 0-15,20 0 0,-20 0 0,-1 0 16</inkml:trace>
  <inkml:trace contextRef="#ctx0" brushRef="#br0" timeOffset="4343.89">5736 826 0,'0'0'0,"0"-22"0,0 1 0,0 0 16,0 42 15,0 0-31,0 1 15,0 20-15,0 0 0,0 1 0,-21-1 16,21 0-16,0 22 0,0-1 16,0 1-16,-21-1 0,21 1 0,-21 20 15,21 1-15,0 0 0,-22 21 16,1-1-16,0-20 0,0 21 0,21 21 16,-42-21-16,20 0 0,1 21 15,0-22-15,0 1 0,-21 0 0,20 0 16,1 0-16,0-22 0,0 1 15,0 0-15,0-1 0,21-20 0,0-22 16,0 1-16,0-1 0,-22-21 16,22 0-16,0 0 0,0-42 15,0 0-15,0 0 16,0-21-16,0-1 0,22-20 0,-1-1 16,-21-20-16,42-1 0,-21 0 0</inkml:trace>
  <inkml:trace contextRef="#ctx0" brushRef="#br0" timeOffset="4691.72">5651 1037 0,'0'0'0,"0"-106"31,22 106-31,-1-21 15,0 0-15,0 21 0,0-21 0,22 21 16,-1 0-16,-21 0 0,21 0 16,-20 0-16,20 21 0,-21 0 0,0 0 15,0 22-15,1-22 0,-22 21 16,0-21-16,0 22 0,0-1 0,-22-21 16,1 22-16,-21-22 0,21 21 15,-22-21-15,1 0 0,0 1 0,-1-1 16,22 0-16,-21-21 0,21 0 15,0 21-15,-1-21 0,1 0 16,42-21 15,1 0-31,-1 21 0,0-21 16</inkml:trace>
  <inkml:trace contextRef="#ctx0" brushRef="#br0" timeOffset="5075.5">6202 1164 0,'21'0'31,"0"0"-15,0-21-16,0 0 15,1 0-15,-1 0 0,21-64 16,-42 64-1,0 0-15,0-1 0,0-20 16,-21 42 0,0 0-16,0 0 15,-1 21-15,1 0 0,0 1 0,0 20 16,0-21-16,0 21 0,-1-20 16,1 20-16,0-21 0,21 21 15,0-20-15,0-1 0,0 0 0,0 0 16,0 0-16,0 0 0,0 1 15,0-1-15,21-21 0,0 0 16,1 0-16,-1 0 0,0 0 16,21 0-16,-21 0 0,22 0 0,-22 0 15,21-21-15,1-1 0,-1 22 16,0-21-16,1 0 0</inkml:trace>
  <inkml:trace contextRef="#ctx0" brushRef="#br0" timeOffset="5564.22">6964 868 0,'0'0'0,"-21"0"15,-1 0-15,1 0 16,0 0-16,0 21 16,0-21-16,0 21 0,21 0 0,-22 1 15,1 20-15,21-21 0,-21 0 16,21 22-16,0-22 0,0 0 0,0 0 15,0 21-15,0-20 0,0-1 16,0 0-16,0 0 0,0 0 16,21 0-16,0-21 0,1 0 15,-1 22-15,0-22 0,0 0 16,0 0-16,0 0 0,1 0 0,-1 0 16,0 0-16,0-22 0,21 22 15,-20-21-15,-1 0 0,0 0 0,0 0 16,0 0-16,0-1 0,-21 1 0,22-21 15,-1 21-15,-21 0 0,0-22 16,0 22-16,21 21 0,-21-21 0,0 0 16,0 42-1,0 0 1,0 0-16,0 0 16,0 22-16,0-22 0,0 0 0,0 0 15,0 0-15,-21 1 0,21-1 16,0 0-16,0 0 0,0 0 0,0 0 15,0-42 32,0 0-47</inkml:trace>
  <inkml:trace contextRef="#ctx0" brushRef="#br0" timeOffset="5863.05">7260 677 0,'0'0'0,"-21"0"0,0 22 16,21-1 15,21-21-15,0 0-16,0 0 15,-42 0 32,0 0-31,0 0-16,21 21 0,0 0 16,-21-21-16,21 21 0,0 0 15,0 1-15</inkml:trace>
  <inkml:trace contextRef="#ctx0" brushRef="#br0" timeOffset="7523.1">7387 1355 0,'21'0'31,"0"0"-31,1 0 0,-1-21 16,21-1-16,-21 1 0,0 21 15,1-21-15,20 0 0,0-21 0,-21 20 16,22 1-16,-22-21 0,21 21 15,-21-22-15,22 1 0,-22 0 0,0-1 16,-21 1-16,0 0 0,21-1 16,-21 1-16,0 0 0,0-1 15,0 1-15,0 21 0,-21 0 16,21-22-16,-21 22 0,0 0 0,0 0 16,-1 21-16,1 0 15,0 21 1,0 0-16,21 22 0,0-22 15,0 21-15,-21 0 0,21 22 0,-21-22 16,21 43-16,-22-22 0,22 1 0,0 21 16,-21-22-16,0 22 15,21-22-15,-21 22 0,21 0 0,-21-22 0,21 22 16,0 21-16,-21-22 0,21 1 16,-22 0-16,1 20 0,21-20 15,0 21-15,-21-21 0,21 20 0,-21 1 16,0-21-16,21 0 0,0-1 15,0 1-15,-21 0 0,21-1 0,0-20 16,0 20-16,0-20 0,0-1 16,0-20-16,0-1 0,0 0 0,0 1 15,21-22-15,-21 0 0,21 0 0,0-21 16,0 0-16,22-21 0,-22 0 16,21 0-16,0-22 0,1 1 0,-1 0 15,0-1-15,22-20 0,-22-1 0,1 1 16,-1-22-16,21 22 0,-41-22 15,20 0-15,-21 1 0,21-1 16,-42-21-16,0 22 0,0-1 0,0-21 16,0 21-16,0 1 0,-42-1 15,21 0-15,0 1 0,-22 20 0,1 1 16,0-1-16,-22 22 0,22 0 0,0-1 16,-22 22-16,22-21 0,-1 42 15,1-21-15,0 21 0,-1 0 0,1 0 16,21 0-16,0 0 0,21 21 31,21-21-31,0 0 16,0 0-16,22 0 0,-1 0 0,0 0 15,1-21-15,-1 21 0,21-22 16,1 1-16,-22 0 0,1 0 16,20 0-16,-21 0 0,1-1 0,-1 1 15,0-21-15,-20 21 0,-1 0 16,21-22-16,-42 22 0,21 0 0,-21 0 15,21 0-15,-21-1 16,0 44 15,0-1-31,0 0 16,0 0-16,0 0 0,0 0 16,0 1-16,0-1 0,0 0 0,0 0 15,0 0-15,0 0 0,0 1 0,22-1 16,-22 0-16,21-21 0,0 21 15,0-21-15,0 0 0,0 0 16,1 0-16,-1 0 16,0 0-16,0 0 0,85-42 31,-106 21-31,21-1 0,0-20 0,0 21 16,1 0-16,-1 0 0,0-22 15,0 22-15,0 0 0,22 0 16,-43 0-16,21 21 0,0-22 0,0 22 15,0 0-15,0 0 32,-21-21 15,0 0-32,0 0 1,0 0-16,0 0 31,-21 21-31,21-22 0,-21 22 16,0 0-1,0 0-15,0 22 16,21-1-16,-22 0 0,22 0 16,-21 0-16,0 0 0,21 22 15,-21-22-15,21 21 0,0-21 0,0 22 16,0-22-16,-21 0 0,21 21 15,0-20-15,0-1 0,0 0 0,21 0 16,0-21 0,0 21-16,0-21 0,1 0 0,20 0 15,-21 0-15,0 0 0,0 0 0,1-21 16,20 21-16,-21-21 16,0 0-16,0 21 0,1-21 0,-1-1 15,0 1-15,0 0 0,0 0 16,0 0-16,1 0 0,-22-1 0,0 1 15,0 0-15,0 0 0,0 0 0</inkml:trace>
  <inkml:trace contextRef="#ctx0" brushRef="#br0" timeOffset="8019.84">8742 593 0,'0'0'0,"-21"0"0,21 21 0,-22-21 32,22 21-32,22-21 31,-1 0-15,0-21-16,0 21 0,0 0 0,0-21 15,1 21-15,-1 0 0,0-21 16,0-1-16,-21 1 15,-21 21 1,0 0-16,0 0 0,-1 0 0,1 0 16,0 0-16,0 0 15,0 0-15,0 21 0,-1-21 0,22 22 16,0-1-16,-21-21 16,21 21-16,0 0 15,0 0 1,21-21-1,-21 21-15</inkml:trace>
  <inkml:trace contextRef="#ctx0" brushRef="#br0" timeOffset="10791.44">1058 3112 0,'21'0'31,"-21"-22"-31,22 1 0,-22 0 16,0 0 0,0 0-16,0 0 0,0-1 15,0 1-15,-22 0 0,1 0 16,0 0-16,0 21 0,0-21 16,0-1-16,-1 22 0,-20 0 0,21 0 15,0 0-15,-22 0 16,22 0-16,-21 22 0,21-1 0,-22 0 15,22 0-15,-21 0 0,21 22 16,0-22-16,-1 21 0,1 0 16,0 1-16,21-1 0,0 0 0,0 22 15,0-43-15,0 21 0,0 1 16,0-22-16,21 21 0,0-21 0,1 1 16,-1-22-16,0 0 0,21 21 15,-21-21-15,22 0 0,-22 0 0,21-21 16,1-1-16,-22 1 0,21 0 15,-21 0-15,22 0 0,-1-22 16,-21 1-16,0 0 0,22-1 16,-22 1-16,0 0 0,0-1 15,0-20-15,-21 21 0,21-22 0,-21 1 16,22-1-16,-22 1 0,0-1 16,0 1-16,0 20 0,0-20 15,0 20-15,0 1 0,0 21 0,0 0 16,0 0-16,0-1 0,-22 44 15,22-1 1,-21 0-16,0 21 0,21 1 16,0 20-16,-21 1 0,21-1 15,-21 1-15,21-1 0,0 1 16,0-1-16,-21-21 0,21 22 16,0-1-16,0 1 0,0-22 0,0 22 15,0-22-15,0 0 0,21-20 16,-21 20-16,21-21 0,0 0 15,0-21-15,0 0 0,22 0 0,-22 0 16,0 0-16,21 0 0,-20 0 16,20-21-16,-21 0 0,21 0 0,-20 0 15,20-22-15,-21 22 0,0-21 16,0-1-16,1 22 0,-1-21 0,0 21 16,-21-22-16,0 22 0,0 0 15,0 0-15,0 0 0,0 0 16,0 42 15,0 0-31,-21 0 16,0 0-16,21 0 0,-22 22 0,22-1 15,0-21-15,0 22 0,0-1 16,0-21-16,0 0 0,0 22 16,0-22-16,0 0 0,22 0 0,-22 0 15,21-21-15,0 0 0,0 0 16,0 0-16,0 0 0,1 0 0,-1-21 15,0 21-15,0-21 0,0 0 16,0 0-16,1-22 0,-1 22 16,0-21-16,-21 21 0,21-22 15,-21 22-15,21-21 0,-21 21 0,0-1 16,21 1-16,-21 0 0,0 0 16,0 0-16,0 42 46,0 0-46,0 0 0,-21 0 16,21 1-16,0-1 0,0 0 0,0 21 16,0-21-16,0 1 0,0 20 15,0-21-15,0 0 0,0 0 0,0 1 16,0-1-16,0 0 0,21 0 16,1-21-16,-1 21 15,0-21-15,0 0 0,0 0 16,0 0-16,1-21 0,20 0 15,-21 0-15,0 0 0,22-1 16,-22-20-16,0 21 0,0-21 0,0 20 16,0-20-16,1 21 0,-22 0 0,0-22 15,0 22-15,0 0 0,0 0 16,0 0-16,-22 21 0,1 0 16,0 0-16,0 0 15,0 0-15,21 21 16,0 0-1,0 0-15,0 0 0,21 1 16,-21-1-16,21 0 0,0 21 16,-21-21-16,0 1 0,0-1 0,21 0 15,-21 21-15,0-21 0,22 1 16,-22-1-16,0 0 0,0 0 16,21 0-1,0-21-15,0 0 0,0 0 16,0 0-16,1 0 15,-1-21-15,21 21 0,-21-21 16,0 0-16,22 21 0,-22-21 16,0-1-16,21 1 0</inkml:trace>
  <inkml:trace contextRef="#ctx0" brushRef="#br0" timeOffset="12763.31">2984 3048 0,'0'-21'0,"0"42"0,0-63 0,-21 21 15,0 21-15,0-22 0,0 22 16,0-21-16,-1 21 0,1 0 0,0 0 16,0 0-16,0 0 0,0 0 15,-1 0-15,1 21 0,0 1 16,0-1-16,0 0 0,21 0 0,0 21 16,0-20-16,0-1 0,0 21 15,0-21-15,0 22 0,0-22 0,0 0 16,0 21-16,0-21 0,21 1 15,0-22-15,0 21 0,-21 0 0,21-21 16,1 0-16,-1 0 0,0 0 16,0 0-16,0 0 0,0 0 0,1-21 15,-1 0-15,-21-1 0,21 1 16,0 0-16,0 0 0,-21 0 0,0 0 16,0-22-16,21 22 0,-21-21 15,0 21-15,0-1 0,0 1 16,0 0-16,0 0 0,0 0 15,0 42 17,0 0-32,0 0 0,0 0 15,0 1-15,0-1 0,0 0 0,0 21 16,0-21-16,0 1 0,0-1 16,22 21-16,-22-21 0,0 0 0,21-21 15,0 22-15,0-1 0,0-21 0,0 0 16,1 0-16,-1 0 0,0 0 15,21 0-15,-21 0 0,1-21 0,-1-1 16,21 1-16,-21 0 16,0 0-16,1-21 0,20-1 0,-21 22 15,0-21-15,0-22 0,1 22 16,-1 0-16,0-22 0,-21 1 0,21-1 16,0 1-16,-21-1 0,0 1 0,21-1 15,-21 1-15,0-1 0,0 22 16,0-1-16,0 1 0,0 21 0,0-21 15,-21 42-15,0-22 0,0 22 16,0 0-16,0 0 0,21 22 16,-22-22-16,22 42 0,-21-21 15,0 21-15,21 1 0,0 20 0,0 1 16,0-1-16,-21 1 16,21-1-16,0-20 0,0 20 0,0 1 15,0-22-15,0 21 0,0-20 0,0 20 16,0-20-16,0-1 0,0 0 15,21 1-15,-21-22 0,21 21 0,0-21 16,1 0-16,-1 1 0,21-22 16,-21 0-16,0 21 0,1-21 0,20 0 15,-21 0-15,21 0 0,-20-21 16,-1-1-16,0 1 0,21 0 0,-21 0 16,-21 0-16,22 0 0,-1-22 0,0 22 15,-21 0-15,0-21 0,0 20 16,21-20-16,-21 21 0,0 0 15,0 0-15,0-1 0,21 1 0,-21 42 47,0 1-47,0-1 0,0 0 16,0 0-16,0 0 0,0 22 0,0-22 16,0 0-16,0 21 0,0-21 0,0 1 15,0-1-15,0 0 0,21 0 16,-21 0-16,22-21 0,-1 0 15,0 0-15,0 0 0,0 0 16,0 0-16,1 0 0,-1-21 0,0 21 16,0-21-16,0 0 0,-21 0 15,21-1-15,1 1 0,-1 0 16,0 0-16,-21 0 0,0 0 0,21-22 16,-21 22-16,21 0 0,-21 0 0,0 0 15,0-1-15,0 1 0,0 42 47,0 1-47,0-1 0,-21 0 16,21 0-16,0 0 0,-21 22 0,21-22 15,0 0-15,0 21 0,0-21 16,0 1-16,0-1 0,0 0 0,0 0 16,0 0-16,21-21 0,-21 21 15,21-21-15,0 0 0,1 0 16,-1 0-16,0 0 0,0 0 0,0 0 15,0 0-15,22 0 0,-22-21 16,0 0-16,0 0 0,0 21 0,1-21 16,-1-22-16,0 22 0,-21 0 0,0 0 15,21-21-15,-21 20 0,0-20 16,0 0-16,0 21 0,0-22 0,0 22 16,-21-21-16,21 21 0,-21-1 15,0 1-15,-1 0 0,1 21 16,0 0-16,-21 0 0,21 0 0,-1 0 15,1 0-15,-21 21 0,21 0 16,0 22-16,-1-22 0,22 21 0,0-21 16,-21 22-16,21-22 0,0 21 0,0 1 15,0-22-15,0 21 0,0-21 16,21 22-16,-21-22 0,22 0 0,-1 0 16,0 0-16,0-21 0,21 21 15,-20-21-15,20 0 0,-21 0 0,21 0 16,1 0-16,-1 0 0,0-21 0,1 0 15,-1 21-15,-21-21 16,22 0-16,-22 0 0,0-1 0,0 1 16,0-21-16,0 21 0,1 0 0,-22-1 15,0-20-15,0 21 0,0 0 16,21 0-16,-21-1 0,0 1 16,0 42 15,0 1-31,0-1 0,-21 0 15,21 0-15,0 0 0,0 0 16,0 22-16,0-22 0,-22 0 0,22 0 16,0 0-16,-21 22 0,21-22 0,0 0 15,0 0 1,0 0-16,0-42 47,0 0-47,21 0 0,1-21 15,-22 20-15,21 1 0,0-21 0,0 21 16,0-22-16,0 22 0,1-21 16,-1 21-16,0 0 0,0-1 0,0 1 15,22 0-15,-22 21 0,0 0 16,0 0-16,0 0 0,-21 21 0,0 0 16,21 1-16,-21-1 0,0 0 0,22 0 15,-22 21-15,0-20 16,0 20-16,0-21 0,0 0 0,0 22 15,0-22-15,0 0 0,0 0 0,0 0 16,0 0-16,21 1 16,0-22-16,0 0 0,0 0 15,0 0-15,1 0 0,20 0 0,-21-22 16,0 1-16,22 21 0,-22-21 16,0 0-16,0 0 0,0 0 0,0-1 15,1-20-15,-1 21 0,0 0 0,0-22 16,0 22-16,-21 0 15,0-21-15,0 21 0,0-1 0</inkml:trace>
  <inkml:trace contextRef="#ctx0" brushRef="#br0" timeOffset="13048.15">5143 2540 0,'0'0'0,"-42"0"16,21 0 0,0 0 62,0 0-78</inkml:trace>
  <inkml:trace contextRef="#ctx0" brushRef="#br0" timeOffset="13343">3514 2879 0,'0'0'0,"21"0"15,0 0-15,21 0 16,-21 0-16,22 0 15,-1 0-15,0-21 0,22 21 0,-22 0 0,1-22 16,20 22-16,-21 0 16,1-21-16,-1 0 0,0 21 0,1 0 15,-1 0-15,-21 0 0,22-21 0,-22 21 16,0 0-16,0 0 0,0 0 16,0 0-16</inkml:trace>
  <inkml:trace contextRef="#ctx0" brushRef="#br0" timeOffset="13919.71">6943 2815 0,'0'0'0,"0"21"32,0 1-17,0-1-15,0 0 0,0 0 0,0 0 16,0 0-16,0 22 0,0-22 16,0 0-16,0 21 0,0-20 0,-22-1 15,22 0-15,0 0 0,-21 0 16,21 0-16,0 1 0,21-22 31,1 0-31,-1-22 16,0 1-16</inkml:trace>
  <inkml:trace contextRef="#ctx0" brushRef="#br0" timeOffset="14368.68">7599 2752 0,'-64'0'31,"43"21"-31,0 0 0,-21-21 0,20 21 16,1 0-16,0 1 0,-21-1 16,21-21-16,-1 21 0,1 0 0,21 0 15,-21-21 1,21 21-16,21-21 15,0 0 1,1 0-16,-1 0 0,0 0 0,0 0 16,0 0-16,22 0 0,-22 0 15,0 0-15,21 0 0,-21 22 0,1-22 16,-1 21-16,0-21 0,0 21 16,0-21-16,-21 21 0,0 0 15,0 0-15,0 1 0,0-1 0,-21-21 16,0 21-16,-21 0 0,20 0 15,-20-21-15,21 21 0,-21 1 16,20-22-16,-20 0 0,21 0 0,0 0 16,-22 0-16,22 0 0,0 0 15,0 0-15,0 0 0,0-22 16,21 1-16,0 0 16,0 0-16,-22 21 0,22-21 15,0 0-15,0-1 0,0 1 0,0 0 16</inkml:trace>
  <inkml:trace contextRef="#ctx0" brushRef="#br0" timeOffset="14739.47">7048 2371 0,'0'0'0,"-21"0"0,0 21 0,21 0 16,-21 0-16,21 0 16,0 1-16,0-1 0,0 0 15,21-21 1,0 0-16,0 0 0,1 0 16,-1 0-16,0 0 0,21-21 0,-21 21 15,1-21-15,-22-1 16,0 1-16,21 21 0,-21-21 0,0 0 15,0 0-15,0 0 0,-21-1 16,-1 22-16,1 0 0,0-21 16,0 21-16,0 0 0,0 0 15,-1 0-15,1 21 0,21 1 16,0-1-16,0 0 16,0 0-16,0 0 0,0 0 15,0 1-15,21-22 0,1 21 0,-1 0 16</inkml:trace>
  <inkml:trace contextRef="#ctx0" brushRef="#br0" timeOffset="17363.21">9207 2223 0,'0'0'0,"0"-22"15,0 1 1,0 0-16,0 0 15,-21 21 17,0 0-32,0 0 15,0 0-15,0 0 0,-1 21 16,1 21-16,0-20 0,0-1 16,0 21-16,0 0 0,-1 1 15,1 20-15,0-20 0,0 20 0,21 1 16,-21-22-16,0 21 0,21-20 15,-22 20-15,22-20 0,0-1 0,0 0 16,0-21-16,0 22 0,0-22 0,22 21 16,-1-21-16,0 1 0,0-1 15,0-21-15,22 21 0,-22-21 16,0 0-16,21 0 0,-21 0 0,1 0 16,20 0-16,-21 0 0,21 0 15,-20-21-15,20 0 0,-21-1 0,21 1 16,-20 0-16,20 0 0,0 0 15,-21 0-15,22-22 0,-22 22 0,21-21 16,-21-1-16,1 1 0,-1 0 0,-21-1 16,0-20-16,0 21 0,0-22 15,0 22-15,0-1 0,0 1 0,-21-21 16,-1 41-16,1-20 0,0 0 16,-21 21-16,21-22 0,-22 22 15,22 0-15,-21 21 0,21-21 0,-22 21 16,22 0-16,-21 0 0,21 0 15,-22 21-15,22-21 0,-21 21 0,21 0 16,-1 22-16,-20-1 0,21 0 16,0 1-16,21 20 0,-21-21 0,21 22 15,-22-1-15,22 1 0,0-22 0,0 22 16,0-22-16,0 0 0,0 1 16,22-1-16,-1 0 0,-21-20 0,21 20 15,0-21-15,0 0 0,22-21 16,-22 21-16,0 1 0,0-22 0,21 0 15,-20 0-15,20 0 0,-21 0 16,21 0-16,-20-22 0,20 1 16,-21 21-16,21-21 0,-20 0 0,20 0 15,0 0-15,-21-1 0,1 1 0,20 0 16,-21 0-16,0 0 0,0 0 16,1-1-16,-1 1 0,0 0 0,0 0 15,0 0-15,-21 0 16,21 21-16,-21 21 31,0 0-31,0 0 0,0 0 16,0 0-16,0 1 0,0-1 0,0 0 15,0 0-15,0 0 0,0 0 16,0 1-16,0-1 0,0 0 16,0 0-16,0 0 0,22-21 15,-1 0-15,0 0 0,0 0 16,0 0-16,0 0 15,1 0-15,-1 0 0,21-21 0,-21 0 16,0 0-16,1 21 0,-1-21 0,0-1 16,0-20-16,0 21 0,0 0 15,-21 0-15,22-1 0,-22-20 0,21 21 16,-21 0-16,21 0 0,-21-1 16,21 22-16,-21 22 46,0-1-30,0 0-16,0 0 0,0 0 16,0 0-16,0 1 0,-21-1 15,21 0-15,0 0 0,0 0 0,0 0 16,0 1-16,0-1 0,21 0 16,-21 0-16,21-21 15,0 21-15,1-21 16,-1 0-16,0 0 0,0 0 0,0 0 15,0 0-15,1 0 16,-1 0-16,0-21 0,0 21 0,0-21 16,22 0-16,-22 21 0,-21-21 0,21-1 15,0 1-15,0 0 0,-21 0 16,21-21-16,-21 20 0,0 1 0,0-21 16,0 21-16,0 0 0,0-22 0,0 22 15,0 0-15,0 0 0,0 0 16,-21 21 15,21 21-31,0 0 0,-21 0 16,21 0-16,-21 0 0,21 1 0,0-1 15,0 0-15,0 0 16,0 21-16,0-20 0,-21-1 0,21 0 16,0 0-16,0 0 0,0 0 0,0 1 15,0-1-15,0 0 16,21-21-16,0 0 15,0 0-15,0 0 0,1 0 16,-1 0-16,0 0 16,0 0-16,0-21 0,22 21 0,-22-21 15,0-1-15,21 1 0,-21 0 0,1 0 16,20 0-16,-21 0 0,43-64 16,-64 43-16,0 20 15,0-20-15,21 21 0,-21 0 16,0 0-16,-21 21 15,-1 0-15,1 0 16,0 0-16,0 21 0,0-21 16,0 21-16,21 0 0,0 0 0,-22 0 15,22 1-15,0-1 0,0 0 0,0 0 16,0 0-16,22-21 0,-1 21 16,-21 1-16,21-22 0,-21 21 15,21 0-15,-21 0 0,0 0 16,0 0-16,0 1 15,0-1-15,0 0 16,21-21 15,0 0-31,1 0 0,-1 0 16,0 0-16,21-21 0,-21 21 0,1-21 16,20 21-16,-21-22 0,0 1 15,0 0-15,1 0 0,-1 0 0,0 0 16</inkml:trace>
  <inkml:trace contextRef="#ctx0" brushRef="#br0" timeOffset="19863.57">910 4424 0,'0'0'0,"-21"0"0,0 0 16,21 21-16,-21 0 16,21 0-16,0 1 0,0-1 15,0 0-15,0 21 0,0-21 16,21-21-16,-21 22 0,21-1 15,0 0-15,0-21 0,0 21 16,22-21-16,-22 0 0,21 0 16,-21 0-16,22 0 0,-1 0 0,0-21 15,22 0-15,-22 0 0,1-1 16,-1 1-16,0 0 0,1 0 0,-22 0 16,21 0-16,-21-1 0,0-20 15,-21 21-15,0-21 0,0 20 0,0 1 16,0-21-16,0 21 0,0 0 15,0-22-15,0 22 0,0 0 16,-21 21-16,0 0 0,0 0 16,0 21-16,0 0 15,21 0-15,-22 22 0,22-1 16,-21 0-16,21 1 0,0 20 16,0-20-16,0 20 0,0 1 0,-21-1 15,21 1-15,0-1 0,0 1 16,-21-1-16,21 1 0,0-1 0,0-21 15,0 1-15,0 20 0,0-42 16,0 22-16,0-1 0,0-21 0,0 0 16,0 1-16,0-1 0,0 0 15,0 0-15,0 0 0,-21-21 16,0 0-16,-1 0 0,1 0 16,0 0-16,0 0 15,-21 0-15,20 0 0,-20-21 16,21 0-16,-21 0 0,20 0 15,-20-1-15,21 1 0,-21-21 0,20 21 16,-20-22-16,21 22 0,-21-21 16,20 21-16,1 0 0,0-1 0,0 1 15,0 0-15,21 42 16,0 0 0,0 1-16,0-1 0,0 21 15,0-21-15,0 22 0,21-1 0,0-21 16,0 21-16,22-20 0,-22 20 15,0-21-15,21 0 0,-21 0 16,22 1-16,-1-22 0,0 0 0,1 0 16,-1 0-16,0 0 15,1 0-15,20 0 0,-20 0 0,-1-22 16,21 1-16,-20 0 0,-1 0 16,0-21-16,1 20 0,-22 1 0,21-21 15,-21 21-15,1-22 0,-1 22 16,-21-21-16,0 21 0,21-22 0,-21 22 15,0 0-15,21 0 0,-21 0 16,0 42 0,0 0-1,0 0-15,0 0 0,0 1 16,0 20-16,0-21 0,0 0 16,0 22-16,0-22 0,0 0 0,0 0 15,0 21-15,0-20 16,0-1-16,0 0 0,0 0 15,0-42 17,21 0-32,-21 0 15,21 21-15,1-43 0,-22 22 0,21 0 16,-21-21-16,21 20 0,0-20 16,0 21-16,-21-21 0,21 20 0,1 1 15,-1 0-15,-21 0 0,21 21 16,0 0-16,0 21 15,0 0 1,-21 0-16,0 1 0,0-1 16,0 0-16,0 0 0,0 0 15,0 0-15,0 1 0,0-1 0,0 0 16,0 0-16,22-21 16,-1 0-16,0 0 15,0 0-15,0 0 16,0-21-16,1 0 0,-1 0 15,0-1-15,0 1 0,0 0 16,0-21-16,1 21 0,-22-1 0,21-20 16,0 21-16,-21 0 0,0 0 15,21 21-15,0 0 16,-21 21 0,0 0-16,0 0 15,0 0-15,0 0 0,0 1 0,0-1 16,0 0-16,0 21 0,0-21 15,0 1-15,0-1 0,0 0 0,21 0 16,-21 0-16,22 0 0,-1 1 16,0-1-16,0 0 0,0-21 0,0 0 15,22 0-15,-22 0 0,21 0 0,-21 0 16,22 0-16,-1 0 0,-21 0 16,22-21-16,-22 0 0,21-1 15,-21 1-15,0 0 0,1 0 16,-1 0-16,0-22 0,-21 22 0,0-21 15,0 21-15,21-22 0,-21 1 0,0 21 16,0 0-16,0-22 0,0 22 16,0 0-16,0 0 0,0 42 31,0 0-31,-21 0 16,21 1-16,0-1 0,0 0 15,0 21-15,-21 1 0,21-1 16,-21-21-16,21 21 0,0 1 0,0 20 0,0-20 15,0 20-15,0-21 16,0 22-16,0-1 0,0 1 0,0 21 16,0-22-16,0 1 0,0 20 15,0-20-15,0-1 0,0 22 0,0-22 16,0 22-16,-22 0 0,22-1 0,0 1 16,-21 0-16,21-1 0,0-20 15,-21 21-15,21-1 0,0-20 0,0-1 16,0 22-16,-21-43 0,21 22 0,-21-22 15,21-21-15,0 22 0,0-22 16,0-42 0,0-1-1,0 1-15,0 0 0,0-21 16,0-1-16,0 1 0,0-21 0,0 20 16,0-20-16,0-1 0,0 1 15,0-22-15,0 0 0,0 1 0,0-1 16</inkml:trace>
  <inkml:trace contextRef="#ctx0" brushRef="#br0" timeOffset="20167.75">2921 5503 0,'0'0'0,"-21"-63"15,21 21-15,0-22 0,0 22 0,-21-1 16,21 22-16,0-21 0,0 21 16,0 0-16,0-22 0,0 22 15,0 0-15,21 0 0,0 21 0,0-21 16,21-1-16,-20 1 0,20 21 15,0 0-15,1 0 0,-1 0 0,0 0 16,1 21-16,-1 1 0,0-1 0,1 21 16,-22-21-16,0 22 0,0-1 15,-21 0-15,0-21 0,-21 22 0,0-22 16,0 21-16,-22-21 0,1 22 16,0-22-16,-1 0 0,22 0 0,-21 0 15,-1-21-15,22 0 0,-21 22 16,21-22-16,0 0 0,-1 0 15,22-22 1,0 1-16,0 0 16,22 0-16,-1 0 0</inkml:trace>
  <inkml:trace contextRef="#ctx0" brushRef="#br0" timeOffset="20963.73">3916 5355 0,'-21'0'16,"-1"0"15,22-21-15,0 0-16,0 0 15,0 0-15,0-22 0,22 22 16,-22 0-16,21-21 0,0 20 15,0-20-15,-21 0 0,21-22 0,0 22 16,1-22-16,-1 22 0,-21-21 16,21 20-16,-21-20 0,21 20 0,-21-20 15,0 21-15,0-22 0,0 22 0,0-1 16,0 1-16,0 21 16,0-21-16,-21 20 0,0 22 15,21 22-15,0-1 0,-21 0 16,-1 0-16,22 21 0,-21 22 15,21-22-15,-21 1 0,21 20 16,0 1-16,-21 20 0,0-20 0,21 20 16,0 1-16,0-21 0,0-1 0,0 22 15,0-43-15,0 22 0,0-22 16,0 0-16,0 1 0,0-22 0,21 0 16,0 0-16,0 0 0,0-21 15,1 0-15,-1 0 0,0 0 0,21 0 16,-21-21-16,1 0 0,20 0 0,-21 0 15,21-22-15,-20 22 0,20-21 16,-21-1-16,21 1 0,-20 0 0,-1-1 16,0 1-16,0 0 15,-21-1-15,0 22 0,0 0 0,0 0 16,0 0-16,0 42 16,-21 0-1,21 0-15,0 22 0,-21-22 0,21 0 16,0 21-16,0-21 0,0 22 15,0-22-15,0 0 0,0 0 0,0 22 16,0-22-16,0 0 0,0 0 16,0 0-16,21-21 0,-21 21 15,21-21 1,0-21-16,-21 0 16</inkml:trace>
  <inkml:trace contextRef="#ctx0" brushRef="#br0" timeOffset="21295.55">4614 4720 0,'0'0'0,"-21"0"0,0 0 0,0 0 16,0 0-16,21 21 0,21-21 47,0 0-32,0 0-15,0 0 0,0 0 16,-21-21-16,22 21 0,-1-21 16,-21 0-16,0 0 15,-21 21 1,-1 0-16,1 0 0,0 21 0,0 0 16,0 0-16,0 0 15,-1 1-15,1-1 0,21 0 0,0 0 16,0 0-16,0 0 0,0 1 15,0-1-15,0 0 16,21 0-16,1-21 0,-1 0 16,21 0-16,-21 0 0</inkml:trace>
  <inkml:trace contextRef="#ctx0" brushRef="#br0" timeOffset="23044.73">5101 4868 0,'0'0'0,"21"-42"31,-21 21-31,0 0 16,0 0 0,-21 21-16,0 0 0,0 21 15,0 0 1,-1 0-16,22 0 0,-21 22 0,0-22 15,21 21-15,-21 0 0,21 1 16,-21-1-16,0 0 0,21 1 0,0-1 16,0-21-16,0 22 0,0-22 0,0 21 15,0-21-15,0 0 0,21 1 16,0-22-16,0 0 0,0 0 16,0 0-16,1 0 0,20 0 0,-21 0 15,21-22-15,-20 1 0,-1 0 16,21 21-16,-21-42 0,22 21 15,-22-1-15,0 1 0,0-21 0,0 21 16,0-22-16,1 1 0,-22 21 16,21-21-16,-21 20 0,0 1 0,0 0 15,0 0-15,0 0 0,0 42 47,0 0-47,-21 0 0,21 0 16,0 1-16,0 20 0,-22-21 0,22 0 15,0 22-15,0-22 0,0 0 16,0 0-16,0 0 0,22 22 16,-1-43-16,-21 21 0,21 0 0,0 0 15,0-21-15,0 0 0,1 21 16,20-21-16,-21 0 0,0 0 0,22 0 16,-22 0-16,21 0 0,22-21 15,-43 0-15,21 0 0,-21 0 16,0-1-16,1-20 0,-1 21 0,0-21 15,0-1-15,0 1 0,-21 0 16,0-1-16,21-20 0,-21 20 0,22-20 16,-22 21-16,0-22 0,21 22 0,-21-1 15,21 1-15,-21 0 16,0 21-16,0-22 0,0 22 0,0 0 16,0 0-16,0 0 0,0-1 0,0 44 31,-21 20-16,21-21-15,-21 0 0,21 22 16,0-1-16,0 0 0,-22 1 16,22-1-16,-21 21 0,21-20 0,0 20 15,0-20-15,-21 20 0,21-21 16,0 1-16,0-1 0,0 0 0,0 1 16,0-1-16,0-21 0,0 22 15,0-22-15,21 0 0,0 0 16,1-21-16,-1 21 0,0-21 0,0 0 15,0 0-15,0 0 0,1 0 0,-1 0 16,21 0-16,-21-21 0,0 0 16,22 0-16,-22 0 0,0-22 0,21 22 15,-20-21-15,-1-1 0,0-20 0,0 21 16,0-22-16,0 1 0,1-1 16,-1 1-16,0-1 0,0 1 0,-21-1 15,21 22-15,-21-22 0,21 22 0,-21 0 16,0-1-16,0 1 0,0 21 15,0 0-15,0-1 0,0 1 16,-21 21-16,0 0 16,0 21-16,0 1 0,21-1 15,-21 0-15,21 21 0,-22 1 0,22-1 16,-21 21-16,21-20 0,0-1 16,0 22-16,-21-1 0,21 1 0,-21-22 15,21 21-15,0-20 0,-21 20 0,21-20 16,0-1-16,0 0 0,0 1 15,0-22-15,0 21 0,21-21 0,0 0 16,0 1-16,0-22 0,1 0 0,-1 21 16,0-21-16,0 0 0,0 0 15,0 0-15,22-21 0,-22 21 16,0-22-16,0 1 0,0 0 0,1 0 16,-1 0-16,0 0 0,-21-1 15,0 1-15,21-21 0,-21 21 0,21 0 16,-21-1-16,0 1 0,0 0 15,0 42 17,0 0-32,0 1 0,0-1 0,0 0 15,0 0-15,0 0 0,0 0 16,0 1-16,0-1 0,0 0 0,0 0 16,0 0-16,0 0 0,21 1 15,1-1-15,-1-21 16,0 0-16,0 0 0,0 0 15,0 0-15,1 0 0,-1 0 0,0 0 16,0-21-16,0-1 0,-21 1 16,21 0-16,1 0 0,-1-21 0,-21 20 15,21 1-15,-21-21 0,21 21 0,-21 0 16,0-1-16,21-20 0,-21 21 16,21 0-16,-21 0 0,0-1 15,0 1-15,0 42 47,0 1-47,0-1 0,0 0 0,0 0 0,0 21 16,-21 1-16,21-22 15,-21 21-15,21 1 0,0-1 0,-21 0 16,0 1-16,21 20 0,-21-21 0,21 1 16,0 20-16,0 1 0,-22-1 15,22 1-15,0-1 0,0 1 0,0-1 16,0 1-16,0-1 0,0 1 0,0-1 15,0 1-15,0-22 0,0 22 0,0-1 16,0 1-16,22-1 0,-22-21 16,0 1-16,0 20 0,0-42 0,0 22 15,0-22-15,0 0 0,0 0 0,0-42 47,0 0-47,0 0 0,0 0 16,0-1-16,0-62 15,0 63-15,0-22 0,-22 22 0,22-21 16,-21-1-16,0 1 0,21 0 16,-21-1-16,21-20 0</inkml:trace>
  <inkml:trace contextRef="#ctx0" brushRef="#br0" timeOffset="23352.55">5990 4868 0,'-21'-21'31,"21"0"-31,21 0 16,0 0-16,0 0 15,1 21-15,20-22 0,-21 22 16,0-21-16,22 21 0,-22-21 16,0 21-16,21 0 0,-21-21 0,1 21 15,20-21-15,-21 21 0,0 0 16,0-21-16,-42 21 31</inkml:trace>
  <inkml:trace contextRef="#ctx0" brushRef="#br0" timeOffset="23699.62">5461 4530 0,'-21'21'31,"42"-21"-15,0 0-16,0 0 0,0-21 15,1 21-15,-1-21 0,0 21 16,-21-22-16,21 1 16,-21 0-16,-21 21 15,0-21 1,0 21-16,-1 0 0,1 0 15,0 0-15,21 21 0,-21-21 16,21 21-16,0 0 0,0 1 16,0-1-16,0 0 15,21-21-15,0 0 0,0 21 16,22-21-16,-22 0 0</inkml:trace>
  <inkml:trace contextRef="#ctx0" brushRef="#br0" timeOffset="25755.85">8213 4593 0,'0'0'0,"21"-63"16,-21 84 30,0 0-46,0 21 0,-21-20 16,21 20-16,0-21 0,-22 21 16,1 1-16,0-1 0,21 0 0,-21 1 15,21-1-15,0 0 0,0-20 0,0 20 16,0-21-16,0 0 0,0 0 16,0 1-16,0-44 31,21 1-16,-21-21-15,21 21 0,0 0 16,-21-22-16,22 22 0,-1-21 16,0-1-16,-21 1 0,21 0 0,0-1 15,-21 22-15,21-21 0,1 21 0,-1 0 16,-21-1-16,0 1 0,21 21 16,0 0-16,-21 21 15,0 1-15,0-1 0,0 0 0,0 0 16,0 21-16,21-20 0,-21 20 15,0 0-15,21-21 0,-21 22 0,0-1 16,0-21-16,0 0 0,22 22 16,-1-22-16,0 0 0,-21 0 0,21-21 15,0 21-15,0-21 0,1 0 16,-1 0-16,0 0 0,0 0 16,0 0-16,0 0 0,1-21 15,20 0-15,-21-21 0,0 21 0,-21-1 16,21-20-16,1 0 0,-1-1 15,0 1-15,0 0 0,-21-1 0,0 1 16,0 21-16,21-21 0,-21-1 0,0 22 16,0 0-16,0 0 0,0 0 15,0 42 1,0 0 0,0 0-16,-21 0 0,21 0 15,0 22-15,0-22 0,0 21 16,0 1-16,0-1 0,0-21 0,0 21 15,0 1-15,0-22 0,0 21 16,0-21-16,0 22 0,21-22 0,0 0 16,1 0-16,-1 0 0,0-21 15,0 22-15,0-22 0,0 0 0,1 0 16,20 0-16,-21 0 0,21 0 0,-20 0 16,20 0-16,-21 0 0,21-22 15,-20 1-15,20 21 0,-21-21 0,0 0 16,22-21-16,-22 20 0,0 1 0,-21-21 15,21 21-15,-21-22 16,21 1-16,-21 0 0,0 21 0,0-22 16,0 22-16,0 0 0,0 0 0,-21 0 15,0-1-15,0 22 0,0 0 16,-1 0-16,1 0 0,0 0 16,0 22-16,21-1 0,-21 0 0,0 0 15,-1 21-15,1-20 0,0 20 16,21 0-16,0-21 0,-21 22 0,21-1 15,0-21-15,0 22 0,0-22 0,0 0 16,0 0-16,0 0 0,0 0 16,21-21-16,0 0 15,0 0-15,1 0 0,-1 0 16,0 0-16,0-21 0,-21 0 16,21 0-16,0 0 0,1 0 0,-1-1 15,0-20-15,-21 21 0,21-21 0,0 20 16,-21-20-16,0 21 0,0-21 15,21 20-15,-21 1 0,22 0 0,-22 42 47,0 0-47,0 1 16,0 20-16,0-21 0,0 0 0,0 0 0,0 1 16,0-1-16,0 0 0,0 0 15,0 0-15,21 0 0,-21 1 16,21-1-16,0-21 0,-21 21 0,21-21 15,0 0-15,1 0 0,-1 0 16,0 0-16,21 0 0,-21 0 0,1 0 16,20 0-16,-21-21 0,0 21 0,22-21 15,-22-1-15,0 1 0,21-21 16,-21 21-16,1-22 0,-1 22 0,0 0 16,-21-21-16,21 21 0,0-1 0,-21 1 15,0 0-15,0 42 31,0 0-31,0 1 16,0-1-16,0 21 16,0-21-16,0 0 0,0 22 0,0-22 15,0 0-15,0 21 0,0-20 0,0-1 16,21 0-16,1 0 0,-1 0 16,21 0-16,-21-21 0,0 22 0,1-22 15,20 0-15,-21 0 0,21 0 0,-20 0 16,20 0-16,-21 0 0,21 0 15,1 0-15,-22-22 0,21 1 0,-21 0 16,22 0-16,-22-21 0,21 20 0,-21-20 16,1 0-16,-1-22 0,0 22 15,0 0-15,0-22 0,-21 22 16,21-22-16,1 1 0,-1 20 0,-21-20 16,0-1-16,21 1 0,-21-1 15,21 22-15,-21-21 0,0 20 0,0 1 16,0 21-16,0 0 0,0-1 0,0 1 15,0 0-15,-21 21 16,0 0-16,0 21 16,21 22-16,0-22 0,-22 21 15,1-21-15,21 22 0,-21-1 0,21 21 16,0-20-16,-21-1 0,21 0 0,-21 22 16,21-22-16,0 1 0,0-1 15,0 21-15,0-20 0,0-1 0,0 0 16,0 1-16,0-1 0,21 0 15,-21 1-15,21-22 0,0 21 16,-21-21-16,21 22 0,1-22 0,-1-21 16,0 21-16,0-21 0,0 0 0,0 0 15,1 0-15,-1 0 0,21 0 16,-21 0-16,0-21 0,22 0 0,-22 0 16,0-1-16,21-20 0,-20 21 0,-1 0 15,0-22-15,0 22 0,0-21 16,-21 0-16,0 20 0,0 1 0,0-21 15</inkml:trace>
  <inkml:trace contextRef="#ctx0" brushRef="#br0" timeOffset="26019.7">10880 4424 0,'0'0'0,"-43"0"0,22 0 15,42 0 1,0 0-16,1 0 16,-1 0-16,21 0 0,0 0 15,1 0-15,-1-21 0,0 21 0,22 0 16,-22-21-16,1 21 0,-1 0 0,0-22 16,1 1-16,-1 21 0,-21 0 15,21 0-15,-42-21 0,22 21 16,-44 0-1,1-21-15,0 21 0,0 0 16</inkml:trace>
  <inkml:trace contextRef="#ctx0" brushRef="#br0" timeOffset="26395.48">10160 4149 0,'0'0'0,"-21"21"0,0-21 16,21 21-16,-22 0 0,22 0 0,0 1 16,22-22 15,-1 0-31,0 0 0,0 0 15,0-22-15,0 22 16,-21-21-16,0 0 0,0 0 16,0 0-16,0 0 0,0-1 15,-21 22 1,0 0-16,0 0 16,21 22-1,0-1 1,0 0-1,0 0 1</inkml:trace>
  <inkml:trace contextRef="#ctx0" brushRef="#br0" timeOffset="31284.52">804 6795 0,'0'0'0,"0"-22"0,0 1 0,-21 0 16,21 0-16,0 0 16,0 0-16,0-1 0,0 1 15,0 0-15,0 0 16,-21 21 15,21 21-31,0 0 0,-21 0 16,21 1-16,0-1 0,0 0 0,-21 0 15,21 21-15,0-20 0,0-1 16,0 0-16,0 0 0,0 0 16,0 0-16,0 1 15,0-1-15,0 0 47,0-42 16,-22 21-63,22-21 15,0-1 1,0 1 0,-21 21-16,21-21 15,0 42 79,21-21-78,-21 21-16,0 1 31,22-22-16,-22-22 48,0 1-32,0 0-31,-22 21 16,22-21-16,0 0 15,0 0 1,0 42 78,22-21-63,-22 21-31,0-42 63,0 0-63,0-1 15,0 1-15,0 0 16,0 0-16,0 0 15,0 0-15,0-1 16,0 1-16,0 0 16,0 0-1,0 0 1,0 42 15,0 0-31,0 0 0,0 0 16,0 1-16,0 20 0,0-21 15,0 21-15,-22-20 0,22 20 0,-21 0 16,21 1-16,0-22 0,0 21 16,0-21-16,-21 0 0,21 22 0,0-22 15,0 0-15,0 0 0,0 0 16,0-42 15,21 0-15,-21 0-16,21 0 0,1 0 15,-22-1-15,21-20 0,0 21 16,-21 0-16,0-22 0,21 22 0,-21 0 16,21-21-16,-21 21 0,21-1 15,-21 1-15,0 0 16,0 42 0,0 0-1,0 1-15,0-1 0,0 0 0,0 0 16,0 0-16,0 0 0,0 22 15,0-22-15,22 0 0,-22 0 16,0 0-16,0 1 0,0-1 0,21 0 16,0 0-16,0 0 15,0-21-15,0 0 0,1 0 16,-1 0-16,0 0 0,0 0 16,0 0-16,0-21 0,1 0 0,-1 0 15,0 0-15,0-1 0,0 1 16,0 0-16,1 0 0,-1-21 0,-21 20 15,0-20-15,0 21 16,21 0-16,-21 0 0,0-22 0,0 22 16,0 0-16,0 0 15,0 42 17,-21 0-17,21 0-15,0 0 0,0 1 0,0-1 16,0 0-16,0 0 0,0 0 15,0 0-15,0 1 0,0-1 0,0 0 16,0 0-16,21 0 0,0-21 16,-21 21-16,21-21 0,0 22 0,1-22 15,-1 0-15,0 0 0,0 0 16,0 0-16,0 0 0,1 0 16,20 0-16,-21 0 0,0 0 15,0-22-15,1 1 0,-1 0 0,0 0 16,0 0-16,0 0 0,0-1 15,-21 1-15,0 0 0,0-21 0,0 21 16,0-1-16,0 1 0,0 0 16,0 0-16,0 0 0,0 0 15,0 42 17,-21 0-32,21 0 0,-21 0 15,21 0-15,0 1 0,-21-1 0,21 0 16,0 21-16,0-21 0,0 1 15,0-1-15,0 21 0,0-21 16,0 0-16,21 1 0,0-1 0,0 0 16,1 0-16,-1-21 15,0 0-15,0 0 0,21 0 16,-20 0-16,-1 0 0,0 0 16,21 0-16,-21-21 0,1 0 0,20 0 15,-21-1-15,21 1 0,-20 0 16,-1 0-16,0-21 0,0-1 0,0 22 15,0-21-15,-21-1 0,0 1 16,22 0-16,-22-1 0,0 1 0,0 0 16,0-1-16,0 22 15,0 0-15,0 0 0,0 0 0,0 0 16,0-1-16,-22 22 16,1 0-16,21 22 15,-21-1-15,21 21 0,-21-21 16,21 22-16,-21-1 0,21 0 0,0 1 15,0-1-15,0-21 0,0 21 16,0 1-16,0-1 0,0-21 0,0 22 16,0-22-16,0 0 0,0 0 0,21 0 15,-21 0-15,21 1 0,0-22 16,0 21-16,1-21 0,-1 0 0,0 0 16,21 0-16,-21 0 15,22 0-15,-22 0 0,21-21 0,-21-1 16,22 1-16,-22 0 0,0 0 15,21-21-15,-20 20 0,-1-20 0,0 0 16,0-1-16,0-20 0,0 21 0,1-22 16,-22 1-16,21 20 0,-21-20 15,0 20-15,0 1 0,0 0 0,0-1 16,0 22-16,0 0 0,0 0 16,0 0-16,-21 21 15,21 21 1,-22 0-16,22 21 0,-21 1 0,21-1 15,-21 22-15,21-22 0,0 21 16,0 1-16,-21-1 0,21 1 16,0-22-16,0 22 0,0-22 0,0 0 15,0 1-15,0-1 0,21-21 16,0 22-16,0-22 0,22 0 0,-22-21 16,21 21-16,-21-21 0,22 0 15,-22 0-15,21 0 0,1 0 0,-1-21 16,-21 21-16,21-21 0,-20 0 0,20-1 15,-21-20-15,0 21 16,0-21-16,1 20 0,-22-20 0,0 0 16</inkml:trace>
  <inkml:trace contextRef="#ctx0" brushRef="#br0" timeOffset="31508.46">1947 6456 0,'-21'21'15,"0"0"-15,0 0 0,21 1 16,0-1 0,21-21-1,0 0-15,0 0 16,0 0-16,1 0 0,-1 0 15,0 0-15</inkml:trace>
  <inkml:trace contextRef="#ctx0" brushRef="#br0" timeOffset="31984.2">4381 6181 0,'0'0'0,"0"-21"0,43-43 32,-43 85-17,0 0 1,0 1-16,0 20 0,0 0 15,0 1-15,0-1 0,0 21 0,0-20 16,0 20-16,0-20 0,-21-1 0,21 21 16,-22-20-16,22-1 0,-21 0 15,21-20-15,0-1 0,0 21 0,0-21 16,0 0-16,0 1 0,0-1 16,-21-21-1,0 0-15</inkml:trace>
  <inkml:trace contextRef="#ctx0" brushRef="#br0" timeOffset="32649">3895 6752 0,'-22'0'0,"44"0"0,-65 0 16,22-21-16,42 21 16,0-21-1,1 21-15,-1-21 0,21 21 16,-21-21-16,22 21 0,-1-22 0,0 1 15,22 0-15,-1 0 0,1 0 16,-1-22-16,22 22 0,-22-21 0,22 21 16,-21-22-16,-1 22 0,-21-21 0,22 21 15,-22 0-15,-21-22 0,1 22 16,-1 0-16,-21-21 0,0 20 0,0 1 16,0 0-16,0 0 0,0 0 15,-21 21-15,-1 0 16,1 0-16,0 21 15,21 0-15,-21 21 0,21-20 16,0 20-16,0 0 0,0 1 16,0-1-16,-21 0 0,21 22 0,-21-22 15,21 0-15,-22 1 0,22-1 16,0 0-16,0 1 0,-21-22 0,21 0 16,-21 21-16,21-20 0,0-1 0,0 0 15,0 0-15,-21-21 16,0 0 15,21-21-31,0 0 16,0 0-16,0-22 0,0 22 15,21-21-15,0 21 0,0-22 16,0 1-16,22 0 0,-22-1 16,21 1-16,1 21 0,-1 0 0,0-22 15,1 43-15,-22-21 0,21 21 16,0 0-16,-20 0 0,20 21 0,-21 0 15,21 1-15,-20 20 0,-22-21 0,0 21 16,0 1-16,0-1 0,0-21 16,0 22-16,0-1 0,-22-21 0,1 21 15,0-20-15,0-1 0,21 0 16,-21 0-16,0 0 0,-1 0 16,22-42 30,22 21-46,-1-21 0,0 0 0,0 0 16,-21 0-16</inkml:trace>
  <inkml:trace contextRef="#ctx0" brushRef="#br0" timeOffset="33059.76">5567 6625 0,'0'0'15,"0"-21"-15,0 0 0,0 0 16,0 0-16,0-1 0,0 1 0,21 21 16,42-63-1,-41 63-15,-1 0 16,21 0-16,-21 0 0,43 0 16,-43 21-16,0 0 0,0 0 15,0 22-15,1-22 0,-1 0 0,0 21 16,-21-21-16,0 22 0,0-22 0,0 0 15,0 21-15,0-20 0,0-1 16,-21 0-16,0 0 0,-1 0 0,22 0 16,-21-21-16,0 0 15,21-63 17,21 42-32,0 0 15,-21-1-15,22-20 0,-1 21 16,0-21-16,-21 20 0,21 1 0,0-21 15,0 21-15,22-43 16,-22 43-16,0 21 16,0-21-16,0 21 0,1 0 15,-1 0-15</inkml:trace>
  <inkml:trace contextRef="#ctx0" brushRef="#br0" timeOffset="34115.08">6625 6392 0,'-42'-21'31,"21"21"-31,-1 0 16,1 0-16,0 21 0,21 1 15,0-1-15,-21 0 0,0 0 16,21 0-16,-21 22 0,21-22 0,0 0 15,0 21-15,-22-21 0,22 1 16,0 20-16,0-21 0,0 0 16,0 0-16,0 1 0,0-1 15,0 0-15,22-21 0,-1 0 0,0 21 16,0-21-16,0 0 0,0 0 16,22 0-16,-22 0 0,0 0 0,0-21 15,22 0-15,-22 21 0,0-21 0,0-1 16,0 1-16,0 0 0,1 0 15,-1-21-15,-21 20 0,0-20 0,0 21 16,0-21-16,0-1 0,0 1 0,0 0 16,0-1-16,-21 22 0,21-21 15,-22 21-15,1-1 0,-21 1 16,21 21-16,0 0 0,-1 0 0,1 0 0,0 0 16,0 0-16,0 0 15,0 21-15,21 1 0,-22-1 0,1 21 16,21 0-16,-21-20 0,21 20 0,0 0 15,0 1-15,0-22 0,0 21 16,0 0-16,0-20 0,0-1 0,0 21 16,21-21-16,0 0 0,1-21 15,-1 22-15,0-22 0,21 0 0,-21 0 16,1 0-16,20 0 0,0 0 0,-21 0 16,22 0-16,-1-22 0,-21 22 0,22-21 15,-22 0-15,0 0 16,0-21-16,0 20 0,0 1 0,1-21 15,-1 21-15,-21 0 0,0-22 0,21 22 16,0 0-16,-21 0 16,0 42-1,0 0-15,0 0 16,0 0-16,0 22 16,0-22-16,0 0 0,0 0 0,0 0 15,0 1-15,0-1 0,0 0 0,0 0 16,0 0-16,0 0 15,21-21 1,0 0-16,1 0 0,-1 0 16,0 0-16,0-21 15,0 0-15,0 21 0,-21-21 0,22 0 16,-1 0-16,0-1 0,0 1 0,-21 0 16,21 0-16,-21 0 0,21 21 15,-21 21 1,0 0-1,0 0-15,0 0 0,0 1 16,0-1-16,0 0 0,0 0 16,0 0-16,0 0 0,22-21 15,-22 22-15,21-22 0,0 0 0,-21 21 16,21-21-16,0 0 0,0 0 0,1 0 16,-1 0-16,0 0 0,0-21 15,21 21-15,-20-22 0,-1 1 16,0 21-16,0-21 0,0-21 0,0 21 15,1-1-15,-1-20 0,-21 0 0,0-1 16,0 22-16,0-21 0,0 0 16,0 20-16,0 1 0,0 0 0,0 0 15,-21 21-15,-1 0 0,1 0 16,0 0-16,0 0 16,21 21-16,-21-21 0,0 21 0,-1 0 15,1-21-15,21 22 0,-21-1 0,0-21 16</inkml:trace>
  <inkml:trace contextRef="#ctx0" brushRef="#br0" timeOffset="34675.76">1503 8065 0,'0'0'0,"0"-22"0,0 1 0,0 0 15,0 0-15,0 0 0,0 0 0,0-1 16,-21 22 0,-1 22-16,22-1 0,0 0 15,0 21-15,0 1 0,0 20 16,0-21-16,-21 22 0,21-22 0,-21 22 16,21-22-16,-21 22 0,0-22 15,21 0-15,0 1 0,-21-22 16,-1 21-16,22-21 0,-21 0 15,21 1-15,0-1 0,0-42 32</inkml:trace>
  <inkml:trace contextRef="#ctx0" brushRef="#br0" timeOffset="35075.99">1164 8192 0,'0'0'0,"0"-43"0,0 1 0,0-22 15,0 22-15,0 0 0,21 21 16,0-22-16,1 22 0,20 0 0,-21 0 16,0 21-16,212 84 31,-191-41-31,1 20 0,-1-20 16,-21 20-16,22 1 0,-22-1 15,21-21-15,-21 22 0,0-22 0,-21 22 16,0-22-16,22-21 0,-22 22 15,0-1-15,0-21 0,0 0 0,21 0 16,-21-42 15,0 0-31,0 0 0,21 0 0,-21-22 16,21 1-16,-21 0 0,0-1 0,21-20 16,0-1-16,1 1 0,-22-1 15,21-20-15,0 20 0,-21 1 16,21-1-16,0 22 0,-21 0 0,21-1 15,1 1-15,-1 21 0,0 0 0,0 21 16,0 0 0,-21 21-16,0 0 0,0 0 0,0 21 15,0-20-15,0 20 0,0 0 16,0 1-16,0-1 0</inkml:trace>
  <inkml:trace contextRef="#ctx0" brushRef="#br0" timeOffset="35423.79">2286 8255 0,'0'0'0,"0"21"0,0 0 0,0 1 0,-21-1 16,0 0-16,-1 0 0,1 21 15,0-20-15,0 20 0,0-21 0,21 0 16,0 22-16,-21-22 0,21 21 0,0-21 16,0 0-16,0 1 0,21-1 15,0-21-15,21 0 0,-21 21 0,22-21 16,-1 0-16,0 0 0,1 0 15,-22-21-15,21 0 0,1 21 0,-1-22 16,0 1-16,1 0 0,-22 0 16,21 0-16,-21 0 0,0-22 15,1 22-15,-22-21 0,0 21 0,0-22 16,0 1-16,0 0 0,-22 20 16,1-20-16,0 21 0,0-21 0,-21 42 15,20-22-15,1 22 0,-21 0 0,21 0 16,-22 0-16,22 0 0,-21 22 15,21-22-15,-22 21 0,22 0 0,0 0 16,0 0-16,21 0 0,0 1 16,0-1-16</inkml:trace>
  <inkml:trace contextRef="#ctx0" brushRef="#br0" timeOffset="36647.14">3704 8065 0,'21'0'31,"0"0"-31,1-22 0,-1 1 16,0 21-16,0-21 0,0 0 0,0 0 16,1 0-16,-1-1 0,0 1 0,0 0 15,0 0-15,0 0 0,1 0 16,-22-1-16,0-20 0,0 21 0,0 0 15,0-22-15,0 22 0,0 0 0,-22 0 16,1 0-16,0 0 16,-21-1-16,21 22 0,-22 0 0,1 0 15,0 0-15,-1 22 0,1-1 16,0 0-16,20 0 0,-20 0 0,21 22 16,-21-1-16,42-21 0,0 21 0,0 1 15,0-1-15,0 0 0,0 1 16,21-1-16,21-21 0,-21 22 0,22-1 15,-1 0-15,-21 1 0,21-1 0,1-21 16,-22 21-16,21 1 0,-21-22 16,1 0-16,-1 21 0,0-20 0,-21-1 15,21 0-15,-21 0 0,0 0 0,0 0 16,-21 1-16,0-1 16,-22 0-16,22 0 0,-21-21 0,0 21 15,-1-21-15,1 0 0,0 0 0,-1 0 16,1 0-16,0 0 0,-1-21 15,1 0-15,0 21 0,20-42 0,1 20 16,-21 1-16,21-21 0,0 0 16,-1-1-16,22 1 0,0 0 0,-21-1 15,21-20-15,0 20 0,0 22 16,0-21-16,0 21 0,0 0 0,21-1 16,1 22-16,-1 22 15,0-1-15,0 0 0,-21 21 16,21 1-16,0-1 0,1 0 15,-1 1-15,0-1 0,0-21 0,0 21 16,22 1-16,-22-1 0,0-21 16,0 0-16,0 1 0,22-1 0,-22 0 15,0 0-15,21-21 0,-21 0 16,22 0-16,-22 0 0,21 0 0,-21 0 16,22 0-16,-22 0 0,21-21 0,-21 0 15,22 0-15,-22-1 0,21 1 16,-21 0-16,1-21 0,-1 21 15,21-22-15,-42 22 0,21-21 0,-21 21 0,21-22 16,-21 22-16,0 0 0,0 0 16,0 0-16,0 42 31,0 0-31,-21 0 16,21 0-16,0 0 0,0 1 0,0 20 15,0-21-15,-21 0 0,21 0 0,0 1 16,0 20-16,0-21 15,0 0-15,0 0 0,21-21 0,0 0 16,1 0-16,-1 0 0,0 0 16,0 0-16,0 0 0,0 0 15,1-21-15,20 21 0,-21-21 0,0 0 16,0 0-16,1 0 0,-1-1 16,0 1-16,0 0 0,-21-21 15,0 21-15,21-1 0,-21 1 0,0 0 16,0 0-16,0 42 31,0 0-31,0 0 16,0 22-16,-21-22 0,21 0 15,0 0-15,0 0 0,0 1 16,0-1-16,0 0 0,0 0 16,0 0-16,0 0 15,21-21 1,0 0-16,1 0 15,-1 0-15,0-21 0,0 21 0,0-21 16,0 0-16</inkml:trace>
  <inkml:trace contextRef="#ctx0" brushRef="#br0" timeOffset="36943.04">5207 8128 0,'0'0'0,"0"-21"0,0 0 16,0 0-16,0-1 0,-21 1 15,0 21-15,-1-21 16,1 21-16,0 0 16,0 21-16,0 0 0,0 22 15,21-22-15,0 0 0,-22 21 16,1-20-16,21 20 0,0-21 0,0 21 16,0-20-16,-21 20 0,21-21 0,0 0 15,0 0-15,0 1 0,0-1 16,21 0-16,0-21 15,1 21-15,-1-21 0,0 0 0,0 0 16,0 0-16,0 0 0,1 0 0,20-21 16,-21 21-16,0-21 0,22 0 15,-22-1-15,21 1 0,-21 0 0,22 0 16</inkml:trace>
  <inkml:trace contextRef="#ctx0" brushRef="#br0" timeOffset="37423.04">5673 7768 0,'0'-21'0,"0"42"0,0-63 16,0 21-16,0 0 0,0 42 31,-22 0-15,22 0-16,0 0 0,0 22 0,0-22 16,0 21-16,0 0 0,0 1 0,0-1 15,0 0-15,0 1 0,-21-1 16,21 0-16,0-20 0,0 20 15,0-21-15,0 21 0,-21-20 0,21-1 16,0 0-16,0 0 0,-21 0 0,21 0 16,0-42 15,0 0-15,0 0-16,0 0 0,0 0 15,0-22-15,21 22 0,0-21 0,0 21 16,1-22-16,-1 1 0,0 0 0,21-1 15,1 22-15,-22-21 0,21 21 16,0-1-16,1 1 0,-1 21 16,-21 0-16,22 0 0,-22 0 0,21 21 15,-21 1-15,0-1 0,1 0 0,-1 0 16,-21 21-16,0-20 0,0 20 16,0 0-16,0-21 0,0 22 0,-21-22 15,-1 21-15,1-21 0,0 1 0,21-1 16,-21 0-16,0 0 0,21 0 15,-21-21-15,21 21 0</inkml:trace>
  <inkml:trace contextRef="#ctx0" brushRef="#br0" timeOffset="40420.62">6625 7747 0,'-21'21'16,"21"0"-1,0 1-15,0-1 16,21-21-16,0 0 0,0 0 15,22 0-15,-22 0 0,21 0 16,1 0-16,-22 0 0,21-21 0,0-1 16,22 22-16,-22-21 0,1 0 0,-22 0 15,21 0-15,0 0 0,-20-1 16,-1 1-16,0 0 0,-21 0 16,0 0-16,0-22 0,0 22 0,0 0 15,-21 0-15,0 0 0,-1 0 0,-20-1 16,21 22-16,-21 0 0,20 0 15,-20 0-15,0 0 0,-1 0 0,22 43 16,-21-22-16,0 0 0,-1 21 16,22 1-16,0-1 0,-21-21 0,20 22 15,22-1-15,0 0 0,0 1 0,0-22 16,0 21-16,0-21 0,0 22 16,22-22-16,-1 0 0,0 0 0,0 0 15,0-21-15,22 21 0,-22-21 0,21 0 16,-21 0-16,22 0 0,-1 0 15,-21 0-15,0 0 0,22 0 16,-22-21-16,0 0 0,-21 0 16,-21 21-1,0 0-15,-1 0 16,-20 0-16,21 0 0,-21 0 0,-1 21 16,1 0-16,0 0 0,-1 1 0,1 20 15,0-21-15,20 21 0,-20-20 16,21 20-16,0 0 0,0-21 15,-1 22-15,22-1 0,0-21 0,0 0 0,0 22 16,0-22-16,0 0 0,22-21 16,20 21-16,-21-21 0,0 0 15,22 0-15,-1 0 0,0 0 0,1 0 16,20 0-16,-21 0 0,22-21 0,-22 0 16,22 0-16,-1 0 0,-20-1 15,20-20-15,-21 21 0,22-21 0,42-43 16,-64 21-16,0 22 0,-20-21 15,20-1-15,-21 22 0,21-22 16,-20 1-16,-1-1 0,-21 22 0,0-22 16,21 22-16,-21 0 0,0-1 0,0 1 15,0 21-15,0 0 0,0 0 16,0-1-16,-21 22 0,0 0 16,-1 0-16,1 22 0,21 20 15,-21-21-15,0 21 0,21-20 16,-21 20-16,21 21 0,0-20 0,0-1 15,-21 0-15,-1 22 0,22-1 0,0-20 16,0 20-16,-21-20 0,21 20 16,-21-21-16,21 1 0,0-1 0,0 0 15,0 1-15,0-1 0,0-21 0,21 22 16,0-22-16,1 0 0,-1-21 0,0 21 16,0-21-16,21 0 15,-20 0-15,20 0 0,0 0 0,1-21 0,-22 21 16,21-21-16,0 0 0,1-1 0,-1 1 15,0 0-15,-20-21 16,20 21-16,-21-22 0,0 22 0,0-21 16,1 21-16,-22-22 0,0 22 0,21 0 15,-21 0-15,0 0 0,0-1 0,0 1 16,-21 21 0,-1 0-16,1 0 15,0 0-15,0 21 0,0 1 0,0-1 16,21 21-16,0-21 0,-22 0 15,22 22-15,0-22 0,0 0 0,0 21 16,0-20-16,0-1 0,22 0 16,-22 0-16,21 0 0,0-21 15,0 21-15,0-21 0,0 0 0,1 0 16,-1 0-16,0 0 0,0 0 0,21 0 16,-20 0-16,20-21 0,-21 0 0,0 21 15,0-42-15,22 21 0,-22-1 16,0 1-16,0-21 0,-21 21 0,21 0 15,1-22-15,-22 22 0,21 0 0,-21 0 16,0 0-16,0-1 0,0 1 16,0 42 15,0 1-31,0-1 16,0 0-16,-21 0 0,21 0 0,0 0 15,0 22-15,-22-22 0,22 0 0,0 0 16,0 0-16,0 1 0,-21-1 0,21 0 15,0 0-15,0 0 0,0 0 16,0-42 15,0 0-15,0 0-16,0 0 0,0 0 16,0-22-16,21 22 0,1-21 0,-1 21 15,-21-22-15,21 22 0,0 0 16,0-21-16,0 20 0,1 1 15,-1 21-15,0 0 0,0-21 0,21 21 16,-20 0-16,-1 21 0,0 0 16,0-21-16,-21 22 0,21-1 15,-21 0-15,0 21 0,0-21 0,0 1 16,21-1-16,-21 0 0,0 21 0,0-21 16,0 1-16,0-1 0,0 0 15,0 0-15,0 0 0,22-21 16,-1 0-1,0 0-15,0-21 16,0 0 0,0 0-16,1 0 0,-1-1 0,0 1 15,0-21-15,0 21 0,0-22 0,1 22 16,-1-21-16,0 21 0,0-22 16,0 22-16,0 0 0,1 0 0,-1 0 15,-21 0-15,21 21 0,-21 21 31,0 0-31,0 0 16,0 0-16,0 0 0,0 1 0,0 20 16,0-21-16,0 0 0,0 22 0,0-22 15,0 0-15,0 21 0,0-21 16,0 1-16,0-1 0,0 0 16,21 0-16,0-21 0,-21 21 0,21-21 15,1 0-15,-1 0 0,21 0 0,-21 0 16,0 0-16,22 0 0,-1 0 0,0-21 15,-20 0-15,20 21 0,0-21 16,1-22-16,-22 22 0,21 0 0,-21-21 16,0 21-16,1-22 0,-1 1 0,-21 21 15,0-22-15,0 22 0,0-21 16,0 21-16,0 0 0,0-1 16,-21 22-16,-1 0 0,1 0 0,0 0 15,0 22-15,21-1 0,-21 0 16,0 0-16,21 0 0,-22 22 15,22-22-15,0 21 0,0-21 0,0 22 16,0-22-16,0 0 0,0 21 0,22-21 16,-1 1-16,0-22 0,0 21 0,0 0 15,0-21-15,1 0 0,20 21 16,-21-21-16,21 0 0,1 0 0,-22 0 16,21 0-16,1-21 0,-22 0 0,0 21 15,0-21-15,21-1 0,-20 1 0,-1 0 16,-21-21-16,21 21 0,0-1 15,0-20-15,-21 21 0,0-21 16,21 20-16,-21 1 0,22 0 16,-22 42-1,0 0 1,0 1-16,0 20 0,-22-21 0,22 0 16,-21 0-16,21 22 0,0-22 0,0 0 15,0 0-15,0 0 0,0 1 16,0-1-16,0 0 0,0 0 15,21-21 1,1 0-16,-1 0 16,-21-21-16,21 0 0,0 21 15,0-21-15,-21-22 0,21 22 16,1 0-16,-1-21 0,-21-1 0,21 22 16,0-21-16,0-1 0,0 22 0,-21-21 15,22 21-15,-1 0 0,0 21 16,0 0-16,-21 42 15,0-21-15,0 0 0,0 0 16,0 22-16,0-22 0,0 21 0,0-21 16,0 1-16,21-1 0,-21 21 0,21-21 15,-21 0-15,22 1 0,-1-1 16,0-21-16,0 21 16,0-21-16,0 0 0,1 0 0,-1 0 15,0 0-15,0 0 0,0-21 16,0 21-16,-21-21 0,22-1 15,-1 1-15,0 0 0,0-21 0,0-1 16,0 1-16,1 0 0,-1-22 0,0 22 16,-21-22-16,21 1 0,0-1 0,0 1 15,1-1-15,-1 1 0,-21-1 16,21 1-16,-21 21 0,21-1 0,-21 1 16,0 0-16,0 20 0,0 1 0,-21 42 31,0 22-31,0-22 0,-1 42 0,1-20 15,0-1-15,21 22 0,-21-1 0,0-21 16,0 22-16,21-1 16,-22-20-16,22 20 0,0-20 0,0 20 15,0-21-15,0 1 0,0-1 0,0 0 16,0-20-16,0 20 0,0-21 0,22 0 16,-22 0-16,21 1 0,0-1 15,0-21-15,0 0 0,0 0 16,1 0-16,-1 0 0,0 0 15,0-21-15,0 21 0,0-22 0,-21 1 16,22 0-16,-1 0 0,0-21 16,0 20-16,-21-20 0</inkml:trace>
  <inkml:trace contextRef="#ctx0" brushRef="#br0" timeOffset="40711.44">10964 7747 0,'0'0'0,"-21"0"31,42 0-31,0 0 0,1 0 0,20 0 0,0 0 16,1 0-16,-1 0 0,21 0 15,-20 0-15,-1 0 0,0-21 16,22 21-16,-43 0 0,21 0 0,1 0 15,-1 0-15,-21 0 0,22 0 0,-22 0 16,0 0-16,0 0 16,-21-21-16,-21 0 31,0 21-15</inkml:trace>
  <inkml:trace contextRef="#ctx0" brushRef="#br0" timeOffset="43143.55">4445 9398 0,'-21'0'0,"0"21"15,21 0 1,0 1-16,0-1 0,0 0 16,0 0-16,0 0 15,0 0-15,21-21 0,0 0 16,21 0-16,-21 0 0,22 0 0,-1 0 15,0 0-15,22-21 0,-22 0 16,1 21-16,-1-21 0,21 0 0,-41 0 16,20-1-16,0 22 0,-21-21 15,1 0-15,-1 0 0,-21 0 16,0 0-16,0-1 0,0 1 0,-21 0 16,-1 0-16,1 0 0,-21 21 15,21 0-15,-22 0 0,1 0 16,0 0-16,-22 0 0,22 21 0,-22-21 15,22 21-15,-21 0 0,20 22 16,1-22-16,-22 21 0,43-21 0,-21 22 16,21-1-16,0 0 0,-1 1 0,22-1 15,0 0-15,0-21 0,0 22 16,22-22-16,-1 0 0,21 0 0,0 0 16,1 1-16,-1-22 0,0 0 15,22 21-15,-22-21 0,1 0 16,20 0-16,-21 0 0,1 0 0,-1 0 15,-21-21-15,0 21 0,1 0 16,-44 0 0,1 0-16,0 0 15,-21 0-15,-1 21 0,22-21 16,-21 21-16,0 0 0,-1 0 0,1 0 16,0 1-16,20-1 0,-20 0 0,21 21 15,21-21-15,0 1 0,-21-22 16,21 21-16,0 0 0,0 0 15,21-21-15,0 0 16,0 0-16,22 0 16,-22-21-16,21 21 0,-21-21 0,22 0 15,-1-1-15,0 1 0,1 0 0,-22 0 16,21-21-16,0 20 0,1 1 16,-1-21-16,-21 21 0,22-22 0,-22 22 15,21 0-15,-21 21 0,0-21 0,1 21 16,-1 0-16,0 0 0,0 0 15,0 0-15,-21 21 0,0 0 0,0 0 16,0 1-16,0-1 0,0 0 0,0 0 16,0 0-16,0 22 0,0-22 15,0 0-15,0 0 0,0 0 16,-21-21-16,21 21 0,0 1 0,-21-22 16,21-22 15,21 1-31,-21 0 15,21 21-15,0-21 0,1-21 16,-1 20-16,0 1 0,0 0 0,0-21 16,0 21-16,1-1 0,-1 1 0,0 0 15,-21 0-15,0 0 0,21 21 16,-21 21 0,0 0-16,0 0 15,0 0-15,-21 22 16,21-22-16,0 0 0,0 21 0,0-20 15,0-1-15,0 21 0,0-21 0,0 0 16,21-21-16,0 22 0,0-1 16,1-21-16,-1 0 0,21 0 15,-21 0-15,0 0 0,1 0 0,-1 0 16,21 0-16,-21 0 0,0-21 16,1-1-16,-1 22 0,21-21 0,-21 0 15,0 0-15,-21 0 0,22-22 0,-1 22 16,0 0-16,0-21 0,-21 21 15,21-1-15,0 1 0,1 0 0,-22 0 16,0 0-16,21 21 0,0 0 16,-21 21-1,0 0 1,0 0-16,0 0 0,0 1 16,0-1-16,0 0 0,21-21 31,0 0-16,-21-21 1,0 0-16,21 21 0,-21-22 16,0 1-16,0 0 0,0 0 0,0 0 15,0 0-15,0-1 0,0 1 16,-21 21 0,21-21-16,-21 21 0,0 0 15,0 21-15,21 0 0,0 1 16,-21-1-16,-1 0 0,22 21 0,-21-21 15,21 22-15,-21-22 0,21 21 16,0 1-16,0-22 0,0 21 0,0-21 16,0 0-16,0 22 0,0-22 0,0 0 15,21 0-15,0-21 16,1 0-16,-1 21 0,0-21 0,0 0 16,0 0-16,0 0 0,22 0 0,-22-21 15,0 21-15,21-21 16,-20 0-16,20 0 0,-21 0 0,21-1 15,-20 1-15,-1 0 0,0 0 0,0-21 16,-21 20-16,0-20 0,21 21 0,-21-21 16,0 20-16,0 1 0,0 0 15,0 0-15,-21 21 16,0 0-16,0 21 0,0 0 16,-1 22-16,1-22 15,21 0-15,0 21 0,-21-21 0,21 1 16,0 20-16,0-21 0,0 0 0,0 0 15,0 1-15,0-1 0,21 0 16,0-21-16,1 21 0,-1-21 0,0 0 16,0 0-16,21 0 0,-20 0 15,20 0-15,0 0 0,1 0 0,-1 0 16,0-21-16,1 21 0,-1-21 16,-21 0-16,21-1 0,-20 1 0,-1 0 15,21-21-15,-21 21 0,-21-22 0,21 22 16,1 0-16,-22-21 0,0 20 15,0 1-15,0 0 0,0 0 0,0 42 47,-22 0-47,22 0 0,-21 1 0,21 20 16,-21-21-16,21 21 0,0 1 0,-21-1 16,21 0-16,-21-20 0,0 41 15,21-21-15,0 1 0,0 20 16,-22-20-16,22 20 0,-21 1 0,21-1 15,-21 1-15,21-1 0,0-21 0,0 22 16,-21-1-16,21 1 0,-21-1 16,21-20-16,-21 20 0,21-20 0,0 20 15,-22-21-15,22 1 0,0-22 0,0 0 16,0 0-16,0 0 0,0 1 0,0-44 31,22 1-31,-22 0 16,21 0-16,0 0 0,-21-22 0,21 1 0,0 0 15,0-1-15,-21-20 0,22 21 16</inkml:trace>
  <inkml:trace contextRef="#ctx0" brushRef="#br0" timeOffset="43455.37">7027 9927 0,'0'0'0,"0"-42"0,-21 0 0,21-1 15,-21 22-15,21-21 0,0 21 16,0-1-16,0 1 0,0 0 0,21 0 15,64-21 1,-43 42-16,-21 0 16,22 0-16,-22 21 0,21 0 0,-21 0 15,0 0-15,1 22 0,-1-1 0,-21 0 16,0 1-16,0-1 0,0 0 16,0-21-16,-21 22 0,-22-22 0,22 21 15,0-21-15,-21 1 0,20-1 0,-20 0 16,21 0-16,-21-21 0,20 0 0,-20 21 15,21-21-15,0 0 0,0 0 16,21-21 0,0 0-16,0 0 0,0 0 15,21-1-15,0 1 16,0 0-16,0 0 0,0-21 0,22 20 16</inkml:trace>
  <inkml:trace contextRef="#ctx0" brushRef="#br0" timeOffset="44735.61">7768 9250 0,'0'0'16,"0"-21"-16,0 0 0,-21 42 15,0 0 1,0 0-16,21 21 0,-22-20 0,1 20 16,0 0-16,21 1 0,-21-1 15,21 21-15,-21 1 0,0-22 16,21 22-16,0-22 0,0 22 0,0-22 15,-22 0-15,22 1 0,0-22 0,0 21 16,0-21-16,0 0 0,22 1 16,-1-22-16,0 0 0,0 0 0,0 0 15,0 0-15,1 0 0,20 0 0,-21 0 16,21-22-16,-20 1 0,20 0 16,-21-21-16,21 21 0,-20-1 0,-1-20 15,0 0-15,0 21 0,0-22 16,0 1-16,-21 21 0,22 0 0,-22-1 15,0 1-15,0 42 16,-22 1 0,1 20-16,21-21 0,-21 21 0,21-20 15,-21 83 1,21-62-16,0-22 0,0 0 0,0 21 16,0-20-16,0-1 0,21 0 15,0 0-15,0-21 0,1 0 16,-1 0-16,0 0 0,0 0 0,21 0 15,-20 0-15,-1 0 0,21-21 0,-21 21 16,22-21-16,-22 0 0,21-22 0,-21 22 16,0 0-16,1-21 0,-1-1 15,0 22-15,0-21 0,0 21 0,-21-1 16,0 1-16,21 0 0,-42 42 31,0 0-15,0 1-16,0-1 0,21 0 0,0 0 15,-21 21-15,21-20 0,-22-1 16,22 0-16,0 0 0,0 0 0,0 0 16,0 1-16,22-22 0,-1 21 15,0-21-15,0 0 0,0 0 16,0 0-16,22 0 0,-22 0 16,0 0-16,0 0 0,0-21 0,1 21 15,-1-22-15,0 1 0,-21 0 16,21 0-16,-21 0 0,21-22 0,-21 22 15,0-21-15,0 0 0,0-1 16,0 22-16,0-21 0,-21 21 0,0-22 16,0 43-16,0-21 0,-1 21 0,1 0 15,-21 0-15,21 0 0,0 0 16,-22 21-16,22 0 0,-21 1 0,21 20 16,-1-21-16,22 21 0,0 1 0,0-22 15,0 21-15,0-21 0,0 1 16,0-1-16,0 21 0,0-21 0,22-21 15,-1 21-15,21 1 0,-21-22 16,22 0-16,-22 0 0,21 0 0,0 0 16,1 0-16,-1 0 0,-21 0 15,22 0-15,-1-22 0,0 1 0,-21 0 16,22 0-16,-22 0 0,21 0 0,-21-1 16,1-20-16,-22 21 0,21-21 15,-21 20-15,21 1 0,-21 0 0,0 0 16,0 0-16,0 42 15,0 0-15,0 0 16,0 0-16,-21 1 0,21 20 0,-21-21 16,21 0-16,0 22 0,-22-22 0,22 0 15,-21 0-15,21 0 0,0 0 16,0 1-16,0-44 47,21 1-32,1 0-15,-22 0 0,21 0 16,0-22-16,0 22 0,0-21 0,0 21 16,22-22-16,20-20 15,-42 21-15,22 20 0,-22 22 0,0 0 16,0 0-16,0 0 0,-21 22 16,0-1-16,0 21 0,0-21 0,0 22 15,0-22-15,0 21 0,0-21 16,0 22-16,0-22 0,0 0 0,0 0 15,0 0-15,0 0 0,0 1 16,0-1-16,22-21 0,-1 0 16,0 0-16,0 0 15,0 0-15,0-21 0,1 21 0,20-22 16,-21 1-16,0 0 0,0 0 0,1 0 16,-1-22-16,0 22 0,0-21 0,0 0 15,-21 20-15,21-20 0</inkml:trace>
  <inkml:trace contextRef="#ctx0" brushRef="#br0" timeOffset="45084.74">8594 9229 0,'-22'21'16,"-20"42"0,42-41-1,21-22 1,0 0-16,1 0 16,-1-22-16,0 22 0,0-21 0,0 0 15,0 21-15,1-21 0,-22 0 16,21 21-16,-21-21 0,0-1 0,0 1 15,0 0-15,-21 21 16,-1 0-16,1 0 0,0 0 16,0 0-16,0 0 0,0 21 15,-1 0-15,1-21 0,21 22 16,-21-1-16,0-21 0,0 21 16</inkml:trace>
  <inkml:trace contextRef="#ctx0" brushRef="#br0" timeOffset="45319.6">7472 9504 0,'0'0'0,"-21"0"16,21 21-16,21-21 31,0 0-31,0 0 0,21 0 0,-20-21 15,20 21-15,0 0 0,1 0 16,-1-21-16,0 21 0,1-21 16,-22 21-16,21 0 0,-21 0 0,22-22 15,-22 22-15,-21-21 16</inkml:trace>
  <inkml:trace contextRef="#ctx0" brushRef="#br0" timeOffset="46687.58">12552 85 0,'0'-43'0,"0"86"0,-21-128 16,-1 85 15,1 0-16,0 0 1,0 0 0,0 0-16,21 42 31,0 22-15,0-1-16,0 1 0,0-1 0,0 22 15,0 0-15,0-1 0,0 1 16,0 0-16,0 21 0,0-1 0,0 1 15,0 0-15,0 21 0,0-21 0,-21 21 16,21 0-16,-22 0 16,22 0-16,-21 0 0,0 21 15,0 0-15,0-21 0,0 21 0,-1 1 0,1-1 16,0 0-16,-21 21 0,21-21 16,-22 22-16,22-1 0,-21 0 0,21-20 15,-22 41-15,22-21 0,-21 22 0,21-22 16,-22 22-16,22-1 0,0 1 15,0-1-15,0 1 0,-1 20 0,1-20 16,0 21-16,-21-1 0,21 1 0,-1 0 16,1-1-16,0 1 0,-21 0 15,21 20-15,-1-20 0,1 0 0,0 21 16,0-22-16,0 22 0,0 0 0,-1-21 16,1 20-16,0 1 0,0 0 15,21 0-15,-21 0 0,0 0 16,21-1-16,-22 1 0,22 0 0,0 21 15,-21-21-15,0 0 0,21 21 0,-21-21 16,21-1-16,-21 22 0,21-21 16,-21 21-16,21-21 0,0 21 0,-22-21 15,1 21-15,21 0 0,0-21 0,-21 21 16,0 0-16,0-21 0,21 21 16,0-22-16,0 1 0,-21 21 15,21-21-15,-22 0 0,22 0 0,-21 0 16,21-1-16,-21 1 0,0 0 15,21 0-15,-21 21 0,0-127 0,-22-127 16,22 0-16,0 0 0,-21 0 0,-1 0 16,22 0-16,0 0 0,0 0 15</inkml:trace>
  <inkml:trace contextRef="#ctx0" brushRef="#br0" timeOffset="51252.02">13398 804 0,'0'22'62,"0"-1"-30,0-42 15,0-1-32,0 1-15,0 0 16</inkml:trace>
  <inkml:trace contextRef="#ctx0" brushRef="#br0" timeOffset="54191.51">15071 3323 0,'0'0'0,"-22"-21"15,1 21-15,0-21 0</inkml:trace>
  <inkml:trace contextRef="#ctx0" brushRef="#br0" timeOffset="54680.63">14626 3048 0,'0'0'0,"-21"-21"0,21 0 0,-21 21 0,21-21 16,0-1-16,0 1 0,-21 21 0,21-21 16,-22 21-16,1 0 31,21 21-31,0 43 31,0-43-31,0 21 0,21-21 0,1 1 16,-1-1-16,0 0 0,21 0 15,-21 0-15,43 0 0,-22 1 0,22-22 16,-1 21-16,22-21 0,-22 0 0,22 0 16,0 0-16,-1 0 0,1 0 15,0 0-15,-1-21 0,1 21 0,-21-22 16,20 1-16,-20 21 0,-22-21 16,22 21-16,-43 0 0,21 0 15,-21 0-15,-21-21 0,-21 21 16,-21 0-1,21 0-15,-1 0 0,1 0 16,-21 21-16,21-21 0,-22 0 16,22 0-16,0 21 0,-21-21 0,21 0 15,-22 21-15</inkml:trace>
  <inkml:trace contextRef="#ctx0" brushRef="#br0" timeOffset="54987.95">15282 3239 0,'0'0'0,"-21"0"16,0-22 0,0 22-16,21 22 15,-21-1-15,21 0 16,0 0-16,0 21 0,-22 1 16,22-1-16,0 0 0,0 1 0,0-1 15,0 22-15,0-22 0,-21 21 16,21-20-16,-21 20 0,21 1 0,-21-1 15,21 1-15,0-22 0,0 22 0,-21-1 16,21-21-16,-21 1 0,21-1 16,0 0-16,0-20 0,-22 20 0,22-21 15,0 0-15,0 0 0,0 1 16,22-22 0,-1 0-1,0-22-15,-21 1 0,21 0 0,0 0 16</inkml:trace>
  <inkml:trace contextRef="#ctx0" brushRef="#br0" timeOffset="55255.79">15854 3831 0,'0'0'0,"0"21"31,0 1-31,-21-1 15,-1 0-15,1 21 0,21-21 16,-21 22-16,21-22 0,0 21 0,-21 1 16,0-22-16,21 21 0,-21-21 0,21 22 15,0-22-15,0 0 0,-22 0 16,22 0-16,0 0 0,0 1 16,0-44 15,22 1-31,-22 0 0,21 0 0,-21 0 15</inkml:trace>
  <inkml:trace contextRef="#ctx0" brushRef="#br0" timeOffset="55607.59">15917 3598 0,'0'0'16,"0"-21"-16,0 0 0,0 0 0,-21 0 15,0 21-15,0 0 0,0 0 16,-1 0-16,1 0 0,0 21 15,21 0-15,-21-21 16,21 21-16,0 0 16,21-21-1,0 0-15,0 0 0,1 0 16,20 0-16,-21 0 0,0 0 0,0-21 16,1 21-16,-22-21 15,0 0-15,0 0 16,-22 21-1,1 0-15,0 0 0,-21 0 16,21 0-16,-1 21 0,1 0 0,0 0 16,0-21-16,0 21 0,21 1 15,-21-1-15,21 0 0,0 0 0,0 0 16,0 0-16,0 1 0,21-1 16,0 0-16,0-21 0,0 0 15,0 0-15,1 0 0</inkml:trace>
  <inkml:trace contextRef="#ctx0" brushRef="#br0" timeOffset="56351.63">16298 3810 0,'-21'0'0,"21"21"15,-21-21-15,21 21 0,-21 1 16,21-1-16,-21 0 0,21 0 15,0 0-15,0 0 0,0 22 16,0-22-16,0 0 0,0 21 0,-22-20 16,22-1-16,0 0 0,0 0 15,0 0-15,0 0 0,0 1 0,0-1 16,0-42 15,22-1-15,-22 1-16,0 0 0,0 0 15,0-21-15,0 20 0,21-20 0,-21 21 16,21-21-16,-21 20 0,21-20 16,0 21-16,-21 0 0,21-22 0,1 22 15,-1 0-15,0 0 0,0 21 16,0 0-16,0-21 0,1 21 16,-1 0-16,0 0 0,0 21 15,-21 0-15,21 0 0,-21 0 0,21 1 16,-21-1-16,22 0 0,-22 0 15,0 0-15,0 22 0,0-22 0,0 0 16,0 21-16,0-21 0,0 1 0,0-1 16,0 0-16,0 0 0,0 0 15,0 0-15,0 1 0,0-44 47,0 1-47,0 0 16,0 0-16,0-21 0,0 20 0,21-20 15,0 0-15,0 21 0,-21-22 16,21 1-16,0 21 0,1-22 0,-1 22 16,21-21-16,-21 21 0,0 0 0,1-1 15,-1 22-15,0 0 0,21 0 16,-21 0-16,1 0 0,-1 0 0,0 0 16,0 22-16,0-1 0,-21 0 0,21 0 15,-21 0-15,22 0 0,-22 1 16,0-1-16,0 0 0,0 21 0,0-21 15,0 1-15,0-1 0,0 21 16,0-21-16,0 0 0,0 1 0,-22-1 16,22 0-16,-21-21 0,21 21 15,0 0-15,0-42 47,21 21-47</inkml:trace>
  <inkml:trace contextRef="#ctx0" brushRef="#br0" timeOffset="56828.31">17462 3958 0,'22'0'46,"-1"0"-46,0 0 16,0 0-16,0 0 0,0-21 16,1 21-16,-1 0 0,0-21 15,0 21-15,21 0 0,-42-21 0,43 21 16,-43-21-16,21 21 0,0-22 16,0 22-16,-21-21 0,21 0 15,-21 0-15,-21 21 31,0 0-31,0 0 16,0 0-16,0 0 0,-1 21 0,1-21 16,0 21-16,0 0 0,0 1 15,0-1-15,-1 0 0,1 21 0,0-21 16,0 22-16,0-22 0,21 0 0,0 0 16,-21 22-16,21-22 0,0 0 15,0 0-15,0 0 16,21-21-1,0 0-15,0 0 16,0 0-16,0 0 0,1 0 16,-1 0-16,0-21 0,0 21 15,0-21-15,0 0 0,1 0 16,-1-1-16,0 1 0</inkml:trace>
  <inkml:trace contextRef="#ctx0" brushRef="#br0" timeOffset="58252.07">19050 3408 0,'0'0'0,"0"-21"0,0 0 0,0-1 0,0 1 15,0 0-15,0 0 0,0 0 0,0 0 16,0-1-16,0 1 0,-21 21 16,21-21-16,-21 21 15,-1 21 1,1 0-16,0 1 0,21 20 15,-21-21-15,0 21 0,0 1 0,21-1 16,-22 22-16,1-22 0,21 0 16,-21 1-16,21-1 0,0 21 0,0-20 15,0-1-15,0 0 0,0-20 16,0 20-16,0 0 0,0 1 0,21-22 16,0 21-16,1-21 0,-1 0 0,21 1 15,-21-22-15,22 0 0,-22 21 16,21-21-16,0 0 0,1 0 0,-22-21 15,21-1-15,1 22 0,-1-21 16,0-21-16,1 21 0,-22 0 16,21-22-16,0 22 0,-20-21 0,20-1 15,-21 1-15,0 0 0,0-1 0,1-20 16,-1 21-16,-21-22 0,0 1 16,0-1-16,0 1 0,0 20 0,0-20 15,0 20-15,0 1 0,-21 21 16,-1 0-16,-20 0 0,21-1 0,-21 22 15,-1 0-15,1 0 0,0 22 16,-22-1-16,22 0 0,-1 21 0,-20 1 16,21-1-16,-1 21 0,1-20 0,0 20 15,-1-20-15,22 20 16,0-21-16,0 1 0,0 20 0,21-20 16,0-1-16,0 0 0,0 1 0,0-1 15,21-21-15,0 21 0,0 1 16,0-22-16,22 0 0,-22 0 0,21 0 15,0-21-15,1 0 0,-1 0 16,0 0-16,22 0 0,-22 0 0,1 0 16,-1-21-16,0 0 0,22-21 0,-22 21 15,0-1-15,1 1 0,-22-21 16,21 21-16,-21-22 0,22 22 0,-22 0 16,0 0-16,0 0 0,-21 0 0,0-1 15,21 22-15,-21-21 16,-21 42-1,21 1 1,-21-1-16,0 0 16,21 0-16,0 0 0,-21 0 0,21 1 15,0-1-15,0 0 0,0 0 0,0 0 16,0 0-16,0 1 0,0-1 16,21 0-16,0 0 0,0-21 0,0 0 15,-21 21-15,22-21 0,-1 0 16,0 0-16,0 0 0,0 0 0,0-21 15,1 0-15,-1 0 0,0 0 0,-21-1 16,21 1-16,0 0 16,0 0-16,1 0 0,-22-22 0,21 22 15,0 0-15,-21 0 0,0 42 47,0 0-47,0 0 0,0 1 16,0-1-16,0 0 15,0 0-15,0 0 0,0 0 16,0 1-16,21-1 0,0-21 0,0 21 16,1-21-16,-1 21 15,0-21-15,0 0 0,0 0 16,0 0-16,1 0 0,-22-21 16,21 0-16,-21 0 0,21-1 15,0 1-15,-21-21 0,21 21 0,-21-22 16,21 1-16,1 0 0,-1-1 0,-21 1 15,21-21-15,0 20 0,0-20 16,0 20-16,1-20 0,-1 21 0,-21-22 16,0 43-16,21-21 0,-21 20 15,0-20-15,0 21 0,0 42 16,-21 0 0,21 22-16,-21-1 0,-1 0 15,1 1-15,0-1 0,0 21 16,21-20-16,0-1 0,-21 22 15,21-22-15,-21 0 0,21-21 0,0 22 16,0-22-16,0 21 0,0-21 0,0 1 16,0-1-16,21 0 0,-21 0 15,21 0-15,0-21 0,-21 21 0,21-21 16,0 0-16,1 0 0,-1 0 0,0 0 16,0 0-16,0 0 15,0-21-15,1 0 0,-1 0 0,0 21 16,0-42-16,0 20 0,-21 1 0</inkml:trace>
  <inkml:trace contextRef="#ctx0" brushRef="#br0" timeOffset="58499.93">20256 3577 0,'22'0'31,"-22"-21"-31,42 21 0,-21-21 0,0 21 16,22 0-16,-22 0 0,21 0 0,0 0 15,1-21-15,-22 21 0,21 0 16,1 0-16,-22 0 0,21 0 16,-21 0-16,0 0 0,1 0 0,-1 0 15</inkml:trace>
  <inkml:trace contextRef="#ctx0" brushRef="#br0" timeOffset="60767.72">14901 5503 0,'0'-21'0,"0"0"16,-21 0-16,21 0 16,0 0-1,21-1-15,0 1 0,1 0 0,-1 0 16,21 0-16,0 0 0,1-1 0,-1-20 15,0 21-15,1-21 0,-1 20 16,-21-20-16,22 21 0,-22-21 0,0 20 16,0-20-16,-21 21 0,0-21 15,0 20-15,-21 1 0,0 0 0,-22 0 16,1 21-16,0 0 0,-22 0 16,1 0-16,-1 21 0,22 0 0,-22 0 15,1 22-15,21-1 0,-22 0 16,22 1-16,-1-1 0,1 22 15,21-22-15,0 0 0,0 1 0,-1 20 16,22-42-16,0 22 0,0-1 0,0-21 16,22 21-16,-1-20 0,0-1 15,0 0-15,21-21 0,-20 21 0,20-21 16,0 0-16,1 0 0,-22 0 16,21 0-16,0 0 0,-20 0 0,20 0 15,-42-21-15,21 21 0,-42 0 31,0 0-31,-22 0 0,22 21 16,0 0-16,-21 0 0,21 1 0,-22 20 16,22-21-16,0 21 0,0 1 15,21-1-15,0-21 0,-21 22 0,21-1 16,0-21-16,0 21 0,0-20 16,0-1-16,0 0 0,0 0 0,0 0 15,0 0-15,21-21 0,0 0 16,0 0-16,0 0 15,0 0-15,1-21 0,-1 21 0,0-21 16,0 0-16,0 0 0,0 0 0,22-1 16,-22 1-16,21 0 0,-21-21 15,22 21-15,-22-22 0,21 1 16,1 21-16,-1-22 0,0 22 0,1-21 16,-1 42-16,-21-21 0,21 21 15,-20 0-15,-1 0 0,0 0 0,0 21 16,-21 0-16,21 0 0,-21 0 0,0 1 15,0 20-15,0-21 0,0 0 16,-21 22-16,-21-22 0,21 21 0,-1-21 16,1 0-16,0 1 0,0-1 0,0 0 15,21 0 1,21-42 0,0 0-1,0 0-15,0-1 16,1 1-16,-1 0 0,0 0 0,0 0 15,21-22-15,-20 22 0,-1-21 0,0 0 16,0 20-16,0 1 0,0 0 16,1 0-16,-22 0 0,0 0 0,0 42 31,0 0-31,0 0 0,-22 0 16,22 22-16,-21-22 0,0 21 0,21-21 15,0 22-15,-21-22 0,21 21 16,0-21-16,0 0 0,0 22 0,0-22 15,0 0-15,21 0 0,0 0 0,0-21 16,1 22-16,-1-22 0,0 0 16,0 0-16,21 0 0,-20 0 0,-1 0 15,21 0-15,-21-22 0,22 1 16,-1 21-16,-21-21 0,21 0 16,-20 0-16,20 0 0,-21-22 0,0 22 15,22-21-15,-22 21 0,21-22 0,-21 1 16,22 21-16,-22 0 0,0-22 15,0 22-15,21 21 0,-42-21 0,22 21 16,-1 0-16,0 0 0,-21 21 16,0 0-16,0 0 15,0 1-15,0-1 0,0 0 16,0 0-16,0 0 16,0-42 30,21 21-46,-21-21 0,0 0 16,0 0-16,0-1 0,0 1 16,0 0-16,0 0 0,0 0 15,0 0-15,0-1 0,0 1 0,-21 21 16,0 0-16,0 0 16,-1 0-16,1 0 15,0 21-15,0 22 0,0-22 16,0 0-16,-1 21 0,1 1 0,0-22 15,0 21-15,21 1 0,0-1 16,0-21-16,0 21 0,0-20 0,0 20 16,0-21-16,21 0 0,0 0 0,0 1 15,1-1-15,-1 0 0,21-21 16,-21 21-16,22-21 0,-22 0 0,21 0 16,0 0-16,1 0 0,20 0 0,-20 0 15,-1-21-15,0 21 0,1-21 16,-1 0-16,0-1 0,1 1 0,-22 0 15,21-21-15,-21 21 0,0-22 0,1 22 16,-1-21-16,0-1 16,-21 22-16,0-21 0,0 21 0,0 0 15,0-1-15,0 1 0,-21 21 16,0 0-16,-1 0 0,1 0 16,0 21-16,0 1 0,0-1 0,21 0 15,-21 21-15,-1-21 0,22 1 0,-21 20 16,21-21-16,0 0 0,0 22 15,0-22-15,0 0 0,21 0 0,1 0 16,-1 0-16,0-21 0,21 22 0,-21-1 16,22-21-16,-1 0 0,22 0 15,-22 0-15,0 0 0,1 0 0,20 0 16,-21 0-16,1-21 0,-1-1 16,0 22-16,1-21 0,-22 0 0,21-21 15,-21 21-15,1-1 0,-1 1 16,-21-21-16,0 0 0,21 20 0,-21-20 15,0 21-15,21-21 0,-21 20 16,0 1-16,0 0 0,0 0 0,0 42 47,0 0-47,0 22 0,0-22 0,0 21 16,0 0-16,0 1 0,0-1 0,0 0 15,-21 22-15,21-22 0,-21 22 16,21-22-16,-21 22 0,21-1 15,0 22-15,0-22 0,0 1 0,-22 20 16,22-20-16,-21 21 0,21-22 0,0 85 16,0-63-16,0-22 15,0 22-15,0-21 0,0 20 0,0-20 16,0-1-16,0 1 0,0-22 0,0 22 16,0-22-16,0 0 0,0 1 0,0-1 15,0-21-15,0 0 0,21 0 0,-21 1 16,22-22-16,-22-22 15</inkml:trace>
  <inkml:trace contextRef="#ctx0" brushRef="#br0" timeOffset="61119.15">17822 5800 0,'0'-21'16,"0"42"-16,21-85 0,-21 43 0,22 0 0,-1 0 16,0 0-16,0 21 15,0 0-15,0 0 0,1 0 0,20 0 16,-21 21-16,0 0 0,0 0 0,1 21 15,-1-20-15,-21 20 0,0-21 16,0 21-16,0-20 0,0-1 0,0 21 16,-21-21-16,-22 0 0,22 1 0,0-1 15,-21-21-15,20 21 0,-20-21 16,21 0-16,0 21 0,-22-21 0,22 0 16,0 0-16,0 0 0,0 0 15,21-21 1</inkml:trace>
  <inkml:trace contextRef="#ctx0" brushRef="#br0" timeOffset="62867.56">18457 6117 0,'-42'21'15,"21"-21"-15,42 0 31,0 0-15,0 0-16,0-21 0,22 21 0,-22-21 16,0 0-16,0 0 0,22-22 15,-22 22-15,21-21 0,-21 0 0,22-1 16,-22 1-16,0-22 0,21 1 16,-21 21-16,1-22 0,-1 1 15,0 20-15,-21-20 0,0 20 0,0-20 16,0 21-16,0-1 0,0 22 0,0-21 15,-21 21-15,0-1 0,-1 22 16,1 0-16,-21 0 0,21 0 0,-22 0 16,22 22-16,-21-1 0,21 21 15,-22-21-15,22 22 0,0-1 0,0 21 16,0-20-16,21 20 0,-21 1 0,21-22 16,0 22-16,0-1 0,0 1 15,0-22-15,0 0 0,0 1 0,21-1 16,0 0-16,0-21 0,0 22 15,22-22-15,-22-21 0,0 21 16,21-21-16,-21 21 0,22-21 0,-22 0 16,21 0-16,1 0 0,-22-21 0,21 0 15,-21 21-15,22-21 0,-1 0 16,-21-1-16,21 1 0,-20-21 0,-1 21 16,0 0-16,0-22 0,0 22 0,0-21 15,-21 21-15,22-1 0,-22 1 16,0 42-1,0 1 1,-22-1-16,22 0 0,-21 0 16,21 21-16,-21-20 0,21-1 15,0 0-15,0 0 0,0 0 0,0 0 16,0 1-16,0-1 16,21-21-16,0 0 0,1 21 0,-1-21 15,0 0-15,21 0 0,-21 0 0,1 0 16,20 0-16,0 0 0,-21-21 15,22 21-15,-22-21 0,21-1 0,-21 1 16,22 0-16,-22 0 0,0-21 0,21 20 16,-20 1-16,-1 0 15,-21 0-15,21 21 0,0 0 0,-21 21 32,0 0-17,0 0-15,-21 1 0,0-1 0,21 0 16,0 0-16,0 0 0,0 0 15,0 1-15,0-1 0,0 0 16,0 0-16,21-21 16,0 0-16,0 21 0,0-21 15,1 0-15,-1 0 0,0 0 0,21 0 16,-21 0-16,22-21 0,-22 21 0,21-21 16,-21 0-16,1 0 0,20-1 15,-21 1-15,0 0 0,-21 0 0,21 0 16,-21-22-16,22 1 0,-22 0 0,0 21 15,0-22-15,0 1 0,-22 0 16,1 20-16,0 1 0,0-21 16,-21 42-16,20-21 0,1 0 0,-21 21 15,21 0-15,-22 0 0,22 21 16,0 0-16,-21 0 0,21 0 0,-1 22 16,1-22-16,0 21 0,21 0 0,0-20 15,0 20-15,0 0 0,0-21 16,0 22-16,21-22 0,0 0 0,22 0 15,-22 0-15,0 1 0,21-1 0,-20-21 16,20 0-16,0 21 16,1-21-16,-1 0 0,0 0 0,1 0 15,-1 0-15,21-21 0,-20 21 0,-1-21 16,0-1-16,1 1 0,-1 0 16,-21-21-16,22 21 0,-22-1 0,21-20 15,-21 21-15,0-21 0,1 20 0,-22 1 16,21 21-16,-21 21 15,0 1 1,0-1-16,-21 0 0,21 0 0,0 0 16,-22 22-16,22-22 0,-21 0 15,21 0-15,-21 0 0,21 0 16,0 1-16,0-1 0,0 0 16,0-42 15,21 0-16,0-1-15,1 1 16,-1 0-16,-21 0 0,42-21 0,-21 20 16,0-20-16,1 21 0,-1-21 0,0 20 15,0 1-15,0 0 16,0 0-16,1 21 0,-1 0 0,-21 21 16,0 0-16,0 0 15,0 1-15,0-1 16,0 21-16,0-21 0,0 0 0,0 22 15,0-22-15,0 0 0,0 0 0,0 0 16,0 1-16,21-1 0,0-21 16,0 21-16,-21 0 0,21-21 0,1 0 15,-1 0-15,0 0 0,0 0 0,0 0 16,22 0-16,-22 0 0,0 0 16,21 0-16,-21 0 0,22-21 0,-22 21 15,21-21-15,-21 0 0,1-1 0,-1 1 16,0 0-16,-21 0 0,0 0 15,21 0-15,-21-1 0,21 1 0,-21 0 16,0 0-16,-21 21 63,21 21-63,-21-21 0,21 21 15,-21-21-15,0 0 16</inkml:trace>
  <inkml:trace contextRef="#ctx0" brushRef="#br0" timeOffset="63151.61">20405 5228 0,'-22'0'0,"44"0"0,-65 0 0,22 0 15,0 0-15,0 0 16,0 0 31,-1 0-47,1 0 15,0 0-15,0 0 16,0 21-16</inkml:trace>
  <inkml:trace contextRef="#ctx0" brushRef="#br0" timeOffset="63428.42">18711 5567 0,'0'21'16,"0"-42"-16,21 42 31,1-42-31,20 21 0,0 0 0,-21-21 16,22 21-16,20 0 0,-20 0 0,20-21 15,1 21-15,-1 0 0,-21-22 16,22 22-16,-1 0 0,-20-21 0,-1 21 15,0 0-15,1 0 0,-22 0 0,0 0 16,-63 0 0,21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3:49:12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868 0,'0'-21'15,"0"0"1,0-1-16,0 1 16,0 0-16,0 0 0,0 0 15,0 0-15,-22 21 0,22-22 16,0 44 15,-21-1-15,21 0-16,0 21 0,0 22 15,0-1-15,0 1 0,0 20 16,0-20-16,0 21 0,0-22 0,-21 22 16,21-1-16,0-20 0,-21-1 15,21 22-15,0-21 0,0-22 16,0 21-16,0-20 0,0-1 0,-21-21 15,21 22-15,0-22 0,0 0 16,0-42 15,0 0-31,0-1 0,0 1 16,0-21-16,21 0 0,-21-1 0</inkml:trace>
  <inkml:trace contextRef="#ctx0" brushRef="#br0" timeOffset="311.82">2180 889 0,'0'0'0,"0"-42"0,0 21 0,42-64 16,-42 64 0,0 42-1,0 0-15,0 0 16,0 22-16,-21 20 0,21-21 15,-21 22-15,21-1 0,0 22 16,-21-21-16,0-1 0,0 1 16,21-1-16,0 1 0,0-1 15,-22 1-15,22-1 0,0-21 0,-21 1 16,21-1-16,0 0 0,0 1 16,0-22-16,0 0 0,0 0 0,0 0 15,0-42 16,0 0-31,0 0 0</inkml:trace>
  <inkml:trace contextRef="#ctx0" brushRef="#br0" timeOffset="531.69">1693 1566 0,'0'0'0,"-21"0"16,21-21-1,21 21-15,0 0 16,1 0-16,-1-21 0,21 21 0,-21-21 16,22 21-16,-22 0 0,21-21 15,0 21-15,-20-21 0,20 21 0,-21 0 16,0 0-16,0 0 0,1 0 16,-1 0-16,0 0 15</inkml:trace>
  <inkml:trace contextRef="#ctx0" brushRef="#br0" timeOffset="1136.33">2773 1566 0,'0'0'0,"21"0"0,0 0 31,-21-21-31,0 0 0,21 21 0,-21-21 16,0 0-16,0 0 0,0-1 16,0 1-16,0 0 0,-21 0 15,21 0-15,-21 0 0,0 21 16,0-22-16,-1 22 0,1 0 0,0 0 16,0 0-16,0 0 0,-22 0 15,22 22-15,0-1 0,-21 0 0,-1 0 16,22 21-16,-21 1 0,21-1 15,0 0-15,-1 1 0,1-1 0,0 0 16,21 1-16,0-1 0,0-21 16,0 22-16,0-22 0,0 0 0,21 0 15,0 0-15,1-21 16,-1 0-16,21 0 0,0 0 0,-20 0 16,20 0-16,0-21 0,1 0 15,-1 0-15,0-22 0,1 22 0,-1-21 16,-21 0-16,21-1 0,-20 1 15,-1 21-15,0-22 0,-21 1 16,0 21-16,0 0 0,0 0 0,0-1 16,0 1-16,-21 21 15,0 0-15,-1 0 0,22 21 16,0 1-16,-21-1 0,0 0 16,21 0-16,0 0 0,0 22 0,0-1 15,0-21-15,0 21 16,0-20-16,0-1 0,0 21 0,0-21 15,21 0-15,0 1 0,1-22 16,-1 21-16,0-21 0,0 0 0,0 0 16,0 0-16,22 0 0,-22 0 15,0-21-15,0-1 0,0 1 0,22 0 16,-22 0-16,0-21 0,0 20 16,-21-20-16,21 21 0</inkml:trace>
  <inkml:trace contextRef="#ctx0" brushRef="#br0" timeOffset="1560.1">3281 1418 0,'0'21'32,"0"1"-17,0-1-15,-21 0 0,21 0 0,0 0 16,0 22-16,0-22 0,0 21 16,-22-21-16,22 22 0,0-22 0,0 0 15,-21 0-15,21 0 0,0 0 16,0 1-16,0-1 15,0-42 17,0-1-32,0 1 0,0 0 0,0-21 15,0 21-15,0-22 0,0 22 0,0-21 16,0 21-16,21-22 16,-21 22-16,22-21 0,20 21 0,-21-1 15,0 1-15,22 0 0,-1 21 16,-21 0-16,21-21 0,-20 21 0,20 0 15,-21 0-15,21 21 0,-20 0 16,-1 0-16,0 1 0,-21-1 0,0 0 16,0 0-16,0 21 0,0-20 15,0-1-15,0 21 0,0-21 0,0 0 16,0 1-16,0-1 0,0 0 16,0 0-16,0 0 0,0 0 15,21-42 16,0 0-31</inkml:trace>
  <inkml:trace contextRef="#ctx0" brushRef="#br0" timeOffset="2404.62">4445 1461 0,'0'0'16,"0"-22"-16,21-41 15,-21 42-15,-21 0 16,0-1-16,0 1 0,-1 0 16,-20 21-16,21 0 0,0 0 15,0 0-15,-1 0 0,1 0 0,0 21 16,0 0-16,0 1 0,0-1 16,-1 21-16,1-21 0,0 22 0,0-22 15,0 21-15,0 0 0,-1 1 16,22-22-16,0 21 0,0-21 0,0 22 15,0-22-15,0 0 0,0 0 16,22-21-16,-1 21 0,21-21 0,-21 0 16,0 0-16,1 0 15,20 0-15,-21 0 0,21-21 0,1 0 16,-22 0-16,21-21 0,-21 20 16,1-20-16,-1 0 0,0-1 0,0-20 15,0 21-15,0-1 0,-21-20 16,22-1-16,-22 22 0,0-22 0,0 22 15,0 0-15,0-1 0,0 1 16,0 21-16,0 0 0,0-22 0,0 22 16,0 42-1,0 1-15,-22-1 16,22 0-16,-21 21 0,21 1 16,-21-1-16,21 21 0,0-20 15,0-1-15,0 0 0,-21 1 16,21-1-16,0 0 0,0 1 0,0-1 15,0 0-15,0-20 0,0 20 16,0-21-16,21 21 0,-21-20 0,21-1 16,0-21-16,1 21 0,-1-21 15,0 0-15,21 0 0,-21 0 0,22 0 16,-22 0-16,21-21 0,-21 0 16,22-1-16,-22-20 0,21 0 0,-21-1 15,1 1-15,20 0 0,-21-1 16,0-20-16,0-1 0,1 1 0,-22-1 15,0 1-15,21-1 16,-21 22-16,0-21 0,0 20 0,0 22 16,0-21-16,0 21 0,0 42 31,0 0-31,-21 21 0,-1 1 16,22-1-16,0 21 0,-21-20 0,21 20 15,-21-20-15,21 20 0,-21-21 16,21 22-16,0-22 0,0 1 0,0-1 15,0 0-15,0 1 0,0-1 0,0 0 16,0-21-16,0 22 0,0-22 16,0 0-16,0 0 0,21-21 15,-21 21-15,21-21 16,0 0-16,1 0 0,-1-21 0,21 0 16,-21 0-16,0 0 0,22 0 15,-22-22-15,0 22 0,21-21 0</inkml:trace>
  <inkml:trace contextRef="#ctx0" brushRef="#br0" timeOffset="2784.41">5461 1439 0,'0'0'0,"0"22"0,0-1 0,0 0 16,21-21-1,0 0 1,0 0-16,22 0 0,-22 0 15,0 0-15,0-21 0,22 21 16,-22-21-16,0-1 0,21 1 0,-21 21 16,1-21-16,-22 0 0,0 0 15,0 0-15,0-1 0,0 1 16,0 0-16,-22 21 16,1 0-16,0 0 0,-21 0 0,21 21 15,-22 0-15,22 1 0,-21-1 16,21 0-16,-1 0 0,1 21 0,0-20 15,0 20-15,21-21 0,0 21 16,0-20-16,0 20 0,0-21 16,0 0-16,21 0 0,0 1 0,0-1 15,22 0-15,-22-21 0,21 0 16,-21 0-16,22 0 0,-1 0 0,0 0 16,1-21-16,-1 0 0,-21-1 15,22 1-15,-22 0 0,0 0 0,21-21 16</inkml:trace>
  <inkml:trace contextRef="#ctx0" brushRef="#br0" timeOffset="4521.13">8297 953 0,'0'0'16,"0"-22"-16,21 1 0,-21 0 16,0 0-16,0 0 0,0 0 15,0-1-15,-21 22 16,0 0 0,0 22-1,21-1-15,-21 21 0,0 0 0,21 22 16,-22-22-16,1 22 0,0-1 15,0 1-15,0-1 0,-22 1 0,22 20 16,-21-20-16,21-1 0,-22-20 0,22 20 16,-21-20-16,21-1 0,0 0 15,-1 1-15,1-22 0,0 0 0,21 0 16,0 0 0,0-42-1,0 0-15,0 0 0,0-22 16,0 22-16,0-21 0,21-22 15,0 22-15,1 0 0,-22-1 0,21-20 16,-21 21-16,21-1 0,-21 1 16,0 21-16,21-22 0,-21 22 0,21 0 15,-21 0-15,21 21 0,1 21 32,-22 0-17,21 22-15,-21-22 0,21 21 0,-21-21 16,0 22-16,0-1 0,21-21 15,0 21-15,-21 1 0,21-1 0,1-21 16,-1 22-16,0-22 0,0 0 0,0 0 16,0-21-16,1 21 0,20-21 15,-21 0-15,21 0 0,-20 0 0,-1-21 16,21 21-16,0-21 0,-20-21 16,-1 20-16,21-20 0,-21 21 0,0-21 15,1-1-15,-1-20 0,0 20 16,0-20-16,-21 21 0,21-22 0,-21 1 15,0-1-15,0 1 16,0 20-16,0-20 0,-21-1 0,0 22 16,0 0-16,-22-1 0,22 22 15,0 0-15,-21-21 0,21 42 0,-1-22 16,-20 22-16,21 0 0,0 0 0,-22 0 16,22 22-16,-21-1 0,21 21 15,-22 0-15,22 1 0,0 20 0,0 1 16,0-1-16,0 1 0,-1-1 15,22 1-15,-21-22 0,21 22 0,0-1 16,0-21-16,0 1 0,21 20 16,1-20-16,-1-22 0,0 21 0,21-21 15,-21 0-15,1 1 16,20-1-16,-21 0 0,21-21 0,1 0 16,-22 0-16,21 0 0,1-21 15,-22 0-15,21-1 0,0 1 0,1 0 16,-1 0-16,0-21 0,-20 20 0,20 1 15,-21-21-15,21 21 0,-20 0 16,-1-1-16,0 1 0,0 21 0,-21-21 16,0 0-16,21 21 0,-21 21 31,0 0-15,0 0-16,-21 1 0,21-1 15,-21 21-15,21-21 0,0 0 16,0 1-16,0-1 0,0 0 15,0 0-15,0 0 0,0 0 0,21 1 16,0-22-16,0 21 0,1-21 16,-1 0-16,0 0 0,21 0 0,-21 0 15,22 0-15,-22-21 0,21 21 16,-21-22-16,1 1 0,-1-21 0,0 21 16,0 0-16,0-1 0,0-20 0,1 21 15,-22 0-15,0 0 0,0-1 16,0 1-16,21 21 0,-21-21 0,0 0 31,0 42-15,-21 0-1,21 0-15,-22 1 0,22-1 16,-21 21-16,21-21 0,0 22 0,0-1 16,-21 0-16,21 1 0,-21 20 15,21-21-15,0 22 0,0-22 0,0 1 16,0 20-16,0-21 0,0 22 15,0-22-15,0 22 0,0-22 0,0 22 16,0-22-16,-21 21 0,0-20 0,21 20 16,-22-20-16,22-1 0,-21 0 15,0 1-15,21-1 0,-21-21 0,0 21 16,0-20-16,-1-1 0,1-21 16,0 21-16,0-21 0,-21 0 15,20 0-15,-20 0 0,21 0 0,-21 0 16,-22 0-16,22-21 0,-1 0 0,1-22 15,-21 22-15,20 0 0,1-21 16,0 20-16,20-20 0,-20 21 0,21 0 16,0-22-16,0 22 0,21 0 0,0 0 15,0 0-15,0 0 0,0-22 16,0 22-16,21 0 0,0 0 0,0-22 16,0 22-16,22-21 0,-1 21 15</inkml:trace>
  <inkml:trace contextRef="#ctx0" brushRef="#br0" timeOffset="6972.92">9483 1418 0,'0'0'16,"0"-21"-16,0 0 15,0 42 16,0 0-31,0 0 0,0 1 16,0-1-16,0 0 0,0 21 16,0 1-16,0-22 0,0 21 0,0-21 15,-22 22-15,22-22 0,0 0 0,0 0 16,0 0-16,0 0 0,-21-21 16,21 22-16,0-44 31,0 1-31,0 0 0,0 0 15,0-21-15,0 20 0,0-20 16,0 21-16,21-21 0,-21 20 0,0 1 16,0 0-16,22 0 0,-1 0 15,-21 0-15,21 21 0,0 0 16,0-22-16,0 22 0,1 0 16,-1 22-16,0-1 15,0 0-15,0 0 0,-21 0 0,21 22 16,1-22-16,-22 0 0,21 21 15,-21-21-15,21 1 0,-21-1 0,21 0 16,0 0-16,0 0 0,-21 0 16,22-21-16,-1 0 0,0 0 15,-21-21 1,21 0-16,0 21 0,-21-42 16,0 21-16,21-1 0,1-20 15,-1 21-15,0-21 0,0-1 16,0 22-16,0-21 0,1 21 0,-1-22 15,0 22-15,21 0 0,-21 0 0,1 0 16,20 21-16,-21-22 0,0 22 16,0 0-16,1 0 0,-1 0 0,0 22 15,0-1-15,-21 0 16,0 0-16,0 0 0,21 0 0,-21 22 16,0-22-16,0 0 0,0 0 15,0 22-15,0-22 0,0 0 0,0 0 16,0 0-16,0 0 31,0-42-15,0 0-16,0 0 15,0 0-15,0 0 0,0-1 0,0 1 16,0 0-16,0 0 0,0-21 16,0 20-16,-21 1 0,21 0 0,-21 0 15,0 0-15,21 0 0,-21-1 0,-1 22 16,1 0-16,0-21 0,0 21 15,0 0-15,0 0 0,-22 0 0,22 21 16,-21 1-16,21-22 0,-22 42 16,22-21-16,0 0 0,0 0 0,0 22 15,-1-22-15,22 21 0,-21 1 16,21-22-16,0 21 0,0-21 16,0 22-16,21-22 0,1 0 0,-1 0 15,-21 0-15,21 0 0,21-21 16,-21 0-16,1 22 0,-1-22 0,21 0 15,-21 0-15,0 0 0,1-22 16,20 1-16,-21 0 0,0 0 0,0 0 16,1-22-16,-1 22 0,0-21 0,-21 21 15,21-22-15,0 1 16,-21 21-16,21 0 0,-21-22 0,0 22 16,0 0-16,-21 42 46,21 0-46,0 1 0,-21-1 16,21 0-16,0 21 0,0-21 0,0 1 16,0 20-16,0-21 0,0 0 15,0 0-15,0 22 0,21-22 0,0-21 16,-21 21-16,22 0 0,-1-21 16,0 0-16,0 0 0,0 0 0,0 0 15,1 0-15,-1 0 0,0-21 0,0 0 16,0 0-16,0 0 15,1-1-15,-1-20 0,0 21 0,0-21 0,0 20 16,-21 1-16,0-21 16,0 21-16,0 0 0,0-1 15,0 1-15,0 42 32,0 1-32,-21-1 0,21 0 15,-21 0-15,21 0 0,0 0 16,-21 22-16,21-22 0,0 0 0,0 21 15,0-20-15,0-1 0,0 0 16,0 0-16,0 0 0,0 0 16,0-42 31,0 0-47,0 0 0,0 0 0,21 0 15,-21-22-15,21 22 0,-21-21 16,21 21-16,-21-1 0,21-20 0,-21 21 15,22 0-15,-1 0 0,0-1 16,0 1-16,0 21 0,-21-21 0,21 21 16,1 0-16,-1 0 0,0 0 15,0 21-15,-21 0 16,21 1-16,-21-1 0,0 0 16,0 0-16,0 0 0,0 22 0,0-22 15,0 21-15,0-21 0,0 0 0,0 1 16,21-1-16,-21 0 15,0 0-15,0 0 0,22-21 16,-1 0-16,0 0 16,0 0-16,0-21 15,0 0-15,1 0 0,-1 0 0,0-1 16,0-20-16,0 21 0,0-21 16,1 20-16,-1-20 0,-21 21 0,21-21 15,0 20-15,0 1 0,-21 0 0,0 0 16,21 21-16,-21 21 31,0 0-31,0 0 16,0 1-16,0-1 0,0 0 15,0 0-15,0 21 0,0-20 0,0-1 16,0 0-16,0 0 0,0 0 16,0 0-16,0 1 0,22-1 0,-22 0 15,21-21-15,0 0 16,0 0-16,0 0 0,0 0 15,1 0-15,-1 0 0,0-21 16,0 0-16,21-1 0,-20 1 0,-1 0 16,0-21-16,0 21 0,0-1 0,0-20 15,1 21-15,-1 0 0,-21-22 16,21 22-16,-21 0 16,0 42-1,0 0 1,0 1-16,0-1 0,0 21 15,0-21-15,0 0 0,0 1 16,0 20-16,0-21 0,0 0 0,0 0 16,0 1-16,21-1 0,0 0 0,0-21 15,1 21-15,-1-21 0,0 21 16,0-21-16,21 0 0,-20 0 0,-1 0 16,0 0-16,0-21 0,0 0 15,0 0-15,1 0 0,-1-1 0,0 1 16,0-21-16,0 0 0,0 20 15,1-20-15,-1 21 0,0-21 16,0-1-16,0 22 0,-21 0 0,21 0 16,1 0-16,-1 21 0,0 0 15,0 0 1,-21 21 0,0 0-16,0 0 15,0 0 1,21-21-1,-21-21 32,21 21-47,-21-21 0,0 0 16,0 0-16,0-1 16,-21 22-1,0 0 1,0 0-16,0 0 0,21 22 0,-21-22 15,-1 21-15,1 0 0,21 0 0,-21 0 16,0 0-16,0 22 0,21-22 16,0 21-16,-21-21 0,21 22 15,0-22-15,0 21 0,0-21 16,0 1-16,0-1 0,0 0 0,21 0 16,-21 0-16,21-21 0,0 21 0,0-21 15,0 0-15,1 0 0,-1 0 16,0 0-16,0 0 0,21-21 0,-20 0 15,-1 0-15,0 0 0,0 0 16,0-1-16,0 1 0,1 0 0,-1-21 16,-21 21-16,0-1 0,0 1 0,21 0 15</inkml:trace>
  <inkml:trace contextRef="#ctx0" brushRef="#br0" timeOffset="7315.72">11938 1080 0,'0'0'0,"-21"21"0,0 0 15,-1 0-15,44 0 16,-1-21-1,0 0-15,0 0 16,0 0-16,22 0 0,-22 0 0,0-21 16,0 21-16,0 0 0,-21-21 15,0 0-15,0 0 16,-21-1-16,0 22 16,0 0-16,0 0 0,-1 0 0,1 0 15,0 0-15,0 22 16,21-1-16,-21 0 0,0-21 15,21 21-15</inkml:trace>
  <inkml:trace contextRef="#ctx0" brushRef="#br0" timeOffset="7984.61">13758 1418 0,'0'0'0,"21"-21"0,1 0 0,-1 21 16,-21-21-16,21 21 0,0-21 16,-21-1-16,21 1 0,-21 0 15,0 0-15,0 0 16,0 0-16,0-1 0,0 1 15,-21 21-15,0 0 0,0 0 16,0 0-16,-1 0 0,1 0 0,-21 21 16,21-21-16,0 43 15,-1-22-15,1 0 0,0 21 0,0-20 16,0 20-16,0 0 0,21 1 0,0-1 16,0 0-16,0 1 0,0-1 15,0 0-15,0 1 0,0-22 0,21 21 16,0-21-16,0 0 0,0 1 15,0-22-15,1 21 0,20-21 0,-21 0 16,21 0-16,1 0 0,-1 0 0,0-21 16,1-1-16,-1 1 0,0 0 15,1-21-15,-1-1 0,0 1 0</inkml:trace>
  <inkml:trace contextRef="#ctx0" brushRef="#br0" timeOffset="9920.51">14457 889 0,'0'0'0,"0"-42"0,0-1 0,21 1 0,-21 0 16,0 21-16,0-1 0,0 1 16,0 42-1,0 1-15,-21 20 16,21 0-16,-21 22 0,21-22 0,0 22 16,-22-1-16,22 22 0,-21-22 15,0 1-15,21-22 0,-21 22 0,0-1 16,21-21-16,0 1 0,-21 20 0,21-20 15,-22-22-15,22 21 0,0-21 16,-21 22-16,21-22 16,0 0-16,0-42 31,0 0-31,0-1 0,21-20 0,-21 21 16,22-21-16,-1 20 0,-21-20 15,21 21-15,0-21 0,-21 20 0,21 1 16,0 0-16,1 0 0,-1 21 15,0 0-15,0 21 16,0 0 0,-21 0-16,0 1 15,0 20-15,0-21 0,0 0 0,21 0 16,1 1-16,-22 20 16,21-21-16,0 0 0,0 0 0,-21 1 15,21-22-15,0 21 0,22 0 0,-22-21 16,0 0-16,0 0 0,22 0 15,-22 0-15,21 0 0,0-21 0,1 0 16,-1-1-16,-21 1 0,22 0 16,-1 0-16,-21 0 0,21-22 0,-20 22 15,-1-21-15,-21 0 0,0 20 16,0-20-16,0 0 0,0 21 0,0-22 16,0 22-16,0 0 0,-21 0 0,-1 0 15,1 21-15,0 0 0,-21 0 16,21 0-16,-22 0 0,22 21 15,-21 0-15,21 0 0,-22 0 16,22 0-16,0 22 0,0-22 0,0 21 16,-1-21-16,22 22 0,0-22 15,0 21-15,0-21 0,0 1 0,0-1 16,0 0-16,22 0 0,-1 0 0,0-21 16,21 0-16,-21 0 0,1 0 15,20 0-15,0 0 0,-21 0 0,22 0 16,-22-21-16,21 0 0,-21 0 15,1 0-15,20-1 0,-21-20 0,0 21 16,0-21-16,-21 20 0,0-20 16,22 21-16,-22 0 0,0 0 15,0-1-15,0 1 0,-22 21 32,1 21-32,0 1 15,21-1-15,-21 21 0,21-21 16,0 0-16,0 1 0,0 20 0,0-21 15,0 0-15,0 0 0,21 22 0,0-22 16,0 0-16,1-21 0,-1 21 16,0 0-16,21-21 0,-21 0 15,22 0-15,-22 0 0,21 0 0,-21 0 16,22 0-16,-1-21 0,-21 0 16,0 0-16,1 0 0,-1 0 0,0-1 15,0 1-15,0 0 0,0-21 16,-21 21-16,0-22 0,0 22 0,0 0 15,0 0-15,0 0 0,0 42 32,-21 0-32,0 0 15,21 0-15,-21 0 0,21 1 16,0-1-16,-21 21 0,21-21 0,-21 0 16,21 1-16,0 20 0,0-21 15,0 0-15,0 0 16,0 1-16,21-22 31,0-22-31,-21 1 0,21 21 16,0-42-16,-21 21 0,21 0 15,1-1-15,-1-20 0,0 21 0,0 0 16,0-22-16,0 22 0,-21 0 16,22 0-16,-1 21 0,0-21 0,0 21 31,-21 21-31,0 0 15,0 0-15,0 0 0,0 1 16,21-1-16,-21 21 0,0-21 16,0 0-16,21 1 0,1-22 15,-1 21-15,0 0 0,0 0 0,0-21 16,0 0-16,22 0 0,-22 0 16,21 0-16,1 0 0,-1 0 0,0 0 15,22 0-15,-22-21 0,0 0 16,1 0-16,-1-1 0,-21 1 0,22 0 15,-22 0-15,0-21 0,0 20 16,-21-20-16,0 21 0,0-21 0,0 20 16,0 1-16,0 0 0,-21 0 15,0 0-15,-22 21 0,22 0 0,-21 0 16,0 0-16,-1 0 0,1 0 16,0 21-16,-1 0 0,1 0 15,0 22-15,-1-22 0,22 0 0,0 21 16,0-21-16,21 1 0,0-1 0,0 0 15,0 0-15,0 0 0,21 0 16,21 1-16,-21-22 0,22 0 0,-22 21 16,21-21-16,1 0 0,-1 0 15,0 0-15,1 0 0,-22-21 0,21-1 16,-21 22-16,22-21 0,-22 0 16,0 0-16,0 21 0,-21-21 0,0 0 15,0-1-15,21 22 0,-21-21 16,0 42 15,0 1-31,-21-1 16,21 21-16,-21-21 0,21 22 0,0-22 15,0 21-15,-21 22 0,0-22 16,21 0-16,-22 22 0,22-22 0,0 22 16,0-22-16,0 21 0,0-20 0,0 20 15,0 1-15,0-1 0,0 22 16,0-22-16,0 1 0,0 21 0,0-22 15,0 1-15,0-1 0,0 1 0,0-1 16,0 1-16,0-22 0,0 0 16,0 1-16,0-1 0,0 0 15,0-21-15,0 1 0,0-1 0,0 0 16,-21-21-16,0 0 0,0 0 16,21-21-16,-21 0 0,0-1 15,-1 1-15,1-21 0,0 0 0,0-1 16,0 1-16,0-22 0,21 1 0,-22-1 15,22-20-15,-21 20 0,21-20 16,0 20-16,0-21 0,0 22 0,0 21 16,21-22-16,1 22 0,-1-1 15,0 1-15,0 0 0,0-1 16,0 1-16,1 0 0,20 21 0,-21-22 16,0 1-16,22 21 0,-22-22 15,0 22-15,21-21 0,1 21 0,-22-22 16,21 1-16,0 21 0,-20 0 0</inkml:trace>
  <inkml:trace contextRef="#ctx0" brushRef="#br0" timeOffset="11500.04">17208 1461 0,'-42'0'31,"21"0"-15,42 0 15,0-22-31,0 22 16,-21-21-16,22 21 0,-1-21 15,0 21-15,0-21 0,-21 0 0,21 0 16,-21-1-16,0 1 16,0 0-16,-21 21 15,0 0-15,0 0 16,0 0-16,-1 0 0,1 0 0,0 21 15,0 0-15,0 22 0,0-22 16,-1 0-16,1 21 0,0-20 16,21 20-16,0-21 0,0 21 0,0-20 15,0-1-15,0 21 0,0-21 16,0 0-16,21 1 0,22-22 0,-22 21 16,0-21-16,21 0 0,1 0 15,-1 0-15,-21 0 0,21 0 0,22 0 16,-22-21-16,-21 21 0,22-22 0,-1 1 15,0 0-15,-20 0 0,-1-21 16,21 20-16,-21 1 0,-21-21 0,21 21 16,-21 0-16,0-1 0,0 1 15,0 0-15,0 0 0,-21 21 32,0 21-17,21 0-15,-21 0 16,21 1-16,0-1 0,0 21 15,0-21-15,0 0 0,0 1 0,0 20 16,0-21-16,0 0 0,21 0 16,0 1-16,0-22 0,1 21 0,-1-21 15,0 0-15,0 0 0,0 0 16,22 0-16,-22 0 0,0 0 16,0 0-16,21-21 0,-20-1 0,-1 1 15,0-21-15,0 21 0,0 0 0,0-22 16,1 22-16,-1-21 0,-21 21 15,0-1-15,0 1 0,21 0 16,-21 0-16,-21 42 31,0 0-31,21 0 0,0 1 0,-22-1 16,1 0-16,21 0 0,0 21 16,-21-20-16,0-1 0,21 0 0,-21 21 15,21-21-15,0 1 0,0-1 16,0 0-16,0-42 47,21 21-47,0-21 0,-21-1 15,21 1-15,0-21 0,1 21 16,-1 0-16,0-22 0,21 22 0,-21 0 16,1 0-16,-1 0 0,0-1 15,0 1-15,0 21 0,0 0 16,-21 21-1,0 1 1,0-1-16,0 0 0,0 0 0,0 0 16,-21 0-16,21 1 0,0-1 15,0 0-15,0 0 0,0 0 16,21 0-16,1 1 16,-1-22-16,21 0 0,-21 21 0,22-21 15,-1 0-15,0 0 0,1 0 16,20 0-16,-21 0 0,1-21 0,-1-1 15,0 1-15,1 0 0,-1 0 0,-21 0 16,0-22-16,1 22 0,-1-21 16,0 0-16,-21 20 0,21-20 0,-21 0 15,0 21-15,0-1 0,0 1 16,0 0-16,-21 0 0,0 21 0,0 0 16,-1 0-16,1 0 15,-21 0-15,21 0 0,-22 21 0,22 0 16,0 0-16,-21 1 0,21 20 0,-1-21 15,1 0-15,21 0 0,-21 1 16,21-1-16,0 0 0,0 0 0,0 0 16,21 0-16,0 1 0,1-22 15,-1 0-15,0 21 0,0-21 0,0 0 16,0 0-16,1 0 0,-1 0 16,0-21-16,0 21 0,0-22 0,0 1 15,1 21-15,-1-21 0,0 0 16,0 0-16,-21 0 15,21 21-15,0 0 0,-21-22 0,0 44 47,0-1-47,0 0 16,0 0-16,0 21 0,-21-20 0,0 20 16,21 0-16,0 1 0,-21-1 0,21 21 15,-21-20-15,21 20 0,-21 1 16,21-22-16,-22 22 0,22-1 0,0 1 15,0-1-15,-21 22 0,21-22 16,0 22-16,0-22 0,0 22 0,0-21 16,0-1-16,0 22 0,0-22 0,0 1 15,0-1-15,21 1 0,-21-1 16,0-20-16,0 20 0,0-21 16,0 1-16,0-1 0,0 0 0,0-20 15,0-1-15,-21 0 0,0 0 16,0-21-16,0 0 0,0 0 15,-1 0-15,1 0 0,0-21 0,21 0 16,0 0-16,-21-1 16,21 1-16,0 0 0,-21 0 0,21-21 15,0 20-15,0-20 0,0 0 0,0-1 16,0-20-16,0 21 0</inkml:trace>
  <inkml:trace contextRef="#ctx0" brushRef="#br0" timeOffset="11723.91">17907 995 0,'0'-21'0,"0"0"31</inkml:trace>
  <inkml:trace contextRef="#ctx0" brushRef="#br0" timeOffset="12543.8">20002 995 0,'0'0'0,"0"21"16,0 0-1,22-21 17,-1-21-32,0 21 0,0-21 15,21 0-15,1 0 0,-22-1 16,21 1-16,1 0 0,-1-21 0,0 21 16,1-22-16,-22 22 0,0-21 15,0 21-15,-21-22 0,0 22 0,0-21 16,-21 21-16,0-1 15,0 1-15,-22 0 0,1 0 0,0 21 16,-1 0-16,-20 0 0,20 0 16,-20 21-16,21-21 0,-1 42 0,1-20 15,0 20-15,-1 0 0,1 1 16,21 20-16,0-21 0,21 22 0,0-22 16,0 22-16,0-22 0,0 0 15,0 1-15,21-22 0,0 21 0,21-21 16,-21 1-16,1-1 0,20-21 15,0 21-15,-21-21 0,22 0 0,-22 0 16,21 0-16,-21 0 0,1 0 16,-1-21-16,-21 0 15,0-1-15,0 1 0,0 0 16,-21 21-16,-1-21 0,1 0 0,-21 21 16,21 0-16,0 0 0,-22 21 15,1 0-15,21 0 0,-22 0 0,1 1 16,0 20-16,21 0 0,-22 1 0,22-1 15,-21 0-15,21 1 0,-1-1 16,22 0-16,0 1 0,0-22 16,0 21-16,0-21 0,22 22 0,-1-22 15,0 0-15,21-21 0,-21 21 0,22-21 16,-1 0-16,0 0 0,1 0 16,-1 0-16,0-21 0,1 0 15,20 0-15,-20-1 0,-1-20 16,21 0-16,1-1 0,-22 1 0</inkml:trace>
  <inkml:trace contextRef="#ctx0" brushRef="#br0" timeOffset="12840.63">20849 381 0,'-21'-127'31,"42"254"-31,-63-254 0,21 127 0,-1 21 16,1 0-16,0 22 0,0 20 0,0-20 15,21 20-15,-21 1 16,-1-1-16,1 22 0,0-22 0,0 22 16,21-22-16,0 22 0,-21-21 15,21-1-15,-21 1 0,21-1 0,-22 1 16,22-22-16,0 0 0,0 1 16,-21-1-16,21-21 0,0 21 0,-21-20 15,21-1-15,0 0 0,0 0 16,21-21-1,0 0-15,1-21 16,-1 0-16,0 0 0,0-1 0,0 1 16,0-21-16,1 21 0</inkml:trace>
  <inkml:trace contextRef="#ctx0" brushRef="#br0" timeOffset="13856.52">20786 1312 0,'0'22'0,"0"-1"0,0 0 16,0 0-16,0 0 15,0 0-15,0 1 16,21-22 0,0 0-1,0 0-15,0-22 0,0 22 0,1-21 16,-1 0-16,0 0 0,0 0 16,0 0-16,-21-1 0,0-20 0,21 21 15,-21 0-15,0-22 16,0 22-16,0 0 0,-21 21 15,0 0 1,0 0-16,0 21 0,-22 0 0,22 22 16,0-22-16,0 21 0,0-21 15,0 22-15,-1-22 0,1 0 0,21 21 16,-21-20-16,21-1 0,0 0 16,0 0-16,0 0 0,21 0 15,0-21-15,1 0 0,20 0 16,-21 0-16,0 0 0,22 0 0,-22 0 15,21-21-15,-21 0 0,22 0 16,-22 0-16,21 0 0,-21-1 16,22 1-16,-22 0 0,0-21 0,0 21 15,0-22-15,-21 22 0,0 0 16,21 0-16,-21 0 0,0-1 0,0 1 16,0 42-1,0 1-15,-21-1 16,21 0-16,-21 0 0,21 21 15,0-20-15,-21-1 0,21 0 0,0 0 16,-21 21-16,21-20 0,0-1 16,0 0-16,0 0 0,0 0 15,0 0 1,0-42 0,0 0-1,0 0-15,0 0 16,0 0-16,21-22 0,-21 22 0,21-21 15,-21 21-15,21-1 0,-21-20 16,0 21-16,21 0 0,1 0 0,-1-1 16,0 1-16,0 0 0,0 21 15,0 0-15,1 0 0,-1 0 0,0 0 16,0 0-16,0 21 0,0 0 16,1 1-16,-1 20 0,-21-21 0,0 0 15,21 22-15,-21-22 0,0 0 16,0 21-16,0-21 0,0 1 15,0-1-15,0 0 0,0 0 0,0 0 16,-21-21 0,0 0 15,21-21-31,0 0 0,0 0 16,0 0-16,0-1 0,0 1 15,0-21-15,21 21 0,-21-22 16,21 22-16,21-21 0,-21 0 0,1 20 15,20 1-15,0 0 0,-21 0 16,22 0-16,-1 21 0,-21 0 0,22 0 16,-22 21-16,0 0 0,0 0 15,0 0-15,0 22 0,-21-22 0,0 21 16,0-21-16,0 22 0,0-22 16,0 21-16,0-21 0,-21 1 0,0-1 15,21 0-15,-21 0 0,0 0 16,0 0-16,-1 1 15,1-22 1,21-22 0,0 1-16,21 21 0,1-21 15,-1 0-15,21 0 0</inkml:trace>
  <inkml:trace contextRef="#ctx0" brushRef="#br0" timeOffset="14692.02">22225 1355 0,'0'21'16,"21"-21"31,0 0-47,0 0 0,1 0 16,-1-21-16,0 0 15,0-1-15,0 1 16,-21 0-16,21 0 0,-21 0 15,0 0-15,0-1 16,0 1-16,-21 21 16,0 0-16,0 0 0,0 0 15,0 21-15,-1 1 0,1-1 16,0 21-16,0-21 0,0 0 0,0 1 16,21 20-16,-22-21 0,22 0 15,0 0-15,0 1 0,0-1 0,0 0 16,0 0-16,0 0 0,22-21 15,-1 21-15,0-21 0,0 0 16,21 0-16,-20 0 0,20 0 16,0 0-16,1 0 0,-1 0 0,0-21 15,1 21-15,-1-21 0,-21 0 16,21 0-16,-20 0 0,-1-22 0,0 22 16,0-21-16,0 21 0,-21-1 0,0-20 15,0 21-15,21 0 0,-21 0 16,-21 21 15,21 21-31,0 0 0,-21 0 0,21 0 16,-21 0-16,21 1 15,-21-1-15,21 21 0,0-21 0,0 0 16,0 1-16,0-1 16,0 0-16,0 0 0,0-42 46,0 0-30,0 0-16,0-1 16,21 1-16,0-21 0,0 21 0,0-22 15,1 22-15,-1-21 0,21 21 16,-21 0-16,22-22 0,-22 22 0,21 21 16,0 0-16,-20 0 15,-1 0-15,0 0 0,0 0 0,0 21 0,-21 0 16,0 22-16,0-22 15,0 0-15,0 21 0,0-20 0,0 20 16,0-21-16,-21 0 0,0 22 0,21-22 16,-21 0-16,21 0 0,0 0 15,0 0-15,-21-21 0,21 22 0,0-1 16,0-42 15,21 21-31,-21-22 16,0 1-16,21 0 0,0 0 15,0 0-15,-21-22 0,21 1 16,1 21-16</inkml:trace>
  <inkml:trace contextRef="#ctx0" brushRef="#br0" timeOffset="15013.84">23622 508 0,'0'0'0,"0"-21"31,-21 21-15,0 21-16,21 21 16,-22-20-16,22-1 0,-21 21 15,0 0-15,0 22 0,0-22 16,0 22-16,-1-1 0,1 1 0,0-1 16,0 1-16,0-22 0,21 22 15,0-22-15,0 0 0,0 1 0,0-1 16,0 0-16,0-21 0,0 1 15,0-1-15,21 0 0,-21 0 0,21 0 16,0-21-16,0 0 16,1 0-16,-1 0 0,0 0 0,0 0 15,0 0-15,0-21 0,1 21 16,-1-21-16,21 0 0,-21 0 0,0-1 16,1 1-16,-1 0 0</inkml:trace>
  <inkml:trace contextRef="#ctx0" brushRef="#br0" timeOffset="15267.87">23389 1080 0,'0'0'0,"-42"0"0,-22-22 32,85 22-17,1 0-15,-1-21 16,21 21-16,-21-21 0,22 21 0,-1 0 15,0-21-15,1 21 16,-1-21-16,0 21 0,22-21 0,-22-1 16,0 22-16,1-21 0,-22 0 15,21 0-15,-21 21 0,1-21 0,-1 21 16,0-21-16,-21-1 16,-21 22-16,0 0 15</inkml:trace>
  <inkml:trace contextRef="#ctx0" brushRef="#br0" timeOffset="16572.03">2201 2265 0,'0'0'0,"-21"0"0,0 0 0,0 0 15,0 21-15,-1-21 0,1 0 0,0 0 32,0 0-17,21 21 1,21-21 0,0 0-16,0 0 15,1 0-15,-1 0 0,21 0 0,0 21 16,-20-21-16,20 0 0,21 0 15,-20 0-15,20 0 0,1 0 0,-1 0 16,1 0-16,-1 22 0,1-22 16,-1 0-16,1 0 0,20 0 0,-20 0 15,-1 0-15,22 0 0,-21 0 16,20 0-16,1 21 0,0-21 16,-1 0-16,22 0 0,-21 0 15,21 0-15,-22 0 0,22 0 0,0 0 16,21 0-16,-21 0 0,21-21 0,0-1 15,-21 22-15,21 0 0,0 0 16,-22-21-16,1 21 0,0 0 0,0 0 16,-21-21-16,-1 21 0,1 0 15,0 0-15,-22 0 0,-21 0 0,1 0 16,-1 0-16,-21 0 0,0 0 16,1 0-16,-1 0 0,-21-21 46,21 21-30</inkml:trace>
  <inkml:trace contextRef="#ctx0" brushRef="#br0" timeOffset="17928.49">8403 2286 0,'0'0'15,"-42"0"-15,21 0 0,-1 0 0,1 0 0,0 0 16,0 0-1,42 0 32,0 0-31,0 0-16,1 0 0,-1 0 0,0 0 16,0 0-16,0 0 15,22 0-15,-22 0 0,21 0 0,-21 0 16,22 0-16,-22 0 0,21 0 0,0 0 15,1 0-15,20 0 0,1 0 16,-1 0-16,1 0 0,20 0 0,1 0 16,-21 0-16,20 0 0,1 0 15,0 0-15,20 0 0,-20 0 0,21 0 16,0 0-16,0 0 0,-1 0 0,-20 0 16,21 0-16,0 0 0,-22 0 15,22 0-15,-21 0 0,21 0 0,0 0 16,-22 21-16,22-21 0,-21 0 15,21 0-15,-22 0 0,1 0 16,21 0-16,-22 0 0,22 0 0,-21 0 16,21 0-16,0 0 0,-1 0 15,1 0-15,-21 0 0,21 0 0,-22 0 16,1 0-16,21 0 0,-21 0 0,-1 0 16,22 0-16,-21 0 0,-1 0 15,1 0-15,0 0 0,-1 0 0,1 0 16,-21 0-16,20 0 0,-20 0 15,20 0-15,1 0 0,-21 0 0,20-21 16,1 21-16,0 0 0,-1 0 0,1 0 16,0-21-16,-1 21 0,1 0 15,0 0-15,-22 0 0,43 0 16,-21 0-16,-1-21 0,1 21 0,21 0 16,-22 0-16,1 0 0,21 0 15,-21 0-15,-1 0 0,1 0 0,21 0 16,-22 0-16,22-21 0,-21 21 15,21 0-15,0 0 0,-1 0 0,1 0 16,0 0-16,0 0 0,0 0 16,-22 0-16,22 0 0,21-22 0,-21 22 15,0 0-15,0 0 0,0 0 0,-1 0 16,1 0-16,0 0 0,0 0 16,0 0-16,21 0 0,-21 0 0,-1 0 15,22 0-15,-21 0 16,0 0-16,0 0 0,0 0 0,0 0 15,-1 0-15,1 0 0,21 0 0,-21 0 16,0 0-16,0 0 0,0 0 16,-1 0-16,-20 0 0,21 0 0,0 0 15,0 0-15,-1 0 0,1 0 16,0 0-16,-21 0 0,-1 0 0,22 0 16,-21 0-16,-22 0 0,22 0 15,0 0-15,-1 0 0,1 0 0,-21 0 16,20 0-16,1 0 0,-22 0 15,1 0-15,-1 0 0,1 0 16,-1 0-16,-20 0 0,-1 0 0,0 0 16,-20 0-16,20 0 0,-21 0 15,0 0-15,0 0 0,1 0 16,-1 0 0,0 0-16,0 0 0,0 0 15,0 0-15,1 0 16,-1 0-16,0-21 15,0 21-15,0 0 0,0 0 16,1 0-16,-1 0 0,0 0 16,0 0-16,0 0 15,0 0-15,1-21 32,-1 21-17,-21-21 1</inkml:trace>
  <inkml:trace contextRef="#ctx0" brushRef="#br0" timeOffset="25888.28">1799 4572 0,'0'21'31,"21"-21"-31,0 0 31,1 0-31,-1 0 16,0-21-16,0 21 0,0-21 0,0 0 16,1 0-16,-1 21 15,0-22-15,0 1 0,0 0 0,-21 0 16,0 0-16,0 0 16,0-1-16,0 1 15,-21 0-15,-21 21 16,21 0-16,-22 0 0,1 0 0,0 0 15,-1 0-15,1 21 0,0 0 16,-1-21-16,1 22 0,0 20 0,20-21 16,-20 0-16,21 0 0,0 1 15,21-1-15,0 0 0,0 0 16,0 0-16,21-21 0,21 21 16,-21 1-16,22-22 0,-22 0 15,21 21-15,1-21 0,-1 21 0,0-21 16,1 21-16,-22-21 0,21 21 15,-21 0-15,22-21 0,-22 22 16,0-1-16,-21 21 0,0-21 16,0 0-16,0 22 0,0-22 0,-42 21 15,20-21-15,-20 22 0,0-1 16,-22-21-16,22 0 0,-22 1 0,1-1 16,-1 0-16,22 0 0,-21-21 15,20 0-15,1 0 0,0 0 16,-1-21-16,22 0 0,-21 0 0,21-1 15,-1 1-15,1 0 0,0-21 16,0 21-16,21-22 0,0 1 16,0 21-16,0-22 0,0 22 0,0-21 15,0 21-15,21 0 0,0-1 16,22-20-16,-22 21 0,42 21 16,-20-21-16,20 0 0</inkml:trace>
  <inkml:trace contextRef="#ctx0" brushRef="#br0" timeOffset="26160.12">2328 4170 0,'0'0'0,"0"21"31,0 0-31,0 0 0,0 22 16,-21-1-16,21 0 0,0 1 15,-21 20-15,0-20 0,0 20 16,21-21-16,0 22 0,-22-1 0,1-20 16,21 20-16,-21-20 0,21-1 15,0 0-15,-21-21 0,21 22 0,0-22 16,0 0-16,21-42 31,0 21-31,0-42 0,1 20 16</inkml:trace>
  <inkml:trace contextRef="#ctx0" brushRef="#br0" timeOffset="26495.93">2730 4657 0,'-21'21'0,"42"-42"0,-63 42 0,42 0 15,-21 0-15,21 0 0,-21 1 16,21-1-16,21-21 31,0 0-31,0-21 16,0 21-16,-21-22 15,22 1-15,-1 0 0,-21 0 16,0 0-16,0 0 16,-21 21-16,-1 0 15,1 0-15,0 0 0,0 21 16,-21-21-16,20 21 0,1 0 0,0 0 15,0 0-15,0 22 0,0-22 16,21 0-16,0 0 0,0 0 16,21-21-16,0 0 15,0 0-15,21 0 0,-20 0 16,20-21-16,0 0 0</inkml:trace>
  <inkml:trace contextRef="#ctx0" brushRef="#br0" timeOffset="26968.66">3154 4445 0,'0'0'0,"0"21"31,0 0-31,-21-21 0,21 22 16,-22-1-16,22 0 0,0 21 15,0-21-15,0 22 0,0-22 0,-21 21 16,21 1-16,0-22 0,0 21 15,-21-21-15,21 22 0,0-22 16,0 0-16,0 0 0,0 0 16,0-42 15,0 0-31,0 0 0,0 0 16,0-22-16,0 22 0,0 0 15,0-21-15,0 20 0,0-20 0,0 0 16,0 21-16,21-1 0,0-20 15,1 21-15,-1 0 0,0 0 0,21 21 16,-21 0-16,1 0 0,20 0 16,-21 0-16,0 21 0,0-21 0,1 21 15,-1 0-15,0 0 0,-21 22 16,0-22-16,0 0 0,0 0 16,0 21-16,0-20 0,0-1 0,0 21 15,0-21-15,-21 0 0,0 1 16,21-1-16,0 0 0,0-42 31,0 0-15,0-1-16,21 1 0</inkml:trace>
  <inkml:trace contextRef="#ctx0" brushRef="#br0" timeOffset="27345.44">3725 4509 0,'0'63'16,"-21"-42"0,21 0-16,-21 1 0,21-1 0,-21 0 15,21 0-15,0 0 0,0 0 16,0 1-16,0-1 0,0 0 0,0 0 16,21-21-16,0 0 0,0 0 15,0 0-15,1 0 0,-1 0 16,0-21-16,0 0 0,0 0 0,22 21 15,-22-22-15,-21 1 0,21 0 16,-21-21-16,21 21 0,-21-1 16,0 1-16,0-21 0,0 21 15,0 0-15,-21-22 0,0 22 0,0 21 16,-1-21-16,1 21 0,0 0 16,-21 0-16,21 0 0,-1 21 0,-20-21 15,21 21-15,0 0 0,-22 1 0,22-1 16,21 21-16,0-21 0,-21 0 15,21 1-15,0-1 0,0 0 0,0 0 16,21 0-16,0-21 0,1 0 16,-1 21-16,0-21 0,21 0 0</inkml:trace>
  <inkml:trace contextRef="#ctx0" brushRef="#br0" timeOffset="27512.35">4212 4678 0,'0'0'0</inkml:trace>
  <inkml:trace contextRef="#ctx0" brushRef="#br0" timeOffset="29961.05">6159 4424 0,'0'0'16,"-21"0"-16,21 21 0,0 0 0,-21-21 15,0 0-15,21 21 16,21-21 15,0 0-31,22-21 16,-22 0-16,21 0 0,0 0 0,22 0 15,-1-22-15,1 22 0,-1-21 16,1-1-16,-1 1 0,1 0 0,-1-1 16,-20 1-16,-1 0 0,0-1 15,-20 1-15,-1 0 0,-21-1 0,0 1 16,0 21-16,-21-21 0,-1-1 16,1 22-16,-21 0 0,21 0 15,-22 0-15,1-1 0,0 22 0,21 0 16,-22 0-16,1 22 0,21-1 15,-22 0-15,22 21 0,0 1 0,0-1 16,0 21-16,0 1 0,-1-1 16,1 22-16,21 0 0,-21-1 0,0 1 15,21 0-15,-21-1 0,21 22 16,0-21-16,0 21 0,0-22 0,0 22 16,0-21-16,0 21 0,0-22 0,0 22 15,0-21-15,0 0 0,0 20 16,0-20-16,0 0 0,0-1 15,0-20-15,0 21 0,0-22 0,0 1 16,0-22-16,0 0 0,0 1 16,21-1-16,0-21 0,0 0 0,0-21 15,1 0-15,-1 0 0,0-21 16,21 0-16,1 0 0,-22-22 0,42 22 16,-20-21-16,-1 0 0,0-22 0,1 22 15,-1-22-15,21 1 0,-41-22 16,20 22-16,0-22 0,-21 0 0,1 22 15,-1-22-15,-21 0 0,0 22 0,0-22 16,-21 1-16,-1 20 0,1 1 16,-21-1-16,0 1 0,-1 20 15,-20 1-15,20 0 0,-20 20 0,-1 1 16,22 0-16,-21 0 0,20 21 16,1 0-16,0 0 0,-1 0 0,22 0 15,0 0-15,0 0 0,42 0 31,0 0-31,21 0 0,-20-21 16,20 21-16,21-21 0,-20-1 16,20 1-16,1 0 0,-1 0 0,22-21 15,-22 20-15,1-20 0,-22 21 16,22-21-16,-22 20 0,0-20 0,-20 21 16,-1-21-16,-21 20 0,0-20 15,0 21-15,0 0 16,-21 0-16,-22 21 0,22 0 0,0 0 15,0 0-15,-22 0 0,22 0 16,0 21-16,0 0 0,0-21 0,21 21 16,0 21-16,0-20 0,0-1 15,0 0-15,21 21 0,0-21 0,0 1 16,0-1-16,1 21 0,-1-21 0,0 0 16,0 1-16,0-1 0,0 0 15,-21 0-15,22 0 0,-1-21 0,0 21 16,0 1-1,0-22-15,0 0 16,1 0-16,-1 0 0,-21-22 16,21 22-16,0-21 0,0 0 15,0 0-15,1 0 0,20-22 0,-21 22 16,0-21-16,22 0 0,-22 20 16,0-20-16,0 21 0,0-21 0,0 20 15,-21 1-15,0 0 16,0 42-1,0 0-15,0 1 0,0-1 16,0 0-16,0 21 0,0-21 16,0 22-16,0-22 0,-21 0 0,21 21 15,0-20-15,0-1 0,0 0 16,0 0-16,0 0 0,0 0 16,21-21-16,1 22 0,-1-22 15,0 0-15,0 0 16,0 0-16,0-22 0,1 1 0,20 0 15,-21 21-15,0-21 0,0-21 0,1 20 16,20 1-16,-21 0 0,0-21 16,-21 21-16,21-22 0,1 22 0,-1 0 15,-21 0-15,0 0 0,21 21 16,-21 21 0,0 0-1,0 0-15,0 21 16,0-20-16,0-1 0,0 21 0,0-21 15,0 0-15,0 22 0,0-22 16,0 0-16,0 0 0,0 0 0,21 1 16,0-1-16,0-21 0,1 0 15,-1 0-15,0 0 0,0 0 16,0 0-16,0 0 0,1-21 0,-1 21 16,0-22-16,0 1 0,0 0 0,0 0 15,1 0-15,-1-22 0,-21 22 16,21-21-16,0 0 0,-21 20 0,0-20 15,0 21-15,21-21 0,-21 20 16,0 1-16,0 0 16,0 42-1,0 0-15,0 1 0,0-1 16,-21 0-16,21 21 0,0-21 0,0 22 16,-21-22-16,21 21 0,0-21 15,0 1-15,0-1 0,0 21 0,0-21 16,0 0-16,0 1 0,21-22 15,0 0-15,0 0 16,22 0-16,-22 0 0,0 0 0,21 0 16,-20-22-16,20 22 0,-21-21 0,21 0 15,-20-21-15,20 21 16,-21-22-16,0 1 0,0 0 0,1-1 16,-1-20-16,0-1 0,0 1 15,0-1-15,-21 1 0,0 20 0,21-20 16,1 21-16,-22-1 0,0 1 0,0 21 15,0 0-15,0-1 0,0 1 16,0 42 0,0 1-16,-22-1 15,1 21-15,21-21 0,0 22 0,0-1 16,-21 21-16,21-20 0,-21 20 16,21-20-16,0 20 0,0-21 15,0 1-15,0-1 0,0 0 0,0 1 0,0-1 16,0-21-16,0 0 15,0 22-15,21-43 0,0 21 0,0 0 16,1-21-16,-1 0 0,0 0 16,0 0-16,0 0 0,22 0 15,-22 0-15,0-21 0,0 0 0,0 21 16,0-21-16,1-1 0,-22 1 0,21 0 16,-21 0-16,21 21 0,-21-21 15,0 0-15,0-1 0,0 1 31,0 0-15,0 0 0,0 0-1,-21 21 63,0 0-78,21 21 16,0 0-16,-22-21 0,22 21 16,0 0-16,0 1 15,-21-22-15,21 21 0,0 0 0,0 0 0,0 0 16,0 0-16,0 1 0,0-1 16,0 0-16,21-21 0,1 21 15,-1-21-15,0 0 0,0 0 16,0 0-16,0 0 0,22 0 15,-22 0-15,21 0 0,-21 0 0,22-21 16,-22 0-16,21 0 0,-21 21 0,1-22 16,-1 1-16</inkml:trace>
  <inkml:trace contextRef="#ctx0" brushRef="#br0" timeOffset="30183.92">9186 4064 0,'43'21'31,"-86"-42"-31,107 42 0,-43-21 16,0-21-16,0 21 0,0-21 0,22 0 15,-22 21-15,21-21 0,-21 21 16,22-22-16,-22 1 0,21 0 0,-21 21 15,1-21-15,-22 0 0</inkml:trace>
  <inkml:trace contextRef="#ctx0" brushRef="#br0" timeOffset="30376.2">8488 3874 0,'0'0'0,"-21"21"0,-1-21 16,44 0 15,-1 0-15,0 0 0</inkml:trace>
  <inkml:trace contextRef="#ctx0" brushRef="#br0" timeOffset="31352.94">12467 3916 0,'21'0'16,"0"0"0,1 0-1,-1 0-15,0-21 0,0 21 16,0-21-16,0 21 0,1-22 16,-1 1-16,0 21 0,-21-21 0,21 0 15,0 0-15,-21 0 0,21-1 16,-21 1-16,0 0 0,0 0 15,-21 0-15,0 0 0,0 21 16,0-22-16,0 22 0,-1 0 16,1 0-16,0 0 0,0 0 15,0 22-15,0-1 0,-1 0 16,22 21-16,-21-21 0,21 22 0,0-22 16,0 21-16,0 22 15,0-22-15,0 22 0,0-1 0,0 1 0,0-1 16,0 1-16,0-22 0,0 21 15,0-20-15,0 20 0,0-20 16,0-1-16,0 0 0,0 1 0,0-1 16,0 0-16,0 22 0,0-22 15,0 0-15,-21 1 0,21 20 0,0-20 16,-21-1-16,0 0 0,21 1 0,0-22 16,0 0-16,0 0 0,0 0 15,0 0-15,21-21 16,0 0-16,0-21 15,0 0 1,1 0-16,-22 0 16,0 0-1,0-1 1,0 1 31,0 0-32,0 0 1,0 0 0,0 0-16,0-1 15,0-20-15,0 21 0</inkml:trace>
  <inkml:trace contextRef="#ctx0" brushRef="#br0" timeOffset="31847.66">12467 3831 0,'0'0'0,"-21"0"0,21-21 0,-21 0 15,21 0 1,0 0-16,0-1 0,0 1 16,0 0-16,21 21 0,0-21 15,0 0-15,0 21 0,1 0 0,-1-21 16,21 21-16,0 0 0,-20 0 0,20 21 15,0 0-15,1 0 16,-1 21-16,0 1 0,-21-1 0,22 0 16,-22 22-16,-21-22 0,0 22 15,0-22-15,-42 22 0,20-22 0,-20 0 16,-21 1-16,20-1 0,1-21 0,-22 0 16,22 22-16,-21-43 0,20 21 15,1 0-15,21-21 0,0 0 0,-1 0 16,1 0-16,42 0 15,-21-21 1,43 0-16,-22 21 0,21-22 0,-21 1 16,22 0-16,-1 21 0,0-21 15</inkml:trace>
  <inkml:trace contextRef="#ctx0" brushRef="#br0" timeOffset="32200.39">12975 4149 0,'0'-21'0,"0"42"0,-21-64 15,0 22-15,21 0 16,0 0-16,0 0 0,0 0 0,0-1 0,0 1 16,21 0-16,0 21 0,0 0 15,22-21-15,-22 21 0,21 0 0,-21 0 16,22 21-16,-1 0 0,-21 22 0,21-22 16,-20 21-16,-1-21 0,0 22 15,0-1-15,0-21 0,-21 21 16,0 1-16,0-22 0,0 21 15,0-21-15,0 1 0,-21-1 0,21 0 16,-21-21-16,0 21 0,0-21 16,21-21-1,0 0-15,0 0 16,0-1-16,0-20 0,0 21 16,21-21-16,-21 20 0,21-20 0,0 0 15,0-1-15,0 22 0,1-21 0,-1 21 16,21 0-16,-21-1 0,0 1 15,1 0-15,-1 21 0,21-21 0,-21 0 16,0 21-16,1 0 0</inkml:trace>
  <inkml:trace contextRef="#ctx0" brushRef="#br0" timeOffset="32387.48">13801 3874 0,'-22'148'31,"22"-127"-31,-21 21 0,21 1 0,-21-22 16,21 21-16,0 0 0,-21-20 15,21 20-15,0-21 0,0 0 0,0 0 16,0 1-16,0-1 16,0 0-16,21-21 15,0 0 1,0-21-16,-21 0 0,0-1 16,22 1-16,-1-21 0,-21 21 0</inkml:trace>
  <inkml:trace contextRef="#ctx0" brushRef="#br0" timeOffset="32712.4">13864 3768 0,'0'0'0,"0"-21"0,-21-1 0,0 1 16,0 21-16,-1 0 0,1 0 15,0 0-15,0 0 0,21 21 0,0 1 16,-21-22-16,21 21 0,0 0 16,0 0-16,0 0 0,21-21 15,0 0-15,0 0 16,0 0-16,1 0 0,-1 0 0,21 0 15,-21 0-15,0 0 0,1 0 0,-1-21 16,0 21-16,0-21 0,-21 0 16,0 0-16,0-1 15,-21 1-15,0 21 0,0 0 16,-1 0-16,1 0 0,0 0 0,-21 0 16,21 0-16,-1 0 0,1 21 0,0 1 15,21-1-15,-21 0 16,21 0-16,0 0 0,0 0 0,0 1 15,21-1-15,0 21 0,0-42 16,1 21-16,20 0 0,-21 1 16,21-22-16,1 21 0</inkml:trace>
  <inkml:trace contextRef="#ctx0" brushRef="#br0" timeOffset="32956.26">14414 3895 0,'0'0'0,"0"-21"16,0-1-1,-42 22-15,42 22 16,-42-1-16,21-21 0,-1 42 0,1-21 16,0 0-16,0 22 0,0-22 15,0 21-15,-1 1 0,1-22 0,21 21 16,0-21-16,0 0 0,0 1 16,0-1-16,0 0 0,0 0 15,43 0-15,-22-21 0,0 0 16,0 0-16,0 0 0,22 0 0,-22 0 15,21 0-15,0-21 0,-20 0 16,20 0-16,-21 0 0,21-1 0,-20 1 16</inkml:trace>
  <inkml:trace contextRef="#ctx0" brushRef="#br0" timeOffset="33312.24">14711 3958 0,'0'0'0,"-21"0"16,-1 64-1,22-43-15,0 0 16,22 0 0,-1-21-16,0 0 0,0 0 15,0 0-15,0 0 0,1-21 0,20 21 16,-21-21-16,0 0 0,22 21 0,-22-21 16,0-1-16,0 1 0,0 0 15,0 0-15,-21 0 0,0 0 16,0-1-16,-21 22 0,0-21 15,0 21-15,-21 0 0,20 0 0,-20 21 16,0 1-16,-1-1 0,1 21 16,0 0-16,21 1 0,-22-1 15,22 0-15,0 1 0,21-1 0,0 0 16,0-20-16,0 20 0,21-21 0,0 0 16,0 0-16,22-21 0,-1 22 15,0-22-15,22 0 0,-1 0 0,1 0 16,-22 0-16,22-22 0,-1 22 15,1-21-15,-22 0 0,22 0 0</inkml:trace>
  <inkml:trace contextRef="#ctx0" brushRef="#br0" timeOffset="34212.31">1185 3789 0,'0'0'16,"21"-21"-16,1 0 0,20-22 0,-42 22 15,0 0-15,21 0 0,-21 0 16,21-1-16,-21 1 0,0 0 0,0 0 16,0 42 15,0 0-31,0 22 0,0-1 16,-21 0-16,21 22 15,-21 20-15,0 1 0,21 21 0,-21 0 16,-1 21-16,1-21 0,21 21 15,-21 21-15,0-21 0,0 21 0,0-21 16,21 21-16,0 0 0,0 0 16,0 1-16,0-1 0,0 21 15,0 0-15,0-20 0,0 20 0,0 21 16,0-20-16,0 20 0,-22-20 16,1-1-16,0 0 0,21 1 0,-21-22 15,21 0-15,-21-21 0,21-21 0,0 0 16,0-43-16,0 22 0,0-22 15,0-20-15,0-22 0,21 0 0,0-21 16,-21-21-16,21 0 16,0-22-16,1 1 0</inkml:trace>
  <inkml:trace contextRef="#ctx0" brushRef="#br0" timeOffset="35516.44">1228 3344 0,'0'0'0,"-22"-21"0,1 0 0,0 21 15,0-21-15,42 21 47,0 0-47,22 0 0,-1 0 16,0 0-16,22 0 0,20 0 15,1 0-15,0-21 0,-1 21 0,1 0 16,21 0-16,0-21 0,21 21 16,21-22-16,0 1 0,21 21 0,1-21 15,20 21-15,22-21 0,0 0 16,20 0-16,1 21 0,21-22 0,21 1 16,-21 0-16,22 21 0,20-21 15,-21 0-15,21 21 0,1-21 0,-1-1 16,0 22-16,1-21 0,20 21 15,-20-21-15,20 21 0,-21 0 16,22-21-16,-1 21 0,1 0 0,-1 0 16,1 0-16,-1-21 0,1 21 15,-1 0-15,1 0 0,-22 0 0,22 0 16,-22 0-16,-21 0 0,22 0 16,-22 0-16,0 0 0,-21 0 0,-21 0 15,21 0-15,-43 0 0,1 0 16,0 0-16,-22 0 0,1-21 0,-22 21 15,0-22-15,-20 22 0,-22 0 16,0 0-16,0-21 0,-43 21 0,1 0 16,0 0-16,-22 0 15,1-21-15,-22 21 0,0 0 0,1 0 16,-22 0-16,0 0 0,-21 21 47,0 0-32,0 1-15,0-1 0,0 0 16,0 21-16,0-21 0,0 22 16,21-1-16,-21 22 0,0-1 0,0 1 15,0 20-15,0 1 0,0 0 16,0 20-16,0-20 0,0 21 0,-21 21 16,0 0-16,21-21 0,0 21 15,0 0-15,-21 21 0,21-21 16,0 0-16,0 21 0,21-21 0,-21 0 15,21 21-15,21-21 0,-21 0 16,1 0-16,20 0 0,-21-21 0,21 42 16,-20-21-16,-1 0 0,0 0 0,-21 0 15,0-21-15,0 0 0,0 21 16,0-21-16,0 0 0,0-1 0,0 1 16,-21 0-16,21-21 0,-21-1 0,-1 1 15,22 0-15,-21-1 0,0 1 16,0-21-16,0-1 0,0 1 0,-22-1 15,1 1-15,0-22 0,-1 21 16,-20-41-16,20 20 0,-20 0 0,-1-21 16,-20 22-16,20-22 0,-20 0 15,-1 0-15,0 0 0,1 1 0,-1-1 16,-21 0-16,21 0 0,-20-21 0,-22 21 16,21-21-16,-21 0 0,-21 0 15,-1 0-15,1 0 0,-21 0 0,-22 0 16,-20 0-16,-1 0 0,0 0 0,-20-21 15,-22 21-15,21-21 0,-21 21 0,-21-21 16,21 21-16,-22 0 0,1 0 16,-21 0-16,21 0 0,-22 0 0,1 0 15,0 0-15,-22 0 0,1 0 16,-22 0-16,0 0 0,1 0 0,-22 0 16,0 0-16,0 21 0,0-21 0,1 0 15,20 0-15,0 0 0,1 0 16,41 0-16,1 0 0,0 0 0,20 0 15,22 0-15,0-21 0,22 0 0,20 21 16,0-22-16,1 22 0,41-21 16,1 0-16,0 21 0,42-21 0,0 0 15,21 0-15,0-1 0,42 1 16,1 0-16,21 0 0,-1 0 0,22-22 16,21 1-16,0 21 0,21-21 0</inkml:trace>
  <inkml:trace contextRef="#ctx0" brushRef="#br0" timeOffset="36116.6">2963 6181 0,'0'0'0,"-63"0"0,-1 0 0,1 0 0,-1-21 16,22 21-16,0 0 0,20 0 0,1 0 15,0 0-15,0 0 0,42 0 32,0 21-32,22-21 0,-22 0 15,42 0-15,-20 21 0,41-21 16,-20 0-16,20 0 0,22 0 16,0 0-16,21 0 0,21 0 0,-21 0 15,43 0-15,-1 0 0,21-21 16,22 21-16,21-21 0,21 21 0,21-22 15,0 1-15,43 21 0,-1-21 0,1 0 16,20 21-16,1-21 0,21 21 16,-21 0-16,20-21 0,-20 21 0,21 0 15,21 0-15,-21-22 0,-22 22 16,22-21-16,0 21 0,-21 0 0,-1-21 16,1 21-16,-21 0 0,-1 0 0,-21-21 15,1 21-15,-22 0 16,-21 0-16,0 0 0,-21 0 0,-43 0 15,1 0-15,-43 0 0,-21-21 16,-21 21-16,0 0 0,-43-21 0,-21 21 16,1-22-16,-22 1 0,-21 0 15,-42 0-15,-1 0 0,-20 0 16,-1-1-16</inkml:trace>
  <inkml:trace contextRef="#ctx0" brushRef="#br0" timeOffset="36660.3">5778 3260 0,'0'-43'0,"0"86"0,22-128 15,-1 64-15,0-21 0,-21 20 0,21-20 16,0 21-16,0 0 0,-21 0 15,22-1-15,-1 22 0,-21 43 32,0-22-32,0 21 0,0 22 15,0-1-15,0 22 0,-21 21 16,21 0-16,-22 21 0,1 0 0,0 21 16,21 0-16,-21 42 0,0-20 15,21 20-15,0 1 0,-21 20 16,21-20-16,-22 21 0,22-22 0,-21 22 15,21-1-15,0-20 0,0-1 0,0 22 16,0-21-16,0-1 0,0 1 16,0-1-16,0-21 0,0 1 0,0-1 15,0-21-15,0-21 0,21 0 0,-21 0 16,22-21-16,-1 0 0,0-21 0,0-22 16,21 1-16,-20-22 0,-1 0 15,21-21-15,-21-21 0,22 0 0,-22-42 16</inkml:trace>
  <inkml:trace contextRef="#ctx0" brushRef="#br0" timeOffset="37220.23">10943 3090 0,'0'0'15,"0"-42"-15,0 0 0,0 21 0,0-22 16,0 1-16,0 21 0,0 0 0,0-22 16,21 22-16,-21-21 0,21 21 15,-21-1-15,0 1 0,22-21 0,-1 21 16,-21 0-16,21 21 16,0 21-1,0 21-15,0 0 0,1 22 0,-1-1 0,0 22 16,0 21-16,0 21 15,-21 0-15,0 21 0,0 21 0,0 22 16,0-1-16,-42 1 0,21 21 16,-22-1-16,1 1 0,0 0 0,-1-1 15,-20-20-15,21 20 0,-1 1 0,1 0 16,0-22-16,-1 1 0,1-1 0,0 1 16,20-1-16,-20-20 0,21-1 15,0 0-15,21 1 0,0-43 0,-21 21 16,21-21-16,0-21 0,0-1 0,0-20 15,0 0-15,0-22 0,0-20 0,0-1 16,0-21-16,0 0 16,0-42-16,0-21 15</inkml:trace>
  <inkml:trace contextRef="#ctx0" brushRef="#br0" timeOffset="37800.22">2328 6922 0,'0'0'0,"21"-43"0,1 22 15,-1 0-15,-21 0 0,0 0 0,0 42 31,0 21-15,0-21-16,0 22 0,0 20 16,0-21-16,0 22 0,0-1 0,0 1 15,0-1-15,0-20 0,0 20 16,-21 1-16,21-22 0,-22 0 0,22 1 16,0-22-16,0 0 0,0 0 0,0 0 15,22-21-15,-1 0 16,21 0-16,-21-21 0,22 0 0,-22 0 15</inkml:trace>
  <inkml:trace contextRef="#ctx0" brushRef="#br0" timeOffset="38056.07">2963 7218 0,'0'0'0,"0"21"0,0 0 15,0 0-15,0 1 0,0-1 16,0 0-16,21-21 0,1 0 15,-1 0-15,0 0 0,0 0 16,0 0-16,0-21 0,1 0 16,-1 21-16,-21-22 0,0 1 0,21 0 15,-21 0-15,0 0 0,-21 0 16,0-1-16,-1 22 16,1 0-16,0 0 0,-21 0 0,21 22 0,-22-1 15,22 0-15,0 0 16,0 21-16,21-20 0,0-1 0,0 0 15,0 0-15,21-21 0</inkml:trace>
  <inkml:trace contextRef="#ctx0" brushRef="#br0" timeOffset="38736.16">6075 6858 0,'0'0'0,"0"-21"0,0-21 16,0 20-16,-21 1 0,21 42 31,0 22-31,0-1 0,-22 0 0,22 1 15,-21 20-15,21 1 0,0-1 16,-21 1-16,0-1 0,0 1 0,0-1 16,21-20-16,-22 20 0,1-21 0,0 1 15,0-22-15,0 21 0,21-21 16,0 1-16,0-44 16,21-20-1,0 21-15,0 0 16,-21-22-16,21 1 0,1-21 0,-1-1 15,0 22-15,0-22 0,0-20 0,0 20 16,22 1-16,-22-1 0,0 22 16,0-22-16,0 22 0,1 21 0,-1 0 15,0-1-15,0 22 0,0 22 0,-21-1 16,0 0-16,0 21 0,21 1 16,-21-1-16,0 21 0,0 1 0,0-1 15,0 1-15,0-1 0,0 1 16,0-22-16,0 22 0,0-22 0,-21 0 15,21-20-15,0 20 0,0-21 0,0 0 16,0 0-16,0 1 0,0-44 31,-21 22-31,21-21 16</inkml:trace>
  <inkml:trace contextRef="#ctx0" brushRef="#br0" timeOffset="39096.96">5694 7366 0,'0'0'0,"-21"0"0,42 21 32,21 0-32,-21-21 0,43 0 0,-22 0 15,0 0-15,22 0 0,-1 0 0,-20 0 16,20 0-16,1 0 0,-1 0 16,1-21-16,20 0 0,-20 21 0,-1-21 15,1 0-15,-1 0 0,1-1 0,-22 1 16,1-21-16,-22 21 0,0 0 15,0-1-15,-21 1 0,0 0 16,0 0-16,0 0 0,-21 21 16,0 0-16,0 0 0,-1 0 0,1 21 15,0 21-15,21-21 0,-21 22 0,0 20 16,0 1-16,21-22 0,-22 22 16,22-1-16,0 1 0,-21-1 15,21-21-15,-21 22 0,21-22 0,0 22 16,0-22-16,-21 0 0,21 1 0,-21-1 15,21-21-15,0 22 0,0-22 16,0 0-16,21-42 16,0 0-16,-21-1 15</inkml:trace>
  <inkml:trace contextRef="#ctx0" brushRef="#br0" timeOffset="39359.99">6752 7218 0,'0'-42'0,"0"84"0,0-106 0,0 43 16,21 0-16,0 21 0,1-21 16,-1 21-16,0 0 0,0 0 15,0 0-15,22 0 0,-22 0 0,0 0 16,0 21-16,0 0 0,0 0 16,1 22-16,-22-22 0,0 0 0,0 21 15,0-20-15,0 20 0,-43-21 0,22 0 16,0 0-16,0 1 0,-22-1 15,22 0-15,-21-21 0,21 0 0,0 21 16,-1-21-16,1 0 0,21-21 16,0 0-1,21 0-15,1-1 0,-1-20 16</inkml:trace>
  <inkml:trace contextRef="#ctx0" brushRef="#br0" timeOffset="39580.87">7302 7049 0,'22'0'15,"-22"21"-15,0 0 16,0 0-16,0 0 0,0 22 16,0-1-16,0 0 0,0 22 0,0-22 15,0 22-15,0-22 0,-22 21 0,22 1 16,0-22-16,0 1 0,0 20 16,-21-21-16,21 1 0,-21-1 15,21 22-15,0-43 0,0 21 0,0-21 16,0 22-16,0-22 0,0-42 31,0-1-31,21 1 0,0-21 0,1 0 16</inkml:trace>
  <inkml:trace contextRef="#ctx0" brushRef="#br0" timeOffset="39823.94">7345 7387 0,'0'0'0,"0"-63"0,-21 20 0,-1-20 0,22 21 15,0 20-15,0-20 0,0 21 0,0 0 16,0 0-16,22-1 0,-1 1 15,0 21-15,0 0 0,21 0 16,-20 0-16,20 0 0,-21 0 0,21 21 16,-20 1-16,20 20 0,-21-21 15,-21 21-15,0 1 0,0-1 0,0-21 16,0 22-16,-21-1 0,0-21 16,-22 21-16,22-20 0,-21-1 0,0 0 15,20 0-15,-20 0 0,21-21 0,0 0 16,0 0-16,21-21 15,0 0-15,21 0 16,0-22-16,21 22 0</inkml:trace>
  <inkml:trace contextRef="#ctx0" brushRef="#br0" timeOffset="40052.8">8022 6731 0,'0'0'0,"42"-21"0,-20 0 15,-1 21-15,0 0 16,-21 21-16,0 0 0,0 0 0,0 22 15,0-22-15,0 21 0,-21 22 0,0-22 16,-1 0-16,22 22 0,-21-22 16,0 22-16,21-22 0,0 21 0,-21-20 15,21-1-15,0-21 0,0 22 0,0-22 16,0 0-16,0 0 0,21-21 16,0 0-1,0 0-15,1 0 0,-1 0 0,0-21 16,0 0-16,0 0 0,22-1 0,-22 1 15</inkml:trace>
  <inkml:trace contextRef="#ctx0" brushRef="#br0" timeOffset="40368.79">8297 7197 0,'0'0'0,"-21"0"15,21 21 1,0 21 0,21-42-1,0 0-15,1 0 0,-1 0 16,0 0-16,0 0 0,0 0 0,0-21 15,22 0-15,-22 21 0,0-21 16,0 0-16,-21-1 0,0 1 16,21 0-16,-21-21 0,0 21 0,0-1 15,0 1-15,-21 21 0,0-21 0,0 21 16,0 0-16,0 0 0,-1 0 16,-20 21-16,21 0 0,0 22 0,0-22 15,-1 21-15,1 1 0,21-1 0,-21 0 16,21 1-16,0-22 0,0 21 15,0 0-15,21-20 0,0-1 0,1 0 16,-1 0-16,21 0 0,0-21 0,1 0 16,-1 0-16,22 0 0,-1 0 15,1-21-15,-22 0 0,21 0 16,1 0-16,-1-1 0</inkml:trace>
  <inkml:trace contextRef="#ctx0" brushRef="#br0" timeOffset="41079.96">12023 6646 0,'0'0'0,"-43"-42"32,43 21-32,0 0 0,0 0 0,0-1 15,0 1-15,0 0 0,21 21 16,1-21-16,-1 0 0,0 0 0,0 21 16,21 0-16,-20 0 0,20 21 15,-21 0-15,21 21 0,-20 1 0,20-1 16,-21 0-16,0 22 0,0-22 0,-21 22 15,0-1-15,0-21 0,0 22 16,0-22-16,-42 1 0,21 20 0,-21-21 16,-1 1-16,-20-1 0,20-21 0,-20 22 15,-1-22-15,1 0 16,21 0-16,-1 0 0,1-21 0,0 0 16,-1 0-16,22 0 0,0-21 0,0 0 15,0 0-15,21-22 0,0 22 16,0-21-16,0 0 0,0-1 0,0 1 15,21 0-15,0-1 0,0 22 0,0 0 16,0 0-16,1 0 0,-1 21 16,21 0-16,-21 0 0,22 21 0,-22-21 15,21 21-15,-21 21 0,22-21 0,-22 22 16,0-22-16,0 21 0,0 1 16,0-1-16,-21-21 0,22 21 15,-1-20-15,-21 20 0,21-21 0,0 0 16,0 0-16,0-21 0,1 22 0,-1-22 15,0 0-15,0 0 0,21 0 16,-20 0-16,-1-22 0,0 1 0,21 0 16</inkml:trace>
  <inkml:trace contextRef="#ctx0" brushRef="#br0" timeOffset="41303.83">12869 6668 0,'21'0'16,"1"0"-1,-1 0-15,0 0 0,0-22 16,0 22-16,22 0 0,-22 0 0,21 0 16,0 0-16,-20-21 0,20 21 0,-21 0 15,21 0-15,-20 0 0</inkml:trace>
  <inkml:trace contextRef="#ctx0" brushRef="#br0" timeOffset="41700.98">12848 6689 0,'0'0'0,"-21"21"16,0 0-16,-22 0 0,43 0 15,-21 1-15,0-1 0,0 21 0,0-21 16,0 0-16,21 1 0,0-1 0,-22 0 15,22 0-15,-21 0 0,21 0 16,21-21 15,1 0-31,-1-21 0,0 0 16,0 21-16,0-21 0,0 0 0,22 21 16,-22-21-16,21-1 0,-21 22 15,22 0-15,-22 0 0,21 0 16,-21 0-16,22 0 0,-22 0 0,0 22 15,21-1-15,-20-21 0,-1 21 0,0 0 16,-21 0-16,0 0 0,0 1 16,0 20-16,0-21 0,0 0 0,0 0 15,-21 1-15,0-1 0,-22 0 0,22 0 16,-21 0-16,-1 0 0,1 1 16,0-22-16,-1 21 0,22-21 0,-21 0 15,21 0-15,0 0 0,-1 0 0,1 0 16,0 0-16,21-21 15,0-1-15,0 1 16,0 0-16,21 0 0,0 0 0</inkml:trace>
  <inkml:trace contextRef="#ctx0" brushRef="#br0" timeOffset="42077.09">13589 6710 0,'0'0'0,"-21"0"16,0 21-16,-22 0 16,22 0-16,0 22 0,0-22 15,0 21-15,-1-21 0,-20 22 0,42-1 16,-21 0-16,21-20 0,-21 20 16,21 0-16,0-21 0,0 1 0,21 20 15,0-21-15,0-21 0,0 21 0,1 0 16,20-21-16,-21 0 0,21 0 15,1 0-15,-1 0 0,0-21 0,1 0 16,-22 0-16,21 0 0,-21-22 16,1 22-16,-1-21 0,0 21 0,-21-22 15,0 1-15,0 0 0,0-1 0,0 1 16,0 0-16,-21 21 0,0-1 16,-22 1-16,22 0 0,-21 21 15,21 0-15,-22 0 0,22 0 0,-21 21 16,21 0-16,-1 1 0,-20-22 15,21 21-15,0 0 0,21 0 0,0 0 16,0 0-16,0 1 0,0-1 0</inkml:trace>
  <inkml:trace contextRef="#ctx0" brushRef="#br0" timeOffset="42380.18">14647 6350 0,'0'0'0,"0"-21"0,0 0 15,0 0-15,-21 21 16,0 21-16,0 0 0,0 21 16,-1 1-16,1 20 0,-21 1 0,21-1 15,-22 22-15,1-22 0,21 22 16,-21 0-16,-1-22 0,1 22 0,0-1 15,-1 1-15,1-21 0,21-1 0,-22 1 16,22-1-16,0-21 0,21 1 16,0-1-16,0-21 0,0 22 0,0-22 15,21-21-15,0 0 0,22 0 16,-22 0-16,21-21 0,-21 21 16,22-22-16</inkml:trace>
  <inkml:trace contextRef="#ctx0" brushRef="#br0" timeOffset="42536.09">14774 7006 0,'21'0'31,"1"0"-15,-1 0-16,42-21 0,-20 21 15,41-21-15,-20 0 0,42 0 0,-22 21 16,22-22-16</inkml:trace>
  <inkml:trace contextRef="#ctx0" brushRef="#br0" timeOffset="120193.65">1672 10456 0,'-21'0'0,"0"0"15,0 0-15,-1 0 16,1 0-1,0 0-15,21-21 0,0 0 16,-21 0-16,21 0 16,0 0-16,0-1 0,0 1 15,0 0-15,0 0 16,0 0-16,21 0 0,0 21 16,0-22-16,1 22 0,-1 0 15,0 0-15,21 0 0,-21 0 16,1 0-16,-1 0 0,0 22 0,0-1 15,0 0-15,0 0 0,-21 21 16,0-20-16,0 20 0,0 0 0,0 1 16,0-1-16,0 0 0,-21 1 15,0-1-15,0 0 0,0 1 16,0-22-16,-1 21 0,-20-21 0,21 0 16,0 1-16,0-1 0,-1 0 15,22 0-15,-21-21 16,21-21-1,21 0-15,-21 0 16,22-1-16,-1-20 0,21 21 16,-21-21-16,22-1 0,-22 1 0,21 0 15,0-1-15,-20 1 0,20 0 16,-21-1-16,21 1 0,-20 21 0,-1 0 16,-21-1-16,0 1 15,0 0-15,-21 42 31,21 0-31,-22 1 0,1-1 0,0 21 16,21-21-16,-21 22 0,21-1 16,-21 0-16,21-21 0,-21 22 0,21-1 15,0 0-15,0-20 0,0 20 16,0-21-16,0 0 0,0 0 0,21 1 16,0-1-16,-21 0 0,21-21 15,0 0-15,-21 21 0,21-21 0,1 0 16,-1 0-16,0-21 0,0 0 15,0 21-15,22-21 16,-22-1-16</inkml:trace>
  <inkml:trace contextRef="#ctx0" brushRef="#br0" timeOffset="120572.43">2455 10329 0,'0'-42'15,"-21"21"1,0 21 0,0 21-16,21 0 15,-21 0-15,21 1 0,0 20 16,0-21-16,0 21 0,0 22 16,0-22-16,0 22 0,0-22 0,0 22 15,0-1-15,0 1 0,0-1 16,0 22-16,21-1 0,-21 22 0,21-21 15,-21 0-15,21 20 0,-21 1 0,0-21 16,0 21-16,0-22 0,0 22 16,0-21-16,0 0 0,0-22 0,0 22 15,0-22-15,0-20 0,0-1 16,0 0-16,0 1 0,0-22 0,0 0 16,0 0-16,0-42 31,0 0-31,0-22 0,0 1 15,0 0-15,0-22 0,0-20 16,21 20-16,0-21 0</inkml:trace>
  <inkml:trace contextRef="#ctx0" brushRef="#br0" timeOffset="120912.24">2476 10753 0,'0'0'0,"-21"-21"0,21-22 15,-63-105 1,63 127-16,0-21 16,0 20-16,0 1 0,21 0 15,0 0-15,0 21 0,22 0 16,-22 0-16,21 0 0,-21 0 0,22 0 16,-22 0-16,21 42 0,0-21 15,-20 22-15,-1-22 0,0 21 0,-21 1 16,0-1-16,0 0 0,0 1 0,0-1 15,-21 0-15,0-21 0,-22 22 16,22-22-16,0 0 0,-21 0 16,20 0-16,1 1 0,0-22 0,0 0 15,21 21-15,-21-21 0,21-21 32,21 21-32,0-22 15,0 22-15,22-21 0,-22 0 0,21 0 16,-21 0-16</inkml:trace>
  <inkml:trace contextRef="#ctx0" brushRef="#br0" timeOffset="121415.95">3344 10499 0,'0'0'0,"0"-21"0,0-1 0,0 1 0,-21 0 16,0 0-16,0 0 0,0 21 15,-1-21-15,1-1 0,0 22 0,0 0 16,0 0-16,0 0 0,-1 22 16,1-1-16,21 0 0,-21 21 15,21-21-15,-21 22 0,0-1 0,21 0 16,0 1-16,0-1 0,-21 0 16,21-20-16,-22 20 0,22 0 0,0-21 15,0 1-15,0-1 0,0 0 0,0 0 16,0 0-16,22-21 15,-1 0-15,0 0 0,0 0 0,0 0 16,0-21-16,1 0 16,-1 0-16,0 0 0,0-1 0,0 1 15,0 0-15,1-21 0,-22 21 0,21-22 16,-21 1-16,21 21 0,-21-22 16,0 22-16,0-21 0,0 21 0,0 0 15,0 42 1,0 0-1,0 0-15,0 0 0,0 0 0,0 1 16,0 20-16,0 85 31,0-106-31,0 0 0,0 0 16,21 1-16,0-22 0,0 0 16,1 0-16,-1 0 0,0 0 15,0 0-15,0 0 0,0 0 16,22-22-16,-22 1 0</inkml:trace>
  <inkml:trace contextRef="#ctx0" brushRef="#br0" timeOffset="121667.8">3746 10224 0,'0'0'16,"0"-22"-16,0 1 0,0 0 16,-21 21-1,21 21 1,-21 0-16,21 1 0,-21 20 15,21 0-15,0 1 0,-21-1 0,21 0 16,0 1-16,0-1 0,0 21 16,0-20-16,-21-1 0,21-21 0,0 22 15,0-22-15,0 21 0,0-21 0,0 0 16,0 1-16,0-1 16,21-21-16,0 0 15,0 0-15,-21-21 0,21 21 16,0-22-16,1 1 0</inkml:trace>
  <inkml:trace contextRef="#ctx0" brushRef="#br0" timeOffset="122112.55">4000 10202 0,'0'0'0,"0"-21"0,0 0 0,0 42 31,0 0-31,0 1 16,0-1-16,0 0 0,0 21 15,0 1-15,0-1 0,0 0 0,0 1 16,0-1-16,0 0 0,-21 1 0,21-1 16,0-21-16,-21 21 0,21-20 15,0-1-15,0 0 0,0 0 16,0 0-16,0 0 16,0-42-1,0 0 1,0 0-16,0 0 0,0 0 0,0-22 15,0 22-15,0-21 0,0-1 16,21 1-16,0 0 0,1 21 0,-1-22 16,0 22-16,0 0 0,21 0 15,-20 0-15,-1 21 0,21 0 0,-21 0 16,0 0-16,1 21 0,-1 0 0,0 0 16,-21 0-16,21 22 0,-21-22 15,21 21-15,-21-21 0,0 22 16,0-22-16,0 21 0,0-21 0,0 0 15,0 1-15,0-1 0,0 0 16,-21-21-16,21 21 0,-21-21 0,0 0 16,0 0-1,-1 0-15,1 0 0,21-21 16</inkml:trace>
  <inkml:trace contextRef="#ctx0" brushRef="#br0" timeOffset="122312.44">3556 10499 0,'-21'0'0,"42"0"0,-63 0 15,42-21 1,21 21-16,0 0 0,0-22 16,0 22-16,22-21 0,-22 21 0,21 0 15,0-21-15,1 21 0,-22 0 16,21 0-16,1 0 0,-22-21 0,0 21 15,0 0-15,0 0 0,0 0 0</inkml:trace>
  <inkml:trace contextRef="#ctx0" brushRef="#br0" timeOffset="123111.76">5609 10287 0,'0'0'16,"0"-21"-16,0 0 0,0-22 0,0 22 0,-21 0 15,21 0-15,0 0 0,-21 0 16,21-1-16,0 1 15,0 42 17,0 1-32,0-1 0,0 0 0,0 21 15,0 1-15,0-1 0,0 0 0,0 22 16,0-22-16,0 0 0,0 22 16,0-22-16,0 1 0,0-1 0,0 0 15,-21 1-15,21-22 0,-22 21 0,22-21 16,-21 0-16,21 1 0,0-1 15,-21-21-15,21-21 16,0-1 0,0 1-1,0-21-15,0 21 0,0 0 0,0-22 16,0 22-16,0-21 0,0 21 0,21-22 16,0 22-16,1-21 0,-1 21 15,0-1-15,21-20 0,-21 21 0,22 21 16,-1-21-16,0 21 0,1 0 15,-1 0-15,0 0 0,1 0 0,-22 21 16,21 0-16,1 0 0,-22 0 0,0 1 16,-21 20-16,0-21 0,0 0 15,0 22-15,0-22 0,-21 0 0,0 21 16,-22-21-16,1 1 0,21-1 0,-22 0 16,1 0-16,0-21 15,-1 21-15,22-21 0,-21 0 0,21 21 16,0-21-16,-1 0 0,1 0 0,0 0 15,21-21 1,21 0 0,0 21-16,1-21 0,20 21 0,-21-21 15,21 0-15,1-1 0,-1 1 16</inkml:trace>
  <inkml:trace contextRef="#ctx0" brushRef="#br0" timeOffset="123788.62">6286 10351 0,'0'21'32,"0"0"-32,0 0 15,0 21-15,-21-20 0,21-1 16,-21 21-16,21-21 0,0 22 0,-21-22 16,21 0-16,0 21 0,-21-21 0,21 1 15,0-1-15,0 0 0,0 0 16,0 0-16,21-21 0,0 0 15,0 0-15,0 0 0,22 0 0,-22-21 16,21 21-16,1-21 0,-22 0 16,21 0-16,0-1 0,1-20 0,-22 21 15,0-21-15,21 20 0,-20-20 16,-22 21-16,21-21 0,-21 20 16,21 1-16,-21 0 0,0 0 0,0 0 15,0 0-15,0 42 31,0 0-31,0 0 16,0 21-16,0-20 0,0-1 0,0 63 16,0-41-16,0-1 15,0 0-15,0 1 0,0 20 16,0-20-16,0-1 0,0 21 0,0 1 0,0-1 16,0 22-16,0-21 0,0-1 15,0 22-15,0-1 0,0-20 16,0 21-16,0-1 0,21-20 0,0 20 15,-21 1-15,21 0 0,1-1 0,-22-20 16,0 21-16,0-22 0,0 1 16,0-1-16,0-21 0,0 22 0,-22-22 15,1 1-15,0-1 0,-21 0 0,21-21 16,-22 22-16,22-43 0,-21 21 16,21-21-16,-22 0 0,22-21 0,0 0 15,-21-1-15,20-20 0,1 21 0,-21-43 16,21 22-16,0-21 0,-1-1 0,1 1 15,0-22-15,21 0 16,0 1-16,0-1 0,0 0 0,0 1 16,0-1-16,0 0 0,21 1 0,0 20 15,1-21-15,-1 1 0,0 20 16,0 1-16,0-1 0,22 1 0,-1 20 16,-21-20-16,21 21 0,1-1 0,-1 1 15,22 0-15,-22-22 0,0 22 16,1-1-16</inkml:trace>
  <inkml:trace contextRef="#ctx0" brushRef="#br0" timeOffset="124233.36">8297 10054 0,'0'0'0,"-21"0"0,0-21 0,0 21 0,0 0 16,42 0 15,0 0-31,0 0 16,0 0-16,22-21 0,-1 21 15,0 0-15,1 0 0,20-21 0,-21 21 16,22 0-16,-1 0 0,-20 0 15,20 0-15,-20-21 0,-22 21 0,21 0 16,-21 0-16,-21 21 16,-21-21-1,-21 0-15,21 21 0,-22-21 0</inkml:trace>
  <inkml:trace contextRef="#ctx0" brushRef="#br0" timeOffset="124464.23">8424 10075 0,'0'0'0,"-21"0"15,21 22 17,0-1-32,0 0 0,0 0 15,0 0-15,0 22 0,0-1 16,21-21-16,-21 21 0,0 1 16,0 20-16,21-20 0,-21-1 0,0 0 15,0 1-15,0-22 0,0 21 16,0 0-16,0-20 0,0 20 0,0-21 15,0 0-15,-21 0 0,21 1 16</inkml:trace>
  <inkml:trace contextRef="#ctx0" brushRef="#br0" timeOffset="124872">8699 10435 0,'0'0'0,"0"-21"16,0 0-16,22 21 0,-22-21 0,0 0 15,21-1-15,0 1 0,0 0 16,0 21-16,0 0 16,22 0-16,-22 0 0,21 0 0,-21 0 15,22 21-15,-22 0 0,21 1 0,1 20 16,-22-21-16,0 21 15,0-20-15,0 20 0,-21 0 0,21-21 16,-21 22-16,0-22 0,0 21 0,-21-21 0,0 1 16,0-1-16,0 0 15,0 0-15,-1-21 0,1 0 0,0 0 16,21-21 0,0 0-1,0 0-15,0-1 0,0 1 0,21-21 16,-21 21-16,21-22 0,1 22 0,-22-21 15,21 0-15,0 20 0,0 1 16,0-21-16,0 21 0,1 0 0,-1-1 16,0 22-16,0-21 0,0 21 15,0 0-15,1 0 0,-1 0 16,0 0-16,0 0 0</inkml:trace>
  <inkml:trace contextRef="#ctx0" brushRef="#br0" timeOffset="128080.49">9927 10541 0,'0'0'0,"0"-21"0,0-85 31,0 85-31,0-21 0,0 20 0,-21 1 16,0 0-16,0 0 0,21 0 15,-22 0-15,1 21 0,0 0 16,0 0-16,0 0 0,-22 0 0,22 0 16,0 21-16,0 0 0,0 0 0,0 21 15,-1-20-15,1 20 0,0 0 16,0 1-16,0-1 0,0 0 0,21 1 16,-22-1-16,22 0 0,0-21 0,0 1 15,0 20-15,0-21 0,0 0 16,22 0-16,-1-21 15,0 0-15,0 0 0,0 0 0,0 0 16,1 0-16,20-21 0,-21 0 0,0 0 16,22 0-16,-22 0 0,21-1 15,-21-20-15,0 0 0,1 21 0,-1-22 16,0 1-16,-21 0 0,0-1 16,21 22-16,-21-21 0,0 21 0,0-1 15,0 1-15,0 42 31,0 1-31,0-1 0,0 0 0,0 0 16,0 21-16,0-20 0,0 20 0,0-21 16,0 21-16,0-20 15,0-1-15,0 21 0,0-21 0,0 0 0,21 1 16,-21-1-16,21-21 0,1 21 16,-22 0-16,21-21 0,21 0 15,-21 0-15,0 0 0,1 0 0,-1 0 16,0 0-16,0-21 0,0 0 0,0 0 15,1-1-15,-1 1 0,0 0 16,-21-21-16,21 21 0,-21-22 0,21 22 16,-21 0-16,21-21 0,-21 20 0,0 1 15,0 0-15,0 0 0,0 0 16,0 42 15,0 0-31,0 0 16,0 0-16,0 22 0,0-22 0,0 0 15,0 0-15,0 0 0,0 22 0,0-22 16,0 0-16,0 0 0,0 0 16,0 1-16,0-1 0,0 0 15,22-21-15,-1 0 0,0 0 16,0 0-16,0 0 0,0 0 16,1-21-16,-1 0 0,0 21 15,0-22-15,0-20 0,0 21 0,-21 0 16,22-22-16,-1 22 0,0-21 15,-21 0-15,21 20 0,-21 1 16,21-21-16,-21 21 0,0 0 0,21-1 16,1 1-16,-22 42 31,0 1-31,0-1 16,0 0-16,0 0 0,0 0 15,-22 22-15,22-22 0,0 0 0,0 21 16,0-21-16,0 1 0,0-1 0,0 0 15,0 0-15,0 0 0,0 0 16,22 1-16,-22-1 0,21-21 0,0 21 16,0-21-16,0 0 0,0 0 0,1 0 15,-1 0-15,21 0 16,-21 0-16,0 0 0,1-21 0,20 21 16,-21-21-16,0-1 0,0 1 0,22 0 15,-22 0-15,0-21 0,0 20 16,0-20-16,-21 21 0,0-21 0,22 20 15,-22 1-15,0 0 0,0 0 0,0 0 16,0 0-16,-22 21 16,22-22-16,-21 22 0,0 0 0,0 0 15,0 22-15,0-1 0,-1 0 16,22 0-16,-21 0 0,0 0 16,21 1-16,-21 20 0,21-21 0,0 21 15,0-20-15,0-1 0,0 0 16,0 21-16,0-21 0,0 1 15,0-1-15,21 0 0,0-21 0,0 21 16,1-21-16,-1 0 0,0 21 0,21-21 16,-21 0-16,1 0 0,20 0 0,-21 0 15,21 0-15,-20-21 0,-1 21 16,21-21-16,-21 0 0,0 0 0,-21-1 16,22 1-16,-1 0 0,-21 0 0,21-21 15,-21 20-15,0 1 0,0 0 16,0-21-16,0 21 0,0-1 0,0 1 15,0 0-15,21 21 0,0 0 32,0 0-17,1 0-15,-22 21 0,21 0 0,-21 1 16,0-1-16,0 0 0,0 0 16,0 0-16,0 22 0,21-22 0,-21 0 15,0 0-15,0 0 0,0 0 0,21 1 16,-21-1-16,21 0 15,0-21-15,1 21 0,-1-21 16,0 0-16,0 0 0,0 0 16,0 0-16,1-21 0,20 21 15,-21-21-15,0 0 0,22-1 16,-22 1-16,21 0 0,-21-21 0,22 21 16,-22-22-16,0 22 0,0-21 15,0 21-15,0-22 0,1 22 0,-22 0 16,0 0-16,0 0 0,0-1 0,-22 22 31,1 22-31,0-22 0,21 21 16,0 0-16,-21 21 0,21-21 0,0 1 15,0 20-15,0-21 0,0 21 16,0-20-16,0-1 0,0 21 0,21-21 16,0 0-16,0 1 0,-21-1 15,22 0-15,-1-21 0,-21 21 0,21-21 16,0 21-16,-21-42 31,-21 21-15,0-21-16,0 0 0,-1 21 15,1-21-15,0-1 0,0 22 0,0 0 16,0-21-16,-1 21 16,1 0-16,0 0 0,21 21 15,0 1-15,21-1 16,0 0-16,1-21 15,-1 21-15,0-21 0,0 0 0,21 21 16,-20-21-16,-1 0 0,21 0 16,-21 0-16,22 0 0,-22 0 0,21 0 15,-21 0-15,0-21 0,22 0 0,-22 21 16,0-21-16,0 0 0,0-1 16,1-20-16,-1 21 0,0-21 0,0 20 15,0-20-15,-21 0 0,21 21 0,1-1 16,-1-20-16,-21 21 0,0 0 15,0 0-15,-21 42 16,-1 0 0,22 0-16,-21 0 0,21 22 15,0-22-15,-21 21 0,21-21 16,0 0-16,0 22 0,0-22 0,0 0 16,0 21-16,0-20 0,0-1 0,21 0 15,0-21-15,1 21 0,-1-21 16,0 0-16,0 0 0,0 0 0,0 0 15,1 0-15,20 0 0,-21 0 0,21 0 16,1-21-16,-22 0 0,21 0 16,1-1-16,-22 1 0,21 0 0,0 0 15,-20-21-15,-1-1 0,0 22 0,0-21 16,0-1-16,-21 22 16,0 0-16,0 0 0,0 0 0,0 42 31,-21 0-31,0 0 15,21 0-15,0 1 0,-21-1 0,21 21 16,-21-21-16,-1 22 0,22-22 0,0 0 16,0 0-16,-21 21 0,21-20 0,-21-1 15,0 0-15,21 0 16,0 0-16,-21-21 16,21-21-1,0 0 1,0 0-16,21 0 15,-21-1-15,21 1 0,0-21 0,0 21 16,1-22-16,-1 1 0,0 21 16,21-21-16,-21-1 0,22 22 15,-22 0-15,21 0 0,1 0 0,-22-1 0,21 22 16,-21 0-16,0 0 0,1 0 0,-1 0 16,-21 22-16,0-1 0,21 0 15,-21 0-15,0 21 0,0-20 0,0-1 16,0 21-16,0-21 0,0 22 0,0-22 15,0 0-15,21 0 0,-21 21 16,0-20-16,21-1 0,0-21 0,1 21 16,-1 0-16,0 0 0,0-21 15,21 21-15,1-21 0,-1 0 0,22 0 16,-22 0-16,21 0 0,-20 0 16,20 0-16,-20 0 0,-1-21 0,0 0 15,1 0-15,-1 0 0,-21 0 0,0-22 16,0 1-16,1 21 0,-1-22 15,-21 1-15,0 0 0,0-1 0,0 1 16,0 21-16,0-21 0,-21 20 0,-1 1 16,1 21-16,0 0 0,0 0 15,0 0-15,-22 0 0,22 21 0,-21 1 16,0-1-16,20 0 0,-20 21 0,21-21 16,-21 22-16,20-22 15,1 21-15,21-21 0,0 22 0,0-22 16,0 0-16,0 21 0,0-20 15,0-1-15,21 0 0,22-21 16,-22 0-16,0 0 0,0 0 0,22 0 16,-22 0-16,21 0 0,-21 0 0,0-21 15,22 21-15,-22-21 0,0-1 0,0 1 16,0 0-16,1-21 0,-22 21 16,21-1-16,0-20 0,-21 21 0,21 0 15,-21 0-15,0-1 0,0 1 16,21 21-16,-42 0 31,21 21-31,-21 1 16,0-1-16,21 0 0,-21 0 15,-1 0-15,1 22 0,0-1 0,0-21 16,0 21-16,21 1 0,-21-1 0,21 22 16,0-22-16,0 21 0,0-20 15,0 20-15,0 1 0,0-1 0,0 1 16,0 20-16,0-20 0,0-1 0,21 22 15,0-21-15,-21 20 0,21 1 16,0-22-16,0 22 0,-21 0 0,0-1 16,22 1-16,-22 0 0,0-1 0,0-20 15,0 21-15,0-22 0,0 1 16,-22-1-16,1 1 0,0-1 16,0 1-16,-21-22 0,20 0 0,1-21 15,-21 1-15,21-1 0,-22 0 0,22-21 16,-21 0-16,21 0 0,0-21 0,-1 21 15,1-43-15,0 22 0,21-21 16,-21 0-16,21-1 0,0-20 0,0-1 16,0 1-16,0-1 0,21-20 0,0-1 15,22-21-15,-22 0 0,0 22 16,0-22-16,21 21 0,-20 0 16,-1 1-16,21 20 0,-21 1 0,0-22 15,22 22-15,-22-1 0,0 1 16,21 20-16,-20-20 0,-1 20 0,0-20 15,0 21-15,-21-1 0,0 1 0,21 0 16,-21-1-16,0 1 0,0 0 16</inkml:trace>
  <inkml:trace contextRef="#ctx0" brushRef="#br0" timeOffset="128328.07">12933 9927 0,'0'0'0,"-21"0"31,-1 0-31,22-21 31,22 0-15</inkml:trace>
  <inkml:trace contextRef="#ctx0" brushRef="#br0" timeOffset="128827.79">16997 9271 0,'0'-21'0,"0"0"15,0 0-15,0-1 0,0 1 0,0 0 16,0 0-16,0 0 0,0 0 16,0 42-1,-21 0 1,-1 21-16,-20 1 0,21-1 0,-21 21 15,20 1-15,-41 21 0,21-1 16,-22 22-16,1-21 0,-1 21 16,-21-1-16,1 22 0,-1-21 0,0 21 15,1-21-15,20 21 0,-20-21 0,-1-21 16,21 20-16,1-20 0,-1 0 16,22-22-16,0 1 0,-1-1 0,1 1 15,21-22-15,0 0 0,0-20 0,-1-1 16,1 0-16,21 0 0,-21-42 31,21 0-31,-21 21 0</inkml:trace>
  <inkml:trace contextRef="#ctx0" brushRef="#br0" timeOffset="133696.7">1376 12425 0,'0'0'0,"-21"0"0,-1 0 16,1 0-16,0-21 15,0 21-15,0 0 0,0 0 16,-1 21-16,1 0 0,21 0 16,0 0-16,0 1 0,0-1 15,0 0-15,0 0 0,21 0 16,1 0-16,-1 1 0,0-22 15,21 21-15,1-21 0,-1 0 0,0 0 16,1 0-16,-1 0 0,0 0 16,1 0-16,-1-21 0,0-1 0,1 1 15,-1 0-15,0 0 0,-21 0 16,1 0-16,-1-22 0,0 22 0,-21 0 16,0-21-16,0 20 0,0 1 15,0 0-15,0-21 0,0 21 0,0-1 16,-21 22-1,0 0 1,21 22-16,-22-1 0,22 21 16,-21 0-16,21-20 0,-21 41 0,21-21 15,0 1-15,0 20 0,-21 1 16,21-1-16,0 1 0,0-1 0,0 1 16,0-1-16,-21 1 0,21-1 15,0-20-15,0 20 0,0-21 0,0 1 16,0-1-16,-21-21 0,21 22 15,-22-22-15,22 0 0,0 0 0,0 0 16,-21 0-16,0-21 16,0 0-16,0 0 0,0 0 15,-1 0-15,1-21 0,0 0 16,0 0-16,-21 0 0,20 0 16,1-22-16,-21 22 0,0-21 15,20 21-15,-20-22 0,21 22 16,-21-21-16,20 21 0,1-1 0,0 1 15,0 21-15,0 0 0,0 0 16,-1 0-16,22 21 16,0 1-16,0-1 0,0 21 15,0-21-15,22 22 0,-1-1 16,0-21-16,0 21 0,0-20 0,0-1 16,22 21-16,-1-21 0,-21 0 15,22 1-15,20-22 0,-21 0 0,1 0 16,-1 0-16,22 0 15,-22 0-15,21-22 0,-20 1 0,-1 0 16,0 0-16,1-21 0,-1 20 16,-21-20-16,22 21 0,-22-21 0,0-1 15,-21 22-15,0-21 0,0 21 16,0-22-16,0 22 0,0 0 0,0 42 31,0 0-15,-21 0-16,21 22 15,0-22-15,0 0 0,-21 21 0,21-20 0,-22 20 16,22-21-16,0 21 0,0-20 16,0-1-16,0 0 0,0 0 15,0 0-15,0 0 16,0-42 0,22 0-1,-22 0-15,21 0 0,0 0 0,0-1 16,-21 1-16,21-21 0,0 21 15,1 0-15,20-22 0,-21 22 0,0 0 16,0 21-16,1-21 0,-1 21 16,0 0-16,0 0 0,0 21 15,0 0-15,-21 0 0,22 0 16,-22 1-16,21-1 16,0 0-16,-21 0 0,0 0 0,21 0 15,0 1-15,0-1 16,1 0-16,-1-21 0,0 21 0,0-21 15,0 0-15,0 0 0,1 0 16,20 0-16,-21 0 0,21 0 0,1-21 16,-22 21-16,21-21 0,-21 0 15,22-1-15,-22 1 0,21 0 0,-21 0 16,1 0-16,-1-22 0,-21 22 16,0-21-16,0 21 0,0-22 15,0 22-15,0 0 0,0 0 0,-21 0 16,-1 0-16,1 21 0,-21 0 15,21 0-15,-22 0 0,1 0 0,21 0 16,-21 0-16,-1 21 0,1 0 16,21 0-16,-22 0 0,22 0 0,0 22 15,0-22-15,0 21 0,21-21 16,0 22-16,0-22 0,0 21 0,0-21 16,21 1-16,-21-1 0,21-21 15,21 21-15,-20-21 0,-1 0 0,21 0 16,-21 0-16,22 0 0,-1 0 15,-21 0-15,21-21 0,-20 0 16,20-1-16,-21 1 0,0 0 0,0-21 16,1 21-16,-1-22 0,0 1 15,-21 0-15,21-1 0,-21-20 0,0-1 16,0 22-16,0-22 0,0 1 16,0-1-16,0 22 0,0 0 0,0-1 15,0 1-15,0 21 0,0 0 0,0 0 16,0 42 15,0 21-31,0-21 0,0 22 16,0-1-16,0 0 0,0 22 15,0-1-15,0-20 0,0 20 16,0-21-16,0 22 0,-21-22 0,21 1 16,0-1-16,0 0 0,0-21 0,0 22 15,21-22-15,0 0 0,0 0 16,1 0-16,-1-21 0,0 0 0,0 0 15,21 0-15,1 0 0,-22 0 16,21-21-16,1 0 0,-22 21 0,21-21 16,0 0-16,-20-22 0,-1 22 15,0 0-15,0 0 0,-21 0 0,21 0 16,-21-22-16,0 22 0,0 0 16,-21 21-16,0 0 15,0 0-15,0 0 0,-1 0 0,1 0 16,0 21-16,0 0 15,0 0-15,0 1 0,21-1 0,-22 21 16,22-21-16,-21 0 0,21 22 0,0-22 16,0 0-16,0 0 0,0 0 15,21 1-15,1-22 0,-1 21 0,0 0 16,0-21-16,21 0 0,-20 0 16,20 0-16,0 0 0,1 0 0,-22-21 15,21 0-15,0-1 0,1 1 16,-1 0-16,-21 0 0,22 0 0,-22 0 15,0-22-15,0 22 0,-21-21 0,0 21 16,21-1-16,-21 1 16,0 0-16,0 0 0,0 0 0,0 0 15,0 42 17,0 0-32,0 21 0,0-21 15,0 1-15,0 20 0,0 0 16,0 1-16,0-1 0,0 0 0,-21 22 15,21-1-15,0 1 0,0-1 0,0 1 16,0 20-16,-21-20 0,21 21 16,0-1-16,0-20 0,0 20 0,0 1 15,0 0-15,0 21 0,0-22 16,0 1-16,0 0 0,0-1 16,0-20-16,0 20 0,0-20 0,0-1 15,21-20-15,-21-1 0,0 0 0,0-20 16,0-1-16,0-42 15,0-1-15,0-20 16,0 0-16,0-1 0,0 1 16,0-21-16,0-1 0,0-21 0,0 22 15,0-43-15,0 21 0,0-20 0,0 20 16,0-21-16,0 0 0,-21 0 16,21 1-16,-21-1 0,21 0 15,-21 21-15,21 1 0,-22-1 0,22 21 16,0 1-16,0-1 0,0 1 15,0 21-15,0-22 0,0 22 0,0-1 16,0 22-16,22-21 0,-1 21 16,0 0-16,0-1 0,0 22 0,0 0 15,1 0-15,20 0 0,-21 22 16,0-1-16,0 21 0,22-21 0,-22 22 16,0-22-16,0 21 0,-21 0 15,0-20-15,0 20 0,0-21 0,0 21 16,0-20-16,0-1 0,-21 0 15,0 0-15,0-21 0,0 21 16,-1-21-16,1 0 0,0 0 16,0 0-16,0 0 0,0 0 0,-1-21 15,1 21-15,21-21 0,-21 21 16,0-21-16,21 42 47,0 0-47,21-21 0,0 0 15,0 21-15,1-21 0,-1 0 16,0 0-16,0 0 0,21 0 0,1 0 16,-1 0-16,0 0 0,1 0 15,-1 0-15,0-21 0,1 0 16,20 21-16,-20-21 0,-1 0 0,0-1 16,-21 1-16,1 0 0,-1-21 15,0 21-15,-21-1 0,0 1 0,0-21 16,0 21-16,0 0 0,-21-1 0,21 1 15,-21 0-15,-1 21 0,1 0 16,0 0-16,0 0 0,0 21 16,0 0-16,-1 1 0,22-1 15,0 21-15,-21-21 0,21 22 0,0-22 16,0 21-16,0-21 0,0 22 16,0-22-16,0 0 0,21 0 15,1-21-15,-1 21 0,0 0 0,0-21 16,21 0-16,-20 0 0,147-42 31,-127 42-31,1-21 0,-22 0 0,21-22 16,0 22-16,-20 0 0,-1-21 15,0 21-15,0-22 0,-21 22 0,0 0 16,0 0-16,0 42 31,0 0-31,0 0 0,0 0 16,-21 1-16,21 20 15,-21-21-15,21 0 0,-21 0 0,21 1 16,0-1-16,0 0 0,0 0 0,0 0 16,21-42 31,0 0-47,-21 0 15,21 0-15,-21-1 0,21 1 0,-21 0 16,21 0-16,-21 0 0,0 0 15,22-1-15,-1 22 0,0 0 16,-21 22 0,0-1-1,0 0-15,21 0 0,-21 0 0,0 0 16,0 1-16,21-1 0,-21 0 0,21 0 16,1-21-16,-1 21 15,0-21-15,21 0 0,-21 0 0,22 0 16,-1 0-16,0 0 0,1 0 0,-1 0 15,0 0-15,22-21 0,-22 21 16,1-21-16,-1 0 0,-21 0 0,21-1 16,-20 1-16,-1-21 0,0 21 15,-21-22-15,0 22 0,0 0 0,0-21 16,0 21-16,-21-1 0,0 1 0,-22 0 16,22 21-16,0 0 0,-21 0 15,20 0-15,-20 0 0,21 0 16,-21 21-16,20 0 0,1 1 0,-21 20 15,21-21-15,0 21 0,21-20 16,0-1-16,-22 0 0,22 21 0,0-21 16,0 1-16,0-1 0,0 0 0,22-21 15,-1 21-15,0-21 0,0 0 16,0 0-16,22 0 0,-22 0 0,21 0 16,-21 0-16,22 0 0,-22-21 0,21 21 15,-21-21-15,0-22 0,1 22 16,20 0-16,-21-21 0,0-1 0,0 1 15,1-21-15,-1 20 0,-21-20 16,0-1-16,21 22 0,-21-22 16,0 22-16,0 0 0,0-1 0,0 22 15,0-21-15,0 21 0,0 0 16,-21 21 0,0 21-16,21 0 0,-22 0 0,1 0 15,0 22-15,21-1 0,-21 0 16,21 1-16,-21 20 0,21-21 15,-21 1-15,21 20 0,0-20 0,0-1 0,0-21 16,0 21-16,0 1 16,21-22-16,0 0 0,0 0 0,0 0 0,22 1 15,-22-1-15,0-21 0,21 0 16,1 0-16,-22 0 0,21 0 16,0 0-16,1 0 0,-22-21 0,21-1 15,1 1-15,-1 0 0,-21 0 0,21 0 16,-20-22-16,-1 22 0,-21-21 15,0 21-15,0 0 0,0-1 0,0 1 16,0 0-16,-21 0 0,-1 21 0,1 0 16,0 0-16,0 0 0,0 21 15,0 0-15,-1 0 0,22 1 16,-21-1-16,21 0 0,0 0 16,0 0-16,0 0 0,0 1 15,0-1-15,0 0 0,21-21 0,1 21 16,-1 0-16,0-21 0,0 0 15,21 21-15,-20-21 0,-1 0 0,21 0 16,-21 0-16,22 0 0,-22-21 0,21 21 16,-21-21-16,0 0 0,1 0 15,-1 0-15,0-1 0,0 1 0,-21 0 16,0 0-16,0 0 0,0 0 0,0-1 16,0 44 15,0-1-31,0 0 0,0 0 0,-21 0 15,21 0-15,-21 1 16,21-1-16,-21 0 0,21 0 16,0 0-16,21-21 31,0-21-31,0 21 16,-21-21-16,21 0 0,0 0 0,1-1 15,-22 1-15,21 0 0,0 0 16,0 0-16,0 0 0,0-1 15,1 22-15,-1 22 16,-21-1-16,0 0 16,0 0-16,0 0 0,0 0 15,0 1-15,21-1 0,-21 0 16,21 0-16,-21 0 16,21-21-16,0 0 0,1 21 0,-1-21 15,0 0-15,0 0 0,0 0 0,0 0 16,1 0-16,-1-21 0,0 21 15,0-21-15,0 0 0,0 0 0,-21 0 16,22-22-16,-1 1 0,0 0 0,0-1 16,-21 1-16,21-22 0,-21 1 15,0-1-15,21 22 0,1-21 0,-22-1 16,0 22-16,21-1 0,-21 1 0,0 21 16,0 0-16,0 0 15,0-1-15,0 44 16,-21-1-16,-1 0 0,1 0 0,0 21 15,21 1-15,0-1 0,-21 0 16,21 1-16,0 20 0,0-20 0,0 20 16,0-21-16,0 22 0,0-22 15,0 1-15,0-22 0,21 21 0,0 0 16,-21-20-16,21-1 0,1 0 16,-1-21-16,0 21 0,0-21 0,0 0 15,0 0-15,1 0 0,-1 0 16,0-21-16,0 0 0,0 0 0,0-1 15,1 1-15,-1 0 0,-21-21 16,0-1-16</inkml:trace>
  <inkml:trace contextRef="#ctx0" brushRef="#br0" timeOffset="133908.57">7324 12679 0,'0'0'0,"-22"21"0,1 0 15,42 0 1,1-21 0,-1 0-16,0 0 0,21 0 15,-21 0-15,22 0 0,-1 0 16,0-21-16,1 21 0,-1-21 0,0 21 16,22 0-16,-22-21 0,-21 21 15,22-21-15,-22 0 0,21 21 0,-21-22 16</inkml:trace>
  <inkml:trace contextRef="#ctx0" brushRef="#br0" timeOffset="134436.14">9186 12002 0,'21'-43'0,"-42"86"0,64-128 0,-22 64 0,0-22 15,0 1-15,0 21 0,-21 0 0,0 0 16,0 42 0,0 0-1,-21 21-15,0 1 0,0 20 16,0 22-16,-1-1 0,-20-20 0,21 21 15,-21 20-15,-1-20 0,1 0 0,0 21 16,-1-22-16,-20 22 16,20-21-16,-20-1 0,-1 1 0,22-21 0,0 20 15,-1-20-15,1-1 0,21-20 0,-21 20 16,20-21-16,1 1 16,21-22-16,0 0 0,0 0 0,-21 0 15,21-42 1,0 0-16,0 0 0,21-21 15,0 20-15,1-20 0,-1 0 0</inkml:trace>
  <inkml:trace contextRef="#ctx0" brushRef="#br0" timeOffset="136011.76">9483 12975 0,'0'0'0,"21"0"16,0 0-16,21-21 0,-21 21 15,1-21-15,-1 0 0,0 21 16,0-21-16,-21-1 0,0 1 0,21 0 16,-21 0-16,0 0 0,0 0 15,0-22-15,0 22 0,0 0 0,-21-21 16,0 20-16,0 1 0,0 0 0,-1 0 16,1 0-16,-21 21 0,21 0 15,0 0-15,-22 0 0,22 0 0,-21 0 16,21 21-16,-1 21 0,1-21 15,-21 22-15,21-1 0,0 0 16,-1 1-16,1-1 0,21 0 0,0 1 16,0-1-16,0 0 0,0-20 15,0 20-15,0-21 0,0 0 0,21 0 16,1-21-16,-1 22 0,0-22 0,0 0 16,21 0-16,-20 0 0,20 0 15,-21 0-15,21-22 0,-20 1 0,-1 0 16,21 0-16,-21 0 0,0 0 0,1-22 15,-1 22-15,0-21 0,-21-1 16,21 1-16,-21 21 0,0-21 0,0 20 16,0 1-16,0 0 0,0 42 31,0 22-15,0-22-16,0 0 0,0 21 0,0-21 15,0 22-15,0-22 0,0 0 16,0 21-16,0-20 0,21-1 0,0 0 15,1 0-15,-1 0 0,0-21 16,21 0-16,-21 0 0,1 0 16,-1 0-16,21 0 0,-21 0 0,22-21 15,-22 0-15,21 0 0,-21 0 16,0-1-16,1 1 0,-1 0 0,0 0 16,-21 0-16,0 0 0,0-1 15,0 1-15,0 0 16,21 21 46,0 0-46,-21-21 31,0 0-16,-21 42 16,21 0-31,-21 0-16,21 22 0,-21-22 15,0 0-15,21 21 0,-22-21 0,1 1 16,0 20-16,21-21 0,0 0 15,-21 0-15,21 1 0,-21-22 0,21 21 16,0-42 15,21 21-31,0-22 16,-21 1-16,21 0 0,0 0 16,1-21-16,-1 20 0,0-20 15,0 21-15,-21-21 0,21 20 0,0 1 16,1 0-16,-22 0 0,21 0 0,0 21 15,0 0 1,-21 21-16,0 0 16,0 0-16,21 22 0,-21-22 0,0 0 15,21 0-15,-21 0 0,0 22 16,22-22-16,-1 0 0,0 0 0,0-21 16,0 21-16,0 0 0,22-21 15,-1 0-15,-21 0 0,22 0 16,-1 0-16,0 0 0,1 0 0,-1 0 15,0-21-15,1 21 0,-1-21 0,0 0 16,1 0-16,-22 0 0,21-1 16,-21-20-16,0 21 0,-21-21 0,0-1 15,0 22-15,0-21 0,0-1 0,0 22 16,0 0-16,0 0 0,-21 0 16,-21 21-16,21 0 0,0 0 0,-22 0 15,22 0-15,-21 0 0,-1 21 0,1 0 16,21 21-16,-21-20 15,20 20-15,1-21 0,0 21 0,0 1 16,21-22-16,0 21 0,0-21 0,0 1 16,0-1-16,0 0 0,21 0 15,0 0-15,0-21 0,1 0 0,20 0 16,-21 0-16,21 0 0,-20 0 0,20 0 16,0 0-16,1-21 0,-1 0 15,-21 0-15,21 0 0,-20-22 0,20 22 16,-21-21-16,0-1 0,0 1 15,1-21-15,-22 20 0,21-20 0,-21 20 16,21-20-16,-21-1 0,21 22 0,-21-21 16,0-1-16,0 1 0,0 20 15,0 1-15,0 21 0,0-22 16,0 65 0,0-1-16,-21 21 15,21 0-15,0 1 0,-21 20 0,21-20 16,-21 20-16,21-21 0,0 22 0,0-1 15,0-20-15,0-1 0,0 22 16,21-22-16,0-21 0,0 21 0,0 1 16,0-22-16,22 0 0,-22 0 0,0 0 15,21-21-15,-20 0 0,20 0 16,-21 0-16,21 0 0,1 0 0,-1-21 16,-21 0-16,22 0 0</inkml:trace>
  <inkml:trace contextRef="#ctx0" brushRef="#br0" timeOffset="139632.56">13441 12933 0,'0'-21'31,"0"0"-15,0-1-16,0 1 0,0 0 0,0 0 15,21-21-15,-21 20 0,21 1 16,-21-21-16,0 21 0,0-22 0,0 22 16,0-21-16,0 0 0,0 20 0,-21-20 15,0 21-15,0 0 16,-1 0-16,-20 21 0,21 0 16,0 0-16,-22 0 0,22 0 0,-21 21 15,0 0-15,-1 21 0,1-21 16,0 22-16,-1-1 0,22 22 0,-21-22 15,21 0-15,21 1 0,0-1 0,0 0 16,0 1-16,0-1 0,42-21 16,-21 0-16,0 0 0,22 1 0,-22-22 15,0 0-15,21 0 0,1 0 16,-1 0-16,-21 0 0,21-22 0,1 1 16,-1 0-16,-21 0 0,22-21 0,-1-1 15,-21 1-15,21 0 0,-20-1 16,20-20-16,-21-1 0,21 22 15,-20-22-15,-1-20 0,0 20 0,0 1 16,0-22-16,-21 22 0,0-1 16,0 1-16,0 20 0,0 1 0,0 0 15,0 20-15,0 1 0,0 0 16,0 0-16,-21 21 0,0 21 16,0 0-16,0 22 0,-1-1 0,1 21 15,21 1-15,-21-1 0,0 1 16,0-1-16,21 22 0,0-21 15,0-1-15,0 1 0,0-1 0,0 1 0,0-1 16,0-21-16,21 1 16,0-1-16,0 0 0,0 1 0,1-22 15,20 0-15,-21 0 0,21 0 0,-20-21 16,20 0-16,0 0 0,1 0 16,-1 0-16,0-21 0,1 0 0,-1 0 15,0 0-15,-21 0 0,1-22 16,20 22-16,-42-21 0,21 21 0,-21-22 15,0 22-15,0 0 0,0 0 0,0 0 16,0-1-16,-21 1 0,0 21 16,0 0-16,-1 0 0,1 0 15,0 21-15,0 1 0,0-1 16,0 0-16,21 21 0,0-21 16,-22 1-16,22 20 0,0-21 0,0 0 15,0 22-15,22-22 0,-22 0 0,42 0 16,-21-21-16,0 21 0,22-21 15,-22 0-15,21 0 0,0 0 0,1 0 16,-1 0-16,0 0 0,22-21 16,-22 21-16,1-21 0,-22 0 0,21-22 15,-21 22-15,0-21 0,1 21 0,-1-22 16,0 1-16,0 21 0,-21-21 16,0 20-16,0-20 0,21 21 15,-21 0-15,21 0 0,-21-1 0,0 1 16,22 21-16,-22 21 31,0 1-31,0-1 0,0 0 0,0 0 16,0 21-16,-22 1 0,22-1 15,-21 22-15,21-22 0,0 21 0,0 1 16,0-1-16,0 1 0,0-1 0,0 1 16,0 21-16,0-22 0,-21 22 15,21-1-15,0-20 0,-21 21 0,21-1 16,-21 1-16,21 0 0,-21-1 0,-1-20 15,22 20-15,0 22 16,-21-21-16,21 0 0,-21-1 0,21-20 16,0 20-16,0-20 0,0-1 0,0-20 15,0 20-15,0-20 0,0-22 0,21 21 16,-21-21-16,21-21 0,1 0 16,-1 0-16,-21-21 0,21 0 15,-21-21-15,21-1 0,0 1 0,-21 0 16,0-43-16,21 21 0,-21-20 15,22-1-15,-22 0 0,0-20 0,0-1 16,0 0-16,0 0 0,0-21 0,0 21 16,0 0-16,0 1 0,0-1 15,0 0-15,0 21 0,0-21 16,0 22-16,0 20 0,0-20 0,0 20 16,0 1-16,0-1 0,0 1 15,21 20-15,-21 1 0,21-22 0,0 22 16,0 0-16,-21 21 0,21-22 15,1 22-15,-1 0 0,0 0 0,0 21 16,0 0-16,0 0 0,1 21 16,-1 0-16,0 0 0,0 22 15,-21-22-15,0 21 0,21 0 0,-21-20 16,0 20-16,0 0 0,0 1 0,0-1 16,0-21-16,0 21 0,-21-20 15,0-1-15,21 21 0,-21-21 16,0-21-16,-1 21 0,1-21 15,0 0-15,0 0 0,0 0 16,0 0-16,-1-21 0,22 0 16,0 0-16,-21 21 0,21-21 15,-21 0-15,21-1 16,0 44 15,0-1-31,21-21 16,0 21-16,1-21 15,-1 0-15,0 0 16,21 0-16,-21 0 0,22 0 0,-22 0 16,21 0-16,22 0 0,-22 0 15,0 0-15,1-21 0,20 21 0,-20-21 16,-1-1-16,0 1 0,-21 0 0,22 0 16,-22 0-16,0-22 0,0 22 15,-21 0-15,0 0 0,0 0 0,0 0 16,0-1-16,0 1 0,-21 21 15,0 0 1,0 0-16,0 0 0,-1 21 0,22 1 16,-21-1-16,0 0 0,0 0 15,21 0-15,-21 22 0,21-22 16,0 0-16,0 21 0,0-21 0,0 1 16,0-1-16,21 0 0,0 0 15,0 0-15,0-21 0,1 0 0,-1 21 16,21-21-16,-21 0 0,22 0 0,-22 0 15,21-21-15,0 21 0,1-21 16,-22 0-16,21 0 0,-21-22 0,22 22 16,-22 0-16,0-21 0,0 21 0,-21-1 15,0 1-15,0 0 0,0 0 16,-21 21 0,21 21-1,-21-21-15,21 21 16,-21 0-16,0 1 0,21-1 0,0 0 15,0 0-15,-22 0 0,22 0 0,0 1 16,0-1-16,-21-21 0,21 21 16,0 0-16,21-21 31,1 0-31,-22-21 0,21 21 0,0-21 16,0 0-16,0-1 0,0 1 0,1 0 15,-22 0-15,21 0 0,0 0 16,0-1-16,0 1 0,0 0 15,1 21-15,-1 0 0,0 0 0,0 0 16,-21 21 0,0 0-16,21 1 0,0-1 15,-21 0-15,22 0 0,-22 0 16,21 0-16,0-21 0,0 22 16,0-1-16,0-21 0,1 0 0,-1 21 15,21-21-15,-21 0 0,22 0 0,-22 0 16,21 0-16,0 0 0,1 0 15,-1-21-15,0 21 0,-20-21 0,20-1 16,-21 1-16,0 0 0,0 0 16,1-21-16,-1 20 0,-21 1 0,0-21 15,0 21-15,0 0 0,0-22 0,0 22 16,0 0-16,0 0 0,-21 21 16,-1-21-16,1 21 15,0 0-15,0 0 0,0 21 0,0-21 16,-1 21-16,-20 0 0,21 0 0,0 0 15,21 22-15,-21-22 0,-1 0 16,22 0-16,-21 0 0,21 22 0,0-22 16,0 0-16,0 0 0,0 0 15,21 1-15,1-1 0,-1-21 16,0 0-16,0 0 0,0 0 0,0 0 16,1 0-16,-1 0 0,0-21 15,0-1-15,0 1 0,0 0 16,1 0-16,-1-21 0,0 20 0,0-20 15,0 21-15,0-21 0,1-1 16,-1-20-16,0 20 0,0-20 0,0-1 16,0 1-16,-21-1 0,0 22 0,22-21 15,-22 20-15,21 1 0,-21 21 16,0 0-16,0-1 0,0 1 0,-21 21 16,-1 21-1,1 1-15,0 20 0,0 0 16,21 1-16,-21-1 0,0 0 15,21 22-15,0-22 0,-22 0 16,22 22-16,-21-22 0,21 1 0,0-1 16,0 0-16,0 1 0,0-22 0,0 21 15,21-21-15,-21 0 0,22 1 16,-1-1-16,0 0 0,0 0 0,21-21 16,-20 0-16,20 0 0,0 0 0,1 0 15,-1 0-15,0 0 0,1-21 16,-1 0-16,-21 0 0,21-1 0,-20 1 15,-1-21-15,21 21 0,-42-22 16,0 22-16,21 0 0,-21-21 0,0 21 16,0-1-16,-21 22 15,0 0-15,0 0 0,0 0 16,-1 22-16,1-1 0,0 0 16,0 0-16,0 21 0,0-20 0,21-1 15,0 0-15,-22 21 0,22-21 0,0 1 16,0-1-16,0 0 0,0 0 15,0 0-15,22 0 0,-1 1 0,0-22 16,0 0-16,0 0 0,0 0 16,22 0-16,-1 0 0,-21 0 0,22 0 15,-1-22-15,0 1 0,1 0 0,-1 0 16,-21 0-16,0-22 0,22 22 16,-43 0-16,21 0 0,0 0 0,-21 0 15,0-1-15,-21 22 31,0 0-31,21 22 16,-22-1-16,22 0 0,-21 0 0,0 0 16,21 0-16,0 1 15,0-1-15,-21 0 0,21 0 0,0 0 16,21-21 15,0-21-15,0 21-16,1-21 0,-22 0 15,21 0-15,0-1 0,0 1 16,0 0-16,22 0 0,-22 0 0,0 21 16,0 0-16,0 0 0,0 0 0,1 0 15,-1 0-15,-21 21 16,0 0-16,0 0 0,0 0 16,0 1-16,0-1 0,0 0 0,0 0 15,0 0-15,21 0 16,0-21-16,-21 22 0,21-22 15,0 0-15,1 0 0,-1 0 16,0 0-16,0 0 0,0-22 0,0 1 16,22 0-16,-22 21 0,0-21 0,0-21 15,0 20-15,-21-20 16,22 21-16,-1-21 0,0-22 0,-21 22 16,0-22-16,21 1 0,0-1 0,-21 1 15,21-1-15,-21 1 0,0-1 16,0 22-16,0 0 0,0 20 0,0 1 15,0 0-15,-21 42 32,0 22-32,21-22 0,-21 21 0,0 22 15,21-22-15,-21 0 0,21 22 16,-22-22-16,22 22 0,-21-22 0,21 0 16,0 1-16,0-1 0,0 0 0,0-21 15,0 22-15,0-22 16,21 0-16,1 0 0,-1 0 0,-21 1 15,21-22-15,0 0 0,0 0 16,0 0-16,1 0 0,-1 0 16,-21-22-16,21 1 0,0 21 0,0-21 15,0 0-15,1 0 0,-1 0 0,0-1 16,0-20-16,-21 21 0,0 0 16,0 0-16</inkml:trace>
  <inkml:trace contextRef="#ctx0" brushRef="#br0" timeOffset="139824.45">18246 12171 0,'0'0'15,"0"21"-15,0 0 16,21-21 0,0 0-16,0 0 0,21 0 0,1 0 15,-1 0-15,0 0 0,1 0 0,-1-21 16,0 21-16,22-21 0,-22 0 15,1 21-15,-1-21 0,-21-1 0,21 22 16,-20-21-16,-1 0 0</inkml:trace>
  <inkml:trace contextRef="#ctx0" brushRef="#br0" timeOffset="140304.1">20574 11642 0,'0'0'0,"0"-21"0,-21-1 0,21 1 0,0-21 16,0 21-16,0 0 0,0-1 16,21 22-16,0 0 0,0 0 15,0 0-15,1 22 0,-1-1 0,0 21 16,0 0-16,21 22 15,-20-22-15,20 22 0,-21 20 0,21-20 0,-20 21 16,20-22-16,-21 22 0,0-22 16,0 1-16,22-22 0,-43 22 15,21-22-15,0 0 0,0-21 0,0 22 16,1-22-16,-22 0 0,21 0 0,-21 0 16,21-21-16,0 0 15,0-21 1,-21 0-16,21 0 0,1 0 15</inkml:trace>
  <inkml:trace contextRef="#ctx0" brushRef="#br0" timeOffset="140568.96">21759 11663 0,'21'-42'0,"-42"84"0,64-127 16,-43 64-16,0 0 0,0 0 15,-22 21-15,-20 0 0,0 21 16,-1 0-16,1 21 0,-21 1 0,-1-1 15,22 0-15,-22 1 0,1 20 16,20 1-16,-20-1 0,21 1 0,-1-1 16,-20 1-16,20-1 0,1-20 0,0 20 15,-22-21-15,22 1 0,21-1 16,-22 0-16,1-20 0,21-1 0,0 0 16,21 0-16,0 0 0,0 0 15,21-21 1,0 0-16,21 0 0,-20 0 15,20-21-15,0 0 0,22 0 0,-22 0 16</inkml:trace>
  <inkml:trace contextRef="#ctx0" brushRef="#br0" timeOffset="140859.79">21590 12171 0,'0'0'0,"21"-21"0,0 0 0,0-1 0,1 22 15,-22 22 1,0-1-16,0 0 0,0 21 15,0-21-15,0 22 0,0-1 16,0 0-16,0 22 0,0-22 0,0 1 16,0 20-16,0 1 0,0-1 15,0 22-15,0-22 0,-22 1 0,22 20 16,0-20-16,-21 21 0,0-22 0,0 22 16,0-1-16,0-20 0,-1 21 15,1-1-15,0-20 0,0 20 0,-21-20 16,20-22-16,1 22 0,21-22 0,0 0 15,-21-20-15,21-1 0,0 0 16,21-42 0,0 0-16,1-1 0,20-20 0,-21 21 15,0-43-15,22 22 0,-22-21 16</inkml:trace>
  <inkml:trace contextRef="#ctx0" brushRef="#br0" timeOffset="141172.6">21929 12573 0,'0'0'0,"0"-85"0,0 22 0,0 21 16,0-22-16,0 1 0,0 20 0,0 1 16,-22 0-16,22 20 0,0-20 15,0 21-15,0 0 0,0 0 0,22 21 16,-1 0-16,21 0 16,-21 0-16,22 0 0,-22 21 15,21 21-15,-21-21 0,22 22 0,-22-22 16,0 21-16,-21 0 0,0-20 15,0 20-15,0 0 0,-21-21 0,0 1 16,-22-1-16,22 0 0,-21 0 0,-1 0 16,1 0-16,0-21 0,21 0 15,-22 22-15,1-22 0,21 0 0,0 0 16,-1 0-16,1 0 0,42 0 31,1 0-31,20-22 0,-21 22 16,0 0-16,22-21 0,-1 21 0</inkml:trace>
  <inkml:trace contextRef="#ctx0" brushRef="#br0" timeOffset="141624.35">22796 12213 0,'0'0'0,"0"-84"31,-21 84-31,0 0 0,0 0 0,0 0 15,-22 0-15,22 21 0,-21 0 16,21 0-16,-22 0 0,1 22 0,21-22 16,-21 21-16,20 0 0,1-20 15,0 20-15,0-21 0,21 0 16,0 0-16,0 1 0,0-1 0,0 0 16,21 0-16,0-21 0,0 0 0,1 0 15,20 0-15,-21 0 0,0 0 16,22 0-16,-22 0 0,21-21 0,-21 0 15,22 0-15,-22-1 0,0 1 16,0 0-16,21-21 0,-20-1 0,-1 22 16,-21-21-16,21 0 0,0 20 0,-21-20 15,0 21-15,0 0 0,0 42 32,0 0-32,0 0 0,-21 22 15,0-22-15,0 0 16,21 21-16,0-21 0,0 1 0,0 20 15,0-21-15,0 0 0,0 0 0,0 1 16,21-1-16,0-21 16,0 21-16,0-21 0,0 0 0,22 0 15,-22 0-15,0 0 0,21-21 16,-20 0-16,-1-1 0,21 1 0</inkml:trace>
  <inkml:trace contextRef="#ctx0" brushRef="#br0" timeOffset="141892.2">23453 11705 0,'0'0'0,"0"-42"0,0 21 16,21 0-16,-21-1 0,0 1 0,0 42 31,-21 1-31,21 20 0,-22-21 16,1 21-16,21 1 0,0-1 0,-21 22 15,0-1-15,21-21 0,-21 22 16,21-1-16,0 1 0,0-22 0,0 22 15,0-22-15,0 0 0,0 1 0,0-22 16,0 21-16,0-21 0,0 1 16,0-1-16,0 0 0,21-21 47,0-21-47,-21 0 0,21-1 0,0 1 15</inkml:trace>
  <inkml:trace contextRef="#ctx0" brushRef="#br0" timeOffset="142372.93">23812 11769 0,'22'-43'0,"-44"86"16,44-107-16,-22 43 0,0 0 0,0 0 15,0 42 1,0 0 0,0 0-16,0 0 0,0 22 0,0-1 0,0 0 15,0 1-15,0-1 0,0 22 0,0-22 16,0 21-16,0-20 15,0 20-15,0-20 0,0-1 0,0 0 16,0 1-16,-22-1 0,22 0 0,-21-21 16,21 22-16,-21-22 0,21 0 15,0 0-15,-21 0 0,0-21 32,21-21-32,0 0 15,0 0-15,0 0 0,0 0 0,21-1 16,0-20-16,0 0 0,0-1 15,1 1-15,-1 0 0,21-22 0,-21 22 16,22 0-16,-1-1 0,0 1 16,1 0-16,-1 20 0,0 1 15,1 0-15,-1 21 0,-21 0 0,0 0 16,0 21-16,1 0 0,-22 22 0,21-22 16,-21 21-16,0 1 0,0-1 15,0 0-15,0 1 0,0-1 0,-21-21 16,-1 21-16,1 1 0,0-22 0,0 0 15,21 0-15,-21 0 0,21 1 16,-21-1-16,-1-21 0,22 21 16,-21-42 15,0 0-31,21-1 0,-21 1 0</inkml:trace>
  <inkml:trace contextRef="#ctx0" brushRef="#br0" timeOffset="142649.78">23199 12023 0,'0'0'0,"-43"0"0,22 0 0,0 0 0,0 0 16,0 0-16,21-21 31,21-1-15,0 22-16,0 0 0,0 0 15,-21-21-15,43 21 0,-22-21 0,0 21 16,0 0-16,0 0 0,0 0 16,1 0-16,-1-21 0,0 21 0,0 0 15,0 0-15,0 0 0,1-21 16,-1 21 0,0-21-16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3:52:04.1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762 1016 0,'0'-21'15,"0"0"1,0 0-16,0-1 16,0 1-16,0 0 15,0 0 1,0 0 0,0 0-16,0 42 31,0 0-16,0 0-15,0 21 16,0-20-16,0 20 0,0-21 16,0 21-16,0 1 0,0 20 0,0-20 15,0-1-15,0 21 0,0-20 16,0 20-16,0 1 0,0-1 0,0 1 16,0 20-16,0-20 15,0-1-15,-21 1 0,0-1 0,21-20 16,0 20-16,-22-20 0,1-1 15,21 0-15,-21-21 0,21 1 16,0-1-16,0 0 0,0 0 0,0-42 47,0 0-47,0 0 16,0-22-16,0 22 0</inkml:trace>
  <inkml:trace contextRef="#ctx0" brushRef="#br0" timeOffset="2508.58">868 889 0,'0'0'0,"0"-21"15,-21 21 1,21-21 0,-22 21-16,22-21 47,22 21-32,-1 0 1,0 0-16,0 0 0,0 0 0,0 0 15,1 0-15,-1 0 0,0 0 16,127 0 0,-84 0-16,-22 0 0,21 0 15,1 0-15,-1 0 0,1 0 16,-1 0-16,1 0 0,-1-22 16,1 22-16,-1 0 0,1 0 0,21 0 15,-22-21-15,22 21 0,-1 0 16,1 0-16,0-21 0,-1 21 0,1 0 15,0 0-15,-1 0 16,1-21-16,0 21 0,-1 0 0,1 0 16,-21 0-16,20 0 0,1 0 15,-22 0-15,22-21 0,0 21 0,-1 0 16,1 0-16,-21 0 0,20 0 16,1 0-16,-22 0 0,22 0 0,-21 0 15,20 0-15,1 0 0,-22-21 16,22 21-16,0 0 0,-1 0 0,1 0 15,0 0-15,-22 0 0,22 0 16,-22-22-16,1 22 0,-1 0 0,-20 0 16,20-21-16,1 21 0,-1 0 15,1 0-15,-22 0 0,22 0 16,-1 0-16,1 0 0,-1 0 16,1 0-16,-1 0 0,1 0 0,-1 0 15,1 0-15,-1 0 0,1 0 16,-22 0-16,21 0 0,-20 0 0,20 0 15,-20 0-15,-1 0 0,21 0 16,-20 0-16,-1 0 0,0 0 0,1-21 16,-1 21-16,-21 0 0,22 0 15,-1 0-15,0 0 0,1 0 16,-1 0-16,0 0 0,1 0 0,-22 0 16,21 0-16,-21 0 0,0 0 0,1 0 15,-1 0-15,0 0 16,0 0-16,0 0 0,0 0 15,1 0 1,-22 21 47,0 0-48,0 1 1,0-1-16,-22 0 0,22 0 0,-21 0 15,21 0-15,0 22 0,0-22 16,-21 21-16,21-21 0,-21 22 16,21-1-16,-21-21 0,21 22 15,0-22-15,0 21 0,0 0 0,0-20 16,0 20-16,0 0 0,0-21 16,0 22-16,0-1 0,0 0 0,0 1 15,0-1-15,0 0 0,0 1 0,0-1 16,0 0-16,0 1 0,0 20 15,-21-20-15,21-1 0,0 0 0,0-21 16,-22 22-16,22-1 16,0 0-16,0-20 0,0 20 0,-21-21 0,21 21 15,-21-20-15,21-1 0,0 21 16,0-21-16,-21 0 0,21 22 16,-21-22-16,21 0 0,0 21 0,0-20 15,0-1-15,0 0 0,-21-21 16,21 21-16,0 0 0,-22-21 0,22 21 15,-21-21-15,21 22 16,0-1-16,-21-21 16,21 21-16,-21-21 0,21 21 15,-21-21-15,0 0 16,-1 21-16,1-21 16,0 0-16,0 0 0,0 21 15,0-21-15,-22 0 16,22 0-16,0 0 0,0 0 0,-22 0 15,22 0-15,-21 0 0,0 0 16,-1 0-16,22 0 0,-21 0 0,-1 0 16,1 0-16,0 0 0,-22 0 0,22 0 15,-22 0-15,22 0 0,-21 0 16,-1 0-16,1 0 0,-1 22 0,-21-22 16,22 0-16,-1 0 0,1 0 15,-1 0-15,1 0 0,-1 21 0,1-21 16,-1 0-16,1 0 0,-1 0 15,1 0-15,-1 0 0,-20 0 16,20 0-16,1 0 0,-22 0 0,22 0 16,-22 0-16,21 0 0,1 0 15,-1 0-15,1 0 0,-1 0 0,22 0 16,-21 0-16,20 0 0,1 0 0,0 0 16,-22 0-16,22 0 0,-1 0 15,-20 0-15,21 0 0,-22 0 0,22 0 16,-22 0-16,1 0 0,-1 0 15,1 0-15,20 0 0,-20 0 0,21 0 16,-22 0-16,22 0 0,-1 0 16,1 0-16,0 0 0,-1 0 15,1 0-15,0 0 0,-22 0 0,22 0 16,0 0-16,-22 0 0,1 0 16,20 0-16,-20 0 0,-1 0 0,1 0 15,20 0-15,-20 0 0,21 0 16,-1 0-16,1 0 0,21 0 15,-22 0-15,22 0 0,-21 0 0,21 0 16,-22 0-16,22 0 0,0 0 16,-21 0-16,21 0 0,-1 0 0,-20 0 15,21 0-15,0 0 0,0 0 16,-1 0-16,1 0 0,0 0 0,0 0 16,0 0-1,0 0-15,-1 0 0,1 0 0,0 0 16,0 0-16,0 0 0,0 0 15,-1 0-15,-20 0 0,21 0 0,0 0 16,0 0-16,-1 0 16,1 0-16,0 0 0,0 0 0,0 0 15,0 0-15,-1 0 0,1 0 16,0 0-16,0 0 0,0 0 0,0 0 16,-1 0-16,1 0 15,0 0-15,0 0 16,0 0-16,0 0 15,-1-21 1,1 21 0,0 0-1,0 0 1,0 0 0,0 0-16,-1 0 31,1 0-16,0 0 79,0 0-78,21-22-1,0 1 1,0 0 0,0 0-16,0 0 15,0 0-15,0-1 16,0 1-16,0 0 0,0 0 16,0-21-16,0 20 0,0 1 0,0-21 15,0 21-15,0 0 16,0-1-16,0-20 0,0 21 0,0 0 15,21 21-15,-21-21 0,0-1 16,0 1-16,21 21 0,-21-21 16,0 0 31,0 0-32</inkml:trace>
  <inkml:trace contextRef="#ctx0" brushRef="#br0" timeOffset="4348.7">1185 1524 0,'21'0'16,"1"0"-1,-22-21-15,21 0 0,0 0 16,0-1-16,0 1 16,0 0-16,1 0 15,-22 0-15,0 0 0,21-1 16,-21 1-16,0 0 16,0 42 15,0 0-31,0 1 15,0-1-15,0 0 0,0 0 16,0 0-16,0 0 0,-21 22 16,21-22-16,-22 21 0,22 1 0,0-1 15,0-21-15,-21 21 16,21 1-16,-21-1 0,21-21 0,-21 22 16,21-22-16,0 0 0,0 0 15,0 0-15,-21 0 0,21 1 16,0-1-16,0 0 15,-21-21 32,-1 0-47,22-21 0,-21 21 0</inkml:trace>
  <inkml:trace contextRef="#ctx0" brushRef="#br0" timeOffset="4567.57">974 1969 0,'0'0'0,"0"21"32,21-21-32,0 0 0,0 0 15,0 0-15,22 0 16,-22 0-16,21 0 0,-21 0 0,22 0 16,-1 0-16,0 0 0,-21-21 15,22 21-15,-22 0 0,0 0 0,21-22 16,-20 22-16,-1 0 0,0-21 15,0 21-15,-21-21 16,21 0-16</inkml:trace>
  <inkml:trace contextRef="#ctx0" brushRef="#br0" timeOffset="5043.95">2138 910 0,'0'0'0,"0"-21"0,0 0 15,0 0 1,0 42-1,0 0-15,0 21 0,0-20 16,0 20-16,-21 0 0,21 22 0,0-22 16,0 22-16,-22-1 0,22 1 15,0-1-15,-21 1 0,21 20 16,-21-20-16,0 20 0,21-20 0,-21-1 16,0 1-16,21-1 0,-22 1 15,1-22-15,21 1 0,-21 20 16,21-42-16,0 22 0,-21-1 0,21-21 15,-21 21-15,21-20 0,0-1 16,0 0-16,-21 0 0,21 0 16,0 0-1,21-21 1,0-21 0,-21 0-1,0 0-15,0 0 16,21 0-16,-21-1 15,21 22-15</inkml:trace>
  <inkml:trace contextRef="#ctx0" brushRef="#br0" timeOffset="5523.68">2730 1355 0,'-21'0'16,"0"0"-16,21 21 15,0 0-15,-21 21 0,0-20 16,21 20-16,-21 0 0,-1 22 0,1-22 15,0 0-15,0 22 0,0-22 16,-22 1-16,22-1 0,0 0 0,21-21 16,-21 1-16,0-1 0,21 0 15,0 0-15,0-42 32,21 0-32,0 0 15,0-1-15,0-20 0,-21 21 16</inkml:trace>
  <inkml:trace contextRef="#ctx0" brushRef="#br0" timeOffset="5776.53">2582 1439 0,'0'-21'16,"21"21"0,1 0-16,-1 0 15,0 21-15,0 1 0,0-1 16,0 0-16,1 0 0,-22 0 0,21 22 15,0-1-15,0 0 0,-21 1 16,0-1-16,0-21 0,0 21 0,0 1 16,0-22-16,0 21 0,0-21 15,0 1-15,0-1 0,-21 0 16,21 0-16,-21-21 0,0 21 0,-1-21 16,1 0-16,0 0 15,0 0-15,0-21 16</inkml:trace>
  <inkml:trace contextRef="#ctx0" brushRef="#br0" timeOffset="5936.44">2286 1799 0,'0'0'0,"-21"0"32,42 0-17,0 0-15,0-21 0,22 21 0,-1 0 16,0 0-16,22 0 0,-22-21 15,22 0-15,-1 21 0,-21-21 0,22 21 16,-22-22-16,22 1 0</inkml:trace>
  <inkml:trace contextRef="#ctx0" brushRef="#br0" timeOffset="6192.3">3154 1482 0,'-21'0'0,"-1"0"16,1 21-16,21 0 0,-21 0 15,21 22-15,0-22 0,0 21 0,-21 0 16,21 1-16,0-1 0,-21-21 16,21 22-16,0-1 0,0 0 15,0 1-15,0-22 0,0 21 0,0-21 16,0 0-16,0 1 0,0-1 16,-21 0-16,21 0 0,0 0 0,0-42 46,21 0-30,-21 0-16,0-22 0,0 22 16</inkml:trace>
  <inkml:trace contextRef="#ctx0" brushRef="#br0" timeOffset="6440.16">3027 1609 0,'0'0'0,"0"-21"0,0-1 0,21 1 16,0 21-16,-21-21 0,21 21 15,0 0-15,1 0 0,-1 0 0,0 0 16,21 0-16,-21 0 0,1 21 16,20-21-16,-21 21 0,0 1 0,-21-1 15,0 21-15,0-21 0,0 0 16,0 1-16,0-1 0,-21 0 0,0 0 16,0 0-16,0 0 15,-1 1-15,1-1 0,-21-21 0,21 21 0,0 0 16,-1-21-16,22-21 31,22 21-31</inkml:trace>
  <inkml:trace contextRef="#ctx0" brushRef="#br0" timeOffset="6720.99">3577 1482 0,'0'21'32,"0"0"-32,-21 0 0,21 0 15,0 22-15,0-1 0,-21 0 16,21 1-16,-21 20 0,21-20 0,-22-1 16,22 21-16,0-20 0,0-1 15,0 0-15,0 1 0,0-22 0,0 21 16,0-21-16,0 1 0,0-1 0,0 0 15,0 0-15,22-42 47,-22 0-47,21 0 0</inkml:trace>
  <inkml:trace contextRef="#ctx0" brushRef="#br0" timeOffset="7004.83">3492 1630 0,'0'0'0,"0"-21"0,0-43 32,22 64-32,-1-21 0,0 21 0,0 0 15,0-21-15,22 21 0,-22 0 0,21 0 16,0 0-16,-20 0 0,20 0 16,-21 0-16,0 21 0,0 0 15,-21 0-15,0 1 0,0-1 16,0 21-16,0 0 0,-21-20 0,0 20 15,0-21-15,-21 21 0,20-20 16,-20-1-16,21 0 0,-21 0 0,20-21 16,1 21-16,0-21 0,21 21 0,0-42 31,0 0-31,21 0 16,0 0-16,1 0 0</inkml:trace>
  <inkml:trace contextRef="#ctx0" brushRef="#br0" timeOffset="7260.69">4170 1122 0,'0'0'0,"0"42"16,0-21-16,0 1 15,0 20-15,0 0 0,-21 1 16,21-1-16,-22 21 0,22-20 0,0-1 15,0 22-15,-21-22 0,21 0 16,0 1-16,0-1 0,0 0 0,0-21 16,-21 1-16,21-1 0,0 0 15,0 0-15,21-21 32,0-21-32,-21 0 0,22 0 15,-1-1-15</inkml:trace>
  <inkml:trace contextRef="#ctx0" brushRef="#br0" timeOffset="7624.48">4318 1545 0,'0'43'32,"0"-22"-32,21-21 15,0 0-15,0 0 16,1 0-16,-1 0 0,0 0 0,0 0 15,0 0-15,0-21 0,1 21 16,-1-22-16,0 1 0,0 21 0,0-21 16,-21 0-16,0 0 15,0 0-15,-21 21 16,0 0-16,-21 0 0,20 0 16,1 21-16,-21 0 0,21 0 15,0 0-15,-22 22 0,22-22 0,0 21 16,0 0-16,21-20 0,-21 20 15,21 0-15,0-21 0,0 1 0,0-1 16,0 0-16,0 0 16,0 0-16,21 0 0,0-21 0,0 0 15,0 0-15,0 0 0,22 0 16,-22 0-16,21 0 0,1-21 0,-1 0 16,21 0-16,-20 0 0</inkml:trace>
  <inkml:trace contextRef="#ctx0" brushRef="#br0" timeOffset="7920.31">5249 847 0,'0'0'0,"0"21"15,0 0-15,-21 21 0,0 22 16,0-22-16,21 22 0,0-1 0,-21 1 15,21-1-15,-22 1 0,1 20 16,0 1-16,21 0 0,-21-1 0,0 1 16,0-21-16,-1 20 0,-20-20 15,21-1-15,0-20 0,21 20 0,-21-21 16,21 1-16,0-1 0,0 0 16,0 1-16,0-22 0,0 0 0,0 0 15,0 0-15,0 1 0,21-22 16,0 0-1,0-22-15</inkml:trace>
  <inkml:trace contextRef="#ctx0" brushRef="#br0" timeOffset="8659.91">5461 1503 0,'0'0'0,"0"-21"32,0 0-17,0-1 1,0 1-16,21 21 0,0 0 16,-21-21-16,21 21 0,1 0 15,-1 0-15,0 0 0,0 0 16,0 0-16,-21 21 0,21 0 15,-21 1-15,0-1 0,0 21 0,0-21 16,-21 22-16,0-1 0,0 0 16,-21 1-16,-1-1 0,22-21 0,-21 21 15,-1-20-15,1-1 0,21 0 16,-21 0-16,20 0 0,1-21 0,0 0 16,0 0-16,21-21 31,21 21-31,0-21 15,0 21-15,1 0 0,-1 0 16,0 0-16,0-21 0,0 21 0,0 0 16,22 0-16,-22 0 0,0 0 15,21 0-15,-20 0 0,-1 0 0,0 0 16,21 0-16,-21 0 0,1 0 16,-1 0-16,0 0 0,0 0 0,0 0 15,0 0-15,-21-21 16</inkml:trace>
  <inkml:trace contextRef="#ctx0" brushRef="#br0" timeOffset="9356.52">6096 1482 0,'-21'21'31,"0"0"-31,-1 0 16,1 0-16,0 1 0,0 20 16,0-21-16,0 0 0,-1 22 0,1-22 15,21 0-15,-21 21 0,21-21 16,0 1-16,0-1 0,0 0 16,21-21-16,0 0 15,1 21-15,-1-21 0,0 0 0,0 0 16,0 0-16,22 0 0,-22 0 0,0-21 15,0 21-15,0-21 0,0 0 16,-21-1-16,0 1 0,0-21 16,0 21-16,0 0 0,0-1 15,-21-20-15,0 21 0,21 0 0,-21 0 16,0-1-16,21 1 0,0 0 16,-21 0-16,21 0 15,21 0 1,0 21-16,0 0 0,0 0 15,0 0-15,22 0 0,-22 0 16,21 0-16,-21 0 0,22 0 16,-22 0-16,21 0 0,-21 21 0,1 0 15,-22 21-15,21-21 16,-21 1-16,0-1 0,0 0 0,0 21 16,-21-21-16,-1 1 0,1 20 0,21-21 15,-21 0-15,21 0 0,0 1 16,0-1-16,0 0 0,0 0 0,0 0 15,21-21-15,0 0 16,1 0-16,-1 0 0,0 0 0,21 0 16,-21 0-16,1 0 0,20-21 15,-21 21-15,0-21 0,22 0 16,-22-22-16,-21 22 0,21-21 0,-21 0 16,0 20-16,0-20 0,0 0 15,-21 21-15,0-22 0,-1 22 0,-20 0 16,21 0-16,-21 0 0,20 21 15,-20 0-15,0 0 0,-1 0 0,22 0 16,-21 21-16,21 0 0,0-21 0,-22 21 16,22 0-16,0 0 0,0 22 15,21-22-15,-21-21 0,21 21 0,-22 0 16,22 0-16</inkml:trace>
  <inkml:trace contextRef="#ctx0" brushRef="#br0" timeOffset="10367.94">1037 529 0,'0'0'0,"0"-21"16,21 0-1,0 0-15,1 0 0,-22-1 16,0 1-1,21 0-15,-21 0 0,0 0 16,0 0-16,0-1 0,0 1 0,0 0 16,-21 0-16,-1 21 0,-20 0 15,21-21-15,0 21 0,-22 0 16,22 0-16,-21 0 0,21 21 16,-22-21-16,22 21 0,0-21 0,0 21 15,21 0-15,0 1 16,0-1-16,0 0 15,21 0-15,0-21 0,0 21 16,1 0-16,20-21 0,-21 22 0,0-1 16,22 0-16,-22-21 15,0 21-15,0 0 0,-21 0 0,0 1 16,0-1-16,0 0 16,-42 0-16,21-21 15,-22 21-15,1-21 0,0 0 0,-1 0 16,1 21-16,-22-21 0,22 0 15,0 0-15,21 0 0,-22 0 0,22 0 16,0-21-16,21 0 0,0 0 16,0 0-16,21 0 15,0-1-15,0 1 0,22-21 16,-22 21-16,21-22 0,1 22 16</inkml:trace>
  <inkml:trace contextRef="#ctx0" brushRef="#br0" timeOffset="10607.8">1291 0 0,'0'0'0,"-21"0"0,0 0 0,0 42 0,-1 1 16,1-1-16,0 0 0,21 1 16,-21-1-16,0 0 0,0 22 15,21-22-15,0 1 0,-22-1 0,1 0 16,21 1-16,-21-22 0,21 21 15,0-21-15,0 0 0,0 1 16,0-1-16,0 0 16,21-21-1,0-21-15,1 21 16,-1-21-16,0-1 0</inkml:trace>
  <inkml:trace contextRef="#ctx0" brushRef="#br0" timeOffset="10768.71">1249 487 0,'0'0'0,"-21"0"0,-1 0 15,22 21-15,22-21 47,-1 0-47</inkml:trace>
  <inkml:trace contextRef="#ctx0" brushRef="#br0" timeOffset="10992.83">1524 402 0,'-21'0'0,"21"21"0,-21-21 16,-1 22-16,1-1 0,0 0 15,21 0-15,-21 0 16,0 0-16,21 1 15,-21-1-15,21 0 0,-22 0 16,22 0 0,-21-21-16,0 0 15,21-21 1,0 0 0</inkml:trace>
  <inkml:trace contextRef="#ctx0" brushRef="#br0" timeOffset="11220.69">1503 402 0,'21'0'0,"-42"0"0,63 0 16,-42 21-1,0 1-15,0-1 0,0 0 0,0 0 16,0 0-16,0 0 0,0 1 16,0-1-16,0 0 0,0 0 15,0 0-15,21-21 31,0 0-15,1 0-16,-1-21 0,0 0 16,0 21-16,21-21 0,-20 0 0,-1-1 15,0 1-15</inkml:trace>
  <inkml:trace contextRef="#ctx0" brushRef="#br0" timeOffset="11500.24">1841 445 0,'0'0'31,"0"21"-31,-21 0 0,0 0 15,21 0-15,0 0 16,-21 1-16,21-1 0,0 0 16,0 0-16,21-21 15,0 0-15,0 0 16,1 0 0,-1-21-16,0 21 0,0-21 0,0 0 15,0 21-15,1-22 0,-1 1 16,-21 0-16,0 0 0,0 0 15,0 0-15,0-1 0,0 1 0,0 0 16,-21 21-16,-1 0 0,1 0 16,-21 0-16,21 0 0,0 0 0,-1 0 15,1 21-15,0-21 0,0 21 16,21 1-16,0-1 0,0 0 16</inkml:trace>
  <inkml:trace contextRef="#ctx0" brushRef="#br0" timeOffset="13056.81">2900 550 0,'0'22'16,"21"-22"-16,0 0 15,0-22-15,22 22 16,-22-21-16,0 0 0,0 0 0,21 0 16,-20 0-16,20-1 15,-21 1-15,21 0 0,-20 0 0,-1-21 16,0 20-16,0-20 0,-21 0 15,0 21-15,0-22 0,0 1 0,0 21 16,0-22-16,0 22 0,-21 0 16,0 21-16,0 0 0,-1 0 15,1 0-15,21 42 0,-21 1 16,0-1-16,0 0 0,-22 22 0,22-1 16,0 1-16,0-1 0,0 1 15,0-1-15,21 1 0,-22-1 0,22 1 16,-21-1-16,21 1 0,-21-1 15,21 1-15,0-22 0,0 1 16,0-1-16,0-21 0,0 21 16,0-20-16,21-1 0,0 0 0,1-21 15,-1 0-15,0 0 16,0 0-16,0 0 0,0-21 16,1 21-16,-1-21 0,0-1 15,0 1-15,0 0 0,0-21 0,1 21 16,-22-22-16,0 1 0,0 0 15,0-1-15,0 22 0,0-21 16,-22-1-16,1 1 0,-21 21 0,21 0 16,0 0-16,-1-1 0,1 1 15,0 21-15,21-21 0,21 21 47,0 0-47,22 0 16,-22-21-16,21 21 0,1 0 0,-1-21 15,0 0-15,1 21 0,-1-22 16,0 1-16,1 0 0,-1 0 0,0 21 16,-21-21-16,1 0 0,-1-1 15,-21 1-15,0 0 0,0 0 16,-21 0 0,-1 21-16,1 0 0,0 0 15,0 0-15,0 21 0,21 0 0,-21 0 16,21 0-16,0 1 0,0-1 15,0 0-15,0 0 0,0 0 16,0 0-16,0 1 0,0-1 0,21 0 16,0 0-16,-21 0 0,21-21 15,0 21-15,0-21 0,1 0 0,20 0 16,-21 0-16,0 0 16,0 0-16,1-21 0,-1 21 0,0-21 15,21 0-15,-21 0 0,1 0 16,-1-1-16,0 1 0,0-21 15,-21 21-15,0 0 0,21-1 0,-21 1 16,21 0-16,-21 0 16,0 42-1,0 0 1,0 0-16,0 1 0,0-1 0,0 0 16,0 0-16,0 0 0,0 0 15,0 1-15,0-1 0,0 0 16,22-21-1,-1 0 1,0 0 0,0 0-16,-21-21 0,21 21 15,0-21-15,-21-1 0,22 1 16,-1 0-16,-21 0 0,0 0 16,21 0-1,-21 42 16,0 0-31,0 0 0,0 0 16,0 0-16,0 1 16,0-1-16,21-21 31,0 0-15,0 0-16,1-21 0,-1 21 15,-21-22-15,21 1 0,0 21 16,-21-21-16,21 0 0,0 0 0,-21 0 15,0-1-15,22 1 16,-22 0-16,0 42 31,0 0-31,0 1 0,-22-22 0,22 21 16,0 0-16,0 0 0,0 0 16,-21-21-16,21 21 0,0 1 0,0-44 62</inkml:trace>
  <inkml:trace contextRef="#ctx0" brushRef="#br0" timeOffset="13228.75">4403 169 0,'0'0'0,"-22"0"0,1 0 16,0 0-1,0 0-15,21 22 16,0-1 0,21-21-16,0 0 15,0 0-15,1 0 16</inkml:trace>
  <inkml:trace contextRef="#ctx0" brushRef="#br0" timeOffset="13464.61">4678 21 0,'0'0'0,"0"21"32,-21 1-32,21-1 0,0 0 15,-22 21-15,22 1 0,-21-22 0,21 21 16,-21 0-16,21 1 0,0-1 16,-21-21-16,21 22 0,0-1 0,-21-21 15,21 0-15,0 0 16,0 1-16,0-1 0,0 0 0,21 0 15,0-21 1,0 0-16,0 0 0,1 0 0,-1 0 16,0-21-16,0 0 0,0 21 15,0-21-15</inkml:trace>
  <inkml:trace contextRef="#ctx0" brushRef="#br0" timeOffset="13780.7">4868 423 0,'0'0'0,"0"22"16,0-1-1,0 0-15,0 0 16,21-21 15,1 0-15,-1 0-16,0 0 0,0 0 16,-21-21-16,21 0 15,-21 0-15,0-1 16,0 1-16,-21 21 15,0 0 1,0 0 0,21 21-16,-21 1 0,21-1 15,-22 0-15,22 0 16,0 0 0,22-21-1,-1 0-15,0-21 16,0 21-16</inkml:trace>
  <inkml:trace contextRef="#ctx0" brushRef="#br0" timeOffset="13980.58">4508 169 0,'0'0'0,"-42"0"16,21 0-16,0 22 0,0-22 15,21 21-15,21-21 16,0 0 0,21 0-16,1 0 0,-1 0 0,0 0 15,1 0-15,20-21 0,-21 21 16,22-22-16</inkml:trace>
  <inkml:trace contextRef="#ctx0" brushRef="#br0" timeOffset="14252.42">6054 106 0,'0'21'31,"0"0"-31,-22 0 16,22 1-16,-21-1 0,0 0 15,21 21-15,0-21 0,-21 22 0,0-22 16,21 21-16,-21-21 0,21 22 16,0-22-16,0 0 0,-22 0 0,22 0 15,0 1-15,0-1 0,22-21 32</inkml:trace>
  <inkml:trace contextRef="#ctx0" brushRef="#br0" timeOffset="14560.23">5927 254 0,'0'0'15,"-64"-106"1,43 85-16,21 0 0,0 0 0,0 0 16,0-1-1,42 1-15,-21 0 0,1 21 0,20 0 0,-21 0 16,21 0-16,1 0 15,-1 0-15,-21 0 0,22 0 0,-22 0 16,0 0-16,0 0 0,0 0 16,-21 21-16,0 0 0,0 1 0,0-1 15,0 21-15,-42-21 0,21 0 16,0 1-16,-1 20 0,-20-21 0,21 0 16,-21-21-16,20 21 0,1 1 0,0-22 15,0 21-15,0-21 16,42 0-1,0 0-15,0 0 0,22 0 16,-22 0-16</inkml:trace>
  <inkml:trace contextRef="#ctx0" brushRef="#br0" timeOffset="14876.05">6286 318 0,'0'-22'0,"0"1"31,0 0-31,22 21 16,-1 0 0,0 0-16,-21 21 15,0 0-15,0 1 16,0-1-16,0 21 0,0-21 0,0 0 16,0 1-16,0-1 0,0 0 15,0 0-15,0 0 0,0 0 16,0-42 15,0 0-15,0 0-16,0 0 0,21 0 15,0-1-15,-21 1 0,21 0 16,1-21-16,-1 21 0,0-1 0,21-20 16,-21 21-16,1 0 0</inkml:trace>
  <inkml:trace contextRef="#ctx0" brushRef="#br0" timeOffset="15036.3">6710 169 0,'-21'127'32,"-1"-105"-32,22-1 0,-21 0 0,21 0 15,0 0-15,0 0 0,-21 1 16,21-1 0,21-42 15,0-1-31</inkml:trace>
  <inkml:trace contextRef="#ctx0" brushRef="#br0" timeOffset="15200.2">6794 21 0,'0'0'0,"-21"0"16,0 0-1,21 21-15,-21-21 0,21 22 16,-21-22-16,21 21 0,0 0 15,0 0 1,21-21 0</inkml:trace>
  <inkml:trace contextRef="#ctx0" brushRef="#br0" timeOffset="15436.07">7112 169 0,'0'0'16,"-21"0"-16,0 22 0,-1-1 16,-20-21-16,21 21 0,0 0 0,0 0 15,-22 0-15,22 1 0,21-1 16,-21 0-16,21 0 0,-21 0 16,21 0-16,0 1 0,0-1 15,0 0-15,0 0 0,0 0 16,21-21-16,0 0 0,-21 21 15,21-21-15,0 0 0,22 0 0,-22 0 16,0 0-16,21 0 0</inkml:trace>
  <inkml:trace contextRef="#ctx0" brushRef="#br0" timeOffset="15747.96">7281 402 0,'-42'21'31,"42"1"-31,21-22 32,0 0-32,0 0 0,1 0 15,-1 0-15,0-22 16,0 1-16,-21 0 0,21 0 16,-21 0-16,21 0 0,-21-1 15,0 1-15,0 0 0,-21 21 16,0 0-16,0 0 0,0 0 15,0 0-15,-1 0 0,1 21 0,0 0 16,0 22-16,0-22 0,0 0 16,-1 21-16,22-20 0,0-1 15,0 0-15,0 0 0,22 0 16,-1-21-16,0 0 0,0 0 0,21 0 16,1 0-16,-1 0 0</inkml:trace>
  <inkml:trace contextRef="#ctx0" brushRef="#br0" timeOffset="24043.94">423 4149 0,'0'-21'16,"0"-1"0,21 22-1,-21-21-15,22 0 16,-1 0-16,-21 0 0,0 0 16,0-1-16,0 1 15,0 0-15,0 0 0,0 0 16,0 0-16,0-1 15,0 1 1,0 42 15,0 1-31,0-1 16,0 21-16,0-21 0,0 22 16,0-1-16,0 0 0,-21 1 0,21-1 15,0 0-15,0 1 16,-22-1-16,22 0 0,-21 1 0,21-1 15,0 0-15,0 1 0,0-22 16,0 21-16,0-21 0,0 22 16,0-22-16,0 0 0,0 0 0,0 0 15,0 0-15,0 1 0,0-44 63,0 1-63,0 0 0,0 0 15</inkml:trace>
  <inkml:trace contextRef="#ctx0" brushRef="#br0" timeOffset="24596.38">889 4466 0,'0'0'0,"0"21"15,0 1-15,-21-22 16,21 21-16,0 0 15,0-42 32,21 0-31,-21-1 0,0 1-16,0 0 31,-21 21-31,0 0 15,-1 21-15,1 0 16,0 1-16,0-1 16,21 0-16,0 0 15,21-21 1,0 0 0,0 0-16,1 0 15,-1 0-15,-21-21 16,21 21-16,-21-21 15,0 0 1,0-1 0,-21 1-1</inkml:trace>
  <inkml:trace contextRef="#ctx0" brushRef="#br0" timeOffset="25504.54">2117 4022 0,'0'0'16,"-22"-21"-16,22-1 0,-21 1 0,21 0 16,-21 0-16,21 0 0,-21 0 0,21-1 15,0 1-15,-21 21 16,0 0-16,-1 0 16,22 21-1,0 1-15,0-1 16,0 0-16,0 0 15,22 0-15,-1 0 0,0 1 16,0-22-16,0 0 16,0 0-16,1 0 0,-1 0 15,0 0-15,0 0 0,0 0 16,22-22-16,-22 1 0,0 0 0,0 0 16,0 0-16,0 0 0,1-1 15,-1 1-15,-21 0 0,21 0 0,-21 0 16,0 0-16,0-1 0,0 1 15,0 0-15,0 0 0,0 0 16,-21 21-16,0 0 16,21 21-16,0 0 15,-22 0-15,22 22 16,0-22-16,-21 21 0,21 0 16,0 1-16,0-1 0,0 0 0,0 22 15,-21-22-15,21 22 0,0-22 16,0 0-16,0 22 0,0-22 0,0 1 15,0-22-15,0 21 0,0 0 16,0-20-16,0-1 0,0 21 0,0-21 16,0 0-16,0 1 0,0-1 15,0 0-15,-21-21 16,0 0-16,0 0 16,-1 0-16,1 0 0,0 0 0,0 0 15,0 0-15,-22-21 16,22 21-16,0 0 0,0-21 0,0 21 15,0 0-15,21-22 0,-22 22 16,1 0-16,0 0 16,21-21-16,21 0 31,0 21-31,1-21 0,-1 21 16,0-21-16,21 21 0,-21-21 0</inkml:trace>
  <inkml:trace contextRef="#ctx0" brushRef="#br0" timeOffset="26123.19">3027 4318 0,'0'-21'0,"0"0"15,0 0-15,0-1 0,0 1 16,0 0-16,0 0 0,0 0 15,0 0-15,0-1 0,-21 1 16,-1 0-16,1 0 0,0 21 16,0 0-16,0 0 0,0 0 15,-22 21-15,22 0 0,0 0 0,0 1 16,0-1-16,-1 21 0,-20-21 16,21 22-16,0-1 0,0-21 15,21 21-15,0-20 0,-22 20 0,22-21 16,0 0-16,0 0 0,0 1 15,0-1-15,0 0 0,22-21 0,-22 21 16,21-21-16,0 0 0,0 0 16,21 0-16,-20 0 0,-1 0 0,0 0 15,0-21-15,21 0 0,-20 21 16,-1-21-16,0-1 0,0 1 0,0-21 16,0 21-16,1-22 0,-1 1 0,-21 0 15,21-22-15,-21 22 16,21-22-16,-21 22 0,0-21 0,21 20 15,-21 1-15,0 0 0,0-1 16,0 1-16,21 21 0,-21 0 0,0-1 16,0 1-16,0 42 31,0 1-31,0 20 0,0-21 16,-21 21-16,21 1 0,0 20 0,0-20 15,-21 20-15,21-21 0,0 22 0,0-22 16,0 1-16,0-1 15,0 0-15,0 1 0,0-22 0,0 0 16,0 0-16,21 0 0,-21 0 0,21 1 16,1-22-1,-1 0-15,0 0 0,0 0 16,0 0-16,-21-22 0,21 1 0,1 0 16,-1 0-16</inkml:trace>
  <inkml:trace contextRef="#ctx0" brushRef="#br0" timeOffset="26524.96">3344 4255 0,'-42'0'31,"42"21"-31,0 0 16,21-21 15,0 0-31,0 0 16,1-21-16,-1 0 0,0-1 15,0 1-15,0 21 0,-21-21 16,0 0-16,0 0 0,0 0 0,0-1 16,0 1-16,0 0 15,0 0-15,-21 21 0,0 0 16,0 21-16,0 0 16,-22 0-16,22 1 0,0-1 15,0 21-15,0-21 0,21 22 16,-22-1-16,22-21 0,0 21 0,-21-20 15,21-1-15,0 0 0,0 0 16,0 0-16,21 0 0,1 1 0,-1-22 16,0 0-16,0 0 0,21 0 0,-20 0 15,20 0-15,0 0 0,1 0 16,-1-22-16,-21 1 0,21 0 0,1 0 16,-1 0-16,0 0 0,-20-1 15,-1 1-15,0-21 0,0 21 0,0-22 16</inkml:trace>
  <inkml:trace contextRef="#ctx0" brushRef="#br0" timeOffset="26976.7">3895 4064 0,'0'0'0,"0"-21"0,0 0 31,0 42-15,-22 0-16,22 0 16,-21 0-16,21 1 0,0 20 15,0-21-15,0 0 0,0 0 0,0 22 16,0-22-16,0 0 0,0 0 15,0 0-15,0 1 0,0-1 0,0 0 16,0 0-16,0 0 0,0 0 16,-21-21 15,21-21-15,0 0-16,0 0 0,-21 0 0,21 0 15,0-1-15,0 1 0,0 0 0,0-21 16,0 21-16,21-22 0,0 1 15,0 21-15,1-22 0,-1 22 0,21 0 16,-21 0-16,0 0 0,22 0 16,-22 21-16,0 0 0,21 0 0,-20 0 15,-1 21-15,-21 0 0,21 0 16,0 0-16,0 0 0,-21 22 0,0-22 16,0 21-16,0-21 0,0 1 15,0 20-15,0-21 0,0 0 16,0 0-16,-21 1 0,21-1 0,-21 0 15,21 0-15,-21-21 16,21-21 15,0 0-31,0 0 16</inkml:trace>
  <inkml:trace contextRef="#ctx0" brushRef="#br0" timeOffset="27484.23">4593 3704 0,'0'0'0,"0"-21"0,0 0 16,0 42 0,0 0-1,0 0-15,0 1 0,0 20 0,0 0 16,0 1-16,-21-1 0,21 0 15,-21 1-15,0-1 0,21 21 0,0-20 16,0-1-16,-22 0 0,22-20 16,0 20-16,0-21 0,0 0 0,0 0 15,0 1-15,0-1 0,22-21 32,-1 0-32,0 0 0,0 0 15,0 0-15,0-21 0,1-1 16,-1 1-16,0 0 0,21-21 0,-21 21 15,1-1-15,-1-20 0,0 21 0,0-21 16,0 20-16,-21 1 0,0 0 16,21 21-16,-21-21 0,0 42 31,0 0-31,0 0 0,0 1 16,0-1-16,0 0 0,0 0 0,0 0 15,0 0-15,0 1 16,0-1-16,-21 0 0,21 0 15,0 0-15,0-42 47,21 0-31,-21 0-16,22-22 0</inkml:trace>
  <inkml:trace contextRef="#ctx0" brushRef="#br0" timeOffset="27652.13">4974 3810 0,'0'0'0</inkml:trace>
  <inkml:trace contextRef="#ctx0" brushRef="#br0" timeOffset="27861.01">4297 3895 0,'0'0'0,"0"21"16,-21-21 15,42 0-31,0 0 0,0 0 16,0 0-16,22 0 0,-22 0 0,21 0 15,0-21-15,1 21 0,-22 0 0,21-21 16,1 21-16</inkml:trace>
  <inkml:trace contextRef="#ctx0" brushRef="#br0" timeOffset="29216.24">5207 4022 0,'0'0'16,"21"0"-1,0 0-15,0 0 0,1-21 16,-1 21-16,0-22 15,0 1-15,0 0 16,0 21-16,1-21 0,-22 0 0,21 0 16,0-1-16,0 1 0,-21 0 15,0 0-15,21 0 0,-21 0 0,0-1 16,0 1-16,0 0 0,0 0 0,0 0 16,0 0-16,0-1 15,-21 22-15,0 0 0,0 0 16,0 0-1,21 22-15,-22-1 0,22 0 0,0 0 16,0 0-16,-21 0 0,21 22 0,-21-22 16,21 21-16,-21 1 0,21-1 15,0 21-15,0 1 0,-21-22 16,0 22-16,21-1 0,-22-20 0,22 20 16,-21 1-16,21-22 0,-21 21 15,0-20-15,21-1 0,-21 0 0,0 22 16,21-22-16,-22 1 0,22 20 0,-21-21 15,21 1-15,-21-1 0,21 0 16,0-20-16,0 20 0,0-21 0,0 0 16,0 0-16,0 1 0,21-22 15,0 0 1,1 0-16,-1 0 0,0 0 0,0-22 16,0 1-16,0-21 0,22 21 15,-22-22-15,0 22 0,0-21 16,0 0-16,1-1 0,-1 1 0,-21-22 15,0 22-15,0 0 0,0-1 16,0 1-16,0-21 0,0 20 0,-21 1 16,-1 21-16,1-22 0,0 22 0,-21-21 15,21 21-15,-1 0 0,-20 21 16,21-22-16,0 22 0,0 0 0,-1 0 16,22-21-16,43 21 46,-22 0-46,0 0 0,0-21 16,0 21-16,22 0 0,-22-21 16,0 21-16,21-21 0,-20 0 0,20 21 15,0-22-15,-21 1 0,22 0 16,-1 0-16,-21 0 0,0 0 0,1-1 16,-1 22-16,0-21 0,0 0 0,0 21 15,-21-21-15,0 42 47,-21 0-31,21 0-16,0 1 0,0-1 0,0 0 15,-21 0-15,21 0 16,0 0-16,0 1 0,0-1 0,0 0 16,21 0-16,0-21 0,0 21 15,1-21-15,-1 0 16,0 0-16,0 0 0,0 0 0,0 0 15,1-21-15,-1 21 0,0-21 0,0 0 16,0 0-16,0-1 16,1 1-16,-22 0 0,21 0 0,-21 0 15,21 0-15,-21-1 0,0 1 16,21 21-16,-21-21 16,0 0-16,0 42 46,0 0-46,0 0 0,0 1 0,0-1 16,-21 21-16,21-21 0,0 22 16,0-1-16,-21-21 0,0 21 0,-1 1 15,22-1-15,-21 0 0,0 1 0,21-1 16,0 0-16,-21 1 0,21-1 16,0 0-16,0 22 0,0-22 0,0 22 15,21-22-15,-21 22 0,21-1 0,0-21 16,-21 22-16,22-22 0,-1 1 15,-21 20-15,0-21 0,21-20 0,-21 20 16,21 0-16,-21-21 0,0 22 16,0-22-16,0 0 0,0 0 0,-21-21 15,0 21-15,0-21 0,-1 0 16,-20 0-16,21 0 0,0 0 0,-22 0 16,22 0-16,-21 0 0,0-21 0,-1 0 15,1 0-15,0 21 0,20-21 16,-20 0-16,21-1 0,0 1 0,0 21 15,-1-21-15,1 0 0,21 0 0,-21 0 16,21-1-16,0 1 16,0 0-16,0-21 0,0 21 0,21-22 0,0 1 15,1 0-15</inkml:trace>
  <inkml:trace contextRef="#ctx0" brushRef="#br0" timeOffset="29715.95">7006 3683 0,'0'-21'15,"0"42"-15,0-63 0,0 21 0,0-1 16,0 1-16,0 0 0,0 0 15,0 42 17,0 0-32,0 0 15,-21 22-15,21-22 0,-21 21 0,21-21 16,-21 22-16,-1-1 0,1 0 0,21-20 16,-21 20-16,0 0 0,0 1 15,0-1-15,21-21 0,0 21 0,-22-20 16,22-1-16,-21 0 0,21 0 0,0 0 15,21-21 17,1-21-32,-1 0 15,0-21-15</inkml:trace>
  <inkml:trace contextRef="#ctx0" brushRef="#br0" timeOffset="30184.69">7197 3535 0,'0'0'0,"0"-21"0,0 0 16,0 42 0,0 0-16,0 0 15,0 0-15,0 22 0,0-22 16,0 0-16,0 21 0,0 1 0,-22-22 16,22 21-16,-21-21 0,21 22 15,0-22-15,-21 21 0,21 0 16,-21-20-16,0-1 0,21 0 0,0 0 15,0 0-15,0 0 0,-21-21 0,21-21 32,0 0-17,0 0-15,21 0 0,-21 0 0,21-1 16,-21 1-16,21 0 0,0-21 16,-21 21-16,21-1 0,1 1 0,-1 0 15,0 0-15,0 0 0,0 0 16,0-1-16,1 22 0,-1 0 0,0 0 15,0 0-15,0 0 0,0 22 16,1-1-16,-22 0 16,0 0-16,0 0 0,0 0 0,0 1 15,0 20-15,0-21 0,0 0 0,0 0 16,0 1-16,0 20 0,-22-21 16,22 0-16,0 0 0,22-42 46,-1 0-46,0 0 16,0 0-16</inkml:trace>
  <inkml:trace contextRef="#ctx0" brushRef="#br0" timeOffset="30568.47">7726 3874 0,'21'0'47,"0"0"-47,0 0 16,0-22-16,1 22 0,-1 0 0,0-21 15,0 21-15,0-21 0,0 0 16,1 0-16,-22 0 16,-22 21 15,1 0-31,0 0 0,0 0 0,0 0 15,-22 0-15,22 21 0,0 0 16,0 0-16,0 0 0,0 0 0,-1 22 16,22-22-16,0 0 0,0 21 0,0-20 15,0-1-15,0 0 0,0 0 16,0 0-16,0 0 0,22-21 16,-1 0-16,21 0 0,-21 0 0,0 0 15,1 0-15,20 0 0,-21 0 16,21-21-16,-20 0 0,20 0 0,-21 21 15,0-21-15,0 0 0,1-1 16,-22 1-16,0 0 0,0 0 16</inkml:trace>
  <inkml:trace contextRef="#ctx0" brushRef="#br0" timeOffset="30797.34">6921 3725 0,'0'0'0,"-21"22"0,42-22 47,1 0-47,-1 0 0,21 0 0,-21 0 15,22 0-15,-1-22 0,-21 1 16,21 21-16,1-21 0,-1 0 0,-21 21 15,22-21-15,-22 21 0</inkml:trace>
  <inkml:trace contextRef="#ctx0" brushRef="#br0" timeOffset="31637.84">9377 3747 0,'21'0'16,"0"0"-16,-21-22 16,0 1-16,21 21 15,0-21-15,-21 0 0,22 21 0,-1-21 16,0 0-16,-21-1 0,21 1 16,-21 0-16,0 0 0,0 0 15,0 0-15,0-1 0,-21 1 0,0 0 16,-22 0-16,22 21 15,0 0-15,0-21 0,-21 21 0,20 0 16,1 0-16,-21 0 0,21 0 0,0 21 16,-1-21-16,1 21 0,0 0 15,0 0-15,21 1 0,0-1 0,0 0 16,0 0-16,0 0 0,21 0 16,0-21-16,0 22 0,1-1 15,-1-21-15,0 21 0,21 0 0,-21-21 16,1 21-16,-1 0 0,21-21 15,-21 22-15,0-1 0,22 0 0,-22-21 16,0 21-16,0 0 0,0 0 0,1 1 16,-22-1-16,0 0 0,0 0 15,0 0-15,-22 0 0,1 1 0,-21-1 16,21 0-16,-22-21 0,22 21 0,-21 0 16,0-21-16,-1 0 0,1 0 15,0 0-15,-1 0 0,22 0 0,-21 0 16,21-21-16,-22 0 0,22 0 0,0 0 15,21-1-15,-21 1 16,21 0-16,-21 0 0,21 0 0,0-22 16,0 22-16,0 0 0,0 0 0,0 0 15,0 0-15,0-1 0,21 1 16,0 21-16,0-21 0,21 21 16,-20-21-16,-1 21 0,21-21 15,0 21-15</inkml:trace>
  <inkml:trace contextRef="#ctx0" brushRef="#br0" timeOffset="31899.69">9906 3408 0,'0'0'0,"0"-21"0,-21 21 16,0 21-1,-1 0-15,22 0 0,-21 0 0,0 1 16,0-1-16,21 21 0,-21-21 15,0 22-15,21-1 0,-22-21 0,22 21 16,-21-20-16,21 20 0,-21-21 0,21 0 16,-21 22-16,21-22 0,0 0 15,0 0-15,0 0 0,0 0 16,21-21 0,0 0-16,0 0 0,-21-21 15,22 21-15,-1-21 16,-21 0-16</inkml:trace>
  <inkml:trace contextRef="#ctx0" brushRef="#br0" timeOffset="32088.58">9567 3747 0,'0'0'0,"-21"0"0,42 0 47,0 0-47,22 0 15,-22 0-15,0 0 0,21 0 0,1 0 16,-1 0-16,0-22 0,1 22 16,-1 0-16,0 0 0,1-21 15,-22 21-15</inkml:trace>
  <inkml:trace contextRef="#ctx0" brushRef="#br0" timeOffset="32644.27">10308 3789 0,'0'-21'47,"0"0"-47,21-1 16,-21 1-16,0 0 16,0 0-16,0 0 15,0 0-15,0-1 0,0 1 16,0 0-16,-21 21 0,0 0 15,0 0-15,0 0 0,-1 0 0,1 0 16,-21 21-16,21 0 0,0 1 0,-22-1 16,22 0-16,0 0 0,-21 21 15,20-20-15,1 20 0,0-21 0,0 21 16,21-20-16,0 20 0,0-21 0,0 0 16,0 0-16,0 1 0,0-1 15,21-21-15,0 0 16,0 0-16,1 0 0,-1 0 0,21 0 15,-21 0-15,0-21 0,22-1 16,-22 1-16,21 0 0,-21 0 0,22 0 16,-22 0-16,0-22 0,0 22 15,0 0-15,1-21 0,-1 20 0,-21 1 16,0-21-16,0 21 0,0 0 16,0-1-16,0 44 15,0-1 1,0 0-16,-21 0 0,21 0 0,-22 0 15,22 22-15,0-22 16,0 0-16,0 0 0,0 0 0,0 1 16,0-1-16,0 0 0,0 0 0,0 0 15,0 0-15,22-21 0,-1 0 16,0 22-16,0-22 0,0 0 16,0 0-16,1-22 0,-1 1 0,0 0 15,0 0-15</inkml:trace>
  <inkml:trace contextRef="#ctx0" brushRef="#br0" timeOffset="33512.06">10795 3323 0,'0'0'0,"0"-42"0,0 21 16,0 0-16,-21-1 0,0 22 16,-1 0-1,22 22-15,-21-1 0,21 0 16,0 0-16,0 21 0,0 1 0,0-22 15,-21 21-15,21 1 0,0-1 0,0 0 16,0 1-16,0-1 0,0 0 16,0 1-16,0-22 0,0 0 0,0 21 15,0-21-15,0 1 0,0-1 0,0 0 16,21 0 0,0-21-16,1 0 0,-1 0 15,0 0-15,0 0 0,0-21 16,0 0-16,1 21 0,20-21 15,-42-1-15,42 1 0,-42 0 0,21 0 16,1-21-16,-1 20 0,-21 1 0,0 0 16,0 0-16,0 0 0,0 42 31,0 0-15,0 0-16,0 0 0,0 1 15,0-1-15,0 0 0,0 21 0,0-21 16,0 1-16,0-1 15,0 0-15,21-21 16,0 21-16,0-21 0,0 0 0,1 0 16,-1 0-16,21 0 0,-21 0 0,0 0 15,1-21-15,20 21 0,-21-21 16,0 0-16,0-1 0,1 1 0,-1 0 16,0 0-16,0 0 0,0 0 0,0-1 15,1 1-15,-1 0 0,0 0 16,-21 0-16,21 21 15,-21 21 17,0 0-1,0-42 0,21 0-15,-21 0-16,0-1 15,0 1-15,0 0 16,-21 21 0,0 0-16,0 0 15,0 0-15,21 21 0,0 0 16,-22 1-16,1 20 16,0-21-16,21 0 0,0 0 0,0 22 0,-21-22 15,21 0-15,0 21 0,0-20 16,0-1-16,0 0 0,0 0 15,0 0-15,21-21 0,0 0 16,0 0-16,1 0 0,-1 0 16,0 0-16,0 0 0,0 0 15,0-21-15,1 21 0,20-21 0,-21 0 16,0 0-16,0-1 0,1 1 16,-1-21-16,0 21 0,0-22 0,-21 1 15,21 21-15</inkml:trace>
  <inkml:trace contextRef="#ctx0" brushRef="#br0" timeOffset="33707.69">11557 3217 0,'0'0'16,"-21"22"-16,0-1 15,-1-21-15,22 21 16</inkml:trace>
  <inkml:trace contextRef="#ctx0" brushRef="#br0" timeOffset="33896.58">10626 3493 0,'0'0'16,"-22"21"-16,1-21 0,0 21 0,0-21 16,42 0-1,0 0 1,22 0-16,-22 0 0,21 0 0,0 0 16,1 0-16,-1 0 0,0 0 0,1-21 15,-1 21-15,0-21 16</inkml:trace>
  <inkml:trace contextRef="#ctx0" brushRef="#br0" timeOffset="34784.1">12848 3429 0,'-63'0'31,"41"0"-31,22 21 0,-21-21 16,0 0-16,21 21 15,21-21 1,0 0 0,1 0-16,-1 0 0,21 0 15,-21-21-15,22 0 0,-1 21 0,0-21 16,-21 0-16,22 21 0,-1-21 16,-21-1-16,22 1 0,-22 0 0,-21 0 15,0 0-15,0 0 0,0-1 16,0 1-16,0 0 15,-21 21-15,-22-21 0,22 21 0,-21 0 16,-1 0-16,1 0 0,0 0 16,-1 21-16,1-21 0,0 21 0,-1 0 15,22 22-15,-21-22 0,21 21 0,-22-21 16,22 22-16,0-22 0,21 21 16,0-21-16,0 22 0,0-22 0,0 0 15,0 0-15,0 0 0,21 1 16,0-1-16,1-21 15,20 0-15,-21 0 0,0 0 0,22 0 0,-22 0 16,21 0-16,0 0 0,-20-21 16,-1 21-16,0-22 0,0 22 15,-21-21-15,0 0 0,-21 21 16,0 0-16,0-21 0,-22 21 16,1 0-16,21 0 0,-22 0 0,1 0 15,0 21-15,-1-21 0,1 21 0,21 0 16,-21 1-16,20 20 0,-20-21 15,21 0-15,0 22 0,0-22 0,-1 21 16,1-21-16,21 22 0,-21-22 16,21 0-16,0 21 0,0-21 15,0 1-15,21-1 0,0 0 0,1-21 16,-1 0-16,0 21 0,0-21 16,21 0-16,1 0 0,-22-21 0,21 0 15,1 21-15,20-21 0,-21-22 0,1 22 16,20 0-16,-20-21 0</inkml:trace>
  <inkml:trace contextRef="#ctx0" brushRef="#br0" timeOffset="35055.94">13420 3069 0,'0'0'0,"0"-21"0,0 0 0,-22 21 15,1 0 1,0 0-16,0 21 0,21 0 0,-21 0 15,0 22-15,-1-1 0,22 22 16,-21-22-16,0 21 0,0 1 0,21-1 16,-21-20-16,0 20 0,-1-20 0,22-1 15,-21 21-15,0-20 0,0-22 16,21 21-16,0 1 0,0-22 0,-21 0 16,21 0-16,0 0 0,0 0 15,0 1-15,21-22 16,0-22-1,-21 1-15,21 21 16,0-21-16</inkml:trace>
  <inkml:trace contextRef="#ctx0" brushRef="#br0" timeOffset="35419.74">13250 3789 0,'0'21'31,"21"-21"0,1 0-31,-1 0 16,0-21-16,0 21 0,21-21 15,-20 21-15,-1-21 0,0 21 0,-21-22 16,21 22-16,-21-21 0,21 21 16,-21-21-16,0 0 15,-21 21-15,0 0 0,0 0 16,0 0-16,-1 0 0,1 21 15,0 0-15,-21 0 0,21 1 0,-1-22 16,-20 21-16,21 0 0,21 0 16,-21 0-16,21 0 0,-21 1 0,21-1 15,0 0-15,0 0 16,21-21-16,0 0 0,0 0 16,0 0-16,0 0 0,22 0 15,-22 0-15,21 0 0,-21 0 0,22-21 16,-1 21-16,0-21 0,-20 0 15,20-1-15,-21 22 0</inkml:trace>
  <inkml:trace contextRef="#ctx0" brushRef="#br0" timeOffset="36080.36">13695 3683 0,'0'21'31,"0"0"-31,-21-21 0,21 22 0,-22-1 16,22 0-16,0 0 15,0 0-15,0 0 0,-21 1 16,21-1-16,0 0 16,0-42 31,0 0-47,0-1 15,0 1-15,0 0 0,0 0 16,0 0-16,21 0 0,-21-1 0,22 1 15,-1 0-15,-21 0 0,21 0 16,0 21-16,0-21 0,0-1 0,1 22 16,-1 0-16,0 0 0,0 0 15,0 0-15,0 22 16,1-1-16,-1 0 0,0 0 16,0 0-16,-21 0 0,21 1 0,-21-1 15,0 0-15,0 0 0,0 0 16,0 0-16,0 1 0,0-1 15,0 0-15,-21-21 32,0 0-17,21-21-15,0 0 16,0-1 0,0 1-16,0 0 0,0 0 0,0 0 15,21 0-15,0-1 0,0 1 16,22 0-16,-22 0 0,21 0 15,-21 0-15,22 21 0,-22-22 0,21 22 16,-21 0-16,22 0 0,-22 0 16,21 0-16,-21 22 0,1-22 0,-1 21 15,-21 0-15,0 0 0,0 0 0,0 0 16,0 22-16,0-22 0,0 0 16,0 0-16,-21 0 0,-1 1 0,1-1 15,21 0-15,-21 0 0,21 0 16,-21-21-16,21 21 15,0-42 1,21 21 0,0-21-16,-21 0 0</inkml:trace>
  <inkml:trace contextRef="#ctx0" brushRef="#br0" timeOffset="36908.94">14584 3747 0,'0'21'16,"21"-21"-1,0 0-15,0 0 0,0 0 16,1 0-16,-1 0 16,0-21-16,0 21 0,0 0 0,0-22 15,-21 1-15,22 0 16,-22 0-16,0 0 15,0 0-15,-22 21 16,1 0-16,0 0 16,0 0-16,0 0 0,0 21 0,-1-21 15,1 21-15,0 0 0,21 0 0,-21 0 16,21 1-16,-21-1 16,21 0-16,0 0 0,0 0 0,0 0 15,0 1-15,0-1 0,0 0 0,21-21 16,0 0-1,0 0-15,0 0 0,1 0 16,-1 0-16,0 0 0,0 0 0,21 0 16,-20-21-16,-1 0 0,21 21 15,-21-22-15,22 1 0,-22 0 0,0 0 16,0 0-16,0 0 0,0-1 16,1 1-16,-1 0 0,-21 0 0,21 0 15,-21 0-15,0 42 31,-21-21-15,21 21-16,-21 0 0,21 0 0,-22-21 16,22 21-16,0 1 0,0-1 15,-21 0-15,21 0 0,0 0 0,-21 0 16,21 1-16,0-1 0,0 0 16,0-42 46,0 0-62,0-1 0,0 1 16,0 0-16,21 0 0,0 0 15,1-22-15,-1 22 0,0 0 16,0 0-16,0 0 0,0 0 0,22-1 16,-22 1-16,21 21 0,1 0 0,-22 0 15,21 0-15,0 0 0,-20 0 16,20 21-16,-21 1 0,0-1 0,0 0 15,1 0-15,-22 0 0,21 0 0,-21 22 16,0-22-16,0 0 0,0 0 16,0 0-16,-21 1 0,-1-1 0,22 0 15,-21 0-15,21 0 16,0-42 15,21 0-15,1 0-16,-22 0 0,21-1 0</inkml:trace>
  <inkml:trace contextRef="#ctx0" brushRef="#br0" timeOffset="37179.98">15917 3302 0,'0'0'16,"21"-42"-16,-21-1 0,0 22 0,0 0 16,0 0-16,0 0 0,0 42 31,0 0-31,0 21 15,0-20-15,0 41 0,0-21 0,-21 1 16,21-1-16,-21 22 0,21-22 16,-21 0-16,0 1 0,0-1 0,21 0 15,-22 1-15,22-1 0,-21-21 0,21 0 16,0 0-16,0 1 0,0-1 16,0 0-16,21-21 15,1 0-15,-1 0 16,0 0-16,0-21 0,0 0 15,0 21-15,1-22 0,-1 1 0,0 0 16</inkml:trace>
  <inkml:trace contextRef="#ctx0" brushRef="#br0" timeOffset="37367.87">15769 3556 0,'0'0'0,"-21"0"0,0 0 16,42 0-1,0 0 1,0 0-16,0 0 0,1 0 16,-1 0-16,0 0 0,21 0 0,-21 0 15,1 0-15,-1 0 0,21 0 16,-21-21-16,0 0 0,1 21 0,-1 0 16</inkml:trace>
  <inkml:trace contextRef="#ctx0" brushRef="#br0" timeOffset="38204.35">17505 3874 0,'21'0'15,"0"-22"-15,-21 1 0,21 21 16,-21-21-16,21 0 0,-21 0 0,22 0 15,-22-1-15,0 1 0,0 0 16,0 0-16,0 0 0,0 0 0,0-1 16,0 1-16,-22 0 0,1 0 15,0 0-15,-21 21 0,21 0 0,-1 0 16,-20 0-16,21 0 0,-21 21 0,-1 0 16,1 0-16,0 0 0,-1 1 15,1-1-15,21 21 0,-22-21 16,22 22-16,0-22 0,0 21 15,0-21-15,21 22 0,0-22 0,0 0 16,0 0-16,0 0 0,21-21 0,0 21 16,0-21-16,0 0 0,1 0 15,20 0-15,0 0 0,-21-21 0,22 21 16,-1-21-16,0 0 0,1 0 0,-22 0 16,21 21-16,-21-22 0,22 1 15,-22 0-15,0-21 0,-21 21 0,0-1 16,0 1-16,21 21 0,-21-21 15,0 0-15,-21 21 32,0 21-32,21 0 15,0 0-15,0 1 0,-21-1 0,21 0 16,0 0-16,0 0 0,0 0 0,0 1 16,0-1-16,0 0 0,21 0 15,0 0-15,0-21 16,0 0-16,22 0 0,-22 0 15,0 0-15,0 0 0,0 0 0,22-21 16,-22 21-16,0-21 0,0 0 0,0 0 16,1-1-16</inkml:trace>
  <inkml:trace contextRef="#ctx0" brushRef="#br0" timeOffset="38620.74">17949 3641 0,'0'0'0,"0"21"31,-21 0-16,21 0-15,0 0 0,0 1 0,-21-1 16,0 0-16,21 0 0,-21-21 16,21 21-16,0 0 0,0 1 0,0-1 15,-22-21-15,22 21 0,-21-21 32,21-21-17,0 0 1,0-1-1,0 1-15,0 0 0,0 0 0,21 0 16,1 0-16,-1-1 0,0 1 0,0-21 16,0 21-16,0 0 0,1 21 15,-1-22-15,21 1 0,-21 21 0,0 0 16,22 0-16,-22 0 0,21 21 16,-21-21-16,22 22 0,-22 20 0,0-21 15,-21 0-15,0 0 0,0 22 0,0-22 16,0 0-16,0 21 15,0-20-15,0-1 0,-21 0 0,21 0 16,-21 0-16,21 0 16,0-42 15,21 21-31,0-21 0,0 21 16,0-21-16</inkml:trace>
  <inkml:trace contextRef="#ctx0" brushRef="#br0" timeOffset="39180.03">19092 3620 0,'0'0'0,"0"-22"16,0 1-16,0 0 0,0 0 15,0 0-15,-21 21 16,0 0-16,0-21 0,0 21 0,-1 0 15,1 0-15,0 0 0,0 0 16,-21 21-16,20-21 0,-20 21 0,21 0 16,-21 0-16,20 0 0,-20 1 0,21-1 15,0 0-15,0 21 0,-1-21 16,22 1-16,0-1 0,0 0 16,0 0-16,0 0 0,0 0 0,0 1 15,22-1-15,-1-21 0,0 0 16,0 21-16,0-21 0,0 0 0,22 0 15,-22 0-15,0 0 0,21 0 16,-20-21-16,-1 0 0,21-1 0,-21 22 16,0-21-16,1 0 0,-1-21 0,0 21 15,0-1-15,0-20 0,0 0 16,-21-1-16,22 1 0,-1 0 0,0-1 16,-21-20-16,21 21 0,-21-1 15,21 1-15,-21 21 0,0 0 0,0-1 16,0 1-16,-21 42 15,0 1-15,0-1 16,21 0-16,-21 21 0,-1 1 0,1-1 16,21 21-16,0-20 0,0-1 15,0 0-15,0 1 0,0-1 0,0 0 16,0-20-16,0 20 0,0-21 16,21 0-16,1 0 0,-1 1 0,0-1 15,21-21-15,-21 0 0,22 0 0,-1 0 16,-21 0-16,22 0 0,-1 0 15,0 0-15,1-21 0,-22-1 0,21 1 16</inkml:trace>
  <inkml:trace contextRef="#ctx0" brushRef="#br0" timeOffset="41067.93">20447 3577 0,'21'-21'15,"-42"42"-15,42-63 0,0 21 0,-21 0 0,21-1 16,-21 1-16,0 0 0,0 42 31,0 0-15,0 1-16,0-1 0,0 21 0,0-21 15,0 0-15,0 22 0,-21-22 16,21 21-16,-21-21 0,21 1 0,-21-1 16,21 0-16,0 0 0,-21 0 15,21 0-15,-21-21 0,21 22 16,0-44 15,0 1-31,21 21 0,0-21 0,-21 0 16,21 0-16,0 0 0,0-1 0,1 1 15,-1 0-15,0 0 16,0 0-16,0 0 0,0-1 0,1 1 16,-1 21-16,0 0 15,0 0-15,0 0 0,-21 21 0,0 1 16,0-1-16,21 0 0,-21 0 0,0 0 15,22 0-15,-22 1 0,0-1 16,0 0-16,21 0 0,0 0 16,0 0-16,0-21 15,0 0-15,1 0 0,-1 0 16,0 0-16,0 0 0,0 0 0,0 0 16,1-21-16,-1 0 0,0 0 15,0 0-15,-21 0 0,21-1 16,0 1-16,1-21 0,-22 21 0,0-22 15,21 1-15,-21 21 0,21-21 16,-21 20-16,0-20 0,0 21 0,0 0 16,0 0-16,-21 21 15,0 0-15,21 21 16,0 0-16,-22 0 0,1 21 16,21-20-16,-21 20 0,21-21 0,-21 21 15,21-20-15,0 20 0,0-21 0,0 21 16,0-20-16,0-1 0,0 0 15,0 0-15,0 0 0,0 0 16,0 1-16,21-22 0,0 21 0,0-21 16,1 0-16,-1 0 0,0 0 15,0 0-15,0 0 0,0 0 0,1 0 16,20-21-16,-21-1 0,0 1 16,22 0-16,-22 0 0,21 0 0,-21-22 15,0 22-15,1-21 0,-1 21 0,0-22 16,-21 22-16,0 0 0,0 0 15,0 0-15,0 0 0,-21 21 16,0 0 0,-1 0-16,22 21 0,0 0 0,-21 0 15,21 0-15,0 0 16,0 1-16,0-1 0,0 0 16,0 0-16,21 0 0,1 0 0,-1-21 15,-21 22-15,21-1 0,0-21 0,0 21 16,0-21-16,1 21 15,-1-21-15,0 0 16,0 0-16,0 0 16,0 0-16,1 0 0,-1 0 15,0-21-15,0 21 0,-21-21 16,21 0-16,0 21 0,-21-22 16,22 1-16,-1 0 0,0 0 15,-21 0-15,0-22 0,21 22 16,-21 0-16,21 0 0,-21 0 0,0 0 15,0-1-15,0 44 32,0-1-32,0 0 0,0 0 15,0 0-15,0 0 0,0 1 16,0 20-16,0-21 0,0 0 0,0 0 16,0 1-16,0-1 0,0 0 15,0 0-15,21-21 16,1 21-16,-1-21 0,0 0 15,0 0-15,0 0 0,0 0 16,1 0-16,-1 0 0,0-21 16,0 0-16,0 21 0,0-21 0,1 0 15,-1-1-15,0-20 0,0 21 16,0-21-16,-21 20 0,21-20 0,1 0 16,-1-22-16,0 22 0,-21 0 0,0-1 15,21 1-15,-21 0 0,21-1 16,-21 22-16,0 0 0,0 0 0,0 0 15,-21 42 1,21 0 0,-21 0-16,21 21 0,-21 1 15,21-22-15,0 21 0,0 1 16,-21 20-16,21-42 0,0 22 0,0-1 16,-22 0-16,22 1 0,0-22 15,0 0-15,0 21 0,0-21 0,0 1 16,22-1-16,-1 0 0,0-21 0,0 21 15,0-21-15,0 0 0,1 0 16,20 0-16,-21 0 0,21 0 0,1 0 16,-1 0-16,0-21 0,1 21 15,-1-21-15,-21 0 0,22-1 0,-22 1 16,0 0-16,0 0 0,0 0 0,0 0 16,-21-1-16,0 1 15,0 0-15,0 0 0,0 0 0,-21 21 16,0 0-16,0 0 15,0 21-15,0 0 0,-1 0 16,1 0-16,0 1 0,21-1 0,-21 0 16,21 0-16,-21 0 0,21 0 15,0 1-15,0-1 0,0 0 0,0 0 16,21-21-16,0 21 0,0-21 16,0 0-16,1 0 0,-1 0 15,0 0-15,0 0 0,21 0 0,-20 0 16,-1-21-16,0 21 0,0-21 15,0 0-15,0 0 0,1-1 16,-1 1-16,0 0 0,-21 0 0,0 0 16</inkml:trace>
  <inkml:trace contextRef="#ctx0" brushRef="#br0" timeOffset="41308.8">22288 3366 0,'0'0'16,"-21"21"-16,0-21 15,42 0 1,0 0-16,1 0 16,-1 0-16,21 0 0,0-21 0,1 21 15,-1-22-15,0 22 0,1 0 16,-1-21-16,0 21 0,1 0 0,-1-21 15,-21 21-15,0-21 0,1 21 0,-22-21 16</inkml:trace>
  <inkml:trace contextRef="#ctx0" brushRef="#br0" timeOffset="41516.08">21780 3112 0,'-21'0'0,"42"0"0,-63 0 16,21 0-1,0 0 1,21 21 0,-21-21-16,-1 0 0,22 21 15</inkml:trace>
  <inkml:trace contextRef="#ctx0" brushRef="#br0" timeOffset="42292.16">8488 4614 0,'-43'-42'16,"86"84"-16,-107-84 0,64 63 46,0 0-46,0 1 0,0-1 0,21 21 16,1 22-16,20-22 0,-21 0 16,0 22-16,22-22 0,-22 22 0,21-22 15,-21 0-15,22 1 0,-22-22 16,0 21-16,21-21 0,-21 0 16,-21 1-16,22-1 0,-22 0 0,21-21 15,-21-21 1,0 0-1</inkml:trace>
  <inkml:trace contextRef="#ctx0" brushRef="#br0" timeOffset="42570">9102 4572 0,'0'0'0,"0"-21"0,0 0 0,-64 0 31,22 21-31,21 0 16,-1 0-16,1 21 0,-21 0 0,21 0 16,-22 0-16,22 22 0,-21-1 0,21-21 15,-22 43-15,22-22 0,-21 0 16,21 1-16,-22-1 0,22 0 0,0 1 16,0-1-16,0 0 0,0-21 0,-1 1 15,22-1-15,0 0 0,0 0 16,22-21-1,-1 0-15,0 0 16,0-21-16,0 0 0,22 0 16</inkml:trace>
  <inkml:trace contextRef="#ctx0" brushRef="#br0" timeOffset="42883.82">9186 4699 0,'0'0'15,"0"21"1,0 0-16,0 1 0,0 20 16,0-21-16,0 21 0,0 1 15,0-1-15,0 0 0,0 1 0,0-1 16,0 22-16,0-22 0,0 21 0,0 1 16,-21-22-16,0 22 0,0-1 15,0 22-15,21-22 0,-22 1 0,1 21 16,0-22-16,21 1 0,-21-1 0,0 1 15,21-1-15,-21-21 0,21 1 16,0-1-16,0 0 0,0 1 0,0-22 16,0 0-16,0-42 31,0 0-31,0-22 0,21 22 16,0-21-16,-21 0 0,21-1 15,0-20-15</inkml:trace>
  <inkml:trace contextRef="#ctx0" brushRef="#br0" timeOffset="43193.66">9186 5038 0,'0'0'0,"0"-43"0,-21-147 31,21 169-31,0 0 0,0-1 0,0 1 16,0 0-16,0 0 15,21 21-15,0 0 0,1-21 0,20 21 16,-21 0-16,0 0 0,22 21 0,-22 0 15,21 0-15,-21 0 16,0 1-16,1 20 0,-1 0 0,-21 1 16,0-22-16,0 21 0,0 0 0,-21-20 15,-1 20-15,1-21 0,0 0 16,-21 22-16,21-22 0,-22-21 0,22 21 16,-21-21-16,21 0 0,-1 0 0,1 0 15,0 0-15,0 0 0,21-21 31,0 0-31,0-1 0,21 1 0,0 0 16,0 21-16,1-21 16</inkml:trace>
  <inkml:trace contextRef="#ctx0" brushRef="#br0" timeOffset="43683.74">9906 4868 0,'0'0'0,"0"-21"0,0 0 0,0 0 16,0 0-16,0 0 0,0-1 16,-21 1-16,0 0 0,-1 0 15,1 21-15,0 0 0,0 0 16,0 0-16,0 0 0,-1 0 0,1 0 16,0 21-16,0 0 0,0 0 15,0 22-15,-1-22 0,1 21 16,21 1-16,-21-1 0,0 0 0,21 1 15,-21-22-15,21 21 0,0-21 0,0 0 16,0 1-16,0-1 0,21-21 16,0 21-16,0-21 0,0 0 15,1 0-15,20 0 0,-21-21 16,21 0-16,-20-1 0,-1 1 0,21 0 16,-21 0-16,0 0 0,1-22 0,-22 22 15,0-21-15,21 21 0,-21-22 16,0 1-16,0 21 0,0 0 0,0 0 15,0-1-15,0 44 32,0-1-32,-21 0 15,21 0-15,0 21 0,0-20 0,0-1 16,0 21-16,0-21 0,0 22 16,0-22-16,0 0 0,0 0 0,0 0 15,21 0-15,0-21 0,0 22 0,0-22 16,0 0-16,1 0 0,-1 0 15,21 0-15,-21 0 0,0-22 0,1 22 16,-1-21-16</inkml:trace>
  <inkml:trace contextRef="#ctx0" brushRef="#br0" timeOffset="43941.6">10393 4530 0,'0'-21'0,"0"42"0,0-64 0,0 22 16,-21 21-16,-1 0 0,1 0 15,0 21-15,0-21 0,0 22 16,21-1-16,-21 21 0,21-21 0,-22 22 16,22-1-16,0 0 0,0 1 15,0-1-15,0 21 0,0-20 0,0-1 16,0 0-16,0 1 0,0-22 0,0 21 16,0-21-16,0 1 0,0-1 15,0 0-15,22-21 0,-1 0 16,0 0-16,0 0 0,0 0 15,0 0-15,1-21 0,-1 0 16,0-1-16,0 1 0,0-21 0</inkml:trace>
  <inkml:trace contextRef="#ctx0" brushRef="#br0" timeOffset="44373.66">10668 4530 0,'0'0'0,"0"-43"31,-21 65-31,21-1 15,0 0-15,0 0 0,0 21 16,-21-20-16,21 20 0,0 0 16,-22 1-16,22-1 0,0 0 0,0 22 15,0-43-15,0 21 0,0 1 16,-21-1-16,21-21 0,0 0 0,0 0 16,-21 1-16,21-1 0,0 0 15,0-42 1,0 0-1,0-1-15,0 1 0,0 0 16,0 0-16,0-21 0,0 20 16,21-20-16,0 0 0,1 21 0,-1-22 0,0 22 15,0-21-15,0 21 0,0-1 16,1 22-16,-1 0 0,21 0 16,-21 0-16,0 0 0,1 0 0,-1 22 15,-21-1-15,21 0 0,0 0 16,-21 21-16,0-20 0,0 20 0,0-21 15,0 21-15,0-20 0,0-1 0,0 0 16,-21 0-16,21 0 0,-21 0 16,21 1-16,-21-22 15,21-22 1,0 1 0,0 0-16</inkml:trace>
  <inkml:trace contextRef="#ctx0" brushRef="#br0" timeOffset="44564.55">10160 4614 0,'0'0'16,"-21"0"-16,0 0 0,42 0 16,0 0-1,0 0-15,0 0 0,22 0 16,-1 0-16,-21 0 0,21 0 0,1 0 15,-1 0-15,0 0 0,1 0 0,-22-21 16,21 21-16,-21 0 0</inkml:trace>
  <inkml:trace contextRef="#ctx0" brushRef="#br0" timeOffset="45375.79">12636 4699 0,'0'-21'31,"22"21"-15,-1 0-16,0-21 0,0 21 16,0-21-16,0 21 0,1-22 0,20 22 15,-21-21-15,0 0 0,0 21 16,1-21-16,-22 0 0,0 0 16,0-1-16,0 1 0,-22 0 15,1 21-15,0 0 0,-21-21 16,21 21-16,-22 0 0,1 0 15,21 0-15,-22 0 0,22 21 0,-21-21 16,21 21-16,-22 0 0,22 1 16,0-1-16,-21 21 0,42-21 0,-21 0 15,21 22-15,0-22 0,0 21 0,0-21 16,0 22-16,0-22 0,0 0 16,21 0-16,0 0 0,0 1 0,0-22 15,0 0-15,1 21 0,-1-21 16,21 0-16,-21 0 0,0 0 0,22 0 15,-22-21-15,0-1 0,0 22 0,-21-21 16,0 0-16,0 0 16,-21 21-16,0 0 15,0 0-15,-22 0 0,22 0 0,-21 0 16,21 0-16,0 0 0,-22 0 16,22 0-16,-21 21 0,21 0 0,-1 0 15,1 1-15,0 20 0,21-21 16,0 21-16,-21-20 0,21-1 0,0 21 15,0-21-15,0 0 0,0 1 0,21-1 16,0 0-16,-21 0 0,21-21 16,1 21-16,-1-21 0,21 0 0,-21 0 15,0 0-15,22 0 0,-22 0 0,21 0 16,-21-21-16,22 21 0,-22-21 16,21 0-16,1 0 0</inkml:trace>
  <inkml:trace contextRef="#ctx0" brushRef="#br0" timeOffset="45595.67">13039 4784 0,'0'-21'31,"0"42"-15,0 0-16,0 0 0,0 0 0,0 0 16,0 1-16,0-1 0,0 21 15,21-21-15,0 0 0,0 1 0,-21-1 16,21 0-16,0 0 0,1 0 0,-22 0 15,21-21-15,0 22 16,0-22-16,0 0 0,0 0 16,1 0-16,-22-22 15,21 22-15,-21-21 0</inkml:trace>
  <inkml:trace contextRef="#ctx0" brushRef="#br0" timeOffset="45820.54">13398 4805 0,'0'0'0,"0"-21"0,0 0 15,-21 42 1,0-21 0,0 21-16,0 0 0,0 0 0,-1 22 15,-20-22-15,21 21 0,0-21 16,-22 0-16,22 22 0,-21-22 0,21 0 16,0 21-16,-1-20 0,1-1 0,0 0 15,21 0-15,0 0 16,21-21-1,0 0-15,1 0 0,-1-21 0,21 21 16,-21-21-16,22 0 0,-1 0 16</inkml:trace>
  <inkml:trace contextRef="#ctx0" brushRef="#br0" timeOffset="46136.36">13652 4699 0,'0'0'0,"0"21"31,0 0-15,0 1-16,-21 20 0,21 0 0,-21-21 16,21 22-16,0-1 0,-21 22 15,0-22-15,21 0 0,-21 22 0,-1-1 16,22 1-16,-21-1 0,0 1 0,0-1 16,0 22-16,0 0 0,-1-1 15,22-20-15,-21 20 0,0 1 16,0-21-16,0 20 0,0-20 0,-1-1 0,1 1 15,21-1-15,-21-20 0,0 20 0,21-21 16,-21-20-16,21-1 0,0 0 16,0-42-1,0 0-15,21-1 16,0 1-16,0-21 0,0 0 0,1-1 16,-1-20-16,0 20 0,0-20 15,0-1-15</inkml:trace>
  <inkml:trace contextRef="#ctx0" brushRef="#br0" timeOffset="46444.21">13652 5038 0,'0'0'0,"0"-43"15,0 1-15,0 0 0,0-1 0,-21 1 16,21 21-16,0-21 0,0 20 16,0 1-16,0 0 0,0 0 0,0 0 15,21 0-15,1 21 0,20-22 16,-21 22-16,0 0 0,22 0 15,-22 22-15,21-22 0,-21 21 0,0 0 16,22 0-16,-22 0 0,0 22 0,-21-22 16,0 21-16,0-21 0,0 22 15,0-22-15,0 0 0,-21 21 0,-21-21 16,20 1-16,1-1 0,-21-21 0,21 21 16,-22-21-16,22 0 0,0 0 15,0 0-15,21-21 31,0 0-15,21 21-16,0-22 0,0 1 0,22 21 16</inkml:trace>
  <inkml:trace contextRef="#ctx0" brushRef="#br0" timeOffset="46844.98">14118 4826 0,'0'0'0,"-42"-42"31,42 21-31,0-1 0,0 1 16,0 0-1,21 21-15,0-21 0,0 21 0,0 0 16,1 0-16,20 0 0,-21 0 0,0 0 16,22 0-16,-22 21 0,0 0 15,0 0-15,0 1 0,0-1 0,1 0 16,-22 21-16,0-21 0,0 1 15,0 20-15,0-21 0,0 0 0,0 0 16,0 1-16,-22-22 0,22 21 0,-21-21 16,0 21-16,0-21 15,21-21 1,0 0-16,0-1 0,0 1 16,0 0-16,0 0 0,0 0 15,21-22-15,-21 22 0,21 0 0,0-21 16,-21 21-16,22-1 0,-1 1 0,0 0 15,0 0-15,0 0 16,0 21-16,1 0 0,-1 0 0,0-21 16,0 21-16,0 0 0,0 0 15</inkml:trace>
  <inkml:trace contextRef="#ctx0" brushRef="#br0" timeOffset="47192.79">14732 4784 0,'0'0'15,"0"21"-15,0 0 0,0 0 16,21-21 0,0 0-16,0 0 15,1 0-15,-1-21 0,0 21 16,0-21-16,0 0 0,0 0 0,1 21 16,20-22-16,-42 1 0,21 0 0,0 0 15,-21 0-15,0 0 0,0-1 16,0 1-16,0 0 0,-21 21 15,0 0-15,0 0 0,0 0 16,-1 0-16,1 0 0,0 0 16,0 21-16,0 0 0,0 1 0,-1-1 15,22 21-15,-21-21 0,21 22 0,-21-22 16,21 21-16,0-21 0,0 22 16,0-22-16,0 0 0,0 21 0,0-21 15,0 1-15,21-1 0,0-21 16,1 0-16,-1 0 15,0 0-15,0 0 0,21 0 0,-20-21 16,-1 21-16,21-22 0,0 1 16</inkml:trace>
  <inkml:trace contextRef="#ctx0" brushRef="#br0" timeOffset="47580.43">15642 4572 0,'0'0'0,"-21"0"16,0-21-16,0 21 0,-1 0 15,1 0-15,0 0 0,0 0 16,0 0-16,0 0 0,-1 21 16,1-21-16,0 21 0,0 0 15,21 1-15,0-1 0,-21 0 16,21 0-16,0 0 0,0 0 16,21 1-16,0-22 15,0 21-15,0 0 0,22 0 16,-22 0-16,0-21 15,0 21-15,0-21 0,1 22 16,-22-1-16,0 0 16,-22-21-1,1 0-15,0 0 16,0 0-16,-21 0 0,20 0 0,-20 0 16,0 0-16,-1 0 0,22 0 0,-21 0 15,21 0-15,-22 0 0,22 0 16,0 0-16,21-21 0,0 0 31,21-1-15,0 1-16,1 21 0,-1 0 0</inkml:trace>
  <inkml:trace contextRef="#ctx0" brushRef="#br0" timeOffset="48056.16">15938 4636 0,'0'0'0,"22"0"0,-1-22 16,0 1-16,-21 0 16,0 0-16,0 0 15,-21 21 1,0 0-1,-1 0-15,-20 0 0,21 0 0,0 0 16,0 21-16,-1-21 0,1 21 16,0 0-16,0-21 0,21 21 0,0 1 15,0-1-15,0 0 0,0 0 16,0 0 0,21 0-16,0 1 0,0-1 15,1-21-15,-1 21 0,0 0 16,0 0-16,0-21 0,-21 21 15,21 1-15,1-1 0,-22 0 16,0 0 0,-22 0-16,1-21 15,0 0-15,0 0 0,-21 0 0,20 0 16,1 0-16,-21 0 0,21 0 16,0 0-16,-1 0 0,1 0 0,0 0 15,21-21-15,0 0 16,0 0-1,0 0-15,21 21 16</inkml:trace>
  <inkml:trace contextRef="#ctx0" brushRef="#br0" timeOffset="48351.64">16277 4636 0,'0'0'0,"-21"21"31,21 0-31,0 0 16,-21 0-16,21 0 0,-21 1 0,-1-1 16,22 0-16,0 21 0,0-21 15,-21 1-15,21-1 0,0 0 0,-21 0 16,21 0-16,0 0 0,0 1 15,21-22 17,0 0-17,1-22-15,-1 22 0,0-21 16</inkml:trace>
  <inkml:trace contextRef="#ctx0" brushRef="#br0" timeOffset="49132.19">16658 4657 0,'0'0'0,"21"-43"32,-42 43-17,0 0 1,0 22-16,0-1 0,-1-21 0,1 21 16,0 0-16,0 0 0,0 22 0,0-22 15,-1 0-15,22 21 0,-21-21 16,21 1-16,0-1 0,0 21 15,0-21-15,0 0 0,21-21 0,1 22 0,-1-1 16,0-21-16,0 0 16,0 0-16,22 0 0,-22 0 0,0 0 15,21 0-15,-21 0 0,1 0 0,-1-21 16,-21-1-16,21 1 16,-21 0-16,0 0 0,0 0 0,0-22 15,0 22-15,0 0 0,-21-21 16,21 21-16,0-1 0,-21 1 0,21 0 15,0 0-15,-22 21 0,22-21 0,0 0 16,0-1-16,22 1 16,-1 21-16,0 0 0,0-21 15,0 21-15,0 0 0,22 0 16,-22 0-16,0 0 0,0 0 16,0 0-16,1 0 0,-1 21 0,-21 0 15,21 1-15,-21-1 0,21 0 0,-21 0 16,0 0-16,0 22 0,0-22 15,0 0-15,0 21 0,0-21 0,0 1 16,0-1-16,0 0 0,0 0 0,0 0 16,0 0-16,0 1 15,-21-22 17,21-22-32,0 1 15,0 0-15,0 0 0,0 0 0,0-22 16,0 22-16,0 0 15,21-21-15,0 21 0,-21-22 0,21 22 16,22-21-16,-22 21 0,0-22 0,21 22 16,1 0-16,-1 0 0,0 21 15,1-21-15,20 21 0,-20 0 0,20 0 16,-21 0-16,1 0 0,-1 21 0,-21 0 16,0 0-16,1 21 0,-1-20 15,-21-1-15,0 21 0,0 0 0,0-20 16,0 20-16,-21 0 15,-1-21-15,1 22 0,0-22 0,0 0 16,0 0-16,21 0 0,-21 1 0,-1-1 0,1 0 16,21 0-1,-21-21-15,0 0 16,21-21 0,0 0-16,0 0 15</inkml:trace>
  <inkml:trace contextRef="#ctx0" brushRef="#br0" timeOffset="49372.51">16595 4424 0,'0'0'16,"-22"0"-16,1-21 0,0 21 15,0 0-15,21 21 47,21-21-47,0 0 16,0 0-16</inkml:trace>
  <inkml:trace contextRef="#ctx0" brushRef="#br0" timeOffset="49640.01">18330 4911 0,'0'21'32</inkml:trace>
  <inkml:trace contextRef="#ctx0" brushRef="#br1" timeOffset="86416.82">2900 6202 0,'-21'0'31,"21"-21"-15,0 0 15,0-1-15,0 1-1,21 21-15,-21-21 0,0 0 16,21 0-1,-42 21 64,0 21-79,21 0 0,-43-21 15,1 21-15,42 0 0,0 1 16,-21 20-16,0-21 0,-1 0 0,1 22 15,0-1-15,0-21 0,0 21 0,-22 1 16,22-1-16,0 0 0,0-20 16,0 20-16,-22 0 0,22-21 0,0 1 15,21 20-15,-21-21 0,0 0 16,0 0-16,21 1 0,0-1 0,-22-21 16,22 21-16,-21-21 15,21 21-15,-42-21 31</inkml:trace>
  <inkml:trace contextRef="#ctx0" brushRef="#br1" timeOffset="86460.8">2371 6816 0,'0'0'16,"21"-21"-16,-21-1 0,21 22 0,0-21 15</inkml:trace>
  <inkml:trace contextRef="#ctx0" brushRef="#br1" timeOffset="86876.59">3196 6075 0,'0'0'0,"0"-21"0,0 0 16,-21 42 31,21 0-47,-21 0 15,0 0-15,21 0 0,-22 22 16,1-22-16,0 21 0,0 1 16,0 20-16,0-21 0,-1 1 0,-20-1 15,21 0-15,0 1 0,-22-1 0,22 0 16,0-20-16,0 20 0,0-21 15,0 0-15,-1 0 0,22 1 16,-21-22-16,0 21 31,0-21 1,21-21-32,21-1 0</inkml:trace>
  <inkml:trace contextRef="#ctx0" brushRef="#br1" timeOffset="87525.05">3535 6392 0,'21'0'16,"0"-21"-16,0 21 15,-21-21-15,21 0 0,1 21 0,-22-21 16,21 21-16,0-21 0,0-1 16,-21 1-16,21 0 15,-21 0-15,85 21 16,-64 0-16,-63 0 0,21 0 15,-22 0-15,1 0 0,21 0 0,-22 0 16,1 21-16,0-21 0,-1 21 16,22 0-16,-21-21 0,21 22 15,-22-1-15,22 0 0,0 0 0,0 0 16,21 0-16,0 1 16,0-1-16,0 0 0,0 0 15,21 0 1,0-21-16,0 0 0,1 21 0,-1-21 15,0 0-15,0 0 0,0 22 0,0-22 16,1 0-16,-1 0 0,0 21 16,-21 0-16,21 0 0,-21 0 15,0 0 1,0 1-16,-21-22 0,0 21 0,0 0 16,-1 21-16,-20 1 0,21-43 15,-21 0-15,20 0 0,-20 21 16,21-21-16,-21 0 0,20 0 0,-20 0 15,21 0-15,0 0 0,0 0 0,-1 0 16,1 0-16,0 0 16,0 0-16,21-21 15,-21 21-15,21-22 16,0 1-16,0 0 16,0 0-1,21 21-15,0 0 0,0-21 16</inkml:trace>
  <inkml:trace contextRef="#ctx0" brushRef="#br1" timeOffset="87968.16">3873 6392 0,'0'-21'16,"0"0"0,0 42 15,0 0-15,0 1-16,0 20 15,0-21-15,0 0 0,0 22 0,-21-22 16,21 21-16,-21 0 0,21 1 0,0-1 15,0 0-15,0 1 0,-21-1 16,21 22-16,-21-22 0,21 21 0,0 1 16,-21-1-16,-1-20 0,22 20 0,-21-20 15,0-1-15,0 21 0,0-20 16,21 20-16,-21-20 0,21-1 16,-22-21-16,22 21 0,0-20 0,0-1 0,0 0 15,-21-21-15,21 21 0,0-42 47,0 0-47,0 0 0,0-1 0,21 1 16,-21 0-16,0-21 0,22 21 15,-1-22-15,0 1 0</inkml:trace>
  <inkml:trace contextRef="#ctx0" brushRef="#br1" timeOffset="88331.96">3852 6477 0,'0'-85'31,"0"64"-31,0 0 16,0 0-16,0 0 15,21 0-15,1 21 0,-1 0 16,0 0-16,0-22 0,0 22 15,0 0-15,1 0 0,-1 0 16,0 0-16,0 22 0,-21-1 0,21 0 16,-21 0-16,21 0 15,-21 0-15,0 1 0,0-1 0,0 21 16,0-21-16,-21 0 0,0 1 0,0-1 16,0 0-16,0 0 0,-22 0 15,22 0-15,0-21 0,0 22 0,0-22 16,-1 21-16,1-21 0,0 0 15,42 0 17</inkml:trace>
  <inkml:trace contextRef="#ctx0" brushRef="#br1" timeOffset="88780.62">4508 6456 0,'22'-85'31,"-22"64"-31,0 0 0,0 0 15,0 0-15,-22-1 16,1 22-16,0 0 16,0 0-16,0 0 0,0 0 15,-1 0-15,1 22 0,0-1 0,0 0 16,-21 0-16,20 0 0,1 22 0,0-22 16,21 0-16,-21 21 0,0-21 15,21 1-15,-21 20 0,21-21 0,0 0 16,0 0-16,0 1 0,0-1 15,0 0-15,21-21 0,0 0 16,0 0-16,0 0 0,0 0 0,22 0 16,-22 0-16,0-21 0,21 0 15,-20 21-15,-1-22 0,21 1 16,-21 0-16,0 0 0,1 0 0,-22 0 16,0-1-16,21-20 0,-21 21 15,21 0-15,-21 0 0,0-1 16,0 1-16</inkml:trace>
  <inkml:trace contextRef="#ctx0" brushRef="#br1" timeOffset="88928.54">4508 6498 0,'0'21'16,"0"1"-16,0-1 15,0 0-15,0 0 0,0 0 0,0 0 16,0 1-16,22-1 16,-1-21-16,-21 21 15,21-21-15,0 0 0,0 0 16,0 0-16,1 0 15,-1 0-15,0-21 0,0 21 16</inkml:trace>
  <inkml:trace contextRef="#ctx0" brushRef="#br1" timeOffset="89404.43">4932 6329 0,'0'21'15,"-21"0"1,21 0-16,0 1 16,0-1-16,0 0 0,-22 0 15,22 0-15,0 0 0,0 1 16,0-1-16,0 0 0,0 0 0,0 0 16,0 0-16,-21 1 0,21-1 15,-21-21 1,21-21-1,0-1 1,0 1-16,0 0 16,0 0-16,0 0 0,0 0 0,0-1 15,0 1-15,21 0 0,0-21 16,1 21-16,-22-1 0,21 1 16,0 0-16,21 0 0,-21 0 0,1 21 15,-1 0-15,0-21 0,21 21 0,-21 0 16,1 0-16,-1 0 0,0 0 15,0 21-15,0 0 0,0 0 0,-21 0 16,0 0-16,22 22 0,-22-22 0,0 0 16,0 21-16,0-20 0,0-1 15,-22 21-15,22-21 0,-21 0 0,0 1 16,21-1-16,-21 0 0,0-21 16,21 21-16</inkml:trace>
  <inkml:trace contextRef="#ctx0" brushRef="#br1" timeOffset="90344.92">6075 5821 0,'-21'0'16,"42"0"-16,-64 0 0,22 0 0,0-21 16,0 21-1,42 0 32,0-21-47,0 21 0,22 0 0,-22 0 0,21 0 16,-21 0-16,22 0 0,-1 0 15,0-22-15,-20 22 0,20 0 16,0 0-16,-21 0 0,1 0 0,-1 0 16,0 0-16,-42 0 15,0 0 1,-1 0-16,-20 0 0,0 0 0,21 0 16,-22 0-16,22 0 0,-21 0 15,21 0-15,-22 0 0,22 0 0,0 0 16,0 0-16,0 0 0,-1 0 15,1 0-15,0 0 0,0 22 32,21-1-17,0 0-15,0 0 16,-21-21-16,21 21 0,-21 0 16,21 1-16,0-1 0,0 0 0,0 0 15,0 0-15,0 0 16,0 1-16,0-1 0,0 0 0,-22 21 15,22-21-15,-21 22 0,21-22 0,0 21 16,0 1-16,-21-1 0,0 21 16,21-20-16,-21-1 0,21 22 15,0-22-15,0 0 0,-21 22 0,21-22 16,-22 0-16,22 1 0,0-1 16,0 0-16,0 1 0,0-22 0,0 21 15,22-21-15,-1 1 0,0 20 0,0-21 16,21-21-16,-20 21 0,-1 0 15,0-21-15,0 0 0,21 0 0,-20 0 16,-1 0-16,21 0 0,-21 0 0,22-21 16,-22 0-16,0 0 0,21 0 0,-42 0 15,21-1-15,22-20 0</inkml:trace>
  <inkml:trace contextRef="#ctx0" brushRef="#br1" timeOffset="91499.93">6625 6181 0,'0'-21'15,"0"-1"1,-21 44 31,21-1-47,0 0 0,0 0 0,-21 0 16,0 0-16,21 1 15,-22 20-15,1-21 0,21 21 0,0 1 16,0-22-16,-21 21 0,21 1 15,0-22-15,0 0 0,0 0 0,0 0 16,0 0-16,0 1 0,0-1 16,21-21-1,0 0-15,1 0 0,-1-21 16,0-1-16,0 1 0,0 0 16</inkml:trace>
  <inkml:trace contextRef="#ctx0" brushRef="#br1" timeOffset="91740.79">6308 6414 0,'0'21'16,"21"-21"-1,0 0 1,0 0-16,0 0 0,0 0 0,1 0 16,20-21-16,-21 21 0,0 0 0,22 0 15,-22-22-15,0 22 16,0 0-16,0-21 0,0 0 0</inkml:trace>
  <inkml:trace contextRef="#ctx0" brushRef="#br1" timeOffset="92144.56">6921 6371 0,'0'0'0,"22"0"47,-22-21-32,21 21-15,0-21 0,0 21 16,-21-21-16,21 21 0,0-21 0,1 21 16,-22-22-16,21 22 15,-21-21-15,-21 21 16,-1 0 0,1 21-16,0-21 15,0 22-15,0-22 0,0 21 0,-1 0 16,1 0-16,21 21 0,-21-20 0,0-1 15,21 0-15,-21 0 16,21 0-16,0 0 0,0 1 0,0-1 16,0 0-16,0 0 0,0 0 0,0 0 15,21-21-15,0 0 16,0 0-16,0 0 0,1 0 0,20 0 16,-21 0-16,0 0 0,0 0 15,1 0-15,-1-21 0,21 0 0</inkml:trace>
  <inkml:trace contextRef="#ctx0" brushRef="#br1" timeOffset="92684.63">7281 6287 0,'0'-22'15,"21"1"1,1 21-16,-1 0 15,0 0-15,0 0 0,0 0 16,0 0-16,1 21 16,-22 1-16,21-1 0,-21 0 0,0 0 15,0 0-15,0 0 0,0 1 16,-21-1-16,-1 21 0,1-21 0,21 0 16,-21 1-16,0-1 0,0 0 15,0 0-15,21 0 16,-22-21-16,22 21 15,0-42 1,22 21 0,-1-21-16,-21 0 0,21 0 0,0 0 15,0-1-15,0 1 0,1 0 16,-1-21-16,0 21 0,21-1 0,-21-20 16,1 21-16,-1 0 0,0 0 0,-21-1 15,21 22-15,-21 22 47,-21-22-47,21 21 0,-21 21 16,0-21-16,21 0 0,-22 1 0,22 20 15,0-21-15,-21 0 0,21 0 16,0 1-16,0-1 0,0 0 0,0 0 16,0 0-16,0 0 15,21-21-15,1 0 16,-1 0-16,0 0 0,0 0 15,0-21-15,-21 0 0,21 0 16,22 0-16</inkml:trace>
  <inkml:trace contextRef="#ctx0" brushRef="#br1" timeOffset="92944.48">8064 6011 0,'0'0'15,"0"22"1,0-1 0,0 0-16,-21 0 0,21 0 0,-21 0 15,21 1-15,0 20 0,0-21 0,-21 21 16,0 1-16,21-22 0,-21 21 16,21 1-16,0-22 0,-22 21 0,22-21 15,0 0-15,0 1 0,0-1 16,0 0-16,0 0 15,22-21 1,-1 0-16,0-21 0</inkml:trace>
  <inkml:trace contextRef="#ctx0" brushRef="#br1" timeOffset="93176.35">7874 6308 0,'21'0'31,"0"0"-15,0-21-16,1 21 16,-1 0-16,0 0 0,0 0 0,0 0 15,0 0-15,1 0 0,-1 0 0,0 0 16,0 0-16,0-22 15,0 22-15</inkml:trace>
  <inkml:trace contextRef="#ctx0" brushRef="#br1" timeOffset="93516.16">8636 6117 0,'0'0'15,"0"-21"-15,-21 21 16,0 0 0,-1 0-16,1 0 15,0 0-15,0 21 0,0 0 16,0 1-16,-1-1 0,22 0 15,0 0-15,-21 21 0,0-20 0,21 20 16,0-21-16,0 21 0,0-20 16,0 20-16,0-21 0,0 0 0,0 0 15,0 1-15,0-1 0,0 0 0,21 0 16,0-21-16,1 0 0,-22 21 16,21-21-16,0 0 0,0 0 0,0 0 15,0 0-15,1-21 0</inkml:trace>
  <inkml:trace contextRef="#ctx0" brushRef="#br1" timeOffset="93832.27">8975 6033 0,'21'0'31,"0"0"-31,0 0 16,0 0-16,0 0 0,1 21 0,-1 0 16,0 0-16,0 0 15,0 0-15,-21 1 0,21-1 0,-21 0 16,22 0-16,-22 21 0,0-20 0,0 20 16,0-21-16,0 21 0,0-20 15,0 20-15,0-21 0,-22 0 0,1 0 16,0 1-16,0-1 0,-21 0 0,20 0 15,1 0-15,0-21 0,0 21 16,0-21-16,0 0 0</inkml:trace>
  <inkml:trace contextRef="#ctx0" brushRef="#br1" timeOffset="94440.53">9800 6265 0,'0'0'0,"-21"0"16,42 0 31,0 0-47,0 0 16,1 0-16,20 0 0,0 0 0,-21 0 15,22 0-15,-1 0 0,0 0 16,-20 0-16,20 0 0,-21 0 15,0 0-15</inkml:trace>
  <inkml:trace contextRef="#ctx0" brushRef="#br1" timeOffset="94644.05">9800 6392 0,'0'0'0,"0"22"0,0-1 16,0 0 0,21-21-16,0 0 15,1 0-15,-1 0 0,0 0 0,21 0 16,-21 0-16,22 0 0,-22 0 16,21 0-16,-21 0 0,22-21 0,-22 21 15,21-21-15,-21 21 0,1-22 0</inkml:trace>
  <inkml:trace contextRef="#ctx0" brushRef="#br1" timeOffset="95244.33">10922 5990 0,'-21'0'16,"0"0"-16,21 21 31,0 1-15,21-22 0,0 0-16,0 0 0,0 0 15,0 0-15,1 0 16,-1 0-16,0-22 0,-21 1 15,21 21-15,-21-21 0,0 0 16,0 0 0,-21 21-16,0-21 0,0 21 15,-1 0-15,1 0 16,0 0-16,0 0 0,0 0 0,0 0 16,-1 0-16,1 21 0,21 0 15,-21 0-15,21 0 16,21-21 15,0 0-31,1 0 16,-1 0-16,0 0 0,0 0 15,0 0-15,0-21 0,-21 0 16,22 21-16,-22-21 0,0 0 16,-22 21-1,1 0 1,0 0-16,0 21 0,0 0 15,21 0-15,-21 0 0,-1 0 16,1 1-16,21-1 0,-21 0 16,21 0-16,-21 0 0,21 22 0,0-22 0,0 0 15,0 0-15,0 0 0,0 0 16,21-21 0,0 22-16</inkml:trace>
  <inkml:trace contextRef="#ctx0" brushRef="#br1" timeOffset="95803.86">11642 6096 0,'0'0'15,"0"-21"-15,-22 21 31,22 21-31,0 0 0,-21 0 16,21 1-16,-21 20 0,0-21 0,21 21 16,-21 1-16,0-1 15,21 0-15,-22 1 0,1-22 0,0 21 16,0-21-16,21 22 0,0-22 0,-21 0 16,21 0-16,-21 0 0,42-21 46,0-21-46,0 0 0,-21 0 0,21 0 16</inkml:trace>
  <inkml:trace contextRef="#ctx0" brushRef="#br1" timeOffset="96020.63">11684 6011 0,'0'0'0,"0"-21"15,0 42 1,0 1-1,0-1-15,0 0 0,0 21 0,0-21 16,0 22-16,0-22 0,0 21 0,0 1 16,0-1-16,0 0 0,0-21 15,0 22-15,0-22 0,0 21 0,0-21 16,0 1-16,0-1 0,0 0 0</inkml:trace>
  <inkml:trace contextRef="#ctx0" brushRef="#br1" timeOffset="96192.55">11345 6414 0,'0'0'0,"21"-22"32,1 22-17,-1 0-15,0 0 0,21 0 0,-21 0 16,22-21-16,-1 21 0,0-21 0,1 21 15,20-21-15,-20 21 0,20-21 16,-21 21-16,22-21 0,-22-1 0</inkml:trace>
  <inkml:trace contextRef="#ctx0" brushRef="#br1" timeOffset="96416.43">12107 6202 0,'0'0'16,"-21"0"-16,0 0 0,0 0 0,0 0 15,-1 0-15,1 0 0,0 21 16,0 0-16,21 0 0,-21 1 15,21-1-15,0 21 0,0 0 16,-21 1-16,21-1 0,0 0 0,0 1 16,0-1-16,0 0 0,0 1 0,0-1 15,0 0-15,0 1 0,0-1 16,0-21-16,0 22 0,0-22 0,0 0 16,0 0-16,0 0 0,0 0 0,0 1 15,0-44 1,21 1-1,-21 0-15</inkml:trace>
  <inkml:trace contextRef="#ctx0" brushRef="#br1" timeOffset="96680.71">12044 6223 0,'0'0'0,"21"0"0,0 0 15,0 0-15,0 0 0,1 21 0,-1 0 16,0 1-16,-21-1 16,0 0-16,0 0 0,0 0 0,0 22 15,0-22-15,0 0 0,0 0 0,-21 0 16,0 0-16,-22 1 0,22-1 16,0 0-16,-21-21 0,20 21 0,1-21 15,0 0-15,0 0 0,42-21 31,0 0-31,0 0 16</inkml:trace>
  <inkml:trace contextRef="#ctx0" brushRef="#br1" timeOffset="96924.58">12425 6223 0,'0'21'16,"0"0"-1,0 1-15,0-1 0,0 21 0,-21 0 16,21 1-16,0-1 0,0 0 16,-22 1-16,22-1 0,-21 22 0,21-22 15,-21 0-15,21 1 0,0-1 0,0-21 16,-21 21-16,21-20 0,0 20 16,0-21-16,0 0 0,0 0 15,0 1-15,21-44 31,-21 1-31</inkml:trace>
  <inkml:trace contextRef="#ctx0" brushRef="#br1" timeOffset="97195.7">12404 6308 0,'0'0'15,"0"-21"-15,0-1 0,0 1 0,0 0 16,0 0-16,21 21 0,0-21 0,0 21 15,0 0-15,0-21 0,1 21 0,-1 0 16,0 0-16,0 0 0,0 0 16,0 21-16,1 0 0,-22 0 15,0 0-15,0 0 0,0 1 16,0 20-16,-22-21 0,-20 0 0,21 0 16,-21 1-16,-1-1 0,22 0 15,-21-21-15,-1 21 0,22-21 0,0 0 16,0 0-16,42-21 31,0 0-31,0 0 0,1-1 0,-1 1 16</inkml:trace>
  <inkml:trace contextRef="#ctx0" brushRef="#br1" timeOffset="97424.73">12996 5927 0,'0'21'31,"0"0"-31,-21 0 0,0 0 16,21 22-16,-21-22 0,0 0 15,21 21-15,-22 1 0,1-22 0,21 21 16,-21 1-16,21-22 0,0 21 0,0-21 16,0 22-16,0-22 15,0 0-15,0 0 0,0 0 0,21-21 16,0 0-16,1 0 15,-1 0-15,0 0 0</inkml:trace>
  <inkml:trace contextRef="#ctx0" brushRef="#br1" timeOffset="97763.88">13144 6223 0,'0'0'0,"22"21"47,-1-21-47,0 0 16,0 0-16,21 0 0,-20 0 15,-1-21-15,0 21 0,0-21 0,0 21 16,-21-21-16,21 0 16,-21-1-1,-21 22-15,0 0 0,0 0 16,-21 0-16,20 22 0,1-22 15,-21 21-15,21 0 0,0 0 0,-1 0 16,1 0-16,0 1 0,21 20 0,-21-21 16,21 0-16,0 0 15,0 1-15,0-1 0,0 0 0,21 0 16,0-21-16,0 0 0,1 0 16,20 0-16,-21 0 0,21 0 15,-20-21-15,20 0 0</inkml:trace>
  <inkml:trace contextRef="#ctx0" brushRef="#br1" timeOffset="98312.08">13801 5948 0,'-64'42'31,"64"-21"-16,0 1 1,0-44 31,0 1-47,0 0 16,0 0-16,0 0 15,21 21 1,-21-21-16,21 21 0,1 0 31,-22 21-15,0 0-16,0 0 15,0 0-15,-22 0 16,22 1-16,-21-22 0,0 21 0,0 0 16,0-21-16,0 0 15,21-21 32,0 0-47,0-1 0,21 1 16,0 0-16,0 0 0,0 21 31,0 0-31,-21 21 16,0 0-16,0 0 0,0 1 15,0-1-15,0 0 0,0 21 16,0-21-16,0 1 0,-21-1 0,0 0 15,0 0-15,0-21 0,21 21 0,-21-21 16</inkml:trace>
  <inkml:trace contextRef="#ctx0" brushRef="#br1" timeOffset="98860.05">13949 5609 0,'21'-21'32,"0"21"-32,0 0 15,22 0-15,-22 0 0,21-21 0,0 21 16,-20 0-16,20 0 0,0 0 0,1 0 15,-22 0-15,0 0 0,21 0 16,-21 0-16,1 0 16,-22 21-16,0 0 15,0 0-15,0 1 0,0-1 16,0 0-16,0 0 0,0 0 0,-22 0 16,22 1-16,0-1 0,-21 21 15,21-21-15,-21 22 0,0-1 0,21-21 16,-21 21-16,0 1 0,21-22 15,0 21-15,0 1 0,0-1 0,0-21 16,0 43-16,0-22 0,0 0 0,0 1 16,0-1-16,0 0 15,0 1-15,21-1 0,0 0 0,-21 1 16,0-1-16,0 0 0,0-21 0,0 22 16,0-22-16,0 0 0,-21 0 15,21 0-15,-43 1 0,22-22 0,0 0 16,-21 21-16,-1-21 0,1 0 0,0 0 15,-1 0-15,1 0 0,0 0 16,-1 0-16,22-21 0,-21 21 0,21 0 16,0 0-16,-1-22 0,1 22 0,0 0 15,0 0-15,0 0 0,0 0 16,-1 0-16</inkml:trace>
  <inkml:trace contextRef="#ctx0" brushRef="#br2" timeOffset="135236.6">22034 5525 0,'0'-22'32,"0"1"-17,0 0 1,0 0-16,0 0 16,0 0-1,0-1 1,0 1-1,0 42 64,0 1-79,0-1 15,0 0-15,0 0 0,0 0 16,0 0-16,0 1 0,0 20 15,0-21-15,0 0 0,0 22 16,0-22-16,0 21 0,0-21 16,-21 22-16,21-22 0,0 21 0,0-21 15,0 0-15,-21 22 0,21-22 0,0 0 16,0 0-16,0 0 0,0 1 16,0-1-16,0 0 0,0 0 15,0 0-15,21-21 16,0 0-16,1 0 15,-1 0-15,0 0 16,0 0-16,0 0 0,0-21 16,-21 0-16,22 0 15,-1 21-15,-21-21 0,21-1 16,-21 1-16,0 0 0</inkml:trace>
  <inkml:trace contextRef="#ctx0" brushRef="#br2" timeOffset="135610.29">21844 5779 0,'0'0'0,"-21"0"0,21-22 47,21 22-47,0 0 0,0 0 16,0 0-16,1 0 0,-1 0 0,0-21 16,0 21-16,0 0 0,0 0 15,1 0-15,-1 0 0,0 0 31,0 0-15,0 0 31</inkml:trace>
  <inkml:trace contextRef="#ctx0" brushRef="#br2" timeOffset="136348.78">22331 5652 0,'0'0'15,"-21"0"-15,21-22 0,0 1 16,0 0 0,0-21-1,21 42 1,0 0 0,0 0-16,0 0 15,0 0-15,1 0 16,-1 21-16,0 0 15,0 0-15,-21 0 0,21 1 16,0-1-16,-21 0 0,0 0 16,0 0-16,22 0 0,-22 1 0,0-1 15,21 0-15,-21 0 0,0 0 16,0 0-16,0 1 0,0-1 16,0 0-16,0 0 15,0 0-15,-21 0 31,21-42 16,0 0-47,0 0 16,0 0-16,0 0 16,0-1-16,0 1 0,0 0 0,0 0 15,0 0-15,0-22 0,21 22 0,0 0 16,-21 0-16,21-21 0,0 20 15,0 1-15,1 0 0,-1 0 0,0 0 16,0 21-16,0-21 0,0 21 16,1-22-16,-1 22 15,0-21-15,0 21 16,0 0-16</inkml:trace>
  <inkml:trace contextRef="#ctx0" brushRef="#br2" timeOffset="139272.69">22077 6435 0,'0'0'0,"0"-21"0,0-1 16,0 1 0,0 0-1,0 42 48,0 0-63,0 1 15,0 20-15,-21-21 16,21 0-16,0 22 0,0-22 0,0 21 16,-22-21-16,22 22 0,0-1 0,0-21 15,0 21-15,0-20 0,0 20 16,-21-21-16,21 21 0,0-20 0,-21 20 16,21-21-16,0 21 0,0-20 15,0-1-15,0 21 0,-21-21 0,21 0 16,0 22-16,0-22 0,-21 0 0,21 0 15,0 0-15,0 1 0,0-1 16,0 0-16,0 0 0,0 0 0,0 0 16,0-42 46</inkml:trace>
  <inkml:trace contextRef="#ctx0" brushRef="#br2" timeOffset="139815.98">21929 7345 0,'0'0'0,"-22"0"16,22 21-16,-21-21 0,0 0 16,21 21-1,-21-21 1,21 21-1,21-21 17,0 0-17,0 0-15,1 0 0,-1 0 16,21 0-16,-21 0 0,22 0 0,-22 0 16,21 0-16,0 0 0,1 0 0,-1 0 15,22 0-15,-22 0 0,0 0 16,22 0-16,-22 0 0,0 0 0,1 0 15,-1 0-15,0 0 0,1 0 0,-22 0 16,0 0-16,0 0 0,0 0 16,1 0-16,-1 0 0,0 0 15,0 0 1,-21-21 31,0 0-32,0 0-15,0 0 16,0 0-16</inkml:trace>
  <inkml:trace contextRef="#ctx0" brushRef="#br2" timeOffset="140284.71">22627 7133 0,'0'0'0,"-21"0"0,42 0 47,0 0-47,0 0 16,1 0-16,-1 0 0,0 21 15,0-21-15,0 0 0,0 22 0,1-22 16,-1 0-16,21 21 0,-21-21 0,0 0 15,1 0-15,-1 21 16,0-21-16,0 21 0,0-21 16,-21 21-16,21-21 0,-21 21 15,0 1 1,0-1 0,-21-21-16,0 21 0,0 0 15,0 0-15,0 0 0,-1-21 16,1 22-16,-21-1 0,21 0 0,0 0 15,-22 0-15,22 0 0,-21 1 16,21-22-16,-1 21 0,1 0 0,0 0 16,0-21-16,0 21 0,0 0 15,-1-21 1,44 0 15,-1 0-15,-21-21-16,21 0 0,0 0 0</inkml:trace>
  <inkml:trace contextRef="#ctx0" brushRef="#br2" timeOffset="140716.46">23304 6922 0,'0'0'0,"0"-22"16,0 44 15,0-1-15,0 0-16,0 0 0,0 0 15,0 0-15,-21 1 0,21-1 0,-21 0 16,21 21-16,-21-21 16,21 22-16,0-22 0,0 21 0,0-21 15,0 22-15,0-22 0,-21 0 0,21 0 16,0 0-16,0 1 0,0-1 16,0 0-16,0 0 0,0 0 0,0 0 15,21-21-15,0 0 16,0 0-16,0 0 15,1 0-15,-1 0 0,0 0 16,0-21-16,0 21 16,-21-21-16,21 0 0,1 0 0,-1 0 15</inkml:trace>
  <inkml:trace contextRef="#ctx0" brushRef="#br2" timeOffset="141012.79">23177 7133 0,'0'0'0,"-21"0"15,0 0-15,42 0 31,0 0-15,1 0-16,-1 0 0,0 0 0,0 0 16,0 0-16,0 0 0,1 0 15,-1-21-15,0 21 0,0 0 0,0 0 16,0 0 0,1 0-1</inkml:trace>
  <inkml:trace contextRef="#ctx0" brushRef="#br2" timeOffset="141856.72">24003 7197 0,'0'0'0,"0"-21"0,0-1 15,0 1-15,0 0 16,0 0-1,-21 21 1,0 0-16,-1 0 16,1 0-16,0 0 15,0 0-15,0 0 0,0 21 0,-1 0 16,1 0-16,0 1 16,0-1-16,0 0 0,0 0 0,21 0 15,-22 0-15,1 1 0,0-1 16,21 0-16,0 0 0,0 21 15,0-20-15,0-1 0,0 0 16,0 0-16,0 0 0,21 0 16,43-21-1,-43 0-15,0 0 0,0 0 16,0 0-16,22 0 0,-1-21 16,0 0-16,-42 0 15,22 0-15,-1 0 0,0-1 0,0 1 16,0-21-16,0 21 0,-21 0 15,22-22-15,-22 1 0,21 21 0,-21 0 16,0-22-16,21 22 0,-21 0 16,0-21-16,0 20 0,0 1 0,21 0 15,-21 0-15,0 0 0,0 0 16,0-1-16,0 1 0,0 0 16,0 0-1,0 42 16,0 0-31,0 0 0,0 1 16,0-1-16,-21 0 0,21 0 0,0 0 16,-21 0-16,21 22 0,0-22 0,0 21 15,0-21-15,0 22 0,-21-22 16,21 21-16,0-21 0,0 22 16,0-22-16,0 0 0,0 0 0,0 0 15,21 1-15,0-1 16,0 0-16,0-21 0,0 21 15,1-21-15,-1 0 0,0 0 0,0 0 16,0 0-16,0 0 0,1 0 16,-1 0-16,0-21 0,-21 0 15,21 21-15,-21-21 0,21 21 0</inkml:trace>
  <inkml:trace contextRef="#ctx0" brushRef="#br2" timeOffset="143129.15">25442 7049 0,'21'0'16</inkml:trace>
  <inkml:trace contextRef="#ctx0" brushRef="#br2" timeOffset="143752.79">25506 6922 0,'0'-22'32,"0"1"-32,21 21 15,-21-21 1,0 42 15,0 0-31,0 1 16,0-1-16,0 0 0,0 0 15,0 0-15,0 0 0,0 22 16,0-22-16,0 0 0,0 21 0,0-20 16,0-1-16,0 21 0,0-21 15,0 0-15,0 22 0,0-22 0,0 0 16,0 0-16,0 0 0,0 1 0,0-1 16,0 0-1,0 0-15,0 0 0,0 0 16,-21 1 15,0-22-15,-1 0-16,1 0 15,0 0-15,0 0 0,0 0 16,0 0-16,-1 0 0,1 0 16,0 0-16,0 0 31,42 0 16,0 0-47,0 0 0,1 0 15,-1 0-15,0 0 0,0 0 16,21 0-16,-20 0 0,20 0 0,0 0 16,1 0-16,-1 0 0,-21 0 0,21 0 15,1 0-15,-22 0 0,0 0 16,0 0-16,0 0 0,1 0 0,-1 0 15,-21-22 64</inkml:trace>
  <inkml:trace contextRef="#ctx0" brushRef="#br2" timeOffset="144808.19">21802 7472 0,'0'0'0,"21"0"16,-21 21 46,0 0-46,0 0-16,0 1 15,0-1-15,0 0 0,0 0 16,0 0-16,0 0 0,0 1 16,0-1-16,0 21 0,0-21 0,0 22 15,0-22-15,0 21 0,0 0 16,0 1-16,0-1 0,0 0 0,0 1 16,0-1-16,0 0 0,-21 1 0,21-22 15,0 21-15,0 1 0,0-1 16,0-21-16,0 21 0,0-20 0,0 20 15,0-21-15,0 0 0,0 22 16,0-22-16,0 0 0,0 0 16,0 0-16,0 0 0,0 1 0,21-1 0,-21 0 15,0 0-15,21 0 16,-21 0-16,0 1 0,0-1 16,0 0-1,21-21 16,-21-21-31,21 0 16</inkml:trace>
  <inkml:trace contextRef="#ctx0" brushRef="#br2" timeOffset="145283.92">21759 8827 0,'-21'0'0,"42"0"0,-42 21 16,21 0 15,21-21-15,0 0-16,22 0 15,-22 0-15,0 0 0,0 0 0,22 0 16,-22 0-16,21 0 0,0 0 16,1 0-16,-1-21 0,-21 21 0,22 0 15,-1 0-15,21-21 0,-20 21 0,-1 0 16,0 0-16,1 0 0,-1 0 16,0-22-16,-20 22 0,20 0 0,-21 0 15,0 0-15,0 0 0,1 0 0,-1 0 16,0 0-16,0-21 15,0 21-15,0 0 16,-21-21 31,-21 21-31,0-21-16,0 21 15,0-21-15,0 0 16,-1 21-16,1-22 0</inkml:trace>
  <inkml:trace contextRef="#ctx0" brushRef="#br2" timeOffset="145632.72">22437 8615 0,'0'0'0,"-22"0"0,22 21 47,22-21-47,-1 0 0,0 0 16,0 21-16,0-21 0,22 0 0,-22 0 15,21 0-15,-21 0 0,22 0 0,-22 21 16,0-21-16,0 0 0,21 0 16,-20 0-16,-1 22 0,0-22 15,-21 21-15,0 0 16,0 0-16,-21-21 16,0 21-16,-1 0 0,1 1 0,0-22 15,-21 21-15,21 0 0,-22 0 0,22 21 16,0-20-16,-21-1 0,20 0 15,-20 0-15,21 0 0,0 0 16,0 1-16,-1-1 0,1 0 0,0 0 16,21 0-16,0-42 47,21 0-47,0 21 0,1-21 0,-1 0 15</inkml:trace>
  <inkml:trace contextRef="#ctx0" brushRef="#br2" timeOffset="145988.51">23241 8403 0,'0'21'47,"-21"1"-47,21-1 0,-21 0 15,21 0-15,-22 0 0,22 0 0,0 22 16,-21-22-16,0 21 0,0 1 16,0-22-16,21 21 0,0 0 0,-21-20 15,21 20-15,0-21 0,-22 0 16,22 22-16,0-22 0,0 0 0,0 0 15,0 0-15,22-21 0,-1 0 16,0 0-16,0 21 0,0-21 16,0 0-16,1 0 0,-1 0 0,0 0 15,0-21-15,0 0 0,0 21 0,1-21 16,-1 0-16,0 0 0</inkml:trace>
  <inkml:trace contextRef="#ctx0" brushRef="#br2" timeOffset="146220.38">23093 8700 0,'0'0'0,"-21"0"0,42 0 46,0 0-46,0 0 16,0 0-16,0 0 0,1 0 0,-1 0 16,0 0-16,0 0 0,0 0 15,0 0-15,1 0 0</inkml:trace>
  <inkml:trace contextRef="#ctx0" brushRef="#br2" timeOffset="146888">24045 8721 0,'0'0'0,"21"-21"0,-21-1 0,0 1 15,0 0-15,0 0 16,0 0-16,-21 21 0,0-21 16,0 21-16,0-22 0,0 22 15,-1 0-15,1 0 0,0 0 16,0 0-16,0 0 0,0 0 0,-1 0 16,1 22-16,-21-1 0,21-21 0,0 21 15,-1 0-15,1 0 0,0 22 16,0-22-16,21 0 0,-21 21 0,21-21 15,-21 1-15,21-1 0,0 0 16,0 0-16,0 0 0,0 0 16,0 1-16,21-1 0,0-21 0,0 21 15,0-21-15,0 0 0,1 0 0,-1 0 16,0 0-16,0 0 0,0 0 16,22 0-16,-22-21 0,0 0 0,0-1 15,0 1-15,0 0 0,22 0 0,-22 0 16,0-22-16,0 1 0,0 21 0,-21-21 15,22 20-15,-1-20 0,0 0 16,0-1-16,-21 22 0,21-21 0,-21 21 16,21-22-16,-21 22 0,0 0 15,0 0-15,0 0 16,-21 42 15,21 0-31,0 21 16,0-20-16,-21-1 0,21 21 0,-21 0 15,21-20-15,-21 20 0,21 0 0,0-21 16,0 22-16,0-22 0,0 21 16,0-21-16,0 1 0,0-1 0,0 0 15,0 0-15,0 0 0,21-21 0,-21 21 16,21-21-16,0 0 0,0 0 16,1 0-1,-1 0-15</inkml:trace>
  <inkml:trace contextRef="#ctx0" brushRef="#br2" timeOffset="147617.04">25569 8340 0,'0'-21'16,"-21"21"15,0 21-15,21 0-16,-21-21 0,0 21 16,21 21-16,0-20 0,-22-1 0,1 21 15,21-21-15,-21 0 0,0 22 0,21-22 16,-21 21-16,0-21 15,21 22-15,-22-22 0,22 21 0,-21-21 16,0 1-16,21-1 0,0 0 0,0 0 16,0-42 31</inkml:trace>
  <inkml:trace contextRef="#ctx0" brushRef="#br2" timeOffset="147900.88">25485 8319 0,'0'0'0,"0"-22"0,0 1 16,21 21 0,0 21-1,-21 1-15,21 20 16,0-21-16,0 0 0,-21 22 15,22-22-15,-22 21 0,21-21 0,0 22 16,-21-22-16,0 21 0,0-21 0,0 22 16,0-22-16,0 21 15,0-21-15,0 0 0,0 1 0,0-1 0,0 0 16,0 0-16,0 0 0,-21-21 31,0 0-31,-1 0 16</inkml:trace>
  <inkml:trace contextRef="#ctx0" brushRef="#br2" timeOffset="148104.76">25252 8700 0,'21'0'31,"0"0"-31,0 0 0,0 0 15,1 0-15,-1 0 16,0 0-16,21-22 0,1 22 0,-1 0 16,0 0-16,1-21 0,-1 21 0,-21 0 15,21-21-15,1 0 0,-1 21 16,-21 0-16</inkml:trace>
  <inkml:trace contextRef="#ctx0" brushRef="#br2" timeOffset="148388.6">26035 8488 0,'0'21'31,"0"0"-31,0 0 16,0 1-16,0-1 0,0 0 16,0 0-16,0 21 0,0-20 0,0 20 15,0 0-15,-21 1 0,21-22 0,0 21 16,0 0-16,0 1 0,-21-22 15,21 21-15,0 1 0,-22-22 0,22 0 16,0 0-16,0 0 0,0 0 0,0 1 16,0-1-16,0-42 47,0-1-47,0 1 0,22 0 15,-22 0-15</inkml:trace>
  <inkml:trace contextRef="#ctx0" brushRef="#br2" timeOffset="148700.42">25971 8615 0,'0'0'0,"-21"-21"0,21 0 16,0-1 0,0 1-16,21 21 15,1 0-15,-1 0 16,21 0-16,-21 0 0,0 0 15,1 0-15,20 0 0,-21 0 0,0 0 16,0 21-16,22 1 0,-22-1 16,-21 0-16,0 0 15,0 0-15,0 0 0,-21 1 16,0-1-16,-1-21 0,1 21 16,0 0-16,0-21 0,0 0 15,0 0-15,-1 0 16,22 21-16,0-42 31,0 0-15,22 21-16</inkml:trace>
  <inkml:trace contextRef="#ctx0" brushRef="#br2" timeOffset="149008.25">26479 8488 0,'0'0'0,"-21"21"15,21 0-15,0 0 0,-21-21 16,21 22-16,0-1 0,0 21 16,0-21-16,0 0 0,0 22 0,0-1 15,-21-21-15,21 22 0,-21-1 16,21 0-16,-21 1 0,21-22 0,0 21 15,-22 0-15,22-20 0,-21-1 16,21 21-16,0-21 0,0 0 0,0 1 16,0-1-16,0 0 15,21-21 1,-21-21 0,22 21-16,-22-21 0,21-1 15</inkml:trace>
  <inkml:trace contextRef="#ctx0" brushRef="#br2" timeOffset="149356.04">26458 8594 0,'0'-85'31,"0"64"-31,21 21 16,1 0-16,-1 0 15,0 0-15,0 0 0,0 0 0,0 0 16,22 0-16,-22 0 0,0 0 16,0 21-16,22-21 0,-22 21 15,-21 0-15,0 1 0,0-1 16,0 0-16,0 0 0,-21-21 16,-1 21-16,1 0 0,-21 1 0,21-22 15,-22 21-15,1 0 0,21-21 0,-21 21 16,20-21-16,1 0 0,0 0 15,0 0-15,21 21 0,-21-21 0,42-21 47,0 21-47,0-21 0,0 0 0,1 21 16,-1-21-16</inkml:trace>
  <inkml:trace contextRef="#ctx0" brushRef="#br2" timeOffset="149660.87">26987 8149 0,'0'0'0,"-21"64"31,21-43-31,0 21 0,-21-21 0,21 1 15,0 20-15,-21 0 0,21-21 16,0 22-16,0-22 0,0 21 0,-21-21 16,21 1-16,0-1 0,-21 0 15,21 0-15,0 0 0,0 0 0,0 1 16,0-1-16,0 0 0,21-21 47,0-21-47</inkml:trace>
  <inkml:trace contextRef="#ctx0" brushRef="#br2" timeOffset="150073.1">27114 8594 0,'22'0'16,"-1"0"-1,0 0 1,0-21-16,0 21 16,0 0-16,-21-22 0,22 22 15,-1 0-15,-21-21 0,21 0 16,-21 0 0,0 0-1,-21 21 1,0 0-16,-1 0 15,1 0-15,0 0 0,0 21 16,0 0-16,0 0 0,21 0 16,-22 1-16,22-1 0,-21 0 15,21 0-15,0 0 0,0 0 16,0 1-16,0-1 0,0 0 0,0 0 16,21 0-16,1-21 0,-1 0 0,-21 21 15,21-21-15,21 0 0,-21 0 16,1 0-16,-1 0 0,0 0 15,0 0-15,21-21 0,-42 0 0,22 21 16,-1-21-16,0 0 0,0 0 16</inkml:trace>
  <inkml:trace contextRef="#ctx0" brushRef="#br2" timeOffset="151140.5">21823 9081 0,'0'-22'0,"42"22"31,-42 22 0,0-1-31,0 0 16,0 21-16,0-21 0,0 22 0,0-1 15,0 0-15,0 1 0,0-1 16,-21 22-16,21-1 0,0-21 0,-21 22 16,21-1-16,0 1 0,0-1 15,0-20-15,0 20 0,0-20 0,0-1 16,0 0-16,0 1 0,0-1 0,0 0 15,0 1-15,0-22 0,0 21 16,0-21-16,21 22 0,-21-22 16,0 0-16,0 0 0,0 0 0,0 0 15,0-42 32,21 21-47,-21-21 0</inkml:trace>
  <inkml:trace contextRef="#ctx0" brushRef="#br2" timeOffset="151516.29">21865 10372 0,'0'0'0,"-21"0"0,0 0 16,0 21-16,-1-21 0,44 0 31,-1 0-31,21 0 16,-21 0-16,0 0 0,22 0 0,-1 0 15,-21 0-15,22 0 0,-1 0 0,0 0 16,22 0-16,-22 0 0,22 0 16,-1 0-16,1 0 0,-1 0 15,-21 0-15,22 0 0,-1 0 0,-20 0 16,20 0-16,-20 0 0,-1 0 15,-21 0-15,21 0 0,-20 0 16,-44 0 31,22-21-47,0 0 31,0-1-31</inkml:trace>
  <inkml:trace contextRef="#ctx0" brushRef="#br2" timeOffset="151992.01">22818 10139 0,'0'21'15,"0"0"1,21-21-16,0 0 0,0 21 0,0-21 15,0 0-15,1 0 0,-1 22 0,0-22 16,0 21-16,0-21 0,0 21 16,1-21-16,-1 21 15,-21 0-15,0 0 0,0 1 16,0-1-16,-21 0 16,-1 0-16,1 0 15,0-21-15,0 21 0,-21 1 0,20-1 16,1 0-16,-21 0 0,21 0 0,0-21 15,-22 21-15,22 1 0,0-1 16,0-21-16,21 21 0,-21-21 16,42 0 15,-21-21-31,21 0 0,0 21 16</inkml:trace>
  <inkml:trace contextRef="#ctx0" brushRef="#br2" timeOffset="152332.82">23558 9821 0,'0'22'31,"0"-1"-16,0 0-15,0 21 16,0-21-16,0 22 0,-21-22 0,21 21 16,-21 1-16,21-22 0,0 21 15,0 0-15,-21 1 0,0-1 0,21-21 16,-21 22-16,21-1 0,0-21 16,0 0-16,0 22 0,0-22 0,0 0 15,0 0-15,0 0 0,21-21 16,0 21-16,0-21 15,0 0-15,0 0 0,1 0 16,-1 0-16,0-21 0,0 21 0,0-21 16,0 0-16,1 0 0</inkml:trace>
  <inkml:trace contextRef="#ctx0" brushRef="#br2" timeOffset="152571.6">23431 10160 0,'0'0'0,"-21"0"0,42 0 31,1 0-31,-1 0 16,0 0-16,21 0 0,-21 0 15,1 0-15,-1 0 0,21 0 0,-21 0 16,0 0-16,1 0 0,20 0 0,-21 0 15,0 0-15,0-21 16,1 21-16,-1 0 0,0-21 16,0 21-16</inkml:trace>
  <inkml:trace contextRef="#ctx0" brushRef="#br2" timeOffset="153261.22">24469 10202 0,'0'0'0,"0"-42"31,0 21-31,0 0 15,0 0-15,0-1 0,-22 1 16,1 21-16,0 0 0,0 0 16,0 0-16,0 0 15,-1 0-15,1 0 0,0 0 16,0 0-16,21 21 0,-21 1 0,0-22 16,-1 21-16,22 0 15,-21 0-15,21 0 0,-21 0 0,21 1 16,0-1-16,-21 0 0,21 0 0,0 21 15,0-20-15,0-1 0,0 0 16,0 0-16,0 0 0,0 0 0,0 1 16,21-22-16,-21 21 0,21-21 0,0 0 15,1 0-15,-1 0 0,0 0 16,0 0-16,0 0 0,0 0 16,1-21-16,-1-1 0,0 22 0,0-21 15,0 0-15,0 0 0,1-21 0,-22 20 16,21 1-16,0-21 0,-21 0 15,21 20-15,0-20 0,-21 0 16,21-1-16,1 1 0,-22 0 0,0-1 16,21 22-16,-21-21 0,21 21 15,-21 0-15,0-1 0,-21 44 32,0-1-32,21 0 15,-22 0-15,1 21 0,0-20 0,21 20 16,0 0-16,-21 1 0,21-1 0,-21-21 15,21 21-15,0 1 0,0-1 16,0-21-16,0 22 0,0-22 16,21 0-16,0 0 0,0 0 0,-21 0 0,21-21 15,22 0-15,-22 22 0,0-22 16,0 0-16,22 0 0,-22 0 16,0 0-16,21-22 0,-21 1 0,1 21 15,20-21-15</inkml:trace>
  <inkml:trace contextRef="#ctx0" brushRef="#br2" timeOffset="154216.32">26204 9970 0,'-21'-43'31,"21"22"-15,0 0-16,0 0 15,21 21 1,0-21-16,1 21 15,-1 0-15,0 0 0,0 0 16,0 0-16,0 0 0,-21 21 0,22 0 16,-1 0-16,0-21 0,-21 21 15,0 22-15,21-22 0,-21 0 0,0 0 16,0 0-16,0 22 0,0-22 0,0 0 16,0 0-16,0 21 0,-21-20 15,21-1-15,-21 21 0,0-21 16,-1 0-16,1 1 0,-21-1 0,21 0 15,-22 0-15,22 0 0,-21 0 0,21-21 16,0 22-16,-22-22 0,22 0 16,-21 0-16,21 0 0,-1 0 0,1 0 15,0 0-15,0-22 0,21 1 0,-21 0 16,21 0-16,-21 0 16,21 0-16,0-22 0,0 22 0,0 0 15,0 0-15,0 0 0,0-1 0,0 1 16,21 21-16,0-21 0,0 0 15,0 21-15,0 0 0,1 0 16,-1 0-16,0 0 0,0 0 16,0 0-16,0 0 0,1 21 15,-1-21-15,-21 21 0,21 0 0,-21 1 16,0-1-16,21 0 0,0 0 0,-21 0 16,21 0-16,-21 1 0,0-1 15,0 0-15,22 0 0,-22 0 0,21-21 16,-21 21-16,21 1 0,0-1 15,0-21 1,0 0-16,1 0 16,-1 0-16,0-21 15,0-1-15</inkml:trace>
  <inkml:trace contextRef="#ctx0" brushRef="#br2" timeOffset="154700.35">26818 10054 0,'0'0'0,"0"-21"0,0 0 15,-21 21 1,0 0-16,0 21 16,-1 0-16,1 0 15,21 22-15,-21-22 0,0 0 16,21 0-16,-21 0 0,21 1 15,0-1-15,-21 21 0,21-21 0,0 0 16,0 1-16,0-1 0,0 0 0,0 0 16,0 0-16,21 0 15,0-21-15,0 22 0,0-22 16,0 0-16,1 0 0,-1 0 0,0 0 16,0 0-16,0-22 0,0 1 15,1 21-15,-1-21 0,21 0 0,-21 0 16,-21 0-16,21-1 0,1 1 15,-22 0-15,21-21 0,-21 21 16,0-1-16,0 1 0,0-21 0,0 21 0,0 0 16,0-1-16,0 1 15,0 0-15,-21 21 16,-1 0-16,-20 0 0,21 0 0,0 0 16,0 0-16,-1 0 0,1 0 0,0 0 15,0 0-15,0 0 0,0 0 16,21 21-16,0 0 0,21-21 31,0 0-31,0 0 0,0 0 16,0 0-16</inkml:trace>
  <inkml:trace contextRef="#ctx0" brushRef="#br2" timeOffset="155176.21">27347 10012 0,'0'21'31,"-21"0"-31,21 0 16,-21 1-1,21-1-15,0 0 0,0 0 0,0 0 16,0 0-16,0 1 0,0-1 0,0 0 15,0 0-15,0 0 16,0 0-16,0 1 0,0-1 0,21 0 16,0-21-16,0 21 15,1-21-15,-1 0 16,0 0-16,0 0 0,0 0 16,0 0-16,-21-21 0,22 21 0,-1-21 15,0 21-15,-21-21 0,0-1 16,21 1-16,-21 0 0,21 0 0,-21-21 15,0 20-15,0 1 0,0-21 16,0 21-16,0 0 0,0-1 0,0 1 16,0 0-16,-21 0 0,21 0 15,-21 21-15,0-21 0,0 21 16,-1 0-16,1 0 0,0 0 16,0 0-16,0 21 15,0-21-15,-1 0 0,22 21 16,-21-21-16,0 0 0,0 0 15,0 0-15</inkml:trace>
  <inkml:trace contextRef="#ctx0" brushRef="#br1" timeOffset="170704.26">20701 7789 0,'0'-21'63,"0"42"77,0 1-124,0-1 0,0 0-16,-21-21 15,21 21-15,0 0 31,-21-21-31</inkml:trace>
  <inkml:trace contextRef="#ctx0" brushRef="#br1" timeOffset="171140.01">20722 8043 0,'0'22'31,"0"-1"0,0 0-15,0 0-16,0 0 16,0 0-1,0 1-15,0-1 16,0 0 0,0 0-16</inkml:trace>
  <inkml:trace contextRef="#ctx0" brushRef="#br1" timeOffset="172039.8">20764 9038 0,'0'0'0,"0"21"32,0 1-32,0-1 15,0-42 48</inkml:trace>
  <inkml:trace contextRef="#ctx0" brushRef="#br1" timeOffset="172428.6">20764 8467 0,'0'0'0,"0"21"78,0 0-62,0 0 0,0 0-16,0 1 15,0-1 1,0 0-1</inkml:trace>
  <inkml:trace contextRef="#ctx0" brushRef="#br1" timeOffset="172636.48">20764 8721 0,'0'21'32,"0"0"-32,0 0 31</inkml:trace>
  <inkml:trace contextRef="#ctx0" brushRef="#br1" timeOffset="173760.78">20828 7874 0,'-21'0'16,"42"0"77,0 0-93,0 0 0,0 0 16,1 0-16,-1 0 16,0 0-16,0 0 0,0 0 15,0 0-15,1 0 16,-1 0-16,0 0 0,0 0 16,0 0-16,0 0 15,1 0-15</inkml:trace>
  <inkml:trace contextRef="#ctx0" brushRef="#br1" timeOffset="173980.65">21399 7874 0,'0'0'0,"22"0"16,-1 0-16,0 0 16,0 0-1,0 0 1,0 0-16,1 0 15,-1 0-15,0 0 16,0 0-16,0 0 16,0 0-16,1 0 0,-1 0 15,0 0-15,0 0 0,21 0 16</inkml:trace>
  <inkml:trace contextRef="#ctx0" brushRef="#br1" timeOffset="174188.54">22140 7874 0,'106'0'31,"-85"0"-15,0 0-16,1 0 16,-1 0-1,0 0-15,0 0 16,0 0-1,0 0-15,1 0 0,-1 0 0,0 0 16</inkml:trace>
  <inkml:trace contextRef="#ctx0" brushRef="#br1" timeOffset="174396.42">22733 7874 0,'0'21'15,"0"-42"-15,21 42 16,0-21-1,0 0 1,1 0 0,-1 0-1,0 0-15,0 0 16,0 0-16,0 0 0,1 0 16,-1 0-16,0 0 0,21 0 0,-21 0 15,1 0-15,-1 0 16</inkml:trace>
  <inkml:trace contextRef="#ctx0" brushRef="#br1" timeOffset="174580.31">23283 7895 0,'0'0'0,"21"0"0,1 0 15,-1 0 17,0 0-17,0 0 1,0 0-16,0 0 0,1 0 0,-1 0 15,0 0-15,0 0 16,0 0-16,0 0 0,1 0 16,-1 0-16,0 0 0</inkml:trace>
  <inkml:trace contextRef="#ctx0" brushRef="#br1" timeOffset="174772.2">23707 7895 0,'21'0'0,"0"0"15,0 0 16,0 0-31,0 0 16,1 0 0,-1 0-16,0 0 15,0 0-15,0 0 0,22 0 0,-22 0 16,0 0-16,0 0 0,0 0 16,0 0-16,1 0 0,-1 0 0,0 0 15,0 0-15,0 0 0,0 0 0,1 0 16</inkml:trace>
  <inkml:trace contextRef="#ctx0" brushRef="#br1" timeOffset="174932.11">24320 7895 0,'-42'0'0,"84"0"0,-20 0 0,-1 0 16,0 0-1,0 0-15,0 0 16,0 0-16,1 0 16,-1 0-16,0 0 15,0 0-15,0 0 16,0 0-16,1 0 0,-1 0 15,0 0-15,0 0 0,0 0 16,0 0-16</inkml:trace>
  <inkml:trace contextRef="#ctx0" brushRef="#br1" timeOffset="175732.91">25146 7895 0,'0'0'0,"21"0"31,0 0-15,0 0-16,-21-21 16,22 21-16,-1 0 0,0 0 15,0 0 1,0 0 0,0-21-16,1 21 15,-1 0-15,0 0 0,0 0 16,0 0-16,22 0 0,-22 0 0,0 0 15,21 0-15,-21 0 0,1 0 16,-1 0-16,21 0 0,-21 0 0,22 0 16,-22 0-16,0 0 0,0 0 15,0 0-15,0 0 16,1 0 0,-1 0 15,0 0-16,0 0 1,0 0 0,0 0-16,22 0 0,-22 0 15,0 0-15,21 0 0,-20 0 16,-1 0-16,21 0 0,-21 0 0,0 0 16,1 0-16,-1 0 15,0 0-15,0 0 16,0 0-1,0 0-15,1 0 32,-1 0-17,0 0 1,0 0 0,0 0-1,0 0-15,1 0 16,-1 0-1,0 0-15,0 0 16,0 0 0,0 0-16,1 0 15,-1 0 1,0 0-16,0 0 16,0 0-1,0 0 1,1 0-1,-1 0 1,0 0-16,0 0 16,0 0-1,0 0-15,1 0 0,-1 0 0,0 0 16,0 0-16</inkml:trace>
  <inkml:trace contextRef="#ctx0" brushRef="#br1" timeOffset="176087.71">26987 7853 0,'22'0'0,"-44"0"0,65 0 16,-22 0 15,0 0-15,0 0-1,0 0 1,1 0 15,-22 21-31,21-21 0,0 0 0,0 0 16,0 0-16,0 0 15,1 21-15,-1-21 16,0 0-16,0 0 0,-42 0 141,0 0-126</inkml:trace>
  <inkml:trace contextRef="#ctx0" brushRef="#br1" timeOffset="177416.09">20849 9038 0,'0'21'16,"0"1"-16,0-1 15,0 0 1,0 0-1,0 0 17,0 0-1,0 1 0,-21-22-31,0 0 47,21 21 0,21-21 0,0 21-16,0-21-15,0 0-16,1 0 15,-1 0-15,0 0 16,0 0-16,0 0 0,0 0 16,1 0-16,-1 0 0,0 0 0,0 0 15,0 0-15,0 0 16,1 0-16,-1-21 15</inkml:trace>
  <inkml:trace contextRef="#ctx0" brushRef="#br1" timeOffset="177624.97">21251 9229 0,'21'0'15,"-63"0"-15,63 0 16,22 0-16,-43 21 16,21-21-16,-21 21 31,21-21-31,0 0 15,0 0-15,0 0 16,1 0-16,-1 0 16,0 0-16,0 0 0,0 0 0,0 0 15,1 0-15,-1 0 0,0 0 16,0 0-16,0 0 16,0 0-16</inkml:trace>
  <inkml:trace contextRef="#ctx0" brushRef="#br1" timeOffset="177808.86">21802 9271 0,'0'0'0,"21"0"32,0 0-32,0 0 15,0 0 1,0 0 0,1 0-16,-1 0 15,0 0-15,0 0 0,0 0 16,0 0-16,1 0 0,-1 0 15,0 0-15,0 0 0,0 0 16,0 0-16</inkml:trace>
  <inkml:trace contextRef="#ctx0" brushRef="#br1" timeOffset="177980.76">22288 9271 0,'0'0'0,"22"0"0,-1 0 47,0 0-32,0 0 1,0 0-16,0 21 0,1-21 16,-1 0-16,0 0 0,0 0 15,0 0-15,22 0 0,-22 0 0,0 0 16,21 0-16</inkml:trace>
  <inkml:trace contextRef="#ctx0" brushRef="#br1" timeOffset="178184.65">22902 9292 0,'0'0'15,"21"0"1,1 0 0,-1 0-1,0 0-15,0 0 16,0 0-16,0 21 0,1-21 16,-1 0-16,0 0 0,0 0 15,0 0-15,0 0 16,1 0-16,-1 0 0,0 0 15,0 0-15,0 0 16,0 0-16</inkml:trace>
  <inkml:trace contextRef="#ctx0" brushRef="#br1" timeOffset="178515.8">23389 9313 0,'21'0'15,"-42"0"-15,63 0 32,-20 0-17,-1 0 1,0 0-16,0 0 15,0 0-15,0 0 0,1 0 16,-1 0-16,0 0 0,0 0 0,0 0 16,0 0-16,1 0 0,-1 0 15,0 0-15,0 0 0,0 0 0,0 0 16,22 0-16,-22 0 0,0 0 0,0 0 16,0 0-16,1 0 15,-1 0-15,0 0 47,0 0-31,0 0 15,0 0-15,1 0-16,-1 0 15</inkml:trace>
  <inkml:trace contextRef="#ctx0" brushRef="#br1" timeOffset="179036.36">24384 9313 0,'-148'0'0,"296"0"0,-127 0 15,0 0 1,0 0 0,1 0-1,-1 0-15,0 0 0,0 0 16,0 0-16,0 0 15,1 0-15,-1 0 0,0 0 16,0 0-16,21 0 0,-20 22 0,20-22 16,0 0-16,1 0 15,-22 0-15,21 0 0,0 0 0,1 0 16,-22 0-16,0 0 0,21 0 0,-20 0 16,-1 0-16,0 0 15,0 0 1,0 0-1,0 0 1,1 0-16,-1 0 16,0 0-16,0 0 15,0 0-15,0 0 16,1 0-16,-1 0 16,0 0-16,0 0 15,0 0-15,0 0 0,1 0 16,-1 0-16,0 0 15,0 0 1,0 0 15,0 0-15,1 0 15,-1 0-31,0 0 16,0 0-16,0 0 0,0 0 0</inkml:trace>
  <inkml:trace contextRef="#ctx0" brushRef="#br1" timeOffset="179216.25">26225 9356 0,'0'0'0,"22"0"47,-1 0-32,0 0 1,0 0 0,0 0-1</inkml:trace>
  <inkml:trace contextRef="#ctx0" brushRef="#br1" timeOffset="179408.15">26501 9356 0,'0'0'16,"21"-21"31,0 21 31</inkml:trace>
  <inkml:trace contextRef="#ctx0" brushRef="#br1" timeOffset="179931.84">26670 9335 0,'0'0'0,"21"0"16,0 0 0,0 0-1,1 0 16,-1 0-31,0 0 16,0 0 0,0 0-1,0 0-15,1 0 0,-1 0 16,0 0-16,0 0 0,0 0 31,0 0-15,1 0 15,-1 0-15,0 0-1,0 0 17,0 0-1,0 0-16,1 0 17,-22-22 46,0 1-63,0 0 1,0 0-16</inkml:trace>
  <inkml:trace contextRef="#ctx0" brushRef="#br1" timeOffset="181228.91">27284 7874 0,'21'0'93,"0"0"-93,0 0 0,0 0 16,1 0-16,-1 0 0,0 0 16,0 0-16,0 0 0,0 0 15,1 0-15,-1 0 16,0 0-16,0 0 0,0 0 15,0 0-15,1 0 16,-1 0-16,0 0 16,0 0-1,0 0-15,0 0 63,-21 21-48,0 0 17,0 1-1,0-1-15,0 0-1,0 0 1,0 0-1,0 0 17,0 1-17,0-1 1,0 0 0,0 0-16,0 0 15,-21-21-15,21 21 16,0 1-16,0-1 15,0 0 1,0 0-16,0 0 31,0 0-31,0 1 16</inkml:trace>
  <inkml:trace contextRef="#ctx0" brushRef="#br1" timeOffset="181616.69">27728 8382 0,'0'-42'0,"0"84"0,0-21 16,0 0-1,0 1 1,0-1 15,0 0 1,0 0-17,0 0 1,0 0-1,0 1 1,0-1 0,0 0-1,0 0-15,0 0 16,0 0 0,0 1-1,-21-22 1,21 21-1,0 0 1,0 0 0,0 0-1,21-21 1,-21 21-16</inkml:trace>
  <inkml:trace contextRef="#ctx0" brushRef="#br1" timeOffset="181800.59">27728 8911 0,'0'21'16,"0"-42"-16,-21 42 0,21 1 0,0-1 16,-21-21-16,21 21 15,-21-21-15,21 21 32,0 0-17,0 0 16</inkml:trace>
  <inkml:trace contextRef="#ctx0" brushRef="#br1" timeOffset="182020.46">27665 9144 0,'0'0'0,"0"21"31,0 0 0,0 1 0</inkml:trace>
  <inkml:trace contextRef="#ctx0" brushRef="#br1" timeOffset="182374.26">27665 9229 0,'0'0'15,"-21"0"-15,-1 0 16,22 21 0,0 0 46,-21-21-46,0 0-16,0 0 31,0 0-31,0 0 16,-1 0-1,1 0 1,0 0-16,0 0 15,21 21-15,-21-21 16,0 0-16,-1 0 16,1 0-1,0 0-15,0 0 16,0 0 0</inkml:trace>
  <inkml:trace contextRef="#ctx0" brushRef="#br1" timeOffset="182492.19">27114 9313 0,'0'0'0,"-21"0"31</inkml:trace>
  <inkml:trace contextRef="#ctx0" brushRef="#br1" timeOffset="183416.55">20002 8361 0,'0'-21'15,"0"42"48,0 0-63,0 0 15,-21 0-15,21 1 0,0-1 16,0 0-16,0 0 0,0 0 0,0 0 16,-21 1-16,21-1 0,0 0 15,-21-21-15,21 21 0,0 0 0,-21 0 16,21 1-16,0-1 16,0-42 30</inkml:trace>
  <inkml:trace contextRef="#ctx0" brushRef="#br1" timeOffset="184499.96">20108 8065 0,'-42'-43'31,"21"22"-31,0 21 15,21-21-15,-22 21 16,1 0-16,0-21 16,0 21-16,0 0 15,0 0-15,-1 0 16,1 0-16,0 0 16,0 21-16,0-21 0,0 21 15,-1-21-15,1 21 0,0-21 0,21 21 16,-21-21-16,0 22 0,0-22 15,-1 21-15,1-21 0,0 21 0,21 0 16,-21 0-16,0-21 0,0 21 16,21 1-16,0-1 0,-22 0 0,1 0 15,21 0-15,0 0 0,0 1 0,-21-1 16,21 0-16,-21 0 0,21 0 16,0 0-16,0 1 0,0-1 0,0 0 15,0 0-15,0 0 0,0 0 0,0 1 16,0-1-16,0 0 15,0 0-15,0 0 0,0 0 0,0 1 16,21-1-16,-21 0 0,21 0 0,-21 0 16,21 0-16,1 1 0,-22-1 15,21 0-15,0 0 0,0-21 0,-21 21 16,21 0-16,0-21 0,1 22 16,-1-22-16,0 21 0,0-21 15,0 0-15,0 0 0,1 0 0,-1 0 16,0 0-16,0 0 15,0 0-15,0 0 0,1 0 0,-1 0 16,0 0-16,0 0 0,0 0 0,0 0 16,1 0-16,-1-21 15,0 21-15,0-22 0,0 22 0,0-21 16,1 0-16,-1 0 0,0 0 16,0 21-16,0-21 0,-21-1 15,21 1-15,1 0 0,-22 0 0,0 0 16,21 0-16,-21-1 0,0 1 15,0 0-15,0 0 0,0 0 16,0 0-16,0-1 0,0 1 0,0 0 16,0 0-16,0 0 0,0 0 15,0-1-15,0 1 0,0 0 16,0 0-16,0 0 0,0 0 0,-21-1 16,21 1-16,0 0 0,-22 0 15,22 0-15,-21 0 0,21-1 16,-21 22-16,21-21 0,-21 0 0,21 0 15,0 0-15,-21 21 16,0-21-16,21-1 0,-22 22 0,1 0 16,21-21-16,-21 21 0,0 0 0,21-21 15,-21 21-15,0 0 0,-1 0 16,1 0-16,0 0 0,0 0 16,0 0-1,0 0-15,-1 0 0,1 0 16,0 0-16,0 0 0,0 0 15,0 21-15,-1-21 0,1 21 16,0-21-16,21 22 0,-21-22 0,0 21 16,0-21-16,21 21 15,-22-21-15,22 21 0,0 0 32</inkml:trace>
  <inkml:trace contextRef="#ctx0" brushRef="#br1" timeOffset="185888.17">19875 8446 0,'22'0'62,"-1"-22"-46,0 1-1,0 21-15,-21-21 0,0 0 16,21 21-16,-21-21 0,21 0 16,-21-1-1,0 1 1,22 21 15,-22 21 0,0 1-15,0-1-16,0 0 0,0 0 16,0 0-16,0 0 15,0 1-15,0-1 16,0 0-16,0 0 0,0 0 16,0 0-16,0 1 15,0-1-15,0 0 16,0 0-16,-22 0 15,22 0 1,0 1 0,0-1 15,-21-21 16,0 0-32,0 0 1,21 21-16,-21-21 0,0 0 0,-1 0 16,1 0-16,0 0 0,-21 21 31,21-21-31,-1 0 16,1 0-1,21 21 16,21-21 1,1 0-32,-1 0 15,0 0-15,0-21 0,0 21 16,0 0-16,1 0 0,-1 0 0,0-21 16,0 21-16,0 0 0,0 0 15,1 0-15,-1 0 0,0 0 16,0 0-16,0 0 31,0 0-31,-21-21 31,-21 21 1,0 0-32,0 0 0,0 0 15,0 0-15,-1 0 0,1 21 16,0-21-16,0 0 0,0 0 0,0 0 15,-1 0-15,1 0 16,21 21 0,21-21 31,1 0-32,-1 0-15,0 0 0,0 0 0,0 0 16,0 0-16,1 0 0,-1 0 15,-21-21-15,21 21 0,-42 0 94</inkml:trace>
  <inkml:trace contextRef="#ctx0" brushRef="#br0" timeOffset="202244.8">847 8488 0,'0'0'0,"21"0"16,-21 21-16,-21-21 141</inkml:trace>
  <inkml:trace contextRef="#ctx0" brushRef="#br0" timeOffset="203096.31">825 8573 0,'22'0'0,"-22"21"0,0-42 94,0-1-79,0 1 1,0 0-16,0 0 15,21 0 17,0 21-32,0 0 15,0 0-15,0 0 16,1 0-16,-22 21 16,21-21-16,0 21 0,-21 0 15,21 0-15,-21 1 16,21-1-16,-21 0 0,0 0 0,0 0 15,0 0-15,0 1 0,0 20 16,0-21-16,-21 0 0,0 22 16,0-22-16,0 21 0,-1-21 0,1 22 15,-21-22-15,21 21 0,0-21 16,-22 0-16,22 22 0,0-22 16,0 0-16,0-21 0,-1 21 15,1-21-15,0 0 0,0 0 16,0 0-16,0 0 15,-1-21-15,22 0 0,-21 21 16,0-21-16,21 0 0,0-22 16,0 22-16,-21 0 0,21 0 0,0-22 15,0 22-15,0 0 0,0 0 16,0 0-16,21 0 0,0-1 16,0 1-16,1 0 0,-1 21 0,0-21 15,0 21-15,0 0 16,0 0-16,1 0 0,-1 0 0,0 0 15,0 0-15,0 0 0,0 0 16,1 21-16,-1 0 0,-21 0 0,0 1 16,21-1-16,0 21 0,-21-21 15,21 0-15,-21 1 0,0-1 0,21-21 16,-21 21-16,22 0 0,-1-21 16,-21 21-16,21 0 0,0-21 15,0 0 1,0 0-1,-21 22 1</inkml:trace>
  <inkml:trace contextRef="#ctx0" brushRef="#br0" timeOffset="203521.06">1503 8932 0,'0'22'31,"0"-1"-16,21-21 17,0 0-32,0-21 15,-21-1-15,21 1 0,-21 0 16,0 0 0,0 0-16,0 0 15,-21 21-15,0 0 16,0 0-16,0 0 15,21 21-15,-21 0 16,21 0-16,-22-21 16,22 21-16,0 0 15</inkml:trace>
  <inkml:trace contextRef="#ctx0" brushRef="#br0" timeOffset="206263.91">2265 8551 0,'0'0'0,"0"43"31,0-22-31,0 0 0,0 0 31,21 0-31,0-21 16,0 0-16,0 0 0,1 0 16,-1 0-16,0 0 0,0-21 0,21 0 15,-20 21-15,-1-21 0,0 0 0,0 0 16,0-1-16,22 1 0,-22 0 16,-21 0-16,21 0 0,-21 0 0,0-1 15,0 1-15,0 0 0,0 0 16,0 0-16,0 0 15,-21 21 1,0 21-16,21 0 0,0 0 16,0 0-16,0 0 15,-22 22-15,22-22 0,0 21 0,0 1 16,0-22-16,0 21 0,-21 0 16,21 1-16,0-1 0,0 0 0,0 1 15,0 20-15,0-42 0,0 22 16,0-1-16,0 0 0,0-20 0,0 20 15,0-21-15,0 0 0,0 0 0,0 1 16,0-1-16,0 0 16,-21-21-1,0 0 1,0-21-16,0 0 0,-1 21 16,1-22-16,0 1 0,-21 0 15,21 0-15,-1 0 0,1 0 16,0-1-16,0 1 0,0 21 15,21-21-15,-21 21 0,-1 0 16,22 21 0,0 0-16,0 1 15,0-1-15,0 0 0,0 0 16,22 0-16,-1-21 0,0 21 0,0 1 16,0-22-16,22 21 0,-22-21 15,21 0-15,0 0 0,1 0 16,-1 0-16,0 0 0,1 0 0,-1 0 0,0 0 15,1 0-15,-1 0 0,-21-21 16,22-1-16,-1 22 0,-21-21 16,21 0-16,-20 0 0,-1 0 15,0 0-15,0-1 0,0 1 0,-21 0 16,21-21-16,-21 21 0,0-1 16,0-20-16,0 21 0,0 0 0,0 0 15,0-1-15,-21 1 0,0 21 0,0-21 16,0 21-16,0 0 15,-1 0-15,1 0 0,0 21 0,0-21 16,21 21-16,-21 1 0,0-1 16,-1 21-16,22-21 0,0 0 15,0 22-15,-21-22 0,21 0 0,0 0 16,0 22-16,0-22 0,0 0 16,0 0-16,21 0 15,1 0-15,-1-21 16,0 0-16,0 0 0,0 0 15,0-21-15,1 0 16,-1 21-16,-21-21 0,21 0 0,0-22 16,0 22-16,-21-21 0,21 21 15,-21-22-15,22 1 0,-22 0 0,0-1 16,0 1-16,0 0 0,0-1 16,0 1-16,0 21 0,0-21 15,0 20-15,0 1 0,0 0 0,0 0 16,0 0-16,-22 21 15,1 0 1,21 21-16,0 0 16,0 0-16,0 22 0,0-22 0,0 21 15,0-21-15,0 22 0,0-1 16,0 0-16,0 1 0,0-1 0,0-21 16,0 21-16,0 1 0,0-22 0,0 21 15,0-21-15,0 1 0,21-1 16,1-21-16,-1 21 0,0-21 15,21 0-15,-21 0 16,1 0-16,-1 0 0,21 0 0,-21 0 16,22-21-16,-22 0 0,0-1 15,0 1-15,0 0 0,0 0 0,1 0 16,-1 0-16,-21-22 0,21 22 0,-21 0 16,0-21-16,0 20 0,0 1 15,0 0-15,0 0 0,0 0 16,-21 21-16,0 0 15,-1 0-15,1 21 16,21 0-16,-21 0 16,21 0-16,0 22 0,0-22 15,0 0-15,0 21 0,0-20 0,0-1 16,0 0-16,0 0 0,0 0 16,0 0-16,0 1 0,21-22 0,0 21 15,1-21-15,-1 0 16,21 0-16,-21 0 0,0 0 0,22 0 15,-22-21-15,21-1 0,1 1 0,-22 0 16,0 0-16,21 0 0,-21 0 16,1-22-16,-1 22 0,0-21 0,-21 21 15,0-22-15,21 22 0,-21 0 16,0 0-16,0 0 0,0-1 0,0 1 16,0 0-1,0 42 1,0 0-16,0 1 15,0-1-15,0 0 0,0 21 0,-21-21 16,21 22-16,0-22 0,0 21 16,0-21-16,-21 22 0,21-22 0,0 21 15,0-21-15,0 1 0,0-1 16,0 0-16,0 0 0,0-42 47,0 0-47,0 0 15,0-22-15,0 22 0,0-21 16,0 21-16,0-22 0,0 1 16,21 21-16,-21-22 0,21 22 0,0-21 15,0 21-15,-21 0 0,22-1 16,-1 1-16,0 21 0,0-21 0,0 21 16,0 0-16,1 0 0,-1 0 15,-21 21-15,21 0 16,-21 1-16,21-1 0,-21 0 0,0 21 15,0-21-15,0 1 0,0 20 16,0-21-16,0 0 0,0 0 0,0 22 16,21-22-16,0 0 15,1 0-15,-1-21 16,0 21-16,0-21 0,0 0 0,0 0 16,1 0-16,-1 0 0,0 0 15,0-21-15,0 0 0,0 21 0,1-21 16,-1-21-16,0 20 0,0 1 0,0-21 15,0 21-15,1-22 0,-22 1 16,0 21-16,21-21 0,-21-1 0,21 1 16,-21 21-16,0-22 0,0 22 15,0-21-15,0 21 0,0 0 0,0-1 16,0 1-16,0 0 0,-21 21 16,0 0-1,21 21 1,0 0-16,0 1 0,0 20 0,0-21 15,0 21-15,0-20 0,0 20 16,0 0-16,0 1 0,0-22 0,-22 21 16,22 0-16,0 1 0,0-22 15,0 21-15,0-21 0,0 22 0,0-22 16,22 0-16,-22 0 0,21-21 0,0 21 16,0-21-16,0 0 0,0 0 15,1 0-15,-1 0 0,0 0 0,0 0 16,0-21-16,0 0 0,1 0 15,-1 0-15,0 0 0,0-1 16,0 1-16,0-21 0,1 21 0,-1-22 16,-21 22-16,0 0 0,0 0 15,0 0-15,21 21 0,-21-21 16,0 42 0,0 0-16,0 0 15,-21 0-15,21 22 0,0-22 16,-21 0-16,21 0 0,0 0 0,0 0 15,0 1-15,0-1 0,0 0 16,0 0-16,21-21 16,-21 21-16,21-21 0,0 0 15,0 0 1,0 0-16,-21-21 0,22 0 16,-1 0-16,-21 0 0,0-1 0,21 1 15,-21-21-15</inkml:trace>
  <inkml:trace contextRef="#ctx0" brushRef="#br0" timeOffset="206465.8">5207 8403 0,'0'0'0,"-21"0"0,0 0 16,-1 0-1</inkml:trace>
  <inkml:trace contextRef="#ctx0" brushRef="#br0" timeOffset="206664.68">4551 8636 0,'0'0'0,"0"21"15,21-21 17,0 0-32,0 0 0,22 0 0,-22 0 15,0 0-15,21-21 0,-21 21 0,1-21 16,20 21-16,-21-21 0,0 0 15</inkml:trace>
  <inkml:trace contextRef="#ctx0" brushRef="#br0" timeOffset="208322.11">5355 8869 0,'21'0'31,"-21"-21"-31,21 0 16,1 21-16,-1-22 0,0 1 15,0 0-15,0 0 0,22 0 0,-22 0 16,0-1-16,0 1 0,21 0 0,-20 0 16,-1 0-16,0-22 0,0 22 15,-21-21-15,0 21 0,0-22 0,21 22 16,-21 0-16,0-21 0,0 21 15,0-1-15,0 1 0,0 0 16,-21 21-16,0 0 16,21 21-16,0 0 15,-21 1-15,21-1 0,-21 21 16,21-21-16,-22 22 0,22-1 16,0 0-16,0 1 0,-21-1 0,21 0 15,0 22-15,-21-22 0,21 22 0,0-22 16,0 21-16,0-20 0,0 20 15,0-20-15,0 20 0,0-21 0,-21 1 16,21-1-16,0 22 0,0-43 0,0 21 16,0 0-16,0 1 0,0-1 15,0 0-15,0-20 0,0-1 0,21 21 16,0-21-16,0 0 0,1-21 16,-1 0-16,0 0 15,21-21-15,-21 0 0,1 0 0,20 0 16,-21 0-16,0-22 0,0 22 15,22-21-15,-22-1 0,0 1 16,0 0-16,0-1 0,-21 1 0,0 0 16,0-1-16,0-20 0,0 21 0,0-1 15,-21 1-15,0 21 0,0-22 16,0 22-16,-22 0 0,22 0 0,-21 0 16,0 0-16,-1 21 0,1 0 15,0 0-15,20 0 0,-20 0 0,21 0 16,0 0-16,0 0 0,42 0 47,0 0-47,0 0 0,0 0 15,22 0-15,-22-22 0,21 22 0,-21-21 16,22 0-16,-22 0 0,21 21 0,0-21 16,-20 0-16,20-1 0,-21 1 15,21 21-15,-20-21 0,-1 0 0,0 0 16,0 21-16,21-21 0,-42-1 15,0 1 1,0 42 15,0 1-31,0-1 16,0 0-16,-21 0 0,21 0 16,0 0-16,0 1 0,0-1 15,0 0-15,21-21 16,1 21-16,-1-21 0,0 0 15,0 0-15,0 0 16,0 0-16,1 0 0,-1 0 0,0-21 16,21 0-16,-21 21 0,1-21 0,-1-1 15,0 22-15,0-21 0,-21 0 16,21 0-16,0 0 0,-21 0 16,0-1-16,0 1 15,0 0 1,0 42 15,0 0-15,0 1-16,0-1 15,0 0-15,0 0 0,0 0 16,0 0-16,0 22 0,0-22 0,0 21 16,22 1-16,-22-1 0,0 0 0,21 1 15,-21-1-15,0 0 0,0 22 16,0-22-16,0 0 0,0 22 15,0-22-15,0 1 0,0 20 0,0-21 16,0 22-16,0-22 0,0 22 0,0-1 16,0-20-16,0-1 0,0 21 15,0-20-15,0-1 0,0 0 0,0 1 16,0-1-16,0-21 0,0 0 0,0 1 16,0-1-16,-21 0 0,21 0 15,-22-21-15,1 0 0,0 0 16,0 0-16,0 0 0,0-21 0,-1 21 15,1-21-15,0 0 0,0-1 16,0-20-16,0 21 0,-1-21 0,1-1 16,0-20-16,0 20 0,0 1 15,0-21-15,21-1 0,-22 22 16,22-1-16,0-20 0,0 21 0,0-1 16,0 1-16,0 0 0,22-1 0,-1 1 15,-21 0-15,21-1 0,0 1 16,0 0-16,22-1 0,-22 22 0,0-21 15,21-1-15,1 22 0,-22-21 0,21 21 16,-21 0-16,22-22 0,-22 22 16</inkml:trace>
  <inkml:trace contextRef="#ctx0" brushRef="#br0" timeOffset="208852.8">7810 8361 0,'0'0'0,"0"-21"0,0-22 0,0 22 16,-21 0-16,21 0 0,0 0 15,0 0-15,-21 21 16,21 21 0,-21 0-16,21 0 15,0 0-15,-21 22 0,21-22 0,0 21 16,0 0-16,0 1 0,0-1 16,-21 0-16,21 1 0,-22-1 0,22 0 15,0 1-15,0-1 0,0 0 16,0 1-16,0-22 0,0 0 0,0 21 15,0-20-15,0-1 0,0 0 16,0-42 15,0 0-31,0-1 16</inkml:trace>
  <inkml:trace contextRef="#ctx0" brushRef="#br0" timeOffset="209579.71">7387 8700 0,'0'0'0,"-21"0"15,42-22 1,0 22 0,0 0-16,22-21 0,-22 21 15,21-21-15,22 21 0,-22-21 0,22 0 16,-22 21-16,21-21 0,1-1 0,-22 1 15,22 0-15,-22 0 16,0 0-16,1 0 0,-22-22 0,21 22 16,-21 0-16,-21-21 0,0 20 15,22 1-15,-22 0 0,0-21 0,0 21 16,0-1-16,0 1 0,-22 21 31,1 0-31,21 21 16,0 1-16,0-1 0,0 0 0,0 0 15,0 21-15,0-20 0,0 20 16,0-21-16,0 21 0,0 1 0,0-22 16,0 21-16,0-21 0,0 22 15,0-22-15,0 21 0,0-21 16,0 1-16,0 20 0,0-21 0,0 0 16,0 0-16,0 1 0,0-1 0,0 0 15,0 0-15,-21-21 31,21-21-15,0 0 0,0 0-16,0-1 0,0 1 0,0 0 15,0 0-15,0 0 0,0-22 16,0 22-16,21 0 0,0 0 0,-21 0 16,22 0-16,-1-1 0,0 1 15,0 0-15,0 0 0,0 21 0,1-21 16,-1 21-16,0 0 0,0 0 15,21 0-15,-20 0 0,-1 0 0,0 0 16,0 0-16,0 21 0,0 0 16,-21 0-16,0 22 0,0-22 0,0 0 15,0 0-15,0 21 0,-21-20 0,0-1 16,21 0-16,-21 0 0,0 21 16,0-42-16,21 22 0,0-1 0,0 0 15,-22-21-15,22 21 0,0-42 47,22 0-47,-22 0 0,21-1 16,0 1-16,0 0 0</inkml:trace>
  <inkml:trace contextRef="#ctx0" brushRef="#br0" timeOffset="209960.5">8678 8678 0,'0'0'0,"21"22"16,1-22 0,-1 0-16,0 0 15,0 0-15,0 0 16,0-22-16,1 22 0,-1-21 16,0 21-16,0-21 0,0 21 0,0-21 15,1 21-15,-22-21 0,21 0 0,-21-1 16,0 1-1,-21 0-15,-1 21 0,1 0 16,0 0-16,0 0 0,0 0 0,-22 0 16,22 21-16,-21 0 0,21-21 15,0 22-15,-1-1 0,1 21 0,0-21 16,0 0-16,21 1 0,-21-1 0,21 0 16,0 21-16,0-21 0,0 1 15,0-1-15,21 0 16,0-21-16,21 0 0,-20 0 15,-1 0-15,0 0 0,21 0 16,1 0-16,-22 0 0,21-21 0,-21 21 16,0-21-16,22-1 0,-22 1 0,0 0 15</inkml:trace>
  <inkml:trace contextRef="#ctx0" brushRef="#br0" timeOffset="210619.81">10266 8255 0,'0'0'15,"0"-21"-15,21 0 0,-21 0 0,0-1 0,0 1 16,0 0-16,0 0 0,0 0 15,0 0-15,0-1 0,-21 22 16,0 0 0,-1 0-16,1 0 0,0 0 0,0 0 15,0 0-15,0 22 0,-1-1 0,1 21 16,0-21-16,0 22 0,0-1 16,0 0-16,-1 1 0,1-1 0,21 0 15,0 1-15,0-1 0,-21 0 0,21-21 16,0 22-16,0-22 0,0 21 15,0-21-15,21 1 0,0-1 16,-21 0-16,22 0 0,-1 0 0,0-21 16,0 21-16,21-21 0,-20 0 15,-1 0-15,0 0 0,0 0 0,0 0 16,0 0-16,1 0 0,20-21 16,-21 0-16</inkml:trace>
  <inkml:trace contextRef="#ctx0" brushRef="#br0" timeOffset="211596.04">10647 8424 0,'-21'0'31,"-1"0"-31,1 22 16,0-1-16,0 0 15,21 21-15,-21-21 0,0 1 0,21-1 16,0 0-16,-22 21 0,22-21 0,-21 1 15,21-1-15,0 0 0,0 0 16,0 0-16,0 0 0,0 1 16,21-22-16,1 0 0,-1 0 15,0 0-15,0 0 16,0 0-16,0-22 0,1 1 0,-1 0 16,0 21-16,0-21 0,-21 0 15,0 0-15,21-1 0,-21 1 16,0 0-16,0 0 0,0 0 0,0 0 15,0-1-15,-21 1 0,21 0 16,0 0-16,0 0 16,-21 21-16,21-21 0,0-1 15,21 22-15,0 0 16,0 0-16,22 0 0,-22 0 16,0 0-16,21 0 0,-20 0 0,-1 22 15,0-22-15,21 21 0,-21 0 0,1 0 16,-22 0-16,0 0 0,21 1 15,-21-1-15,0 0 0,0 0 16,0 0-16,0 0 0,0 1 16,0-1-16,0 0 0,0 0 15,-21-21-15,-1 0 16,1 0 0,21-21-1,0 0 1,0 0-16,0-1 0,0 1 15,0 0-15,0 0 0,0 0 16,0 0-16,21-1 0,1 1 0,-1 0 16,0 0-16,0 0 0,0 0 15,0-1-15,1 22 0,20 0 16,-21-21-16,0 21 0,0 0 0,22 0 16,-22 0-16,0 21 0,0 1 0,0-1 15,-21 0-15,0 0 0,22 0 16,-22 0-16,0 1 0,0-1 0,0 0 15,0 0-15,-22 0 0,22 0 16,0 1-16,-21-1 16,0-21-16,0 0 15,21-21 17,0-1-32,0 1 15,0 0-15,21 0 16,0 0-16,0 0 0,-21-1 15,22 1-15,-1 0 0,0 0 0,0 0 16,0 0-16,0 21 0,1-22 0,-1 22 16,0 0-16,0 0 0,0 0 15,0 0-15,1 0 0,-1 22 0,0-1 16,-21 0-16,0 0 0,0 0 16,0 0-16,0 1 0,0-1 15,0 0-15,0 0 0,0 0 0,0 0 16,-21 1-16,21-1 15,-21 0-15,-1 0 16,44-42 15</inkml:trace>
  <inkml:trace contextRef="#ctx0" brushRef="#br0" timeOffset="212312.46">11938 8467 0,'0'21'31,"-21"-21"-15,21 21-16,0 0 0,0 0 15,0 1-15,-21-1 0,21 0 16,0 0-16,0 0 0,0 0 15,0 1-15,-22-22 0,22 21 16,0 0-16,-21-21 0,21 21 16,0-42 15,0 0-15,0 0-16,0-1 0,0 1 0,0 0 15,0 0-15,0-21 16,21 20-16,-21 1 0,22 0 0,-1 0 15,0 0-15,0 0 0,0-1 0,0 22 16,1-21-16,-1 21 0,0 0 16,0 0-16,0 0 0,0 0 15,1 21-15,-22 1 0,21-1 16,0 0-16,-21 0 0,0 0 16,0 0-16,0 1 0,0-1 0,0 0 15,0 0-15,0 0 0,0 0 16,0 1-16,0-1 15,-21-21 17,21-21-17,0-1-15,0 1 16,0 0-16,0 0 0,0 0 16,21 0-16,0-1 0,-21 1 15,21 0-15,0 0 0,1 0 0,-1 0 16,0-1-16,0 22 0,0 0 0,0 0 15,1 0-15,-1 0 0,0 0 16,0 22-16,0-1 16,-21 0-16,0 0 0,0 0 15,0 0-15,0 1 0,0-1 0,0 0 16,0 0-16,0 0 0,0 0 16,-21 1-16,21-1 0,-21-21 15,21 21-15,0-42 47,21 0-47</inkml:trace>
  <inkml:trace contextRef="#ctx0" brushRef="#br0" timeOffset="213143.98">12869 8446 0,'0'0'0,"0"-22"16,-21 22 0,0 0-16,0 22 15,0-22-15,21 21 0,-22 0 0,1 0 16,0 0-16,21 0 16,-21 1-16,21-1 0,0 0 0,0 0 15,0 0-15,0 0 0,0 1 31,21-22-31,0 0 16,0 0-16,1 0 0,-1 0 16,0 0-16,-21-22 0,0 1 15,21 21-15,-21-21 0,21 21 0,-21-21 16,0 0-16,0 0 0,0-1 0,0 1 16,0 0-16,0 0 15,0 0-15,-21 0 0,0 21 16,21-22-1,-21 22-15,42 0 32,0 0-17,0 0-15,0 0 0,1 0 16,-1 0-16,0 0 0,0 0 0,0 0 16,0 0-16,1 0 0,-1 0 15,0 0-15,-21 22 0,21-22 0,0 21 16,0 0-16,1 0 0,-1 0 15,0 0-15,0 1 16,0-1-16,-21 0 0,21 0 0,1-21 16,-22 21-16,0 0 0,0 1 15,0-1-15,0 0 16,0 0 0,0-42 15,-22 21-31,22-21 15,0 0-15,0-1 0,0 1 16,0 0-16,0 0 16,22 0-16,-1 0 0,0-1 0,-21 1 15,21 0-15,0 0 0,0 0 0,1 0 16,-1-1-16,21 22 0,-21-21 16,0 21-16,22 0 0,-22 0 0,0 0 15,0 0-15,0 0 0,22 0 0,-22 21 16,0 1-16,0-22 15,-21 21-15,21 0 0,1 0 0,-22 0 16,0 22-16,0-22 0,0 0 16,0 0-16,0 0 0,0 0 15,-22 1-15,1-1 0,0-21 47,21-21-47</inkml:trace>
  <inkml:trace contextRef="#ctx0" brushRef="#br0" timeOffset="-213948.07">14753 8086 0,'0'-21'0,"0"-1"16,0 1-16,21 0 15,-21 0-15,0 0 0,0 0 16,0 42 15,0 0-31,0 0 0,0 21 16,0 1-16,0-1 0,0 0 15,0 22-15,0-22 0,-21 22 0,21-22 16,0 0-16,0 1 0,0-1 0,-21 0 16,21-20-16,-21 20 0,21-21 15,0 21-15,0-20 0,0-1 0,0 0 16,0 0-16,0 0 16,0-42 15,0 0-31,0 0 0,0 0 15,0-1-15</inkml:trace>
  <inkml:trace contextRef="#ctx0" brushRef="#br0" timeOffset="-213540.3">14647 8213 0,'0'0'0,"-21"-21"0,-42-64 31,63 64-31,-22 21 0,22-21 16,0-1-16,0 1 0,0 0 0,0 0 15,0 0-15,0 0 16,22-1-16,-1 1 0,0 21 0,21-21 16,1 0-16,-22 21 0,42-21 0,-20 21 15,20 0-15,-21 0 0,22 0 16,-22 0-16,22 0 0,-22 0 0,0 21 15,1 0-15,-22 21 0,0-20 16,-21 20-16,0 0 0,0 1 0,0-1 16,-21-21-16,-21 21 0,-1 1 0,1-22 15,0 0-15,-1 21 0,1-20 16,0-1-16,-1 0 0,1-21 0,0 21 16,20-21-16,1 21 0,0-21 0,0 0 15,0 0 1,42 0 15,0 0-31,0 0 16,0 0-16</inkml:trace>
  <inkml:trace contextRef="#ctx0" brushRef="#br0" timeOffset="-212936.65">15621 8509 0,'21'0'0,"-42"0"0,63-21 0,-21 0 0,-21 0 16,22 21-16,-22-22 16,0 1-16,0 0 0,0 0 15,0 0-15,0 0 0,0-1 16,-22 22-16,22-21 0,-21 0 0,0 21 15,0 0-15,0 0 0,-22 0 16,22 0-16,0 0 16,0 0-16,-21 21 0,20 0 0,1 1 15,-21-1-15,21 0 0,0 21 0,-1-21 0,1 1 16,0 20-16,0-21 16,21 0-16,-21 0 0,21 22 0,0-22 15,0 0-15,0 0 0,0 0 16,21-21-16,0 0 0,0 22 15,0-22-15,1 0 0,-1 0 0,0 0 16,0 0-16,21 0 0,-20-22 0,-1 1 16,0 21-16,0-21 0,0 0 15,22 21-15,-22-21 0,0 0 0,0-1 16,0-20-16,-21 21 0,21 0 16,1 0-16,-22-1 0,21 1 15,-21 0-15,0 0 0,0 0 0,0 42 47,0 0-47,0 0 0,0 0 16,0 1-16,0-1 0,0 0 15,0 0-15,0 0 0,0 0 0,0 1 16,0-1-16,0 0 0,0 0 16,21-21-1,0 0 1,0 0-16,0 0 15,1 0 1,-1-21-16</inkml:trace>
  <inkml:trace contextRef="#ctx0" brushRef="#br0" timeOffset="-212523.88">15938 8361 0,'0'0'0,"0"-21"31,22 21-31,-22-21 0,21 21 0,0 0 16,0 0-16,0 0 16,0 0-16,1 0 0,-1 0 15,21 0-15,-21 0 0,0 21 0,1-21 16,-1 21-16,0 0 0,-21 0 16,0 0-16,0 1 0,0 20 0,0-21 15,0 0-15,0 0 0,0 1 0,-21-1 16,21 0-16,-21 0 15,-1 0-15,1-21 0,21-21 47,0 0-47,0 0 16,21 0-16,1-1 0,-22 1 16,21 0-16,0 0 15,-21 0-15,21 0 0,0-1 0,-21 1 16,21 0-16,1 0 0,-1 21 0,-21-21 15,21 21-15,0-21 16,0 21-16,0 0 16</inkml:trace>
  <inkml:trace contextRef="#ctx0" brushRef="#br0" timeOffset="-212114.12">16489 8488 0,'0'0'0,"21"0"16,0 0-16,0 0 16,0 0-16,1 0 0,-1-21 15,0 21-15,0-21 0,0 21 0,0-22 16,1 1-16,-1 0 15,-21 0-15,21 21 0,-21-21 0,0 0 16,-21 21 0,0 0-16,-1 0 0,1 0 15,0 0-15,0 0 0,0 0 16,0 21-16,-1 0 0,22 0 16,-21 0-16,0 0 15,21 1-15,0-1 0,0 0 0,0 0 16,0 0-16,0 0 0,0 1 15,0-1-15,21-21 16,0 21-16,1-21 16,-1 0-16,0 0 0,0 0 15,0 0-15,0 0 0,1 0 16,-1 0-16,0-21 0,0 21 0,0-21 16,0-1-16,1 1 0</inkml:trace>
  <inkml:trace contextRef="#ctx0" brushRef="#br0" timeOffset="-211580.71">17018 8319 0,'0'0'0,"0"21"0,0 0 0,0 0 15,0 0-15,0 0 0,0 1 16,0-1-16,0 0 15,0 0-15,0 0 16,0 0 0,0 1-1,0-44 32,0 1-47,0 0 16,0 0-16,0 0 0,0 0 15,0-1-15,0-20 0,21 21 16,0 0-16,0 0 0,-21-1 0,22 1 16,-1 0-16,0 21 15,21-21-15,-21 21 0,1-21 0,-1 21 16,0 0-16,0 0 0,0 0 0,0 21 16,1 0-16,-1-21 0,0 21 15,0 0-15,-21 1 0,0-1 0,0 0 16,0 0-16,0 0 0,0 0 0,0 1 15,0-1-15,0 0 0,0 0 16,0 0-16,-21-21 0,21 21 0,0 1 16,0-1-16,-21-21 15,21 21-15,0-42 63,21 0-63,0-1 15,-21 1-15</inkml:trace>
  <inkml:trace contextRef="#ctx0" brushRef="#br0" timeOffset="-211219.92">17780 7895 0,'0'-63'31,"21"63"-31,-21 21 16,0 0-1,0 0-15,0 0 0,0 1 16,0 20-16,0 0 0,0 1 0,0-1 16,-21 0-16,21 1 0,0-22 0,0 21 15,0 0-15,-21 1 0,21-22 16,-21 21-16,21-21 0,0 1 0,-22-1 15,22 0-15,0 0 0,0 0 0,0 0 16,0 1-16,0-1 16,22-21-16,-1 0 15,0 0-15,0 0 16,0 0-16,0 0 16,1-21-16,-1-1 15,0 1-15,-21 0 16,21 0-16</inkml:trace>
  <inkml:trace contextRef="#ctx0" brushRef="#br0" timeOffset="-210907.09">17568 8149 0,'0'0'0,"-21"0"0,42 0 31,0 0-31,1 0 0,-1 0 16,0 0-16,0 0 0,21 0 15,-20 0-15,-1 0 0,0 0 0,0 0 16,21 0-16,-20 0 0,-1 0 16,0 0-16,0-21 15,-21 42 48,-21-21-63,21 21 0,-21-21 15</inkml:trace>
  <inkml:trace contextRef="#ctx0" brushRef="#br1" timeOffset="-156716.85">20553 7853 0,'0'21'0,"-21"-21"109,-1 0-77,1 0-32,0 0 15,0 0-15,0 0 16,0 0-1,-1 0-15,1 0 16,0 0-16,0 0 0,0-21 16,0 21-1,-1 0-15,1 0 16,0-21 0,0 21-1,0 0-15,0 0 16,-1-21-16,1 21 15,0 0 1,0 0-16,0 0 0,21-22 16,-21 22-16,-1 0 0,1-21 15,0 21 1,0 0-16,0 0 0,0-21 16,-1 21-16,1 0 15,21-21 1,-21 21-16,0 0 15,21-21 1,-21 21 0,0 0-16,21-21 0,-22 21 15,22-22-15,-21 22 16,21-21 0,-21 21-16,21-21 15,-21 21 1,21-21-1,-21 21-15,21-21 16,-21 0 0,-1-1-1,22 1 1,0 0 0,-21 21-1,21-21 1,-21 21-16,21-21 15,0 0 1,-21 21-16,21-22 16,0 1-1,0 0-15,0 0 16,0 0 0,0 0-16,0-1 15,0 1 1,0 0-1,0 0 1,0 0-16,0 0 16,0-1-1,0 1 1,0 0-16,21 0 16,-21 0-1,0 0 1,0-1-16,0 1 15,0 0 1,0 0 0,0 0-1,0 0-15,0-1 16,0 1 0,21 0-1,-21 0 1,0 0-16,0 0 15,0-1 1,0 1-16,21 21 16,-21-21-16,22 0 15,-22 0 1,0 0-16,21 21 16,-21-22-16,21 22 15,-21-21-15,0 0 16,0 0-16,21 21 15,0-21-15,-21 0 16,0-1-16,21 22 16,1-21-16,-22 0 15,0 0-15,21 21 16,-21-21-16,21 0 16,-21-1-16,21 22 0,-21-21 15,21 21-15,-21-21 16,21 0-16,1 0 15,-1 21 1,-21-21-16,21 21 16,-21-22-16,21 1 15,0 0 1,-21 0-16,21 21 16,-21-21-1,22 21-15,-22-21 16,21 21-16,-21-22 0,21 22 0,-21-21 15,21 21 1,0 0-16,-21-21 16,21 21-16,1-21 15,-1 21 1,-21-21 0,21 21-16,0 0 15,-21-21-15,21 21 0,0 0 16,1 0-16,-1-22 15,0 22-15,0 0 16,0 0 0,0 0-16,1-21 0,-1 21 15,0 0 1,0 0-16,0 0 0,0-21 16,1 21-16,-1 0 15,0-21-15,0 21 0,0 0 16,0 0-16,-21-21 0,22 21 15,-1 0-15,0 0 16,0-21-16,0 21 0,0 0 16,1 0-16,-1-22 0,0 22 15,0 0-15,0 0 16,-21-21 0,21 21-16,-21-21 0,22 21 15,-1 0-15,0 0 0,0 0 16,0 0-16,0 0 15,1 0-15,-1 0 0,0 0 16,0 0-16,0 0 0,0 0 16,1 0-16,-1 0 0,0 0 15,0 0 1,0 0-16,0 0 16,1-21-1,-1 21-15,0 0 16,0 0-16,0 0 15,0 0-15,1 0 16,-1-21-16,0 21 31,0 0-15,0 0 0,-21-21 124,0-1-140,-21 1 16</inkml:trace>
  <inkml:trace contextRef="#ctx0" brushRef="#br1" timeOffset="-154448.06">21230 5503 0,'-21'0'0,"0"0"31,0 0 0,-1 0-15,22 22 62,0-1-62,22-21-1,-22 21-15,21-21 0,-21 21 16,21-21-16,0 0 0,0 21 15,0-21-15,-21 21 0,22-21 16,-1 0-16,0 22 0,0-22 0,0 0 16,0 0-16,1 21 0,-1-21 15,0 0-15,0 0 16,0 21-16,0-21 16,1 21-1,-1-21-15,-21 21 31,21-21-15,0 0 47,-21 21 30,-21-21-93,21 22 0,-21-22 16,0 0-16,-1 21 0,1-21 16,0 0-16,21 21 0,-21-21 15,0 0-15,0 21 0,-1 0 16,1-21-16,0 21 0,0 1 15,0-1-15,0-21 16,21 21-16,-22 0 16,1-21-16,21 21 0,-21-21 0,0 21 15,21 1-15,-21-22 16,0 0-16,21 21 0,0 0 16,-22-21-16,1 0 15,21 21-15,-21-21 16,21 21-1,-21-21 17,42-21 93,0 21-125,-21-21 0,21 21 15,1-21-15,-1 0 0,0-1 16,0 22-16,0-21 0,0 21 16,1-21-16,-22 0 0,21 21 0,0-21 15,0 21-15,-21-21 0,0-1 16,21 22-16,0-21 0,1 0 15,-22 0 1,21 21-16,-21-21 16,21 21-16,-21-21 15,21 21-15,-21-22 32,0 1-1,0 0 31,-21 21-30,21-21-32,-21 21 0,0 0 15,21-21-15,-22 21 16,22-21-16,-21 21 0,0 0 15,0-22-15,0 22 16,0 0 0,21-21-16,-22 21 0,1-21 15,0 21 32,21 21 78,21-21-109,-21 21-16,21-21 0,1 0 15,-1 22-15,0-22 16,0 21-16,0-21 0,0 0 16,1 21-16,-1-21 0,0 21 15,0-21-15,0 0 0,0 0 16,1 21-16,-1-21 16,0 0-16,0 21 15,-21 1 95,-21-22-110,0 0 15,0 21-15,-1-21 0,1 0 16,0 21-16,0-21 15,0 21-15,0-21 0,-1 21 16,1 0-16,0-21 16,0 22-16,0-1 15,0-21-15,21 21 16,-22 0-16,1-21 0,0 0 0,21 21 16,-21 0-16,0 1 15,0-22 1,21 21-16,-22 0 15,22 0-15,-21-21 16,0 21-16,42-21 94,-21-21-79,0 0-15</inkml:trace>
  <inkml:trace contextRef="#ctx0" brushRef="#br1" timeOffset="-124156.17">18902 5609 0,'0'0'0,"0"-21"16,21 21-16,-21-21 31,21 21-31,-21-21 16,21 21-16,-21-21 15,0-1-15,21 22 0,-21-21 16,22 21-16,-22-21 16,0 42 77,0 0-93,-22 1 16,22-1-16,0 0 0,-21 0 16,0 0-16,0 0 0,21 1 0,-21 20 15,0-21-15,-1 21 0,1-20 0,0 20 16,0 0-16,0-21 0,0 22 15,-1-1-15,-20-21 0,21 22 0,0-22 16,0 21-16,-1-21 0,1 0 16,0 1-16,21-1 0,0 0 0,-21 0 15,0 0-15,21 0 32,0-42 30,21 21-62,-21-21 16,21 21-16,0-21 15</inkml:trace>
  <inkml:trace contextRef="#ctx0" brushRef="#br1" timeOffset="-123380.15">19071 6096 0,'0'0'0,"0"21"32,-21 0-32,42-21 47,0 0-32,0 0 1,-21-21-1,0 0-15,22 21 0,-22-21 16,0 0 0,-22 21-1,1 0 1,0 21 0,0-21-16,21 21 0,-21 0 15,21 0 1,21-21 15,0 0-31,0 0 16,0 0-1,1-21-15,-22 0 16,0 0-16,0 0 31,-22 21 0,1 0-15,21 21-16,0 0 16</inkml:trace>
  <inkml:trace contextRef="#ctx0" brushRef="#br1" timeOffset="-122355.95">19452 6075 0,'-21'0'47,"0"0"-31,21 21-1,-21-21 1,21 21-16,0 0 47,21-21-32,0 0 1,0 0 0,-21-21-16,21 21 0,-21-21 15,0 0 1,-21 21 15,0 0-15,0 0-16,0 0 15,21 21-15,0 0 32,21-21 14,0 0-30,0 0-16,-21-21 16,21 21-1,-21-21-15,-21 21 47,0 0-31,0 0-16,21 21 0,0 0 31</inkml:trace>
  <inkml:trace contextRef="#ctx0" brushRef="#br1" timeOffset="-121028.02">21675 4890 0,'21'0'312,"0"0"-265</inkml:trace>
  <inkml:trace contextRef="#ctx0" brushRef="#br1" timeOffset="-120781.14">21717 4953 0,'0'0'0,"0"21"16,0 0-16,0 1 16,0-1-1,0 0 1,0 0 0,0 0-1,0 0-15,0 1 16,0-1-1,0 0 1,0 0 0</inkml:trace>
  <inkml:trace contextRef="#ctx0" brushRef="#br1" timeOffset="-120556.27">21738 5313 0,'0'42'32,"0"-21"-32,0 1 15,0-1 1,0 0 0,0 0 15,0 0-16</inkml:trace>
  <inkml:trace contextRef="#ctx0" brushRef="#br1" timeOffset="-120359.84">21759 5630 0,'0'22'16,"0"-1"-16,0 0 15,-21-21 1,0 21 15</inkml:trace>
  <inkml:trace contextRef="#ctx0" brushRef="#br1" timeOffset="-119915.96">21675 6117 0,'0'21'0,"0"1"15,-22-22 1,22 21-16,-21-21 0,21 21 16,0 0-16,0 0 31,0-42 16</inkml:trace>
  <inkml:trace contextRef="#ctx0" brushRef="#br1" timeOffset="-119680.03">21780 6117 0,'-21'0'15</inkml:trace>
  <inkml:trace contextRef="#ctx0" brushRef="#br1" timeOffset="-119063.98">21992 4847 0,'-21'0'15,"0"0"1,21 21 0,21-21 31,-21 22-32,21-22-15,0 0 16,0 0-1,1 0-15,-1 0 16</inkml:trace>
  <inkml:trace contextRef="#ctx0" brushRef="#br1" timeOffset="-118864.09">22204 4911 0,'21'0'16,"0"0"-1,0 0 1,0 0 0,1 0-16,-1 0 0,0 0 15,0 0-15,0 0 0,0 0 16,1 0-16,-1 0 16,0 0-16,0 0 0,0 0 0,0 0 15</inkml:trace>
  <inkml:trace contextRef="#ctx0" brushRef="#br1" timeOffset="-118687.2">22796 4911 0,'22'0'0,"-44"0"0,65 0 0,-22 0 15,0 0 1,0 0-16,0 0 16,1 0-16,-1 0 15,0 0-15,0 0 16,0 0-16,0 0 15,1 0-15,-1 0 0,0 0 16</inkml:trace>
  <inkml:trace contextRef="#ctx0" brushRef="#br1" timeOffset="-118496.39">23262 4911 0,'0'0'0,"21"0"31,0 0 47,-21 21-78</inkml:trace>
  <inkml:trace contextRef="#ctx0" brushRef="#br1" timeOffset="-118312.48">23304 4995 0,'0'22'0,"0"-65"0,0 64 0,0 22 16,0-22-16,0 0 16,0 0-1,0 0-15,0 1 16,0-1-16,0 0 16,-21-21-16,21 21 0,-21 0 15,21 0 1,0 1-1,0-1-15</inkml:trace>
  <inkml:trace contextRef="#ctx0" brushRef="#br1" timeOffset="-118128.59">23262 5398 0,'0'0'0,"0"21"0,-21 0 16,21 0-1,0 0 1,0 0 0,0 1-1,0-1 1</inkml:trace>
  <inkml:trace contextRef="#ctx0" brushRef="#br1" timeOffset="-117928.64">23241 5673 0,'0'0'0,"0"21"0,0 0 16,0 0-1,0 0-15,0 1 16,0-1 0,0 0-1,0 0 1,0 0-1,0 0 1</inkml:trace>
  <inkml:trace contextRef="#ctx0" brushRef="#br1" timeOffset="-117711.77">23304 5990 0,'0'21'0,"0"-42"0,0 64 15,0-22-15,0 0 16,0 0 15,0 0-15</inkml:trace>
  <inkml:trace contextRef="#ctx0" brushRef="#br1" timeOffset="-117526.95">23368 6202 0,'0'0'0,"0"21"47,-21-21 0</inkml:trace>
  <inkml:trace contextRef="#ctx0" brushRef="#br1" timeOffset="-117357.05">23262 6223 0,'0'0'0,"-85"0"31,64 0-31,0 0 0,0 0 16,0 0-16,0 0 0,-1 0 15,1 0-15,0 0 47</inkml:trace>
  <inkml:trace contextRef="#ctx0" brushRef="#br1" timeOffset="-117164.16">22818 6223 0,'-22'0'0,"44"0"15,-65 0-15,22 0 0,0 0 0,0 0 16,0 0-16,-1 0 0,1 0 16,0 0-1,0 0 1,0 0-1,0 0-15,-1 0 16,1 0 0,0 0-16</inkml:trace>
  <inkml:trace contextRef="#ctx0" brushRef="#br1" timeOffset="-116976.23">22373 6202 0,'-63'0'31,"41"0"-31,1 0 15,0 0 1,0 0 0,0 0 15,0 0-15</inkml:trace>
  <inkml:trace contextRef="#ctx0" brushRef="#br1" timeOffset="-116803.33">22119 6202 0,'-42'0'16,"105"0"-16,-84 0 0,-42 0 0,41 21 0,1-21 15,0 0-15,0 0 0,0 0 16,0 0-16,-1 0 16,1 0-16,21 21 0,-21-21 15,0 0-15,0 0 16,21-21 15,0 0-31,0 0 16</inkml:trace>
  <inkml:trace contextRef="#ctx0" brushRef="#br1" timeOffset="-115808.61">22775 4170 0,'0'0'16,"0"21"0,-21-21-16,0 0 15,42 0 48,0 0-48,0 0-15,1 0 16,-1 0 0,0 0-16,0 0 0,0 0 0,-21 21 15,21 0 1,-21 1-16,0-1 15,0 0-15,0 0 0,-21 0 16,0 0-16,0 1 16,0-1-16,0-21 0,-1 21 0,1-21 15,0 0-15,0 21 0,0-21 0,0 0 16,-1 21-16,1-21 16,42 0 46,1 0-62,-1 0 0,0 0 16,0 0-16,0 0 0,0 0 15,1 0-15,-1 0 0,0 0 0,0 0 16,0 0-16,0 0 0,1 0 31,-1-21 16</inkml:trace>
  <inkml:trace contextRef="#ctx0" brushRef="#br1" timeOffset="-114937.35">23135 3916 0,'0'0'0,"0"-42"31,-21 42-31,0 0 0,0 0 0,21-22 16,-22 22-16,1 0 0,0 0 0,0 0 16,0 0-16,0 0 0,-1 0 15,-20 0-15,21 0 0,0 0 0,0 22 16,-22-22-16,22 0 0,0 21 16,0-21-16,-22 21 0,22-21 0,0 21 15,0-21-15,0 21 0,0-21 0,-1 21 16,1 1-16,0-1 0,0-21 15,0 21-15,21 0 0,0 0 16,-21 0-16,-1 22 0,1-22 16,21 0-16,0 0 0,0 0 0,-21-21 15,21 22-15,-21-1 0,21 0 0,0 0 16,0 0-16,0 0 0,0 1 16,0-1-16,0 0 0,0 0 15,21 0-15,0 0 0,0 1 16,1-1-16,-1 0 15,0-21-15,0 21 0,0-21 0,0 0 16,1 21-16,20-21 0,-21 0 16,21 21-16,-20-21 0,20 0 0,-21 0 15,21 0-15,1 22 0,-22-22 16,0 0-16,21 0 0,-20 0 0,-1 0 16,0 0-16,0 0 0,0 0 15,0-22-15,22 22 0,-22-21 16,0 21-16,0-21 0,0 0 15,1 0-15,-1 0 16,-21-1-16,0 1 0,21 0 0,-21 0 16,21 0-16,-21 0 0,0-1 15,0 1-15,21-21 0,-21 21 0,0 0 16,0-1-16,0 1 0,0-21 0,0 21 16,0 0-16,0-1 15,0 1-15,0 0 0,0 0 0,0 0 16,0 0-16,0-1 0,-21 22 0,21-21 15,0 0-15,-21 0 16,0 21-16,0-21 0,21 0 16,-22 21-16,1 0 0,0 0 15,0-22-15,0 22 0,0 0 0,-1 0 16,1 0-16,0 0 0,0 0 0,0 0 16,0-21-16,-1 21 0,1 0 15,0 0 1,0 0-1,21 21-15,-21 1 0,0-22 16,-1 21-16</inkml:trace>
  <inkml:trace contextRef="#ctx0" brushRef="#br1" timeOffset="-113296.95">3175 9864 0,'0'0'0,"0"-21"0,21 21 15,-21-22-15,0 44 47,-21-1-47,0 0 0,0 0 16,-1 21-16,-20 1 0,21-1 0,-21 0 15,-1 1-15,1-1 0,0 22 0,-1-22 16,1 21-16,21 1 0,-22-22 16,1 22-16,0-22 0,21 0 0,-22 1 15,22-22-15,0 0 0,21 0 16,0 0-16,0 1 0,21-22 31,0-22-31,0 1 0,1 0 0,-1-21 16,0 21-16</inkml:trace>
  <inkml:trace contextRef="#ctx0" brushRef="#br1" timeOffset="-113024.9">3429 9737 0,'0'0'16,"0"21"-16,-21 0 0,0 0 15,-1 0-15,22 22 0,-21-22 16,-21 21-16,21 1 0,0-1 0,-1 0 16,-20 1-16,21-1 15,0 0-15,-22 22 0,22-22 0,-21 0 16,21 1-16,0 20 0,-1-20 0,1-22 15,0 21-15,0-21 0,21 0 16,0 1-16,0-1 0,0 0 0,0-42 31,21 21-31</inkml:trace>
  <inkml:trace contextRef="#ctx0" brushRef="#br1" timeOffset="-112540.17">3725 10287 0,'0'0'0,"43"0"15,62-63 1,-83 63-16,-1-22 16,0 22-16,-21-21 0,21 21 0,-21-21 15,21 0-15,-21 0 0,0 0 16,0-1-16,-21 22 15,0 0-15,0 0 0,0 0 16,-22 0-16,1 0 0,0 0 16,-1 22-16,1-1 0,0 0 0,-1 0 15,22 0-15,-21 0 0,21 1 16,-1-1-16,1 0 0,21 0 16,0 0-16,0 0 0,0 1 15,21-1-15,1-21 0,-1 21 0,21-21 16,-21 21-16,22-21 0,-1 21 15,0-21-15,1 21 0,-1-21 0,-21 22 16,0-22-16,0 21 0,1 0 16,-22 0-16,0 0 0,-22 0 15,1-21-15,-21 22 16,0-22-16,-1 0 0,1 21 0,0-21 16,-1 0-16,1 0 0,0 0 0,20 0 15,-20 0-15,21-21 16,0 21-16,0-22 0,-1 1 0,1 0 15,21 0 1,21 0 0,1 0-16,-1 21 0,0 0 0</inkml:trace>
  <inkml:trace contextRef="#ctx0" brushRef="#br1" timeOffset="-112216.36">4064 10224 0,'0'-22'16,"0"44"15,0-1-31,0 0 16,0 21-16,0-21 0,0 22 15,0-1-15,0 0 0,0 22 0,0-22 16,0 22-16,-21-22 0,21 22 0,0-1 15,-21 1-15,-1-1 0,22 1 16,0 20-16,-21-20 0,0-1 0,21 1 16,0-1-16,-21-20 0,0 20 15,21-42-15,-21 22 0,21-22 0,0 0 16,0 0-16,21-42 31,0 0-31,-21 0 0,0-22 16,21 22-16,0-21 0</inkml:trace>
  <inkml:trace contextRef="#ctx0" brushRef="#br1" timeOffset="-111908.18">4106 10351 0,'0'0'0,"0"-22"0,-21 1 15,21 0-15,-21 0 0,21 0 0,0 0 0,0-1 16,0 1-16,21 0 15,0 21-15,0 0 16,1 0-16,-1 0 0,21 0 0,-21 0 16,22 0-16,-22 0 0,0 0 15,0 0-15,0 21 0,-21 0 0,0 1 16,0-1-16,0 0 0,0 0 16,-21 21-16,0-20 0,0-1 15,0 0-15,-22 0 0,22 0 0,0 0 16,0-21-16,0 22 0,-1-22 15,1 0-15,21 21 0,-21-21 0,42-21 32,0 21-17,1-22-15</inkml:trace>
  <inkml:trace contextRef="#ctx0" brushRef="#br1" timeOffset="-111416.28">4868 10266 0,'0'0'0,"0"-42"16,-21 20-1,0 1-15,0 21 0,0-21 0,-1 21 16,1 0-16,0-21 0,0 21 16,-21 0-16,20 0 0,1 0 0,-21 0 15,21 21-15,-22 0 0,22 0 0,0 1 16,0-1-16,0 0 0,0 21 15,-1-21-15,1 22 0,21-22 0,0 21 16,-21-21-16,21 1 0,0-1 16,0 0-16,21 0 0,0 0 0,1-21 15,-1 0-15,21 0 0,-21 0 0,22 0 16,-1 0-16,-21-21 16,21 0-16,1 0 0,-1 0 0,-21-1 0,22 1 15,-22 0-15,0 0 0,0-21 16,0 20-16,-21 1 0,21 0 15,-21 0-15,0 0 0,0 0 16,0-1-16,-21 22 16,0 22-1,21-1-15,-21 0 0,21 0 16,0 0-16,0 0 0,0 22 16,0-22-16,0 0 0,0 0 0,0 0 15,0 1-15,21-1 0,0 0 0,0 0 16,1-21-16,-1 0 15,0 0-15,0 0 0,0 0 0,0 0 16,1 0-16,-1-21 0,0 0 16,21 21-16,-21-21 0</inkml:trace>
  <inkml:trace contextRef="#ctx0" brushRef="#br1" timeOffset="-111008.42">5270 10266 0,'22'-64'31,"-44"128"-31,22-128 31,0 86-31,-21-1 0,21 0 16,0 0-16,0 0 0,0 0 0,0 1 16,-21-1-16,21 0 15,0 21-15,0-21 0,-21 1 0,21-1 16,0 0-16,0 0 0,0 0 16,0-42 15,0 0-31,0 0 15,0 0-15,0-1 0,0 1 16,0-21-16,0 21 0,0-22 0,21 22 16,0-21-16,0 21 0,1 0 15,-1-1-15,0 1 0,0 0 0,21 0 16,1 21-16,-1 0 0,22 0 16,-22 0-16,0 0 0,1 21 0,-1 0 15,0 0-15,1 1 0,-22 20 16,0-21-16,0 21 0,-21-20 0,0 20 15,0-21-15,0 21 0,0-20 16,-21-1-16,0 21 0,21-21 0,-21 0 16,-1-21-16,1 22 0,0-1 0,0-21 15,0 0-15,21-21 16,0-1-16</inkml:trace>
  <inkml:trace contextRef="#ctx0" brushRef="#br1" timeOffset="-110575.81">6392 9779 0,'0'0'0,"-42"0"31,42-21-31,21 21 16,0 0-16,22 0 16,-1-21-16,-21 21 0,21 0 15,1 0-15,-1 0 0,0-21 0,1 21 16,-1 0-16,-21 0 0,0 0 0,-42 0 31,0 0-31,0 0 16,-21 0-16,-1 0 0,1 0 0,0 0 15,20 0-15</inkml:trace>
  <inkml:trace contextRef="#ctx0" brushRef="#br1" timeOffset="-110315.95">6371 9716 0,'-21'0'15,"42"0"-15,-63 0 0,21 0 16,21 21-16,-22 0 16,1 0-16,21 0 15,-21 22-15,21-22 0,0 21 0,0-21 16,-21 22-16,21-1 0,-21 21 15,21-20-15,0-1 0,0 22 16,-21-22-16,-1 21 0,1 1 0,21-1 16,-21-20-16,21 20 0,-21-20 15,21-1-15,0 0 0,0 1 0,0-22 16,0 0-16,0 0 0,0 0 0,21-21 16,0 0-16,0 0 0,1 0 15,-1 0-15,21 0 0,-21 0 0,22 0 16,-1-21-16,-21 0 0,21 0 0,1-22 15,-1 22-15,0-21 16,1 0-16</inkml:trace>
  <inkml:trace contextRef="#ctx0" brushRef="#br1" timeOffset="-110076.09">6837 10012 0,'0'0'0,"0"-21"15,0 42 16,-21 0-31,-1 0 0,22 0 0,-21 22 16,0-22-16,21 21 0,-21 1 16,0-22-16,21 21 0,-21 0 0,21 1 15,0-22-15,0 21 0,0-21 0,0 22 16,0-22-16,0 0 0,0 0 16,21 0-16,0-21 0,0 0 15,0 0-15,0 0 0,1 0 16,-1-21-16,21 0 0,-21 0 15,0 21-15,1-21 0</inkml:trace>
  <inkml:trace contextRef="#ctx0" brushRef="#br1" timeOffset="-109896.2">6646 10245 0,'0'0'0,"-21"0"0,0 0 15,0 0-15,42 0 31,0 0-31,0 0 16,0 0-16,1 0 0,20 0 16,0 0-16,-21 0 0,22 0 15,-1 0-15,0-21 0,1 21 0,-1 0 16</inkml:trace>
  <inkml:trace contextRef="#ctx0" brushRef="#br1" timeOffset="-109548.79">7091 10266 0,'0'0'0,"-21"0"0,-1 21 0,1-21 16,21 21-16,21-21 31,1 0-31,-1 0 0,0 0 16,0-21-16,0 21 0,0-21 15,1 21-15,20-21 0,-21 0 0,0 21 16,0-22-16,-21 1 0,0 0 15,-21 21 1,0 0 0,0 0-16,-21 0 0,20 0 0,1 21 15,0 0-15,0-21 0,0 22 16,0-1-16,-1 0 0,22 21 0,0-21 16,0 1-16,0-1 0,0 0 15,0 0-15,0 0 0,0 0 16,0 1-16,22-22 0,-1 21 0,0-21 15,21 0-15,-21 0 0,1 0 16,-1 0-16,0 0 0,21 0 0,-21 0 16,1-21-16</inkml:trace>
  <inkml:trace contextRef="#ctx0" brushRef="#br1" timeOffset="-109044.08">7493 10224 0,'0'-22'0,"0"44"0,0-65 0,0 22 16,0 0-16,21 21 15,0-21-15,0 21 0,1 0 16,20 0-16,-21 0 16,0 0-16,0 0 0,1 0 0,-1 21 15,0-21-15,0 21 0,0 0 0,-21 0 16,0 1-16,0-1 0,0 0 16,0 21-16,0-21 0,-21 1 0,0-1 15,0 21-15,-22-21 0,22 0 0,0-21 16,0 22-16,0-1 0,0-21 15,21 21-15,0-42 32,0 0-32,21-1 15,0 1-15,0 0 0,0 0 16,22 0-16,-22 0 0,0-1 0,0-20 16,21 21-16,-20 0 0,-1 0 15,0-1-15,21 1 0,-21 0 0,-21 0 16,22 0-16,-22 0 15,-22 21 1,22 21-16,-21-21 0,0 21 16,0 0-16,0 0 0,21 0 0,-21 1 15,21-1-15,-22 0 0,22 0 16,0 0-16,0 0 0,0 22 0,0-22 16,0 0-16,0 0 0,22 0 15,-1 1-15,0-1 16,0-21-16,0 21 0,0-21 0,22 0 15,-22 0-15,0 0 0,0 0 0,22 0 16,-22 0-16,0-21 0,0 0 16,0-1-16,0 1 0</inkml:trace>
  <inkml:trace contextRef="#ctx0" brushRef="#br1" timeOffset="-108816.2">8361 9864 0,'0'0'0,"0"-21"0,0-1 15,0 44 1,-21-1-16,21 0 16,0 0-16,-22 0 0,22 22 15,-21-22-15,0 21 0,21 0 0,0 1 16,0-22-16,0 21 0,0-21 0,0 22 16,0-22-16,0 21 0,0-21 15,0 1-15,0-1 0,0 0 0,21-21 16,0 0-16,1 0 0,-1 0 15,0-21 1</inkml:trace>
  <inkml:trace contextRef="#ctx0" brushRef="#br1" timeOffset="-108644.61">8191 10139 0,'0'0'0,"22"0"31,-1 0-31,0 0 16,0 0-16,0 0 0,0 0 16,1 0-16,20 0 0,-21-21 0,0 21 15,0 0-15,22 0 0,-22 0 16</inkml:trace>
  <inkml:trace contextRef="#ctx0" brushRef="#br1" timeOffset="-108371.77">8826 9906 0,'-42'0'31,"21"0"-31,0 21 16,0 0-16,-1 1 0,1 20 15,21-21-15,-21 0 0,0 0 16,0 22-16,21-22 0,-21 21 15,21-21-15,-22 1 0,22 20 0,0-21 16,0 0-16,0 0 0,0 1 16,0-1-16,22 0 0,-1 0 0,0-21 15,21 0-15,-21 0 0,22 0 0,-1 0 16,0 0-16,1 0 0,-22-21 16,21 21-16,1-21 0</inkml:trace>
  <inkml:trace contextRef="#ctx0" brushRef="#br1" timeOffset="-108119.9">9123 9970 0,'0'-43'16,"0"86"-16,0-107 0,21 43 0,-21 0 15,21 21-15,0 0 16,0 0-16,1 0 0,-1 21 16,0 0-16,0 0 0,0 0 15,0 22-15,1-22 0,-22 21 0,0-21 16,0 22-16,0-1 0,0 0 0,0 1 15,0-1-15,0-21 0,-22 22 16,1-1-16,0-21 0,0 21 0,-21-20 16,20-1-16,-20 0 0,21-21 0,0 21 15,0-21-15,21-21 16,21 21 0,-21-21-16,42 0 0</inkml:trace>
  <inkml:trace contextRef="#ctx0" brushRef="#br1" timeOffset="-107864.2">9631 10118 0,'-21'0'0,"42"0"31,0 0-16,0 0-15,0 0 0,0 0 16,22 0-16,-22 0 0,0 0 16,0 0-16,0 0 0,1 0 0,-1 0 15,-42 0 17,-1 0-32,1 0 0,0 0 15</inkml:trace>
  <inkml:trace contextRef="#ctx0" brushRef="#br1" timeOffset="-107728.27">9652 10202 0,'-21'0'0,"0"43"16,63-86-16,-84 107 0,42-43 0,0 0 16,0 0-16,21 1 15,0-22 1,0 0-16,0 0 0,0 0 0,1 0 16,-1 0-16,0 0 0,21 0 15,-21-22-15,1 22 0,-1-21 0</inkml:trace>
  <inkml:trace contextRef="#ctx0" brushRef="#br1" timeOffset="-107244.2">10562 9737 0,'0'0'16,"-21"0"-16,0 21 15,21 0 1,0 0-1,0 0-15,21-21 32,0 0-17,0 0-15,0 0 16,1-21-16,-22 0 16,21 21-16,-21-21 0</inkml:trace>
  <inkml:trace contextRef="#ctx0" brushRef="#br1" timeOffset="-106776.45">10668 9716 0,'-21'0'16,"0"0"-1,-1 0 1,1 0 15,0 21-31,21 0 16,-21 0-16,21 0 16,0 0-16,0 1 31,21-22-16,0 0-15,0 0 0,1 0 16,-1 0-16,-21-22 16,21 22-16,0-21 0,-21 0 15,0 0-15,0 0 0,0 0 16,0-1-16,0 1 16,-21 21-16,0 0 15,0 0-15,-1 21 0,1 1 16,21-1-16,-21 0 0,0 0 0,0 0 15,21 22-15,0-22 0,-21 21 0,21-21 16,-22 0-16,22 22 16,0-22-16,0 0 0,0 0 15,22-21-15,-1 0 0,21 0 0</inkml:trace>
  <inkml:trace contextRef="#ctx0" brushRef="#br1" timeOffset="-106508.31">11451 9821 0,'0'0'0,"-21"0"16,0 0 0,0 0-16,-1 0 0,1 22 0,-21-1 15,21 21-15,0-21 0,-22 0 16,22 22-16,0-22 0,0 21 15,-22-21-15,22 22 0,0-22 0,0 21 16,0-21-16,0 1 0,-1 20 0,1-21 16,21 0-16,0 0 0,0 1 15,21-22 1,1 0-16,-1-22 0</inkml:trace>
  <inkml:trace contextRef="#ctx0" brushRef="#br1" timeOffset="-106279.9">11324 9906 0,'0'0'0,"0"-42"0,21 21 16,-21-1-16,21 1 0,1 21 31,-22 21-31,21 1 0,-21-1 16,0 0-16,0 21 0,21-21 0,-21 22 15,21-22-15,-21 21 0,0-21 0,0 1 16,0 20-16,0-21 0,0 0 15,0 0-15,0 1 0,0-1 0,0 0 16,0 0-16,-21-21 16,0 0-1,-22 0-15</inkml:trace>
  <inkml:trace contextRef="#ctx0" brushRef="#br1" timeOffset="-106115.99">10858 10181 0,'0'0'15,"22"0"-15,-1 0 16,21 0-16,-21 0 0,0-21 0,22 21 16,-1 0-16,-21 0 0,22 0 0,20-21 15,-21 21-15,1-21 0,20 21 16,-20-21-16,-1 21 0,0-22 0,22 22 16,-43-21-16,21 0 0,1 21 15</inkml:trace>
  <inkml:trace contextRef="#ctx0" brushRef="#br1" timeOffset="-105887.6">11832 9885 0,'0'21'15,"0"0"-15,0 0 16,0 1-16,-21 20 0,0-21 16,0 21-16,21 1 0,-22-22 0,1 21 15,21 22-15,-21-22 0,0 0 0,21 1 16,-21 20-16,0-20 15,-1-1-15,1 0 0,21 1 0,0-1 16,-21-21-16,21 21 0,0-20 0,0-1 16,21-21-1,-21-21 1,21 21-16,1-22 0</inkml:trace>
  <inkml:trace contextRef="#ctx0" brushRef="#br1" timeOffset="-105608.75">11790 10054 0,'0'0'0,"0"-21"0,21 0 0,-21 0 0,21 21 16,-21-21-16,0-1 15,21 22-15,0-21 0,1 21 16,-1 0-16,0 0 0,0 0 16,0 0-16,0 0 15,1 21-15,-1 1 0,-21-1 0,0 0 16,0 0-16,0 0 0,-21 0 15,-1 1-15,1-1 0,-21-21 16,0 21-16,20 0 0,-20-21 0,0 21 16,21-21-16,-1 0 0,1 0 15,0 0-15,0 21 0,42-21 32,0-21-32,0 0 0,1 21 15,-1-21-15</inkml:trace>
  <inkml:trace contextRef="#ctx0" brushRef="#br1" timeOffset="-105363.9">12277 9885 0,'0'21'32,"0"0"-32,0 22 0,-22-22 0,22 0 15,-21 21-15,0 1 0,21-22 0,-21 21 16,0 22-16,0-22 0,21 0 15,-22 22-15,1-1 0,0-20 16,0 20-16,21-21 0,0 1 0,-21 20 16,21-20-16,0-22 0,0 21 15,0-21-15,0 0 0,0 1 0,0-1 16,21-21-16,0 0 16,0 0-16,0-21 0,1 21 0,-1-22 15</inkml:trace>
  <inkml:trace contextRef="#ctx0" brushRef="#br1" timeOffset="-105084.06">12277 10139 0,'0'0'0,"0"-42"0,0-1 15,0 1-15,21 21 0,-21-22 16,21 22-16,-21 0 0,21 0 0,0 0 16,0 0-16,1 21 0,-1-22 15,0 22-15,21 0 0,-21 0 0,1 0 16,-1 0-16,0 0 0,0 22 0,0-1 15,-21 0-15,21 0 0,-21 0 16,0 22-16,0-22 0,-21 0 0,0 0 16,0 0-16,0 0 0,-22 1 0,22-22 15,-21 21-15,0 0 0,20-21 16,-20 0-16,21 21 0,0-21 0,0 0 16,42-21 15,0 21-31,0-21 0,0 0 15</inkml:trace>
  <inkml:trace contextRef="#ctx0" brushRef="#br1" timeOffset="-104836.17">12890 9610 0,'0'0'16,"22"0"-16,-22 21 15,0 0 1,0 0-16,0 0 0,-22 22 0,1-1 15,21-21-15,-21 22 16,21-1-16,0 0 0,-21 1 0,0-1 16,21-21-16,0 21 0,0-20 0,0-1 15,0 0-15,0 0 0,0 0 16,0 0-16,21-21 31,0 0-31,0-21 0,0 0 16,1 21-16,-1-21 0</inkml:trace>
  <inkml:trace contextRef="#ctx0" brushRef="#br1" timeOffset="-104520.35">13102 9927 0,'21'0'31,"0"0"-31,1 0 16,-1 0-16,0 0 0,0 0 0,0 0 15,0 0-15,1-21 0,20 21 16,-21-21-16,0 21 0,0-21 0,1 0 16,-1-1-16,0 1 0,-21 0 15,-21 21 1,0 0-16,-1 0 0,-20 0 0,21 0 16,-21 21-16,-1 0 0,1 1 0,21-1 15,-22 0-15,22 21 16,0-21-16,21 1 0,0-1 0,0 0 15,0 0-15,0 0 0,0 0 0,21 1 16,22-22 0,-22 0-16,0 0 0,0 0 0,0 0 15,0 0-15,22 0 0,-22-22 0,0 22 16</inkml:trace>
  <inkml:trace contextRef="#ctx0" brushRef="#br1" timeOffset="-104160.54">13779 9589 0,'-21'0'31,"21"21"-15,0 0-1,0-42 32,0 0-31,0-1-16,0 1 15,21 21-15,1 0 16,-22 21 0,0 1-16,0-1 15,0 0-15,0 0 0,0 21 16,0-20-16,0-1 0,-22 0 0,1 0 15,0 0-15,21 0 0,-21 1 0,0-22 16,0 21-16,21-42 31</inkml:trace>
  <inkml:trace contextRef="#ctx0" brushRef="#br1" timeOffset="-103656.28">14012 9292 0,'21'0'32,"1"0"-32,-1 0 0,0 0 15,0 0-15,21-21 0,-20 21 0,20 0 16,0 0-16,-21-21 15,22 21-15,-1 0 0,-21 0 0,0 0 16,22 0-16,-43-21 0,21 21 0,0 0 16,-21 21-1,0 0-15,0 0 16,0 0-16,0 1 0,0-1 16,-21 0-16,21 0 0,-21 0 0,21 22 15,0-1-15,0 0 0,0 1 0,0-1 16,0 0-16,-21 1 0,21-1 15,0 21-15,-22-20 0,22-1 0,0 0 16,0 1-16,0-1 0,0 0 0,0 1 16,22-1-16,-22-21 15,21 22-15,-21-1 0,0-21 0,0 0 16,0 22-16,0-22 0,0 0 0,-21 0 16,-1 0-16,1-21 0,-21 21 15,0-21-15,-1 0 0,1 0 0,0 0 16,-1 0-16,-20 0 0,20 0 0,1 0 15,0 0-15,-1 0 0,22 0 0,0-21 16,0 21-16,21-21 0,0 0 16,0 0-16,0 0 0,21-1 15,0 1-15</inkml:trace>
  <inkml:trace contextRef="#ctx0" brushRef="#br1" timeOffset="-103094.67">15219 9589 0,'21'-22'0,"-42"44"0,42-65 0,0 22 16,0 0-16,-21 0 0,21 0 16,-21-1-16,0 1 0,22 0 15,-22 0-15,-22 42 32,1 0-32,0 0 15,0 22-15,-21-1 0,20 22 0,-20-22 16,21 21-16,-21-20 0,-1 20 15,22-20-15,-21 20 0,21-21 0,-22 1 16,22-1-16,0-21 0,0 22 0,21-22 16,0 0-16,-21 21 0,21-21 15,-22 1-15,22-1 16,22-42 15,-1-1-15,0 1-16</inkml:trace>
  <inkml:trace contextRef="#ctx0" brushRef="#br1" timeOffset="-102580.39">15346 10075 0,'0'0'0,"0"22"0,0-1 15,0 0 1,21-21 15,0 0-31,0 0 0,0 0 16,1 0-16,-22-21 16,21 21-16,-21-21 0,0-1 15,-21 22 1,-1 0-16,1 0 15,0 0-15,0 0 0,0 0 16,0 0-16,-1 0 0,22 22 0,-21-22 16,21 21-16,0 0 15,0 0 1,21-21 0,1 0-16,-1 0 15,0 0-15,0 0 16,0 0-16,-21-21 15,0 0-15,0 0 16,-21-1 0,0 22-16,0 0 15,0 0 1,-1 0-16,22 22 16,0-1-1,0 0 1</inkml:trace>
  <inkml:trace contextRef="#ctx0" brushRef="#br1" timeOffset="-101920.97">15938 10075 0,'-21'0'31,"0"0"-31,21 22 16,-21-1-16,0 0 16,21 0-16,0 0 15,21-21 1,0 0-1,0 0-15,0 0 16,1 0-16,-1-21 16,-21 0-1,0 0-15,0 0 16,0-1-16,0 1 0,-43 0 31,22 21-31,0 0 16,0 0-16,21 21 0,-21 0 15,21 1-15,0-1 16,0 0 0,21 0-1,0-21-15,0 0 0,0 0 16,1 0 0,-1 0-16,0-21 15,-21 0-15,0 0 16,0-1-16,0 1 15,0 0-15,-21 21 0,0 0 16,-1 0 0,1 0-16,0 21 15,21 0-15,0 1 0,0-1 16,0 0-16,0 0 16,0 0-1,21-21 16,0 0-31,-21-21 16,0 0-16</inkml:trace>
  <inkml:trace contextRef="#ctx0" brushRef="#br1" timeOffset="-101215.87">15303 10054 0,'0'21'47,"22"-21"-47,-22 22 15,0-1 1,21-21-16,0 0 16,0 0-16,0 0 15,0 0-15,1 0 0,-1 0 16,-21-21-16,21 21 0,0-22 16,-21 1-16,0 0 15,0 0-15,-21 0 16,0 21-1,0 0-15,-1 0 16,1 0-16,21 21 16,-21 0-16,0-21 0,21 21 15,-21 0-15,21 1 0,0-1 16,0 0 0,21-21-16,0 0 15,0 0-15,0 0 16,1-21-16,-22 0 15,0-1-15,0 1 16,0 0-16,-22 21 31,1 0-31,0 0 16,0 0-16,0 0 16,21 21-16,0 0 0,0 1 15,0-1 1</inkml:trace>
  <inkml:trace contextRef="#ctx0" brushRef="#br1" timeOffset="-100636.68">15811 10118 0,'22'0'15,"-1"0"32,0 0-16,0 0-31,0 0 0,0 0 32,-21-21-17,0-1 1,-21 22 0,0 0-16,0 0 15,0 0-15,21 22 16,0-1-16,0 0 15,0 0 1,21-21 15,0 0-31</inkml:trace>
  <inkml:trace contextRef="#ctx0" brushRef="#br0" timeOffset="-78343.8">677 12531 0,'21'0'0,"-42"0"0,0 0 16,0 0-1,0 0 1,21-21 0,0-1-1,0 1 1,21 21-16,0-21 0,0 21 15,0 0-15,1-21 0,-1 21 16,21 0-16,-21 0 0,0 0 0,22 0 16,-22 0-16,0 0 15,0 0-15,0 0 0,1 21 0,-22 0 16,0 0-16,0 1 16,0-1-16,0 21 0,-22-21 0,1 0 15,0 1-15,-21 20 0,-1-21 16,22 0-16,-21 0 0,21 1 0,0-1 15,-22-21-15,22 21 0,0-21 16,21-21 0,0 0-1,21-1 1,-21 1-16,21 0 0,0 21 16,1-21-16,-1 21 0,0 0 15,21-21-15,-21 21 0,1 0 16,20 0-16,-21 0 0,21 0 0,-20 0 15,20 0-15,0 0 0,-21 0 16,1 21-16,20 0 0,-21 0 0,0 0 16,0 1-16,-21-1 0,0 0 15,0 21-15,0-21 0,0 22 16,-21-22-16,0 21 0,0-21 0,-21 22 16,20-22-16,-20 0 0,0 0 15,-1 0-15,1 1 0,0-22 16,-1 0-16,1 21 0,0-21 15,-1 0-15,1 0 0,21 0 0,-21 0 16,-1-21-16,22 21 0,-21-22 16,21 1-16,-1 21 0,1-21 15,0 0-15,21 0 0,0 0 16,0-1 0,21 22-16,0 0 0,1-21 15,20 21-15,-21-21 0,0 21 16,0-21-16</inkml:trace>
  <inkml:trace contextRef="#ctx0" brushRef="#br0" timeOffset="-78127.92">1609 12764 0,'21'0'0,"-42"0"0</inkml:trace>
  <inkml:trace contextRef="#ctx0" brushRef="#br0" timeOffset="-74683.87">2815 12615 0,'0'0'0,"-21"0"31,42 0 32,0 0-63,0-21 0,1 21 0,-1-21 16,0 0-16,0 0 0,0 21 0,0-21 15,1-1-15,-1 1 0,0 0 16,0 0-16,-21 0 0,0 0 0,0-1 15,0 1-15,0 0 0,0 0 16,0 0-16,0 0 0,0-1 0,0 44 31,0-1-15,0 0-16,0 0 0,0 21 16,0 1-16,0-22 0,0 21 0,0 1 15,0-1-15,0 21 16,0-20-16,0 20 0,0-20 0,0-1 15,21 21-15,-21-20 0,21 20 16,-21-20-16,0-1 0,0-21 0,0 21 16,0 1-16,0-22 0,0 0 0,0 0 15,-21 0-15,21 1 0,-21-22 16,0 0-16,0 0 0,0 0 0,-1 0 16,1 0-16,0 0 0,0 0 15,0-22-15,-22 1 0,22 0 16,-21 0-16,21-21 0,-22 20 15,22 1-15,0-21 0,0 21 0,0 0 0,0-1 16,-1 1-16,22 0 16,-21 0-16,42 42 31,1 0-31,-1 0 0,0 1 0,0-1 16,0 21-16,22-21 0,-22 0 15,21 1-15,-21 20 0,22-21 16,-22 0-16,21 0 0,0-21 0,-20 22 15,20-22-15,0 0 0,1 0 0,20 0 16,-21 0-16,1 0 0,20 0 16,1 0-16,-22-22 0,22 1 15,-22 21-15,21-42 0,-20 21 0,-1 0 16,0-22-16,-20 22 0,-1-21 16,0 21-16,0-22 0,-21 1 0,0 0 15,0 20-15,0-20 0,0 21 16,0 0-16,-21 0 0,0-1 0,0 22 15,-22 0-15,22 0 0,-21 0 16,21 0-16,-22 0 0,22 22 0,0-1 16,-21 0-16,20 21 0,1-21 15,0 22-15,0-1 0,0 0 0,0 1 16,21-22-16,0 21 0,0 1 16,0-22-16,0 0 0,0 0 15,0 0-15,0 0 0,21 1 0,0-22 16,0 0-16,21 0 0,-20 0 15,-1 0-15,21 0 0,-21-22 0,22 1 16,-1 0-16,-21 0 0,21-21 16,-20 20-16,-1-20 0,0 0 0,0-1 15,0-20-15,0 21 0,-21-1 16,0-20-16,0 20 0,0 1 0,0 0 16,0-1-16,0 1 0,22 21 0,-22-21 15,0 20-15,0 1 16,0 0-16,0 42 31,0 0-31,0 1 0,0-1 0,0 21 16,0 0-16,0 1 0,0-1 15,0 0-15,0 1 0,0 20 0,0-20 16,0-1-16,0 0 0,0 1 0,0-1 16,0-21-16,0 21 0,0-20 15,21-1-15,0 0 0,-21 0 0,21-21 16,21 0-16,-20 0 0,-1 0 15,21 0-15,0 0 0,-20 0 0,20-21 16,0 0-16,-21 0 0,22-1 16,-22 1-16,21-21 0,-21 21 15,1-22-15,-22 1 0,0 21 0,21 0 16,-21-22-16,0 22 0,0 0 16,0 0-16,0 0 0,-21 21 0,-1 0 15,1 0-15,0 0 16,0 0-16,0 0 0,0 21 0,21 0 15,-22 0-15,22 22 0,-21-22 16,21 0-16,0 21 0,0-21 0,0 1 16,0-1-16,0 0 0,0 21 15,21-42-15,1 21 0,-1 1 0,0-1 16,0-21-16,0 0 0,22 0 0,-22 0 16,21 0-16,-21 0 15,22 0-15,-1-21 0,0-1 0,-21 1 16,22 0-16,-22 0 0,21 0 15,-21-22-15,1 22 0,-22-21 0,21 21 16,-21-22-16,21 22 0,-21 0 0,0 0 16,0 0-16,0 0 0,0 42 31,0 0-31,-21-21 16,0 21-16,21 21 0,0-20 0,0-1 15,0 0-15,-22 21 0,22-21 16,0 1-16,0-1 0,0 21 0,0-21 15,0 0-15,-21-21 0,21 22 16,0-1-16,0 0 16,0-42-1,0 0 1,21-1-16,1 1 0,-22-21 16,21 21-16,-21 0 0,21-22 0,0 1 15,0 21-15,-21-22 0,21 22 16,1 0-16,-22 0 0,21 0 0,0 21 15,0 0-15,0 21 16,0 0 0,-21 0-16,0 0 0,0 1 15,0 20-15,0-21 0,0 0 16,0 22-16,22-22 0,-1 0 0,-21 21 16,21-21-16,0 1 0,0-1 15,0-21-15,1 21 0,-1 0 0,0-21 16,0 0-16,21 0 0,-20 0 0,-1 0 15,21 0-15,-21-21 0,0 0 16,22 0-16,-22-1 0,0 1 0,-21 0 16,21-21-16,0-1 0,1 1 15,-1 0-15,-21-1 0,21-20 0,0 21 16,-21-22-16,21 22 0,0-1 0,-21 1 16,0 0-16,0 21 0,0-22 15,0 22-15,0 0 0,-21 21 16,0 0-1,0 21-15,0 0 16,0 0-16,21 1 0,0 20 0,-22 0 16,22-21-16,0 43 0,0-22 15,0 1-15,0-1 0,0 0 0,0 1 16,0-1-16,0-21 0,22 21 0,-1-20 16,-21-1-16,21 21 0,0-42 15,0 21-15,0 0 0,1-21 0,-1 0 16,0 0-16,0 0 0,0 0 15,0-21-15,22 0 0,-22 0 16,0 0-16,0 0 0,0-22 0,1 22 16,-1-21-16,0 21 0,0-22 15,0 22-15,-21 0 0,0 0 0,0 0 16,0-1-16,0 1 0,0 42 31,-21 1-31,21-1 16,0 0-16,0 0 0,0 21 15,0-20-15,0-1 0,0 0 0,0 21 16,21-21-16,0 1 0,-21-1 16,22 0-16,-1 0 0,0-21 0,0 21 15,21-21-15,-20 0 0,-1 0 16,21 0-16,-21 0 0,22 0 16,-1 0-16,-21-21 0,21 0 0,-20 0 15,-1 0-15,21-22 0,-21 22 0,0-21 16,1-1-16,-22 1 0,21 0 15,-21-22-15,21 22 0,-21 0 0,0 20 16,0-20-16,0 0 0,0 21 0,21-1 16,-21 1-16,0 0 0,0 0 15,0 42 1,-21-21 0,21 42-16,0-20 0,0-1 15,-21 21-15,21 0 0,-21 1 0,21-1 16,-22 0-16,22 22 0,0-22 15,0 22-15,-21-22 0,21 22 0,-21-22 16,21 0-16,-21 22 0,21-1 0,0-20 16,0 20-16,0 1 0,0-22 15,0 21-15,0 1 0,0-1 0,0-20 16,0-1-16,0 22 0,0-22 0,0-21 16,21 21-16,0-20 0,0-1 15,1 0-15,-1-21 0,0 0 0,0 0 16,21 0-16,-20 0 0,-1 0 0,21-21 15,-21 0-15,0-1 16,22-20-16,-22 21 0,0-21 0,0-1 16,-21-20-16,0 20 0,21-20 0,-21 21 15,0-22-15,0 22 0,-21-22 16,0 22-16,0 0 0,-21-22 0,20 22 16,-20-1-16,0 22 0,21-21 0,-22 21 15,1 0-15,21-1 0,0 1 16,-1 21-16,1 0 0,0 0 15,42 0 1,22 0 0,-22 0-16,21 0 0,-21 0 15,22 0-15,-1 0 0,0 0 0,1-21 16,-1 0-16,0 0 0,-21 0 16,22-1-16,-22 1 0,21 0 15,-21 0-15,1-21 0,-1 20 0,0 1 16,0 0-16,-21 0 0,21 0 0,-21 0 15,0-1-15,0 1 16,0 42 0,0 1-1,0-1-15,0 21 0,0-21 16,0 0-16,0 22 16,0-22-16,0 0 0,0 21 0,0-20 15,21-1-15,1 0 0,-1-21 0,-21 21 16,21 0-16,0-21 0,0 0 15,0 0-15,1 0 0,-1 0 0,0-21 16,0 0-16,0 0 0,0-22 16,1 22-16,-22-21 0,0 21 15,21-22-15,0 22 0,-21 0 0,0 0 16,0 0-16,0 0 0,0-1 16,21 1-16,-21 0 15,-21 21 16,21 21-31,0 0 16,-21 22-16,21-22 0,0 0 0,-21 21 16,21 1-16,0-1 0,0 0 15,-22 1-15,22-1 0,0 22 0,0-22 16,0 0-16,0 22 0,0-22 0,0 22 16,0-22-16,0 0 0,22 22 15,-22-22-15,0 0 0,0 22 0,0-22 16,0 22-16,0-22 0,0 0 0,0 22 15,0-22-15,0 1 0,0-1 16,0-21-16,0 21 0,0-20 0,0-1 16,0 0-16,-22-21 15,1 0 1,0 0-16,21-21 16,0 0-16,-21 21 0,21-22 15,-21 1-15,21 0 0,0 0 0,-21 0 16,21 0-16,0-22 0,0 22 15,0-21-15,0 21 0,0-22 0,-22 1 16,1-22-16,21 22 0</inkml:trace>
  <inkml:trace contextRef="#ctx0" brushRef="#br0" timeOffset="-74432.01">6223 12298 0,'0'-21'0,"0"42"0,-21-42 15,0 42 79</inkml:trace>
  <inkml:trace contextRef="#ctx0" brushRef="#br0" timeOffset="-74220.13">5440 12658 0,'0'0'0,"0"21"16,0 0-16,21-21 16,21 0-16,-21 0 15,1 0-15,20 0 0,0 0 16,1 0-16,-1 0 0,0 0 0,1-21 16,-1 21-16,-21 0 0,21 0 15,1 0-15,-22-21 0,21 21 0,-21 0 16,1 0-16</inkml:trace>
  <inkml:trace contextRef="#ctx0" brushRef="#br0" timeOffset="-73700.43">8530 12319 0,'0'0'0,"21"-21"16,-21 0-16,0 0 0,0-1 16,0 44 15,0-1-31,0 21 15,0-21-15,0 22 0,0-1 0,0 0 16,0 1-16,0-1 0,0 0 0,-21 22 16,21-22-16,-21 0 15,21 1-15,-21 20 0,21-42 0,0 22 16,0-1-16,0-21 0,-21 0 16,21 1-16,0-1 0,-22-21 31,22-21-16,0-1-15,-21 1 0</inkml:trace>
  <inkml:trace contextRef="#ctx0" brushRef="#br0" timeOffset="-72890.89">8170 12700 0,'-21'0'0,"148"42"0,-233-84 0,64 42 16,21 0-16,0 0 15,21 21 1,21-21-1,0 0-15,21 0 0,-21 0 16,22 0-16,-1 0 0,0 0 0,1-21 16,20 0-16,-20 21 0,20-21 15,1 0-15,-1-1 0,-21 1 0,22 0 16,-22 0-16,1-21 0,-1 20 0,0-20 16,1 21-16,-22 0 0,0 0 15,-21-1-15,0 1 0,0 0 0,0 0 16,-21 21-1,0 21 1,-1-21-16,22 21 0,-21 0 0,0 1 16,21 20-16,-21-21 0,21 0 15,0 22-15,-21-1 0,0-21 0,21 21 16,-22 1-16,22-1 0,0 0 0,-21-20 16,21 20-16,-21-21 0,21 21 15,-21-20-15,21-1 0,0 0 0,0 0 16,0 0-16,0 0 0,0 1 15,0-44 17,0 1-32,0 0 0,0 0 15,21 0-15,0 0 0,-21-22 16,21 22-16,1-21 0,-1 21 0,0-1 16,0 1-16,-21 0 0,21 21 15,0-21-15,1 21 0,-1 0 0,0 0 16,-21 21-16,21-21 15,-21 21-15,0 0 0,0 1 16,0-1-16,0 21 0,0-21 0,0 0 16,0 1-16,21-1 0,-21 0 0,21 0 15,1 0-15,-22 0 0,21 1 16,0-22-16,0 0 0,0 0 16,0 0-16,1 0 0,-1 0 15,21 0-15,-21-22 0,0 22 16,1-21-16,-1 0 0,0 0 0,0-21 15,0 20-15,-21 1 0,0-21 16,21 21-16,-21-22 0,0 22 0,0 0 16,0 0-16,0 0 0,0 0 0,-21 21 15,0 0-15,0 0 16,0 0-16,0 21 0,-1 0 16,1 0-16,21 0 0,0 22 0,-21-22 15,21 0-15,0 21 0,0-21 16,0 22-16,0-22 0,21 0 0,-21 0 15,21 0-15,1 1 0,20-1 16,-21-21-16,0 0 0,22 21 16,-22-21-16,21 0 0,-21 0 0,22 0 15,-1-21-15,-21 21 0,21-21 16,-20-1-16</inkml:trace>
  <inkml:trace contextRef="#ctx0" brushRef="#br0" timeOffset="-71239.59">11493 12785 0,'0'0'0,"-21"0"0,0 0 16,0 0-1,0 0-15,21-21 16,-21 21-16,21-22 15,0 1 1,0 0-16,0 0 16,0 0-16,21 0 15,-21-1-15,0 1 0,0 0 16,0 0-16,0 0 0,-21 0 16,-1-1-16,22 1 0,-21 0 15,0 21-15,0-21 0,0 21 0,-22 0 16,22 0-16,-21 0 0,0 0 0,20 0 15,-20 0-15,0 0 0,-1 21 16,1 0-16,0-21 0,-1 21 0,1 1 16,21-1-16,-21 0 0,20 0 15,22 21-15,0-20 0,0-1 16,0 21-16,0-21 0,0 0 0,0 22 16,0-22-16,0 0 0,22 0 15,-1 0-15,0-21 0,0 22 0,0-22 16,0 0-16,1 0 0,-1 0 0,0 0 15,0 0-15,0 0 0,22 0 16,-22 0-16,0-22 0,21 1 0,-21 0 16,22 0-16,-22 0 0,21 0 15,-21-22-15,1 22 0,-1-21 0,0 21 16,0-22-16,0 1 0,0 0 0,1-1 16,-22 1-16,0 0 0,0-1 15,21 1-15,-21 21 0,0-22 16,0 1-16,0 21 0,0 0 0,0 0 15,0-1-15,0 1 0,0 42 32,0 22-32,0-22 15,0 21-15,0 1 0,-21-1 0,21 0 16,-22-21-16,22 22 0,0-1 0,-21 0 16,21 1-16,-21-1 0,21-21 15,0 22-15,0-22 0,0 21 0,0-21 16,0 22-16,0-22 0,0 0 15,0 0-15,21 0 16,0 0-16,1-21 0,-1 0 16,0 0-16,0 0 0,0 0 15,0 0-15,1-21 0,-1 0 16,0 0-16,0 0 0,0 0 0,0-1 16,-21 1-16,22 0 0,-1 0 15,0 0-15,-21 0 0,0-1 0,0 1 16,21 0-16,-21 0 15,0 42 1,0 0 0,0 0-1,-21 1-15,21-1 0,0 0 16,0 0-16,0 0 0,0 0 0,0 1 16,0-1-16,0 0 15,21 0-15,0-21 16,0 0-16,1 0 0,-1 0 0,0 0 15,21 0-15,-21 0 0,22 0 16,-22 0-16,21-21 0,-21 0 0,22 0 16,-22-1-16,0 1 0,21 0 15,-20 0-15,-1 0 0,-21 0 0,21-1 16,0 1-16,-21 0 16,-21 21 30,21 21-46,-21 0 16,0-21-16,21 43 0,0-22 0,-22 0 16,22 21-16,-21 1 0,0-1 0,21 0 15,0 1-15,0-1 0,0 0 16,-21 22-16,21-22 0,0 1 0,0 20 16,-21-21-16,21 1 0,0-1 0,0 22 15,0-1-15,0-21 0,0 22 16,0-1-16,0 1 0,0-22 15,0 22-15,0-22 0,-21 22 0,-1-22 16,22 0-16,-21 1 0,0-22 16,21 21-16,-21-21 0,0 0 0,0 1 15,-1-1-15,-20 0 0,21-21 0,-21 0 16,20 0-16,-20 0 0,0 0 16,-1-21-16,1 0 0,0-22 0,-1 22 15,1-21-15,21-1 0,-21 1 0,-1-21 16,22 20-16,0-20 0,0-1 15,21 1-15,0-1 0,0 22 0,0-22 16,0 22-16,0 0 0,21-22 0,0 43 16,0-21-16,0-1 15,1 1-15,-1 21 0,21-21 0,-21 20 16,22-20-16,-1 21 0,0-21 0,1 20 16,-1-20-16,21 0 0,-20 21 15</inkml:trace>
  <inkml:trace contextRef="#ctx0" brushRef="#br0" timeOffset="-69212.19">12404 12552 0,'21'0'16,"-21"21"0,0 0-16,0 0 15,0 1-15,0-1 0,0 0 16,0 0-16,0 21 0,-21-20 0,21-1 15,-22 0-15,22 21 0,-21-42 0,21 21 16,0 1-16,0-1 16,0-42-1,0-1 1,0 1-16,0 0 16,0-21-16,0 21 0,0-1 0,21 1 15,-21 0-15,22-21 0,-1 21 16,-21-1-16,21 1 0,0 0 0,-21 0 15,21 21-15,-21-21 0,21 21 16,1 0-16,-1 0 16,-21 21-16,0 0 0,21 0 15,-21 0-15,0 1 0,0 20 0,0-21 16,0 0-16,0 22 0,0-22 16,21 0-16,-21 21 0,21-21 0,0 1 15,-21-1-15,22-21 0,-1 21 0,0-21 16,0 0-16,0 0 15,22 0-15,-22 0 0,0 0 0,21 0 16,-21-21-16,22 0 0,-1-1 16,0 1-16,-20 0 0,20-21 15,-21-1-15,21 22 0,-20-21 0,-1 0 16,0 20-16,0-20 0,-21 0 16,0 21-16,0-22 0,0 22 0,0 0 15,0 0-15,-21 21 0,-21 0 0,20 0 16,1 0-16,0 0 0,-21 0 15,21 21-15,-22 0 0,22 0 0,0 0 16,0 1-16,0 20 0,-1-21 0,1 21 16,21-20-16,0 20 0,0-21 15,0 21-15,0-20 0,0-1 0,21 21 16,1-42-16,-1 21 0,0 0 16,21-21-16,-21 0 0,1 0 15,-1 0-15,0 0 0,21-21 0,-21 21 16,1-21-16,-1 0 0,0-21 15,0 20-15,0 1 0,0-21 0,1 21 16,-1-22-16,-21 22 0,21-21 0,-21 21 16,0 0-16,0-1 15,0 1-15,-21 21 16,21 21-16,0 1 16,-21-1-16,21 0 0,-22 0 15,22 0-15,0 0 0,0 1 0,0 20 16,0-21-16,0 0 0,0 0 15,0 1-15,22 20 0,-1-21 16,0 0-16,0 0 0,0-21 16,22 0-16,-22 0 0,21 0 15,0 0-15,-20 0 0,20 0 0,0 0 16,-21-21-16,1 0 0,20 0 0,-21 0 16,0 0-16,-21-22 0,21 22 15,-21 0-15,22-21 0,-22 20 0,0 1 16,0 0-16,0 0 15,-22 21 1,22 21-16,-21-21 0,21 21 16,0 0-16,-21 1 0,0-1 15,21 0-15,-21 0 0,21 0 16,0 0-16,0 1 0,0-1 16,-21 0-16,21 0 0,0 0 15,0-42 16,0 0-31,21 0 16,-21 0-16,0-1 0,21-20 16,-21 21-16,21 0 0,0 0 0,-21-1 15,0 1-15,21 0 0,-21 0 0,22 0 16,-22 0-16,21 21 16,0 0-1,-21 21-15,0 0 0,0 0 16,0 0-16,0 0 0,0 1 15,0-1-15,0 0 0,0 0 0,0 0 16,0 0-16,21 1 0,-21-1 16,21-21-16,-21 21 0,21-21 0,1 0 15,-1 0-15,0 0 0,0 0 16,0 0-16,22-21 0,-22 0 16,0-1-16,0 1 0,0 0 0,0 0 15,1 0-15,-1-22 0,0 22 16,-21 0-16,21-21 0,-21 21 15,21-1-15,-21 1 0,0 42 32,0 1-32,0-1 15,0 0-15,0 0 0,-21 0 0,21 0 16,0 22-16,0-22 0,0 0 16,0 0-16,0 0 0,0 1 0,0-1 15,0 0-15,21-21 0,0 21 0,1-21 16,-1 0-16,0 0 0,21 0 15,-21 0-15,22 0 0,-22 0 0,0 0 16,21-21-16,-20 0 0,-1 0 16,0-1-16,0 1 0,-21 0 0,21-21 15,-21 21-15,21-1 0,-21-20 16,22 21-16,-22 0 0,0 0 16,0-1-16,0 44 31,0-1-31,0 0 15,0 0-15,0 0 0,0 0 0,0 1 16,0-1-16,0 0 0,0 0 0,0 0 16,0 0-16,21 1 15,0-22-15,0 0 16,0 0-16,0 0 16,1 0-16,-1-22 0,0 22 15,0-21-15,0 0 0,0 0 0,1 0 16,-22 0-16,21-1 0,0 1 15,0 0-15,0-21 0,0 21 0,1-1 16,-1 1-16,0 0 0,0 21 0,0 0 16,0 0-16,1 0 15,-22 21 1,0 0 15,0-42 0,0 0-15,0 0-16,0 0 16,0 0-16,0-1 15,0 1-15,0 0 0,-22 21 16,1 0-16,0 0 16,0 0-16,0 21 0,21 0 15,-21 1-15,-1-1 0,1 0 0,21 0 16,-21 0-16,21 22 0,-21-22 0,21 0 15,0 21-15,0-21 0,0 1 16,0-1-16,0 0 0,21 0 0,0 0 16,0 0-16,1-21 0,-1 22 15,0-22-15,21 0 16,-21 0-16,1 0 0,-1 0 0,21-22 16,-21 22-16,0-21 0,1 0 15,-1 0-15,0 0 0,0 0 0,0-1 16,-21 1-16,0 0 0,0-21 0</inkml:trace>
  <inkml:trace contextRef="#ctx0" brushRef="#br0" timeOffset="-69000.83">14690 12129 0,'0'0'0,"-22"21"0,1-21 0,21 21 0,0 0 15,-21-21-15,21 21 16,0 0 0,21-21-1,0 0 1,1 0-16,-22-21 16</inkml:trace>
  <inkml:trace contextRef="#ctx0" brushRef="#br0" timeOffset="-65676.72">16171 12510 0,'43'-64'31,"-22"43"-31,0 21 0,-21-21 16,21 0-16,-21-1 0,21 1 0,-21 0 15,0 0-15,0 0 0,0 0 0,0-1 16,0 1-16,-21 0 0,0 21 16,0 0-16,0 0 0,-22 0 15,22 0-15,0 0 0,0 21 16,-22 0-16,22 22 0,0-22 15,-21 21-15,21-21 0,-1 22 0,1-1 16,0 0-16,0-20 0,21 20 16,0-21-16,0 21 0,0-20 0,0-1 15,21 0-15,21 0 0,-20 0 0,20 0 16,0-21-16,1 0 0,-1 0 16,0 0-16,22 0 0,-22 0 0,0-21 15,1 21-15,20-21 0,-42 0 16,22 0-16,-1-22 0,0 22 15,-20 0-15,20-21 0,-21-1 0,0 1 16,0 0-16,1-22 0,-1 22 16,-21-22-16,21 22 0,-21-21 0,21 20 15,-21 1-15,0 0 0,0 20 0,0 1 16,0 0-16,-21 42 16,0 0-16,21 1 15,-21 20-15,-1 0 0,22 1 0,-21-1 16,0 21-16,21-20 0,-21-1 15,0 0-15,21 1 0,0-1 0,-21 0 16,21 1-16,-22-1 0,22-21 16,0 0-16,0 22 0,0-22 0,0 0 15,0 0-15,22-21 32,-1 0-32,-21-21 0,21 21 15,0-21-15,-21 0 0,21 0 0,0-1 16,1 1-16,-1 0 0,-21 0 15,21 0-15,0 0 0,0-1 0,0 22 16,1 0 0,-22 22-1,0-1-15,0 0 16,0 0-16,0 0 0,0 0 16,0 1-16,21-22 0,-21 21 15,21 0-15,-21 0 0,21-21 0,0 21 16,0-21-16,1 21 15,20-21-15,-21 0 0,0 0 0,22 0 16,-22 0-16,21 0 0,-21-21 0,22 0 16,-22 21-16,21-21 0,-21 0 15,22 0-15,-22-1 0,0 1 0,-21-21 16,0 21-16,21 0 0,-21-1 16,0-20-16,0 21 0,0 0 0,0 0 15,-21-1-15,0 22 0,0-21 16,-22 21-16,22 0 0,0 0 15,0 0-15,0 21 0,-22 1 16,22-1-16,0 0 0,-21 0 0,20 0 16,1 0-16,21 1 0,-21-1 15,21 0-15,0 0 0,0 21 0,0-20 16,0-1-16,0 0 0,0 0 16,21 0-16,0-21 0,1 0 15,-1 0-15,0 0 0,0 0 0,0 0 16,0 0-16,22 0 0,-22-21 15,0 21-15,21-21 0,-20 0 0,-1 0 16,0-1-16,0 1 0,0 0 0,0-21 16,1 21-16,-22-1 0,21 1 15,-21 0-15,0 0 16,0 42 0,-21 0-1,21 0-15,-22 1 0,22-1 16,-21 0-16,21 0 0,0 0 15,0 0-15,0 1 0,0-1 16,0 0-16,21-21 0,1 21 0,-1-21 16,0 0-16,0 0 15,0 0-15,0 0 0,22 0 0,-22 0 16,0-21-16,0 21 0,-21-21 0,21 0 16,1 21-16,-1-22 15,-21 1-15,0 0 0,21 0 0,-21 0 16,21 0-16,-21-1 0,21 22 0,-21 22 47,0-1-47,-21 0 0,21 0 0,-21 0 15,0-21-15,21 21 0,0 1 16,0-1-16,0 0 0,0 0 16,21-42 15,0 21-31,-21-21 15,21 0-15,0 21 16,-21-22-16,22 1 0,-1 0 0,-21 0 16,21 0-16,0 0 0,-21-1 0,21 1 15,0 21-15,-21-21 16,22 21-16,-22 21 16,0 0-16,0 1 15,0-1-15,0 0 16,0 0-16,0 0 0,0 0 15,0 1-15,21-1 16,0-21-16,0 21 0,0-21 16,22 0-16,-22 0 0,0 0 15,21 0-15,-21 0 0,22 0 16,-22 0-16,21-21 0,1 0 0,-22 21 16,0-22-16,21 1 0,-21 0 0,1 0 15,-1 0-15,-21 0 0,21-1 16,-21 1-16,0 0 0,0 0 0,0 0 15,0 0-15,0-1 0,-21 22 16,0 0-16,-1 0 0,1 0 16,0 0-16,0 22 0,0-1 0,0 0 15,-1-21-15,1 21 0,0 0 0,0 0 16,21 1-16,-21-22 0,21 21 16,0 0-1,0 0-15,21-21 16,0 0-16,0 0 0,0 0 15,1 0-15,-1 0 32,-21 21-32,0 0 15,0 1-15,0-1 16,0 0-16,0 0 0,0 21 16,0-20-16,21 20 0,-21 0 0,0 1 15,21 20-15,0-21 0,-21 1 0,0-1 16,21 22-16,-21-22 15,22 0-15,-22 1 0,0-1 0,0 21 16,0-20-16,0 20 0,0-20 0,0-1 16,0 21-16,0-20 0,-22-1 15,1-21-15,-21 22 0,21-22 0,-22 0 16,22 0-16,-21 0 0,0-21 0,-1 0 16,1 0-16,0 0 0,-1 0 15,1 0-15,0-21 0,-1 0 0,1 0 16,21 0-16,0-22 0,-1 1 0,22 0 15,0-1-15,0 1 0,0 0 16,0-1-16,0-20 0,43 20 16,-22-20-16,0 21 0,21-22 0,1 1 15,-1-1-15,22 1 0,-22-1 16,21-21-16,1 43 0,-22-21 0,22-1 16,-1 22-16,1-22 0,-22 43 0,0-21 15,1-1-15,-22 22 0,0 0 16,0 0-16,-21 0 0,0 0 0,-21 21 15,0 0 1,0 0-16,0 0 16,-1 21-16,1-21 0,21 21 0,-21 0 15,0 0-15,21 0 16,0 1-16,0-1 0,0 0 16,0 0-16,0 0 0,21 0 15,0-21-15,0 22 0,1-22 16,-1 0-16,0 21 0,21-21 0,-21 0 15,1 0-15,20 0 0,-21 0 0,21 0 16,-20-21-16,-1 21 0,21-22 16,-21 1-16,0 0 0,1 0 0,-22 0 15,21 0-15,-21-1 0,21 1 0,-21 0 16,0 0-16,-21 42 47,21 0-47,0 0 15,0 1-15,0-1 0,0 0 16,0 0-16,21 0 16,0-21-16,0 0 15,0 0-15,1 0 0,-1 0 16,0 0-16,21 0 0,-21 0 16,1 0-16,-1-21 0,0 0 15,-21 0-15,0 0 16,0-1-1,-21 44 1,0-22 0,-1 21-16,22 0 15,-21-21-15,21 21 0,-21-21 16,21 21-16,21-21 31,0 0-15,1 0-16,-22-21 0,21 21 0,0-21 15,0 0-15,0 21 16,0-21-16,1 21 0,-1-22 0,0 1 16,0 21-16,-21 21 31,0 1-15,0-1-16,0 0 15,0 0-15,0 0 0,0 0 16,0 1-16,0-1 0,21-21 15,0 0-15,1 0 0,-1 0 16,0 0-16,0 0 0,21 0 0,-20 0 16,20 0-16,0 0 0,-21 0 0,22-21 15,-22 21-15,21-22 0,-21 1 16,1 0-16,-1 0 0,0 0 0,-21 0 16,0-1-16,21 1 0,-21 0 0,0-21 15,0 21-15,0-1 0,0 1 16,-21 21-16,0 0 15,0 0-15,-1 0 0,-20 0 0,21 0 16,-21 21-16,-1 1 0,22-1 16,-21 0-16,21 0 0,-1 0 0,1 0 15,0 1-15,21-1 0,0 0 16,0 0-16,0 21 0,0-20 0,0-1 16,21 0-16,0 21 0,-21-21 0,22 1 15,-1 20-15,-21-21 0,21 21 16,-21 1-16,21-22 0,0 21 15,-21 1-15,0-1 0,21 0 0,-21 1 0,0-1 16,0 0-16,0 1 0,-21-1 16,0 0-16,0 1 0,0-22 15,-22 21-15,22 0 0,0-20 0,-21 20 16,21-21-16,-22-21 0,22 21 16,-21 0-16,21-21 0,-1 0 0,1 0 15,0 0-15,0 0 16,21-21-16,0 0 0,0 0 15,0-21-15,0 20 0,0 1 16,0-21-16,0 0 0,21 20 0,0-20 16</inkml:trace>
  <inkml:trace contextRef="#ctx0" brushRef="#br0" timeOffset="-65471.84">19071 12065 0,'0'0'0,"-21"-21"0,0 21 16,0 0-1,21 21 17,0 0-32</inkml:trace>
  <inkml:trace contextRef="#ctx0" brushRef="#br0" timeOffset="-62894.94">20955 12086 0,'0'0'0,"21"0"31,0 21-15,0-21-16,1 0 0,20 0 16,-21 0-16,0 0 0,0 0 15,22 0-15,-22-21 0,0 21 0,0-21 16,0 0-16,1 21 0,-22-21 0,0 0 16,0-1-1,0 1-15,0 0 0,0 0 0,-22 21 16,1 0-16,-21-21 0,21 21 15,0 0-15,-22 0 0,22 0 0,-21 0 16,21 21-16,-22 0 0,22 0 0,0 0 16,0 22-16,0-22 0,-1 0 15,22 0-15,0 22 0,0-22 0,0 0 16,0 0-16,22 0 0,-1 0 16,0-21-16,0 0 0,0 0 15,22 0-15,-22 0 0,21 0 0,-21 0 16,0 0-16,1 0 0,-1 0 15,0 0-15,-42 0 32,0 0-32,-1 0 0,1 0 15,-21 0-15,21 22 0,0-1 0,-1 0 16,-20 0-16,21 0 0,0 0 0,-22 1 16,22 20-16,21-21 0,-21 0 15,21 22-15,0-22 0,0 0 0,0 0 16,0 0-16,21-21 0,0 21 0,1 1 15,-1-22-15,0 0 0,21 0 16,1 0-16,-1 0 0,21 0 0,-20 0 16,20-22-16,-20 22 0,20-21 0,1 0 15,-1 0-15,-21-21 16,1 20-16,20-20 0,-20 0 0,-22-1 16,21 1-16,-21 0 0,0-22 15,1 22-15,-1-22 0,-21 1 0,0 21 16,0-1-16,0 1 0,0 21 0,0 0 15,0-1-15,0 1 0,-21 21 16,-1 0-16,1 0 0,0 21 0,0 1 16,0-1-16,0 21 0,-1 0 0,1 1 15,0-1-15,0 0 0,0 1 16,21-1-16,0 0 0,0 1 0,0-1 16,0 0-16,0 1 0,0-22 15,21 0-15,0 21 0,0-20 16,0-1-16,22-21 0,-22 21 0,21 0 15,-21-21-15,22 0 0,-22 0 16,21 0-16,-21 0 0,22 0 0,-22 0 16,21-21-16,-21 0 0,1 0 0,-1-1 15,0 1-15,0 0 0,0 0 16,-21-21-16,0 20 0,0 1 0,21 0 16,-21 0-16,0 0 0,0 0 0,-21 21 15,0 0 1,0 21-16,0 0 0,0 0 15,-1 0-15,1 0 0,21 1 16,-21-1-16,21 0 0,0 0 16,0 0-16,0 0 0,0 1 0,0-1 15,21 0-15,0-21 16,1 0-16,-1 21 0,0-21 0,0 0 16,0 0-16,0 0 0,22 0 0,-22 0 15,0-21-15,21 21 0,-20-21 16,-1 0-16,0-1 0,21 1 0,-21 0 15,1 0-15,-22 0 0,21-22 0,0 22 16,-21 0-16,0 0 16,0 0-16,-21 42 31,0 0-31,-1 0 16,22 0-16,-21 1 0,21-1 0,-21 0 15,21 0-15,-21 0 0,21 0 0,0 1 16,0-1-16,0 0 15,21-21 17,0-21-17,0 0-15,-21-1 0,0 1 0,22 0 16,-1 0-16,0 0 0,-21 0 16,21-22-16,0 22 0,-21 0 15,21 0-15,1 0 0,-1-1 0,0 22 16,0 0-16,0 0 15,0 0-15,-21 22 16,0-1-16,0 0 0,0 0 0,0 0 16,0 0-16,0 1 0,0-1 15,0 0-15,0 0 0,22 0 0,-22 0 16,21-21-16,-21 22 0,0-1 16,21-21-16,0 0 15,0 0-15,0 0 0,1 0 16,-1-21-16,0-1 15,0 1-15,0 0 16,0 0-16,1 0 0,-1-22 0,0 22 16,0-21-16,0 21 0,0 0 15,1-1-15,-1 1 0,-21 0 0,0 0 16,21 21-16,-21 21 16,0 0-16,0 22 15,-21-22-15,21 0 0,0 0 16,-21 0-16,21 0 0,-22 22 15,22-22-15,0 0 0,0 0 0,0 0 16,0 1-16,0-1 0,22-21 16,-1 21-16,0-21 0,0 0 15,0 21-15,22-21 0,-22 0 16,21 0-16,-21 0 0,22 0 0,-22 0 16,21-21-16,-21 21 0,0-21 15,22 0-15,-22-1 0,0 1 0,0 0 16,0-21-16,-21-1 0,0 22 0,22-21 15,-22 21-15,0 0 0,0-22 16,0 22-16,0 0 0,-22 21 16,1 0-16,0 0 0,0 21 15,21 0-15,-21 0 0,0 1 16,21-1-16,0 0 0,0 0 0,0 0 16,0 0-16,0 1 0,0-1 15,0 0-15,0 0 0,0 0 16,21-21-16,0 0 0,0 21 15,0-21-15,0 0 0,22 0 16,-1 0-16,0 0 0,1 0 0,-22 0 16,21-21-16,1 0 0,-22 21 0,0-21 15,0-21-15,0 20 0,0 1 16,1-21-16,-1 0 0,0 20 0,-21-20 16,0 21-16,21 0 0,-21 0 0,-21 42 31,0 0-31,0 21 15,-1-21-15,1 1 0,0 20 16,0-21-16,0 0 0,21 0 16,0 1-16,-21-1 0,21 0 0,0 0 15,0 0-15,0 0 16,21-21-16,0 0 16,0 0-16,0 0 0,0-21 15,1 21-15,-22-21 0,21 0 16,0 0-16,0 0 0,0-1 0,-21 1 15,21 0-15,1 0 0,-1 0 0,-21 0 16,0-1-16,21 1 0,0 21 16,-21 21-1,0 1 1,0-1-16,0 0 0,0 21 16,0-21-16,0 1 0,0-1 0,0 0 15,0 0-15,21 0 0,0-21 0,1 21 16,20 1-16,-21-22 0,0 0 15,0 0-15,22 21 0,-22-21 0,0 0 16,21 0-16,-20 0 0,-1 0 16,0-21-16,0-1 0,0 1 0,0 0 15,1 0-15,-22 0 0,0-22 0,21 1 16,0 0-16,-21-1 0,21 1 16,0-21-16,0-1 0,1 22 15,-22-22-15,21 22 0,0 0 0,0-1 16,0 22-16,-21 0 0,0 0 15,0 0-15,-21 21 16,0 21-16,0 0 0,-22 21 0,22 1 16,0-1-16,0 0 0,0 22 15,0-22-15,-1 0 0,1 1 0,21 20 16,0-20-16,0-22 0,0 21 0,0 0 16,0-20-16,0-1 0,0 0 15,21 0-15,1 0 0,-1-21 0,0 21 16,0-21-16,0 0 0,0 0 15,1 0-15,-1 0 0,21 0 16,-21 0-16,0-21 0,1 21 0,-1-21 16,0 0-16,0 0 0,0 0 15,0-1-15,1 1 0,-1-21 0,-21 21 16</inkml:trace>
  <inkml:trace contextRef="#ctx0" brushRef="#br0" timeOffset="-62680.78">24426 12002 0,'0'0'0,"-21"0"16,0 21-1,42-21 1,0 0-16,22 0 0,-22 0 0,21 0 16,0 0-16,22 0 0,-22 0 0,22 0 15,-22 0-15,22 0 0,-22-21 16,0 21-16,-21-22 0,22 22 0,-22 0 15,-21-21-15,-21 0 16,0 21-16,-22 0 0</inkml:trace>
  <inkml:trace contextRef="#ctx0" brushRef="#br0" timeOffset="-60731.86">2582 14542 0,'0'0'0,"0"21"16,21-21-16,-21 21 0,0 0 16,22-21-16,-1 0 15,0-21 1,-21 0-16,21 0 0,-21-1 15,0 1-15,0 0 16,0 0-16,0 0 0,0-22 0,0 22 16,0 0-16,-21-21 0,0 21 15,0-1-15,-22 1 0,22 0 0,-21 0 16,-1 0-16,22 21 0,-21 0 16,0 0-16,20 0 0,-20 0 0,21 21 15,0 0-15,-22 0 0,22 22 16,0-22-16,0 21 0,21 0 0,-21 1 15,21-22-15,-21 21 0,21 1 16,0-1-16,0-21 0,0 0 0,0 22 16,0-22-16,21-21 0,0 21 15,0-21-15,0 0 0,22 0 16,-22 0-16,21 0 0,-21-21 16,22 0-16,-1-1 0,-21 1 0,21 0 15,1-21-15,-22 21 0,0-22 16,21 22-16,-20-21 0,-22 21 0,0-22 15,21 22-15,-21 0 0,0 0 16,0 0-16,0-1 0,0 44 31,0-1-31,0 0 0,0 0 0,0 0 16,0 22-16,21-1 0,-21-21 16,0 21-16,21-20 0,0 20 0,-21-21 15,21 0-15,1 0 0,-1 1 16,0-1-16,0-21 0,0 0 15,0 0-15,1 0 0,-1 0 0,0 0 16,21-21-16,-21-1 0,1 1 16,-1 0-16,0 0 0,0-21 0,0 20 15,0 1-15,-21-21 0,22 21 16,-22-22-16,0 22 0,0-21 0,0 21 16,0 0-16,0-1 15,0 44 1,0-1-16,-22 0 0,22 0 15,0 0-15,0 0 0,0 22 16,-21-22-16,21 0 0,0 0 16,0 22-16,0-22 0,0 0 15,0 0-15,0-42 32,0 0-17,0 0-15,0-1 0,0 1 16,21 0-16,-21 0 0,22 0 0,-1-22 15,-21 22-15,21 0 0,0 21 16,-21-21-16,21 21 0,0 0 16,-21 21-16,22 0 15,-22 22-15,21-22 16,0 0-16,-21 0 0,21 0 16,0 22-16,0-22 0,1 0 0,-1 0 15,0-21-15,0 21 0,21 0 16,-20-21-16,20 0 0,-21 0 0,21 0 15,1 0-15,-1 0 0,0 0 0,1-21 16,-22 0-16,21 21 0,1-21 16,-1 0-16,-21 0 0,0-1 0,0 1 15,1-21-15,-1 21 0,-21 0 16,0-22-16,0 22 0,0-21 0,0 21 16,0-1-16,0 1 0,-21 0 15,-1 21-15,1 0 0,0 0 16,0 0-16,0 0 0,0 0 0,-22 0 15,22 21-15,-21 0 0,21 22 16,-1-22-16,-20 21 0,21 1 0,0-22 16,0 21-16,21-21 0,-22 22 15,22-22-15,0 0 0,0 0 0,0 0 16,22 0-16,-1-21 0,0 0 16,21 0-16,-21 0 0,1 0 15,-1-21-15,0 0 0,21 0 0,-21 0 16,1 0-16,20-22 0,-21 22 15,0-21-15,0-1 0,1 22 16,-1-21-16,0 0 0,-21-1 16,0 1-16,0 0 0,0-1 0,0 22 15,0-21-15,0-1 0,0 22 0,0 0 16,0 0-16,-21 21 16,21 21-1,-21 21-15,21-20 0,0 20 16,0 0-16,0 1 0,0-1 0,0 0 15,0 22-15,0-22 0,0 0 16,0 1-16,0-1 0,21-21 0,0 22 16,-21-22-16,21 0 0,0 0 15,0 0-15,1-21 0,-1 0 16,21 0-16,0 0 0,1 0 0,-1 0 16,0-21-16,22 0 0,-22 0 15,1 0-15,20-1 0</inkml:trace>
  <inkml:trace contextRef="#ctx0" brushRef="#br0" timeOffset="-58960.4">5461 14118 0,'0'0'15,"-21"-21"-15,0 21 0,21-21 0,-22 0 16,22 0-16,-21 21 16,0 0-16,0 0 0,21 21 15,0 0-15,-21 21 16,21-21-16,0 22 0,0-1 0,0 0 16,-21 1-16,21-1 0,0 0 15,0 1-15,0-1 0,0 0 0,0-20 16,0-1-16,0 0 0,0 0 0,21-21 31,0-21-15,0 0-16,-21-22 15,21 22-15,0 0 0,-21-21 16,22-1-16,-1 22 0,-21-21 0,21 0 16,-21 20-16,21 1 0,-21 0 15,0 0-15,21 0 0,0 21 16,1 0-16,-22 21 15,0 0-15,0 0 0,21 0 0,-21 1 16,0 20-16,21-21 0,-21 21 0,0-20 16,0-1-16,0 21 0,21-21 15,0 0-15,-21 1 0,21-22 0,1 21 16,-1-21-16,0 0 0,21 0 16,-21 0-16,1 0 15,-1-21-15,0 21 0,0-22 0,21 1 16,-20 0-16,-1-21 0,0 21 15,0-1-15,0-20 0,-21 0 0,0 21 16,21-22-16,-21 22 0,0-21 0,0 21 16,0-1-16,0 1 0,0 0 15,0 42 17,0 0-32,0 1 0,0 20 15,0-21-15,0 21 0,0-20 0,0 20 16,0-21-16,0 21 0,0-20 15,0 20-15,22-21 0,-22 0 16,21 0-16,-21 1 0,21-1 16,0 0-16,0-21 0,0 0 0,1 0 15,-1 0-15,21 0 0,-21 0 0,22 0 16,-22-21-16,21 21 0,0-21 16,-20-22-16,20 22 0,-21 0 0,0-21 15,0 20-15,1-20 0,-1 21 0,-21-21 16,21 20-16,-21 1 0,0 0 15,0 0-15,0 0 0,-21 21 16,0 0-16,-43 0 31,43 21-31,21 0 0,-21 0 0,21 0 16,0 1-16,0-1 16,0 0-16,21 0 0,0 0 0,0 0 15,0 1-15,1-22 0,-1 21 0,0 0 16,-21 0-16,21-21 0,0 21 15,0 0-15,1-21 0,-22 22 16,21-22-16,0 0 16,0 0-16,0 0 15,0-22-15,1 22 0,-1-21 16,0 0-16,0 0 0,0 0 16,0 0-16,1-1 0,-1 1 15,0-21-15,-21 21 0,21 0 0,-21-1 16,21 1-16,-21 0 0,0 0 15,0 42 17,0 0-32,0 0 15,0 1-15,-21-1 0,21 21 16,0-21-16,0 0 0,0 1 16,0-1-16,0 0 0,0 0 0,0 0 15,21 0-15,0 1 0,1-1 16,-1-21-16,0 0 15,0 0-15,0 0 0,0 0 16,22 0-16,-22-21 0,0-1 0,0 1 16,0 0-16,1 0 0,-1 0 15,0-22-15,-21 22 0,21-21 0,0 0 16,-21 20-16,21-20 0,-21 0 0,0-1 16,0 1-16,0 0 0,0-1 15,0 22-15,0-21 0,0 21 0,0 0 16,0-1-16,0 44 15,0-1 1,0 21-16,0-21 0,0 0 16,0 22-16,0-22 0,0 21 15,0 1-15,0-22 0,0 21 16,0 0-16,0-20 0,0 20 0,0-21 16,0 21-16,22-20 0,-1-1 15,0 0-15,0-21 0,0 21 0,0-21 16,1 0-16,-1 0 0,0 0 15,21 0-15,-21 0 0,1 0 0,20-21 16,-21 0-16,0 21 0,22-21 0,-22-1 16,0 1-16,0-21 0,0 21 15,-21 0-15,0-1 0,0 1 0,0 0 16,0 0-16,0 0 0,-21 21 31,0 0-15,0 21-16,21 0 0,0 0 0,0 0 15,-21 1-15,21 20 0,0-21 16,0 0-16,0 0 0,0 1 0,0-1 16,21 0-16,-21 0 0,21-21 15,0 21-15,0-21 0,0 0 0,22 0 16,-22 0-16,0 0 0,21 0 0,1 0 16,-22-21-16,0 0 0,21 0 15,-20 21-15,-1-21 0,0-1 0,-21-20 16,0 21-16,21 0 0,-21 0 15</inkml:trace>
  <inkml:trace contextRef="#ctx0" brushRef="#br0" timeOffset="-58716.54">7514 14055 0,'0'0'0,"0"21"15,21-21 17,0 0-32,1 0 0,-1 0 15,0 0-15,21-21 0,1 21 0,-22-21 16,21 21-16,0-22 0,-20 22 16,20-21-16,-21 21 0,0 0 0,0-21 15,1 0-15,-22 0 0</inkml:trace>
  <inkml:trace contextRef="#ctx0" brushRef="#br0" timeOffset="-58528.65">7175 13907 0,'0'21'16,"0"-42"-16,22 42 31,-1-21-15,0 0-1,0-21-15</inkml:trace>
  <inkml:trace contextRef="#ctx0" brushRef="#br0" timeOffset="-58071.91">9398 13864 0,'0'-21'0,"0"42"0,0-63 0,0 21 16,0-22-16,0 22 0,0 0 0,0 0 15,0 0-15,0 0 0,0-1 16,0 44-1,0-1-15,0 0 0,0 21 16,0-21-16,0 22 0,0-1 16,0 0-16,0 22 0,0-22 0,0 1 15,-21-1-15,21 0 0,0-21 16,0 22-16,0-1 0,0-21 0,0 22 16,0-22-16,0 0 0,0 0 15,0 0-15,0-42 31</inkml:trace>
  <inkml:trace contextRef="#ctx0" brushRef="#br0" timeOffset="-57468.25">8975 14118 0,'0'0'0,"-22"0"0,44 0 31,-1 0-31,0 0 15,0 0-15,0 0 0,22 0 16,-1 0-16,-21 0 0,21 0 0,22 0 16,-22-21-16,22 21 0,-22-21 15,22 0-15,-1 0 0,1-1 0,-22 22 16,21-21-16,-20 0 0,-1 0 16,0 0-16,-20-22 0,-1 22 0,0 0 15,-21 0-15,0-21 0,0 20 0,0 1 16,0 0-16,-21 0 0,0 0 15,-1 0-15,1 21 16,0 0-16,0 21 0,21 0 16,0 0-16,0 0 0,-21 22 0,21-1 15,-21-21-15,21 21 0,0 1 16,0-1-16,0-21 0,0 22 16,-22-1-16,22-21 0,0 0 0,0 22 15,-21-22-15,21 0 0,0 0 0,0 0 16,0 0-16,21-21 31,1 0-15,-22-21-16,0 0 0,21 0 0,0 0 15,0 0-15,0-1 0,0 1 16,1 0-16,-1 0 0,21 0 0,-21 0 16,22-1-16,-22 1 0,0 21 0,0 0 15,0 0-15,0 0 0,1 21 16,-22 1-16,0-1 15,0 0-15,0 0 0,0 0 0,0 0 16,0 1-16,0-1 0,-22 0 16,22 0-16,0 0 0,0 0 15,22-21 17,-22-21-17,21 21-15,0-21 0,-21 0 16,21 0-16</inkml:trace>
  <inkml:trace contextRef="#ctx0" brushRef="#br0" timeOffset="-57122.85">10350 14076 0,'0'21'0,"22"-21"31,-1 0-31,0 0 16,0 0-16,0 0 0,0-21 15,1 21-15,-1-21 16,0 0-16,0-1 16,0 1-16,-21 0 0,0 0 15,-21 21 1,0 0-16,0 0 16,0 0-16,-1 0 0,1 21 0,-21 0 15,21 0-15,0 1 0,-1-1 16,1 0-16,0 21 0,21-21 0,0 1 15,0-1-15,0 0 0,0 0 16,0 0-16,0 0 0,0 1 0,21-22 16,0 0-16,1 21 0,-1-21 0,0 0 15,0 0-15,0 0 0,22 0 16,-22-21-16,21-1 0,-21 1 0,22 21 16,-22-21-16</inkml:trace>
  <inkml:trace contextRef="#ctx0" brushRef="#br0" timeOffset="-56532.18">12552 13631 0,'0'-21'0,"0"42"0,0-63 15,0 63 1,0 0-16,0 1 16,-21 20-16,-1 0 0,1 1 0,0 41 15,0-41-15,0-1 16,21 0-16,-21 22 0,-1-22 0,22-21 16,0 22-16,0-1 0,0 0 0,0-21 15,0 1-15,0-1 16,0 0-16,0 0 0,0 0 0,22-21 15,-1 0-15,0 0 0,0 0 16,0 0-16,0 0 0,-21-21 16,22 0-16,-1 0 0,-21 0 0,0-1 15,0 1-15</inkml:trace>
  <inkml:trace contextRef="#ctx0" brushRef="#br0" timeOffset="-56323.3">12107 13991 0,'0'0'0,"-21"0"0,0 0 0,21 21 0,0 1 31,21-22-15,0 0-16,0 0 0,1 0 16,20 0-16,-21 0 0,21 0 15,1 0-15,-1-22 0,0 22 0,1-21 16,-22 21-16,21-21 0,1 21 0,-1 0 15,0 0-15</inkml:trace>
  <inkml:trace contextRef="#ctx0" brushRef="#br0" timeOffset="-55352.03">12890 14097 0,'0'0'0,"0"21"0,0 0 15,22-21 1,-1 0-1,0 0-15,0 0 16,0-21-16,-21 0 16,21 0-16,-21 0 0,22 21 15,-22-21-15,0-1 0,0 1 0,0 0 16,0 0-16,0 0 16,-22 0-16,1 21 0,0-22 0,0 22 15,0 0-15,-22 0 16,22 22-16,0-22 0,0 21 0,0 0 15,0 0-15,-1 0 0,1 22 0,0-22 16,0 0-16,0 21 0,21-21 16,0 1-16,-21-1 0,21 0 0,0 0 15,0 0-15,0 0 0,0 1 0,21-22 16,0 0 0,0 0-16,0 0 0,22 0 0,-22 0 15,21-22-15,-21 1 0,22 21 16,-22-21-16,21 0 0,-21 0 0,22 0 15,-22-1-15,0 1 0,0 0 16,-21 0-16,21 0 0,-21 0 16,21-1-16,-21 1 0,0 42 47,-21 1-47,21-1 0,-21 0 15,21 0-15,0 0 0,0 0 16,0 1-16,0-1 0,0 0 0,0 0 15,0 0-15,0 0 0,21-21 0,0 22 16,1-1-16,-1-21 16,21 0-16,-21 0 0,22 0 0,-22 0 15,21 0-15,0 0 0,-20 0 0,20 0 0,0-21 16,-21-1-16,22 1 16,-1 0-16,-21 0 0,0 0 0,22 0 15,-43-1-15,21-20 0,-21 21 16,0-21-16,0 20 0,0-20 0,0 21 15,0 0-15,0 0 0,-21-1 0,0 1 16,-1 21-16,1 0 0,0 0 16,0 0-16,-21 0 0,20 21 0,1 1 15,-21-22-15,21 21 0,0 0 0,-1 0 16,1 0-16,0 0 0,21 1 16,0-1-16,0 0 0,0 0 15,0 0-15,0 0 16,21 1-16,0-22 0,1 21 0,-1 0 15,21 0-15,-21 0 0,0 0 0,1 1 16,-1-1-16,0 0 0,0 0 16,0 21-16,0-20 0,1-1 0,-22 21 15,0-21-15,21 22 0,-21-22 0,0 21 16,0-21-16,0 22 0,0-22 16,0 21-16,-21-21 0,-1 0 0,1 22 15,0-22-15,-21 0 0,21 0 16,-22 0-16,1 1 0,0-22 0,-1 21 15,1-21-15,0 0 0,-1 0 16,1 0-16,0 0 0,-1-21 0,22 21 16,-21-22-16,21 1 0,-1 0 15,1 0-15,0 0 0,21-22 0,0 22 16,0-21-16,0 21 0,21-22 0,0 1 16,1-21-16,20 20 0,0 1 15,1 0-15,20-22 0,-21 22 0</inkml:trace>
  <inkml:trace contextRef="#ctx0" brushRef="#br0" timeOffset="-53708.35">13991 13801 0,'0'0'0,"0"-21"16,-21 21-1,0 21 1,0 0-16,21 0 0,-22 0 0,22 0 15,0 22-15,0-22 0,-21 0 16,21 21-16,-21-20 0,21-1 0,-21 0 16,21 21-16,0-21 0,0 1 0,0-1 15,0 0 1,21-21 0,-21-21-1,21 0-15,0 21 16,-21-22-16,22 1 0,-1-21 0,0 21 15,-21 0-15,21-1 0,0 1 0,-21 0 16,21 0-16,1 0 0,-1 21 16,0 0-1,-21 21 1,0 0-16,0 0 0,0 0 16,0 1-16,0-1 0,0 0 0,21 0 15,-21 0-15,21-21 0,0 21 16,-21 1-16,22-22 0,-1 21 15,0-21-15,0 0 0,0 0 0,0 0 0,1 0 16,-1 0-16,0 0 16,0 0-16,21 0 0,-20 0 0,-1-21 15,0 21-15,0-22 0,-21 1 0,21 0 16,-21 0-16,21 0 0,-21 0 16,0-22-16,0 22 0,0-21 0,0 21 15,0-1-15,0-20 0,0 21 16,0 0-16,-21 0 0,0 21 15,0 0-15,0 0 0,0 21 16,-1 0-16,1 0 0,0 0 16,0 0-16,0 1 0,0 20 0,-1-21 15,22 0-15,-21 0 0,21 22 16,0-22-16,0 0 0,0 0 16,0 0-16,0 1 0,21-22 15,1 0-15,-1 0 16,0 0-16,0 0 0,0 0 0,0 0 15,1 0-15,-1-22 0,0 1 16,0 0-16,-21 0 16,21 0-16,-21 0 0,21-1 0,-21 1 15,0 0-15,0 0 0,0 0 16,0 42 15,0 0-31,0 0 0,0 0 16,0 1-16,0-1 15,0 0-15,0 0 0,0 0 16,0 0-16,22-21 16,-1 22-16,0-22 0,0 0 0,0 0 15,0 0-15,1 0 0,-1 0 0,21 0 16,-21-22-16,0 1 0,1 21 16,-1-21-16,0 0 0,-21 0 0,0 0 15,21-1-15,-21 1 0,21 0 0,-21 0 16,0 0-16,0 0 0,0-1 15,0 44 17,0-1-17,-21 0-15,21 0 0,0 0 0,-21 0 16,21 1-16,0-1 0,0 0 16,-21 0-16,21 0 0,0 0 15,0 1 1,0-44 15,0 1-31,0 0 16,21 0-16,-21 0 0,0 0 15,21-1-15,0 1 0,-21 0 16,21 0-16,1 0 0,-1 0 0,0 21 16,0-22-16,0 1 0,0 21 15,1 0-15,-22 21 16,0 1-16,0-1 15,0 0-15,0 0 0,0 0 16,0 0-16,0 1 0,0-1 16,0 0-16,0 0 15,0 0-15,21-21 16,0 0-16,0 0 0,0 0 16,0 0-16,1 0 0,-1 0 15,0 0-15,-21-21 0,21 0 16,0 21-16,0-21 0,1 0 0,-1 21 15,0-22-15,0 1 0,-21 0 16,21 0-16,0 0 0,-21 0 16,0 42 15,0 0-31,0 0 16,-21 0-16,21 0 0,-21 1 15,21-1-15,0 0 16,0 0-16,0 0 0,0 0 0,0 1 0,0-1 15,21-21-15,0 21 0,1 0 16,-1-21-16,21 0 0,-21 0 16,22 0-16,-22 0 0,0 0 0,21 0 15,-21 0-15,1 0 0,-1-21 16,21 0-16,-21 0 0,0-1 0,1 1 16,-1 0-16,0 0 0,-21-21 0,0 20 15,21-20-15,-21 21 0,0 0 16,0 0-16,0-1 0,0 1 0,-21 21 15,0 21 1,0-21-16,-1 22 0,1-1 16,21 0-16,0 21 0,-21-21 15,21 1-15,0-1 0,0 0 0,0 0 16,0 0-16,0 0 0,0 1 16,0-1-16,21-21 0,0 0 0,-21 21 15,22-21-15,-1 0 0,21 0 16,-21 0-16,0 0 0,1 0 0,-1-21 15</inkml:trace>
  <inkml:trace contextRef="#ctx0" brushRef="#br0" timeOffset="-51894.95">16700 13801 0,'22'0'15,"-44"0"-15,65-21 0,-43-1 0,0 1 0,0-21 16,21 21-16,-21 0 0,21-1 16,-21 1-16,0 0 0,0 0 0,0 0 15,0 42 1,0 0-1,0 0-15,0 0 0,0 22 0,0-22 16,0 21-16,0 1 0,0-22 16,0 21-16,-21 0 0,21-20 0,-21 20 15,21-21-15,0 0 16,0 0-16,0 1 0,0-1 16,21-42 15,0 21-31,-21-22 0,21 1 0,0 0 15,-21 0-15,22 0 0,-1 0 0,-21-1 16,21-20-16,0 21 0,-21 0 16,21 0-16,0 21 15,-21 21 1,0 0-16,0 0 0,0 0 16,0 0-16,0 1 0,0 20 15,22-21-15,-22 0 0,0 0 16,21 1-16,-21-1 0,21-21 0,-21 21 15,21 0-15,0-21 0,0 0 16,1 0-16,-1 0 0,0 0 0,21 0 16,-21 0-16,1 0 0,20-21 0,-21 21 15,0-21-15,22 0 0,-22-1 16,0 1-16,0 0 0,0 0 0,-21-21 16,21 20-16,-21-20 0,22 0 0,-22 21 15,0-22-15,0 22 0,0-21 16,0 21-16,0-1 0,0 1 15,-22 21 1,1 21-16,0 1 16,0-1-16,21 0 0,-21 21 0,0-21 15,21 22-15,0-22 0,-22 21 16,22-21-16,0 22 0,0-22 0,0 0 16,0 0-16,0 0 0,0 1 15,0-1-15,22-21 0,-1 21 16,0-21-16,0 0 0,0 0 0,0 0 15,1 0-15,-1-21 0,21 21 16,-21-21-16,0-1 0,1 1 0,20 21 16,-21-42-16,0 21 0,0 0 15,-21-1-15,22 1 0,-1-21 16,-21 21-16,21 0 0,-21-1 16,0 1-16,0 42 31,0 1-31,-21-1 0,0-21 0,21 21 15,-22 0-15,22 0 0,0 0 16,0 1-16,0-1 0,0 0 0,0 0 16,0 0-16,0 0 0,0 1 15,22-22-15,-1 0 16,0 0-16,0 0 0,0 0 0,0 0 16,1 0-16,-1 0 0,0 0 0,0 0 15,0-22-15,0 1 16,1 0-16,-1 0 0,0 0 0,0 0 15,0-22-15,0 22 0,1-21 16,-1-1-16,0 1 0,-21 0 0,21-1 16,-21 1-16,21 0 0,-21 21 0,0-22 15,0 22-15,0 0 0,0 0 16,-21 21 0,21 21-16,-21 0 0,0 21 15,21-20-15,-21 20 0,21 0 16,-22 1-16,22-1 0,-21 0 15,21 1-15,0-1 0,0 0 16,0-21-16,0 22 0,0-22 0,0 0 16,0 0-16,21 0 0,1-21 0,-1 22 15,0-22-15,0 0 0,0 0 16,22 0-16,-22 0 0,21 0 0,-21-22 16,22 1-16,-22 0 0,0 0 0,21 0 15,-21 0-15,1-1 0,-1-20 16,0 0-16,0-1 0,0 1 0,0 0 15,-21-1-15,0 1 0,22 0 16,-22-1-16,21 1 0,-21 21 0,0 0 16,0 0-16,0-1 0,0 44 31,0-1-31,0 0 0,0 21 16,-21-21-16,-1 22 0,22-1 0,-21 22 15,21-22-15,-21 0 0,21 1 16,-21-22-16,21 21 0,-21 22 15,21-22-15,0-21 0,0 0 16,-21 0-16,21 1 0,0-44 47,21 1-47,-21 0 0,21 0 16,0 0-16,0 0 0,-21-1 15,21-20-15,1 21 0,-1 0 16,0 0-16,0-1 0,0 22 0,0 0 15,1 0-15,-1 0 16,-21 22-16,0-1 16,0 0-16,0 0 0,0 0 0,0 22 15,0-22-15,0 0 0,0 0 16,0 0-16,0 0 0,0 1 16,21-1-16,0-21 0,0 0 0,0 0 15,1 0-15,-1 0 16,0 0-16,0 0 0,0 0 0,0 0 0,22 0 15,-22-21-15,0-1 0,0 22 16,0-21-16,1 0 0,-22 0 16,21 0-16,-21 0 0,0-22 0,0 22 15,0-21-15,0 21 0,0-22 0,0 22 16</inkml:trace>
  <inkml:trace contextRef="#ctx0" brushRef="#br0" timeOffset="-51648.07">18097 13610 0,'0'0'16,"22"0"0,-1 0-16,0 0 15,0-21-15,0 21 0,22 0 0,-22-21 16,21 21-16,0 0 0,-20-21 15,20 21-15,0 0 0,-21-21 0,22-1 16,-22 22-16,0 0 0,-21-21 0,0 0 16,0 0-1,0 0 1</inkml:trace>
  <inkml:trace contextRef="#ctx0" brushRef="#br0" timeOffset="-51464.18">17843 13377 0,'0'0'0,"-21"22"0,0-22 16,0 0-1,21 21 17</inkml:trace>
  <inkml:trace contextRef="#ctx0" brushRef="#br0" timeOffset="-50883.91">20510 13631 0,'0'-21'15,"0"42"-15,0-63 0,0 21 0,0 0 0,-21 0 0,21-1 16,0 1-16,-21 21 15,0 0 1,21 21-16,0 1 0,0-1 16,-21 21-16,21 0 0,-21 1 15,21 20-15,-22 1 0,1-22 0,21 22 16,0-1-16,-21-21 0,0 22 0,21-1 16,-21 22-16,0-21 0,-1-1 15,22 1-15,-21-1 0,0 1 0,0-1 16,0 1-16,0-22 0,21 0 15,-22 1-15,1-1 0,21-21 16,-21 0-16,21 0 0,0-42 31,0-21-31,0 21 16,0 0-16,0-22 0,0 1 0</inkml:trace>
  <inkml:trace contextRef="#ctx0" brushRef="#br0" timeOffset="-50592.08">20087 13758 0,'0'0'0,"0"-42"16,42-148-1,-20 168-15,-1 1 16,0 0-16,0 0 0,21 21 0,-20 0 16,20-21-16,0 21 0,1 0 0,-1 0 15,0 0-15,1 21 0,-22 0 16,0 0-16,0 0 0,-21 22 0,0-22 15,0 21-15,0 1 0,0-22 16,-21 21-16,-21-21 0,20 0 0,1 22 16,0-22-16,-21 0 0,21-21 0,-1 21 15,1 0-15,0-21 0,21-21 47,0 0-47,0 0 0,0 0 16,21 0-16,0-1 0</inkml:trace>
  <inkml:trace contextRef="#ctx0" brushRef="#br0" timeOffset="-50184.31">21018 13399 0,'-21'21'31,"0"0"-31,0 0 0,0 0 16,0 0-16,-1 22 0,1-22 0,21 21 0,-21-21 15,0 22-15,21-22 0,-21 21 16,21-21-16,0 1 0,0-1 16,0 0-16,0 0 0,21-21 15,0 21-15,0-21 0,0 0 16,1 0-16,-1 0 0,0 0 0,0 0 16,0-21-16,0 0 0,1 0 0,-1 0 15,21-1-15,-21 1 0,-21-21 16,21 21-16,-21-22 0,0 22 0,0-21 15,0 21-15,0 0 0,0-22 16,-21 22-16,0 21 0,0-21 0,0 21 16,0 0-16,-1 0 0,1 0 15,-21 0-15,21 0 0,0 21 0,-1-21 16,1 21-16,0 0 0,0 1 16,21-1-16,-21 21 0,21-21 15,0 0-15,0 1 0,0-1 0,0 0 16,21 0-16,0-21 0,21 0 15,-20 0-15,-1 0 0,21 0 16,0 0-16,-20 0 0</inkml:trace>
  <inkml:trace contextRef="#ctx0" brushRef="#br0" timeOffset="-49832.61">21463 13547 0,'63'-43'0,"-211"128"0,318-170 16,-255 128-16,170-107 0,-85 43 15,-22 21-15,1 0 16,0 0-16,-21 0 0,21 21 0,-22-21 15,22 21-15,0 1 0,-21-22 16,20 21-16,1 0 0,21 0 0,0 0 16,0 0-16,0 1 0,0-1 15,21-21-15,1 21 0,-1-21 16,0 21-16,0 0 0,21 0 0,-20-21 16,-1 22-16,0-1 0,0-21 15,0 21-15,-21 0 0,21-21 0,-21 21 16,0 0-16,-21-21 15,0 22-15,0-22 0,-21 0 16,-1 0-16,22 0 0,-21 0 0,-1 0 16,1 0-16,21 0 0,-21 0 0,20 0 15,1 0-15,0 0 0,0 0 16,21-22-16,0 1 16,0 0-1,21 21-15,0-21 0,0 21 16,1-21-16,-1 0 0,21 21 0,0-22 15</inkml:trace>
  <inkml:trace contextRef="#ctx0" brushRef="#br0" timeOffset="-49615.9">21696 13568 0,'0'0'0,"21"0"0,0 0 16,-21 21 15,0 0-31,0 0 0,-21 1 0,0-1 16,21 0-16,-21 0 0,21 21 0,0-20 15,-22-1-15,22 0 0,-21 0 16,21 0-16,0 0 0,0 1 0,0-1 16,21-21 15,1 0-31,-1-21 0,-21-1 16,21 1-16,0 0 15</inkml:trace>
  <inkml:trace contextRef="#ctx0" brushRef="#br0" timeOffset="-49284.09">21865 13399 0,'0'-22'0,"0"128"0,0-190 16,0 41-16,0 22 0,-21 21 15,0 0-15,0 0 0,-1 21 16,1 0-16,21 1 0,0-1 16,0 0-16,0 0 0,0 0 15,0 0-15,21-21 16,1 0-16,-1 0 15,0 0-15,0 0 0,0 0 16,0-21-16,1 21 0,-1-21 0,-21 0 16,0 0-16,0 0 15,0-1-15,0 1 0,0 0 16,-21 0-16,-1 21 16,1 0-16,0 0 0,0 0 15,0 0-15,0 0 0,-1 0 0,1 21 16,21 0-16,-21 0 15,21 1-15,0-1 0,0 0 16,21-21 0,0 0-16,22 0 0,-22 0 15</inkml:trace>
  <inkml:trace contextRef="#ctx0" brushRef="#br0" timeOffset="-48143.88">22183 13314 0,'21'-21'0,"-127"105"0,191-147 16,-64 21-16,0 42 0,-21-22 0,0 1 15,0 42 1,-21-21 0,21 22-16,-21-1 0,-1 21 15,22-21-15,-21 22 0,21-1 0,-21 0 16,21-21-16,0 22 0,-21-1 16,21 0-16,0 1 0,0-22 0,0 21 15,0-21-15,0 1 0,0-1 16,0 0-16,0 0 0,21-21 15,0 0-15,0 0 0,1 0 16,-1 0-16,0 0 0,0 0 16,0-21-16,0 0 0,1 0 15,-22-1-15,21 1 0,0 0 0,-21 0 16,0 0-16,0 0 0,21-1 16,-21 1-16,21 0 0,-21 0 0,0 42 31,0 0-31,0 0 15,-21 1-15,21-1 0,-21 21 16,21-21-16,0 0 0,0 1 16,0-1-16,-21 0 0,21 0 0,0 0 15,0 0-15,0 1 0,21-22 16,0 0-16,0 0 16,0 0-16,1 0 0,-1 0 0,0 0 15,0 0-15,21-22 0,-20 1 0,-1 0 16,0 0-16,21 0 0,-21 0 15,1-1-15,-1-20 0,0 21 0,0 0 16,-21 0-16,0-1 0,21 22 16,-21 22 15,-21-1-31,21 0 0,-21 0 16,21 21-16,0-20 0,-21-1 0,21 0 15,0 0-15,0 0 0,0 0 16,0 1-16,21-1 15,0-21-15,0 0 16,0 0-16,1 0 0,-1 0 16,0-21-16,0-1 0,0 22 0,-21-21 15,0 0-15,0 0 16,0 0-16,0 0 0,0-1 16,0 1-16,-21 0 0,21 0 0,-21 0 15,0 0-15,0 21 0,-1 0 16,1-22-16,0 22 0,0 0 15,21-21 1,21 21 0,21 0-16,-20-21 0,-1 21 0,0 0 15,0-21-15,21 21 0,-20 0 16,-1 0-16,0 0 0,0 0 0,0 0 16,0 0-16,1 0 0,-1 21 15,-21 0-15,0 0 0,21 1 0,-21-1 16,0 0-16,0 0 0,0 0 15,0 0-15,0 1 0,0-1 16,0 0-16,0 0 0,0 0 0,-21 0 16,21 1-16,0-1 15,-21-21 1,21-21 15,0-1-31,0 1 0,0 0 16,0 0-16,0 0 0,21 0 0,-21-22 15,21 22-15,0-21 0,0-1 16,22 22-16,-22-21 0,0 21 0,0 0 16,21-1-16,-20 22 0,-1 0 15,0 0-15,0 0 16,-21 22-16,0 20 0,0-21 16,0 0-16,0 22 0,0-22 15,0 21-15,0-21 0,0 22 0,0-22 16,-21 0-16,21 0 0,0 0 0,0 0 15,0 1-15,0-1 0,-21-21 16,21-21 15,0-1-31,0 1 16</inkml:trace>
  <inkml:trace contextRef="#ctx0" brushRef="#br0" timeOffset="-47963.98">23072 13314 0,'0'0'16,"-22"0"-16,22-21 0,-21 21 0,0 0 31</inkml:trace>
  <inkml:trace contextRef="#ctx0" brushRef="#br0" timeOffset="-47768.09">22056 13441 0,'0'21'16,"0"0"-1,21-21 1,0 0-16,0 0 0,21 0 0,1 0 16,-1 0-16,0 0 0,22 0 0,-22 0 15,22-21-15,-1 0 16,1 21-16</inkml:trace>
  <inkml:trace contextRef="#ctx0" brushRef="#br0" timeOffset="-47304.36">24024 13250 0,'0'0'0,"0"-21"0,0 0 0,0 0 15,0 0-15,0 0 16,21 21-16,0 0 0,1 0 15,-1 21 1,0 0-16,-21 0 0,21 21 0,-21 1 16,21-22-16,-21 21 0,0 1 15,0 20-15,0-21 0,0 1 0,0-1 16,0 0-16,0 1 0,0-1 0,0-21 16,0 0-16,0 22 0,0-22 15,0 0-15,0-42 31,0 0-15,21 0-16,1-1 0,-22-20 0,21 21 16,0-21-16,0 20 0,0-20 15,0 0-15,1-1 0,-1 1 0,0 0 16,0-1-16,0 1 0,22 0 0,-43 21 16,21-1-16,0 1 0,-21 0 15,0 42 16,0 0-31,0 1 16,21-1-16,-21 0 16</inkml:trace>
  <inkml:trace contextRef="#ctx0" brushRef="#br0" timeOffset="-45944.46">24977 13674 0,'21'0'0,"-42"0"0,63 0 15,-21 0-15,0-21 16,0-1-16,1 1 0,-22 0 16,0 0-16,0 0 0,0 0 0,0-1 15,0-20-15,0 21 0,0 0 16,-22 0-16,22-1 0,-21 1 0,0 0 16,-21 0-16,21 21 0,-22 0 15,22 0-15,-21 0 0,-1 0 16,1 0-16,0 0 0,-1 0 0,1 21 15,0 0-15,21 0 0,-22 1 16,22-1-16,0 0 0,0 0 0,21 21 16,0-20-16,0 20 0,0-21 0,0 0 15,21 0-15,-21 1 0,21-1 16,0 0-16,22 0 0,-22-21 0,0 0 16,0 0-16,0 0 0,0 0 0,22 0 15,-22 0-15,0 0 16,0-21-16,0 0 0,1 0 0,-1-1 0,0 1 15,0-21-15,-21 21 16,21-22-16,0 22 0,1-21 0,-1 21 16,-21 0-16,0-1 0,21 1 0,-21 0 15,0 42 17,-21 0-32,21 1 0,-21-1 0,21 0 15,0 21-15,0-21 0,0 1 16,0 20-16,0-21 0,0 0 0,0 0 15,0 1-15,0-1 0,0 0 16,21 0-16,0-21 16,-21 21-16,21-21 0,0 0 0,0 0 15,1 0-15,-1-21 16,0 0-16,0 0 0,0 0 0,0-1 16,1 1-16,-1-21 0,0 0 15,-21 20-15,21-20 0,0 0 0,0-1 16,1 1-16,-1-21 0,0 20 0,-21 1 15,0 0-15,21 20 0,-21 1 16,0 0-16,0 0 0,0 0 0,-21 21 16,0 21-1,0 0-15,21 0 0,-22 0 0,1 22 16,0-22-16,21 21 0,0-21 16,-21 22-16,0-1 0,21-21 15,0 22-15,0-1 0,0 0 0,0-21 16,0 22-16,0-22 0,21 0 15,0 21-15,0-20 0,0-1 16,1-21-16,-1 0 0,0 0 16,0 0-16,0 0 15,0-21-15,1-1 0,-22 1 0,21 0 16,0 0-16,-21 0 0,21-22 16,0 22-16,0 0 0,-21 0 0,22 0 15,-22 0-15,21 21 0,-42 21 47,-1 0-47,22 0 0,-21 21 0,21-20 16,-21-1-16,21 0 0,0 0 15,0 0-15,0 0 0,0 1 0,0-1 16,0 0-16,21-21 16,0 0-1,1 0-15,-1 0 0,0 0 16,0-21-16,-21 0 0,21-1 15,0 1-15,-21 0 0,22 0 0,-1 0 16,0-22-16,0 22 0,-21 0 16,21 0-16,-21 0 0,21 21 15,-21-21-15,0 42 16,0 0 0,-21 0-16,21 0 15,0 0-15,0 1 0,0-1 0,0 0 16,0 0-16,0 0 15,0 0-15,21 1 0,22-22 16,-22 0-16,21 21 0,-21-21 0,22 0 16,-1 0-16,-21 0 0,0 0 15,1-21-15,-1-1 0,0 22 0,0-21 16,0 0-16,0-21 0,1 21 16,-22-1-16,0-20 0,21 21 0,-21-21 15,0 20-15,0 1 0,0 0 16,0 0-16,-21 21 15,-1 0-15,1 21 16,21 0-16,-21-21 16,21 21-16,0 1 0,0-1 15,0 0-15,0 0 0,0 0 0,0 0 16,0 1-16,21-22 0,0 21 16,-21 0-16,22-21 0,-1 0 0,0 0 15,0 0-15,0 0 16,0 0-16,1 0 15,-1-21-15,0 21 0,-21-21 16</inkml:trace>
  <inkml:trace contextRef="#ctx0" brushRef="#br0" timeOffset="-45763.47">26628 13526 0,'-22'0'0,"1"21"15,21-42 48,21 21-63</inkml:trace>
  <inkml:trace contextRef="#ctx0" brushRef="#br1" timeOffset="-28691.18">23283 5630 0,'-21'0'16,"21"22"-16,-21-22 0,0 0 16,0 0-1,42 0 32,0 0-47,0-22 0,0 1 16,0 21-16,1-21 15,-1 21-15,0-21 16,-21 0-16,21 21 0,0 0 16,-21-21-16,21 21 0,1 0 15,-22-22-15,21 22 0,0 0 0,-21-21 16,21 21-16,0 0 0,0 0 0,-21-21 15,22 21-15,-1 0 0,0 0 16,0 0-16,0-21 0,0 21 16,1 0-16,-1 0 0,0 0 15,0 0-15,0-21 0,0 21 0,1 0 16,-1 0-16,0 0 0,0-21 16,21 21-16,-20-22 0,-1 22 0,0 0 15,0 0-15,0 0 0,0-21 0,1 21 16,-1 0-16,0 0 15,0 0-15,0 0 0,0-21 16,1 21-16,-1 0 0,0 0 16,0 0-16,0 0 0,0-21 0,1 21 15,-1 0-15,0 0 0,0 0 16,21 0-16,-20 0 0,20-21 0,0 21 16,-21 0-16,22 0 0,-1 0 0,0 0 15,1-21-15,-1 21 0,0 0 16,1 0-16,-22 0 0,21 0 0,1 0 15,-22 0-15,21 0 0,-21 0 16,0 0-16,22 0 0,-22 0 0,0 0 16,0 0-16,0 0 15,22 0-15,-22 0 0,0 0 0,21 0 16,1-22-16,-22 22 0,21 0 0,1 0 16,-1 0-16,21 0 0,-20 0 15,20 0-15,-20 0 0,20 0 0,-21 0 16,1 0-16,20 0 0,-20 0 15,-1 0-15,0 0 0,1 0 0,-22 0 16,21 0-16,0 0 0,-20 0 16,20 22-16,-21-22 0,21 0 0,-20 0 15,20 0-15,0 0 0,1 21 16,-22-21-16,21 0 0,0 21 0,1-21 16,-1 0-16,22 0 0,-22 0 15,0 0-15,1 21 0,-1-21 16,0 0-16,1 0 0,-22 21 0,21-21 15,0 0-15,1 0 0,-22 21 16,21-21-16,-21 0 0,1 0 0,20 22 16,-21-22-16,0 0 0,22 0 0,-22 21 15,0-21-15,21 0 0,-21 21 16,22-21-16,-22 0 0,21 21 0,-21-21 16,22 21-16,-22-21 0,0 21 15,21-21-15,-20 22 0,20-22 0,-21 21 16,21 0-16,-20-21 15,-1 21-15,21 0 0,-21-21 0,22 21 16,-1 1-16,-21-1 0,21 0 16,1-21-16,-1 21 0,0 0 0,-20 0 15,20 1-15,0-1 0,-21 0 16,22 0-16,-22-21 0,21 21 0,-21 0 16,1 1-16,20-1 0,-21 0 0,0 0 15,0-21-15,1 21 0,-22 0 16,21 1-16,0-22 0,0 21 0,0 0 15,0 0-15,1 0 0,-1-21 16,0 21-16,0 1 0,0-1 0,0 0 16,1-21-16,-1 21 15,0 0-15,0 0 0,0 1 0,0-22 16,1 21-16,-1 0 0,0 0 0,0 0 16,0 0-16,0 1 0,1-1 15,-1 0-15,-21 0 0,21 0 0,0 0 16,0 1-16,0-1 0,1 21 15,-1-21-15,0 0 0,0 1 0,-21-1 16,21 0-16,0 21 0,1-21 16,-22 1-16,21-1 0,0 21 0,-21-21 15,0 0-15,21 1 0,0-1 16,-21 21-16,21-21 0,-21 0 16,0 22-16,22-1 0,-22-21 0,21 22 15,-21-1-15,21 0 0,-21 1 16,0-1-16,0 0 0,21 1 0,0-1 15,-21 0-15,0 1 0,0-1 16,21 0-16,-21 1 0,0-1 0,22-21 16,-22 21-16,0 1 0,0-1 0,0 0 15,0 1-15,0-1 0,0 0 16,0 1-16,0-1 0,0 0 0,0 1 16,0-22-16,0 21 0,0 1 15,0-22-15,0 21 0,0-21 0,0 22 16,0-22-16,0 0 0,0 0 0,-22 21 15,1-20-15,0-1 16,21 0-16,-21 0 0,0 0 0,21 0 16,-21 1-16,-1-1 0,1 0 15,0 0-15,21 0 0,-21 0 0,0 1 16,0-1-16,21 0 0,-22 0 0,1 0 16,0 0-16,0 1 0,0-1 15,0 0-15,-1 0 0,1 0 0,0 0 16,0 1-16,0-1 0,21 0 15,-21 0-15,-1 0 0,1 0 0,0 1 16,0-22-16,0 21 0,0 0 0,21 0 16,-22-21-16,1 21 0,21 0 15,-21 1-15,0-22 0,0 21 16,0 0-16,-1-21 0,1 21 0,0 0 16,0-21-16,0 21 0,0 1 15,-1-22-15,1 21 0,0 0 0,0-21 16,21 21-16,-21 0 0,0-21 0,-1 21 15,1 1-15,0-22 0,0 21 16,0 0-16,0-21 0,21 21 16,-22-21-16,1 0 0,21 21 0,-21-21 15,0 21-15,0-21 0,0 22 16,-1-22-16,1 21 16,0 0-16,0-21 0,21 21 0,-21-21 15,0 21-15,-1-21 0,22 21 16,-21-21-16,0 22 0,0-1 15,0-21-15,0 21 0,-1-21 16,1 0-16,21 21 0,-21 0 16,0-21-16,0 21 0,21 1 15,-21-22-15,-1 21 16,1-21-16,21 21 16,-21 0-16,0 0 15,21 0 16,-21-21-15,0 0-16,21 22 16,-22-22-16,1 21 15,0-21-15,0 0 16,21 21-16,-21-21 0,21 21 0,-21-21 16,21 21-16,-22-21 0,1 0 15,21 21-15,-21-21 16,0 0-16,21 22 47,0-44 15,0 1-62,21 21 0,0-21 16,0 21-16,-21-21 0,22 21 15,-1-21-15,0 21 0,-21-21 16,21 21-16,0-22 0,0 1 0,1 21 16,-1-21-16,0 0 0,0 0 0,0 0 15,0-1-15,1 1 16,-22 0-16,0 0 0,21 21 16,0-21-16,-21 0 0,0-1 15,0 1 1,21 21-16,-21 21 94,-21-21-94,21 22 0,-21-22 15,21 21-15,0 0 0,-21-21 16,-1 21-16,22 0 0,-21-21 0,0 21 15,21 1-15,-21-1 0,0 0 16,21 0-16,-21-21 0,-1 21 0,1 0 16,0 1-16,0-1 0,0 0 15,0-21-15,-1 21 0,1 0 16,0-21-16,21 21 0,-21-21 16,0 22-1,42-22 48,0 0-48,0 0 1,0 0-16,1 0 0,-1 0 16,0 0-16,0 0 0,0 0 15,22-22-15,-22 22 0,0 0 0,21 0 16,-21 0-16,22 0 0,-22 0 0,0 0 15,0 0-15,0 0 0,1 0 0,-1 0 16,0 0-16,0 0 16,-21 22 15,-21-22 47,0 0-78,0 0 0,-1 0 16,1 0-16,0 0 0,0 0 15,0 0-15,0 0 16,-1 0-16,1 0 0,0 0 0,0 0 16,0 0-16,0 0 0,-1 0 15,1 0-15,0 0 0,0 0 16,0-22-16,0 22 0,-1 0 15,1 0 1,0 0-16,21-21 31,0 0-15,0 0 0,0 0-1,0 0 1,0-1-16,21 1 0,0 0 15,1 0-15,-22 0 0,21 0 0,0-1 16,-21 1-16,21 0 16,0 0-16,0 0 0,1 0 0,-22-1 15,0 1-15,21 21 16,0 0-16,-21-21 16,21 21-16,-21 21 31,0 0-16,0 1-15,0-1 16,0 0-16,-21 0 0,0 0 16,0 0-16,-1 1 15,1-1-15,21 0 16,-21-21-16,0 21 0,0 0 0,0 0 0,-1 1 16,1-1-16,0 0 15,0-21-15,0 21 0,21 0 16,-21 0-16,-1-21 15,22 22-15,22-22 63,-1 0-63,0 0 16,0 0-16,0 0 0,0 0 15,1 0-15,-1 0 0,0 0 16,21 0-16,1-22 0,-1 22 0,0 0 15,1 0-15,-1 0 0,0 0 0,1-21 16,-1 21-16,0 0 0,1 0 16,-22 0-16,0 0 0,0 0 0,0 0 15,-42 0 79,0 0-78,0 0-1,0 0-15,-1 0 0,1 0 16,0 0-16,0 0 16,0 0-16,0 0 0,-1 0 15,1 0-15,0 0 0,-21 0 0,21 0 16,-22 0-16,22 0 0,0 0 0,-21 0 15,20 0-15,1 0 0,0 0 0,0 0 16,0 0 0,0 0-16,21-21 78,0 0-47,0 0-31,0 0 16,0-1-16,0 1 0,21 0 15,0-21-15,-21 21 16,21-1-16,0 1 0,0-21 0,1 21 16,-1 0-16,-21-1 0,21 1 0,0 0 15,0 21 1,0 0-16,1 0 15,-22 21-15,0 0 0,0 1 16,0-1-16,0 0 16,0 0-16,0 0 15,0 0-15,-22-21 16,1 0-16,21 22 16,-21-22-16,0 0 0,0 21 15,0-21-15,21 21 0,-85 21 16,64-21-1,0-21-15,21 22 0,-22-1 0,1-21 16,21 21-16,0 0 16,21-21 31,1 0-47,-1 0 15,0 0-15,0 0 0,0 0 16,0 0-16,1-21 0,-1 21 0,0 0 15,0-21-15,0 21 0,0-21 0,1 21 16</inkml:trace>
  <inkml:trace contextRef="#ctx0" brushRef="#br1" timeOffset="-27175.99">30416 8276 0,'-21'0'31,"0"0"-31,0 0 0,21-21 47,21 21-31,0 0-16,0 0 0,1 0 16,-1 0-16,0 0 0,0 0 15,21 0-15,-20 0 0,-1 0 16,0 0-16,0 0 0,0 21 15,-21 0-15,0 1 16,0-1-16,0 0 0,0 0 16,-21 0-16,-21-21 15,21 21-15,-1 1 0,-20-22 0,21 21 16,0-21-16,-22 0 0,22 0 16,0 21-16,0-21 0,0 0 15,42 0 16,0-21-15,0 21-16,0 0 16,1 0-16,20 0 0,-21 0 0,0 0 15,22 0-15,-22 0 0,0 0 16,21 0-16,-21 21 0,1-21 0,-1 0 16,21 21-16,-21 0 0,0 0 15,-21 1-15,0-1 16,0 0-16,-21-21 0,0 21 15,0-21-15,-21 21 0,20-21 16,-20 0-16,21 21 0,0-21 0,0 0 16,-22 0-16,22 0 0,0 0 15,0 0-15,0 0 16,-1 0-16,1 0 16,0 0-1,21-21-15,0 0 31,0 0-15,0 0-16,0 0 16</inkml:trace>
  <inkml:trace contextRef="#ctx0" brushRef="#br1" timeOffset="-26212.28">30946 7980 0,'0'0'0,"-85"-106"31,64 85-31,0 21 16,-1 0-16,1 0 15,0 0-15,0 0 0,0 0 16,0 0-16,-1 0 0,-20 0 16,21 21-16,0-21 0,0 21 0,-22 0 15,22 1-15,0-1 0,-21 0 16,20 21-16,1-21 0,-21 1 0,21 20 16,-22-21-16,22 21 0,0-20 15,-21 20-15,21-21 0,-1 0 0,1 22 16,0-22-16,21 21 0,0-21 0,-21 0 15,21 1-15,0 20 0,-21-21 16,21 0-16,0 0 0,0 1 0,0-1 16,0 21-16,0-21 0,0 0 15,0 1-15,0-1 0,0 21 16,0-21-16,0 0 0,21 1 0,0-1 16,-21 0-16,21 0 0,0 0 15,1 0-15,-1 1 0,0-1 0,0-21 16,21 21-16,-20-21 0,20 21 15,-21-21-15,21 0 0,-20 0 0,20 0 16,0 21-16,-21-21 0,22 0 16,-22 0-16,21 0 0,-21 0 0,22 0 15,-22 0-15,0 0 0,21 0 16,-20-21-16,-1 21 0,21 0 0,-21-21 16,0 21-16,22-21 0,-22 21 0,21-21 15,-21-1-15,1 22 16,20-21-16,-21 0 0,0 0 0,0 0 15,1 0-15,20-22 0,-21 22 0,0 0 16,0-21-16,-21 20 0,22 1 16,-1-21-16,-21 21 0,0 0 0,0-22 15,0 22-15,0-21 0,0 21 16,0-1-16,0 1 0,0-21 0,0 21 16,0 0-16,-21-1 0,-1 1 15,22-21-15,-21 21 0,0 0 0,0-1 16,0 1-16,0 0 0,-1-21 15,1 21-15,0 21 0,0-22 16,-21 1-16,20 0 0,1 0 16,0 21-16,0-21 0,0 21 0,-22 0 15,22-21-15,0-1 0,0 22 16,0 0-16,0 0 0,-1-21 0,1 21 16,-21 0-16,21-21 15,0 21-15,-1 0 0,1 0 0,0 0 16,0 0-16,0 0 15,0 0-15,-1 0 0,1 0 0,0 0 16,0 21-16,0-21 0,-22 21 0,22 1 16,0-1-16,-21-21 0,21 21 15,-1 0-15,-20 0 0,21 0 16,0 1-16,0-1 0,21 0 16,-22 0-16,22 0 0,0 0 0,-21 1 15,21-1-15,0 0 16,0 0-16,0 0 0</inkml:trace>
  <inkml:trace contextRef="#ctx0" brushRef="#br1" timeOffset="-24624.15">29803 4995 0,'0'0'0,"21"-21"0,-21 0 16,0 0-16,0 42 62,0 0-62,-21 0 0,-1 1 0,1 20 16,21-21-16,-21 21 0,-21-20 16,21 20-16,-1 0 0,1-21 0,-21 22 15,21-1-15,0 0 0,-22-20 16,1 20-16,21 0 0,-22 1 0,22-1 15,-21-21-15,21 21 0,0-20 16,-22 20-16,22-21 0,0 0 0,0 0 16,21 1-16,-21-22 15,21 21-15,0-42 32,21 21-32,0-22 0,0 1 15,0-21-15,0 21 0,22-22 0,-22 1 16,21 21-16,1-21 0,-1-22 15,-21 22-15,21-1 0,1 1 0,-1-21 16,0 20-16,-20 1 0,20 0 16,-21-1-16,21 22 0,-20-21 15,-1 21-15,0-1 0,-21-20 0,21 42 16,-21-21-16,21 0 0,-21 0 16,0 42 15,-21 21-31,0-21 15,0 0-15,0 22 0,-1-22 16,-20 21-16,21 1 0,0-1 0,-22 0 16,22 1-16,-21-1 0,0-21 15,20 21-15,-20 1 0,21-1 0,-21 0 16,20 1-16,-20-1 0,21 0 16,0-20-16,-22 20 0,22-21 0,0 21 15,0-20-15,0 20 0,0-21 16,-1 0-16,1 0 0,0-21 0,0 22 15,21-1 1,-21-21-16,42-21 31,0-1-15,0 1-16,0 0 0,1 0 16,-1 0-16,21-22 0,-21 22 15,22-21-15,-22 0 0,21-1 0,0 1 16,1 0-16,-1-22 0,0 22 0,1-1 15,-22 1-15,21 0 0,1-1 16,-22 1-16,21 0 0,-21 21 0,-21-22 16,21 22-16,-21 0 0,22 0 15,-22 0-15,0-1 16,0 1 0,0 42 15,-22 1-31,22-1 0,-21 0 0,21 0 15,-21 0-15,0 0 0,21 1 16,-21-1-16,21 0 0,-21 0 0,-1-21 16,22 21-16,0 0 0,-21-21 15</inkml:trace>
  <inkml:trace contextRef="#ctx0" brushRef="#br1" timeOffset="-17160.86">23241 9694 0,'-21'0'32,"0"0"-1,21 22-15,0-1-1,0 0 1,0 0-16,0 0 15,0 0-15,0 1 16,0-1 0</inkml:trace>
  <inkml:trace contextRef="#ctx0" brushRef="#br1" timeOffset="-16938.98">23199 10033 0,'0'0'0,"0"21"16,0 0 15,0 1 0,0-1 0,-22-21-15</inkml:trace>
  <inkml:trace contextRef="#ctx0" brushRef="#br1" timeOffset="-16671.12">23177 10478 0,'0'0'0,"-21"21"16,21 0-16,0 0 15,0 0 17,0 0-17,0 1 1,0-1-1,-21-21-15,21 21 16,-21 0-16,21 0 16</inkml:trace>
  <inkml:trace contextRef="#ctx0" brushRef="#br1" timeOffset="-16492.23">23093 10837 0,'0'0'0,"0"22"15,0-1 1,-21-21-16,42-21 63,-21-1-63,21 1 0,-21 0 0</inkml:trace>
  <inkml:trace contextRef="#ctx0" brushRef="#br1" timeOffset="-15996.09">23495 9525 0,'0'0'0,"-21"0"0,21 21 47,21-21-47,0 0 16,0 0-16,0 0 0,1 0 15,-1 0-15,21 0 0,-21 0 0,0 0 16,1 0-16,-1 0 0,0 0 16,21 0-16,-21 0 0</inkml:trace>
  <inkml:trace contextRef="#ctx0" brushRef="#br1" timeOffset="-15800.21">24193 9631 0,'22'0'15,"-44"0"-15,44 21 0,-1-21 0,0 0 16,0 0-16,0 0 31,0 0-15,1 0-16,-1 0 15,0 0-15,0 0 0,0 0 16,0 0-16,1 0 16</inkml:trace>
  <inkml:trace contextRef="#ctx0" brushRef="#br1" timeOffset="-15624.31">24850 9652 0,'0'0'0,"21"0"15,0 0-15,0 0 16,0 0 0,0 0-16,1 0 15,-1 0-15,0 0 16,0 0-16,21 0 16,-20 0-16</inkml:trace>
  <inkml:trace contextRef="#ctx0" brushRef="#br1" timeOffset="-15427.42">25527 9652 0,'0'0'0,"21"0"31,0 0-15,0 0-16,1 0 15,-1 0-15,0 0 16,0 0-16,0 0 15,0 0-15,22 0 0,-22 0 16,0 0-16,0 0 0,22 0 16</inkml:trace>
  <inkml:trace contextRef="#ctx0" brushRef="#br1" timeOffset="-15238.53">26395 9673 0,'0'0'0,"21"0"16,0 0 15,0 0-15,0 0-1,1 0 1,-1 0-16,21 0 16,-21 0-16,0 0 0,22 0 0,-1 0 15</inkml:trace>
  <inkml:trace contextRef="#ctx0" brushRef="#br1" timeOffset="-15052.59">27136 9673 0,'0'0'0,"21"0"0,0 0 31,-21-21-31,21 21 16,0 0-1,0-21 1,1 21-16,-1 0 0,0 0 15,0 0-15,0 0 0,0-21 16,22 21-16,-22 0 0,21 0 0,1 0 16</inkml:trace>
  <inkml:trace contextRef="#ctx0" brushRef="#br1" timeOffset="-14884.69">27686 9610 0,'0'0'15,"0"21"-15,21-21 47,0 0-16,0 0-31,-21-21 16</inkml:trace>
  <inkml:trace contextRef="#ctx0" brushRef="#br1" timeOffset="-14391.97">27771 9716 0,'0'0'16,"0"21"-16,0 0 15,0 0-15,-22-21 0,22 21 16,0 0-16,0 1 0,0-1 16,0 0-16,22 0 0,-1 0 15,0-21-15,-21 21 0,21 1 0,0-1 16,0 0-16,-21 0 0,0 0 15,22 0-15,-22 1 0,0-1 16,0 0-16,0 0 0,0 0 16,-22-21-16,22 21 0,0 1 15,-21-22-15,21 21 0,-21 0 0,0 0 16,21 0-16,0 0 16,0 1-16,0-1 15,0 0-15,0 0 16,0 0-16,0 0 0,-21 1 15,21-1 1,0 0 0,0 0-1,0 0-15,-21-21 0,21 21 16,0 1 0,-22-22-1,22 21-15,-21-21 16,21 21-16,0 0 31,-21-21-31,21 21 47</inkml:trace>
  <inkml:trace contextRef="#ctx0" brushRef="#br1" timeOffset="-14208.08">27686 10795 0,'0'0'0,"0"21"0,0 0 16,0 1-16,0-1 16,0 0 15,-21-21 16</inkml:trace>
  <inkml:trace contextRef="#ctx0" brushRef="#br1" timeOffset="-14020.19">27559 10986 0,'0'0'0,"-21"0"0,21 21 0,-21-21 16,-1 0-16,1 0 15,0 0 1,0 0 0,0 0-16,0 0 15,-1 0 1</inkml:trace>
  <inkml:trace contextRef="#ctx0" brushRef="#br1" timeOffset="-13807.31">26903 11007 0,'-21'0'16,"42"0"-16,-64 21 0,22-21 0,-21 0 15,21 0-15,0 0 0,-1 0 16,1 0-16,0 0 16,0 0-16,0 0 15,0 0-15,-1 0 0,1 0 16,0 0-16,0 0 0,0 0 15,0-21-15,-1 21 0,1 0 0,0 0 16,-21 0-16,21 0 0</inkml:trace>
  <inkml:trace contextRef="#ctx0" brushRef="#br1" timeOffset="-13612.42">25993 11007 0,'0'0'0,"-22"0"0,1 0 16,0 0-16,0 0 0,0 21 15,0-21-15,-1 0 0,1 0 16,0 0-16,0 0 0,0 0 16,0 0-16,-1 0 15,1 0-15,0-21 16,0 21-16,0 0 16,0 0-16,-1-21 0,1 21 0,0 0 15</inkml:trace>
  <inkml:trace contextRef="#ctx0" brushRef="#br1" timeOffset="-13424.53">25231 10964 0,'0'0'0,"-22"0"0,1 0 0,0 0 0,0 0 15,0 0-15,0 0 0,-1 0 16,1 0-16,0 0 0,0 0 16,0 0-16,0 0 15,-1 0-15,1 0 31,0 0-31,0 0 16,0 0-16,0 0 0,-1 0 16,1 0-16</inkml:trace>
  <inkml:trace contextRef="#ctx0" brushRef="#br1" timeOffset="-13235.63">24511 10964 0,'0'0'0,"-21"0"15,0 0-15,-1 0 16,1 0-16,0 0 16,0 0-16,0 0 15,0 0 1,-1 0-16,1 0 16,0 0-16,0 0 15</inkml:trace>
  <inkml:trace contextRef="#ctx0" brushRef="#br1" timeOffset="-13059.73">24045 10986 0,'0'0'0,"-21"0"0,0 0 16,0 0 15,0 0-15,-1 0-16,1 0 15,0 0-15,0 0 16,0 0-16</inkml:trace>
  <inkml:trace contextRef="#ctx0" brushRef="#br1" timeOffset="-12855.85">23622 11070 0,'-21'0'15,"0"0"1,-1 0 0,1 0-16,0 0 0,0 0 15,0 0-15,0 0 0,-1 0 16,1 0-16,0 0 16,0 0-16,0 0 0,0 0 0,-1 0 15,1 0-15</inkml:trace>
  <inkml:trace contextRef="#ctx0" brushRef="#br1" timeOffset="6659.95">3683 15642 0,'0'-21'0,"0"0"16,0 0-1,0 0-15,0-1 16,0 1-16,0 0 15,0 0 1,0 42 31,0 0-47,0 0 0,0 1 0,-21-1 16,0 21-16,-1-21 0,-20 0 15,21 22-15,0-1 0,0-21 0,-22 22 16,22-1-16,0 0 0,-21 1 15,20-1-15,1 0 0,0 1 16,-21-22-16,42 21 0,-21-21 16,-1 0-16,22 1 0,-21-1 0,0 0 15,0-21 17,21-21-17,21 0 1,0-1-16</inkml:trace>
  <inkml:trace contextRef="#ctx0" brushRef="#br1" timeOffset="6991.76">3979 15579 0,'0'-21'15,"-21"42"32,0-21-47,0 21 0,0 0 0,-1 21 16,1-20-16,0 20 0,0 0 16,0-21-16,0 43 0,-22-22 0,22 1 15,0 20-15,0-21 16,0 1-16,-22-1 0,22 0 0,21 1 15,-21-22-15,0 21 0,21-21 0,0 1 16,0-1-16,21-42 47,-21-1-47,21 1 0</inkml:trace>
  <inkml:trace contextRef="#ctx0" brushRef="#br1" timeOffset="7827.38">4530 15812 0,'0'-22'31,"0"1"-15,21 0-16,0 0 15,0 21-15,0-21 0,0 0 16,1-1-16,-22 1 16,-22 21 15,1 0-31,0 0 0,-21 0 0,21 21 16,-22-21-16,22 22 0,0-1 15,-21 0-15,20 0 0,1 0 0,0 0 16,0 1-16,21-1 0,0 0 15,0 0-15,0 0 16,0 0-16,21 1 0,21-22 16,-20 0-16,-1 21 0,21-21 15,-21 0-15,22 21 0,-22-21 0,21 0 16,-21 21-16,22-21 0,-22 21 16,0-21-16,0 21 0,0-21 0,-21 22 15,0-1-15,0 0 16,-21 0-16,0-21 0,-21 21 0,20 0 15,-20-21-15,-21 22 0,20-1 16,1-21-16,0 0 0,-22 21 0,22-21 16,21 0-16,-22 0 15,22 0-15,0 0 0,-21 0 0,20-21 16,22 0-16,-21 21 0,21-22 0,-21 1 16,21 0-16,0 0 15,0 0 1,0 0-16,21 21 15,0 0-15,1 0 0,-1 0 16,0 0-16,0 0 0,0 0 16,22 0-16</inkml:trace>
  <inkml:trace contextRef="#ctx0" brushRef="#br1" timeOffset="8180.12">5016 15917 0,'0'-21'16,"0"0"0,0 42 15,0 0-31,0 1 0,0-1 0,0 0 16,0 21-16,0 1 0,0-1 0,0 0 15,0 1-15,0-1 0,0 21 16,0-20-16,0 20 0,0-20 0,0 20 15,0-21-15,0 22 16,0-1-16,0 22 0,0-21 0,-21-1 16,21 1-16,-21-1 0,21 1 0,0-1 15,-21 1-15,0-1 0,21-21 16,0 22-16,-21-22 0,21-21 0,0 22 16,0-22-16,0 0 0,0 0 15,21-21 1,0-21-16,-21 0 0,21-21 15,-21 20-15,21-20 0,0 0 0</inkml:trace>
  <inkml:trace contextRef="#ctx0" brushRef="#br1" timeOffset="8519.93">5122 16277 0,'-21'-63'0,"42"126"0,-63-169 0,21 64 0,0 21 16,-1-21-16,1-1 0,21 1 15,-21 21-15,21 0 0,-21-22 0,21 22 16,0 0-16,0 0 0,21 0 16,0 21-16,0 0 0,1 0 15,-1 0-15,0 0 0,0 0 16,21 0-16,-20 21 0,-1 0 0,0 21 16,0-21-16,-21 1 0,0 20 15,0 0-15,0-21 0,0 22 16,-21-22-16,0 21 0,-22-21 0,22 22 15,0-22-15,-21 0 0,21 0 16,-22 0-16,22-21 0,0 22 0,0-1 16,0-21-16,-1 0 0,1 0 15,21-21 1,21 21 0,1-22-16,-1 22 0,0-21 15,0 0-15,0 21 0</inkml:trace>
  <inkml:trace contextRef="#ctx0" brushRef="#br1" timeOffset="9371.11">5609 15981 0,'21'-21'0,"-42"42"0,42-63 16,-21 20-16,0 1 16,-21 0-16,0 21 0,0 0 15,0 0-15,-1 0 0,-20 0 16,21 0-16,0 0 0,0 0 0,-1 0 15,1 21-15,0 0 0,0 1 16,0-1-16,0 0 0,-1 21 16,22 1-16,-21-22 0,21 21 0,-21 106 31,21-127-31,0 1 16,21-22-1,0 0-15,22 0 0,-22-22 0,21 22 16,-21-21-16,22 0 0,-1 0 15,-21-21-15,22 20 0,-22 1 0,21-21 16,-21 21-16,0-22 0,1 22 16,-1 0-16,-21 0 0,0 0 0,21 21 15,-21 21 17,0 0-32,0 0 0,0 0 15,-21 1-15,21-1 0,0 0 16,0 0-16,0 0 0,0 0 0,0 1 15,21-1-15,0-21 0,0 21 0,0 0 16,1-21-16,-1 0 0,0 0 16,0 0-16,0 0 0,0 0 0,22 0 15,-22-21-15,0 21 0,0-21 16,0 0-16,1-1 0,-1 1 0,0 0 16,0 0-16,-21-21 0,0 20 15,0 1-15,0 0 0,0 0 0,0 0 16,0 0-16,0 42 31,0 0-15,0 0-16,0 0 0,0 22 15,0-22-15,0 0 0,0 0 0,0 0 16,0 22-16,0-22 0,0 0 0,-21-21 16,21 21-16,0 0 0,0 0 15,0-42 16,0 0-15,0 0-16,0 0 0,0-22 16,0 22-16,0-21 0,21 21 15,0-22-15,-21 1 0,21 0 0,22 21 16,-22-22-16,0 22 0,21 0 16,-20 0-16,20 0 0,-21 21 0,21 0 15,-20 0-15,20 0 0,-21 21 0,0 0 16,0 0-16,1 0 0,-22 0 15,0 22-15,0-22 0,0 21 0,0-21 16,0 1-16,0 20 0,0-21 16,0 0-16,0 0 0,0 1 0,-22-1 15,1 0-15,0-21 0,21 21 16,-21-21-16</inkml:trace>
  <inkml:trace contextRef="#ctx0" brushRef="#br1" timeOffset="10107.77">7218 15367 0,'0'0'0,"21"-21"0,0 21 16,0 0-16,0 0 15,1 0-15,-1 0 0,0 0 0,0 0 16,21-21-16,1 21 0,-22-21 0,21 21 16,1 0-16,-1 0 0,0 0 15,-21 0-15,22-22 0,-22 22 0,0 0 16,0 0-16,0 0 0,-21 22 31,-21-22-31,0 21 0,-21-21 16,21 0-16,-22 21 0,1-21 0,0 0 15,-1 0-15,1 0 0,21 0 0,-22 0 16,1 0-16,21 0 0,0 0 16,0 0-16,-1 0 0,1 0 0,0 0 31,0 0-31,0 21 15,21 0-15,0 0 0,0 1 16,0 20-16,0-21 0,0 21 16,-21 1-16,21-1 0,0 22 0,-22-22 15,22 21-15,0 1 0,0-1 16,-21 1-16,21-1 0,0 1 0,-21-1 16,21-20-16,0 20 0,0 1 15,0-22-15,0 0 0,0 1 0,0-22 16,0 21-16,0-21 0,21 1 0,0-1 15,1 0-15,-22 0 0,21-21 16,0 0-16,0 0 0,0 0 16,0 0-16,1 0 0,-1-21 15,0 0-15,0 0 0,21-1 0,-20 1 16,-1-21-16</inkml:trace>
  <inkml:trace contextRef="#ctx0" brushRef="#br1" timeOffset="10368.63">8043 15663 0,'0'0'0,"0"-21"0,-21 21 15,0 0-15,0 0 0,0 21 16,-1 1-16,1-1 16,0 0-16,0 0 0,21 21 0,-21-20 15,21 20-15,-21 0 0,21 1 16,0-1-16,-22 0 0,22 1 0,-21-1 15,21 0-15,0-21 0,0 22 16,0-22-16,0 0 0,0 0 0,21 0 16,1-21-16,-1 0 15,0 0-15,0 0 0,21-21 16,-20 0-16,-1 0 0,-21 0 16</inkml:trace>
  <inkml:trace contextRef="#ctx0" brushRef="#br1" timeOffset="10564.16">7662 16023 0,'-42'21'0,"84"-42"0,-105 42 0,20-21 0,22 0 15,21 22-15,-21-22 16,42 0 0,0 0-16,1 0 0,20 0 15,-21 0-15,21 0 0,1 0 16,-22 0-16,21-22 0,1 1 0,-1 21 15,0-21-15,1 0 16,-22 0-16,21 0 0</inkml:trace>
  <inkml:trace contextRef="#ctx0" brushRef="#br1" timeOffset="11611.56">8170 15981 0,'-21'42'0,"42"-126"15,-21 126-15,-42 21 0,21-63 0,21 22 16,21-22 15,0-22-31,0 22 0,0-21 0,1 0 16,-1 0-16,0 0 0,0 21 0,0-21 15,0-1-15,1 1 16,-22 0-16,0 0 0,0 0 16,-22 21-1,1 0-15,0 21 16,0-21-16,0 21 0,0 0 0,-1 22 15,1-22-15,0 21 0,21-21 16,0 22-16,-21-22 0,21 21 0,0-21 16,0 0-16,0 1 0,0-1 0,21 0 15,0 0-15,-21 0 0,43-21 16,-22 0-16,0 0 0,0 0 16,21 0-16,-20 0 0,20-21 0,-21 21 15,21-21-15,-20 0 0,20 0 16,0-1-16,-21 1 0,1-21 0,20 21 15,-21 0-15,-21-22 0,21 22 16,0 0-16,1-21 0,-1 20 0,0 1 16,0 0-16,0 21 0,0-21 15,1 21-15,-1 0 0,0 0 0,0 0 16,0 0-16,0 21 0,1 0 16,-22 0-16,0 1 15,0 20-15,0-21 0,0 0 0,0 0 16,-22 22-16,1-22 0,0 0 15,0 0-15,21 0 0,-21 1 0,0-1 16,42-21 15,0-21-15,0-1-16,0 1 0,-21 0 0,43 0 16,-22 0-16,0-22 0,0 22 15,0-21-15,0 21 0,1-22 0,-1 22 16,0 0-16,-21 0 0,0 0 15,21 0-15,-21-1 0,0 44 32,-21-1-32,21 0 15,-21 0-15,21 0 0,0 0 16,-21 22-16,-1-22 0,22 21 0,0-21 16,0 22-16,0-22 0,0 0 15,0 0-15,0 0 0,0 1 0,0-1 16,22 0-16,-1-21 0,0 0 0,21 0 15,-21 0-15,1 0 0,-1 0 16,21 0-16,-21-21 0,0 21 0,22-21 16,-22-1-16,21-20 15,-21 0-15,1 21 0,-1-22 0,0 1 16,0 21-16,0-22 0,0 1 16,1 0-16,-22-1 0,21 1 15,-21 21-15,21-21 0,-21-1 0,0 22 16,21-21-16,-21 21 0,0-1 0,0 1 15,0 0-15,0 0 0,0 0 16,-21 42 0,21 0-1,0 0-15,0 0 0,-21 1 0,0 20 16,21 0-16,-22-21 0,22 22 0,0-1 16,0 22-16,-21-22 0,21 0 15,-21 1-15,21-1 0,0 0 0,0 1 16,0-1-16,0-21 0,0 21 15,0-20-15,0-1 0,21 0 16,0-21-16,1 0 0,-1 0 16,0 0-16,21-21 15,-21 21-15,1-21 0,-1-1 0,0 1 16,0-21-16,-21 21 0</inkml:trace>
  <inkml:trace contextRef="#ctx0" brushRef="#br1" timeOffset="11779.46">9504 15854 0,'0'0'0,"-21"0"0,-1 0 16,1 0-16,21 21 15,0 0 1,21-21 0,1 0-16,-1 0 0,21 0 0,-21 0 15,22-21-15,-22 21 0,21-21 0,0 0 16,1 0-16</inkml:trace>
  <inkml:trace contextRef="#ctx0" brushRef="#br1" timeOffset="12227.82">10054 15621 0,'0'0'0,"21"-21"0,0 0 15,-21 0 1,0-1-16,0 1 16,0 42-1,-21 1 1,21-1-16,-21 21 0,21-21 0,-21 22 16,21-22-16,0 21 0,0 0 15,0 1-15,0-1 0,0 0 0,0-20 16,0 20-16,0-21 0,0 21 0,0-20 15,21-1-15,0 0 0,-21 0 16,21-21-16,1 0 0,-1 0 16,21 0-16,-21 0 0,0 0 0,1 0 0,20-21 15,-21 0-15,0 0 16</inkml:trace>
  <inkml:trace contextRef="#ctx0" brushRef="#br1" timeOffset="12495.95">10541 15558 0,'0'0'0,"0"-22"0,0 1 16,21 21 0,0 0-16,0 0 0,1 21 15,-1-21-15,0 22 0,0-1 0,21 21 16,-20-21-16,-1 22 16,0-22-16,0 21 0,0 0 0,-21-20 0,21 20 15,-21 0-15,0 1 0,0-1 16,0 0-16,-21-21 0,0 22 15,0-22-15,-21 0 0,20 21 0,-20-20 16,21-22-16,0 21 0,0-21 16,-1 0-16,22-21 31,22-1-31,-1 1 0,0 0 16</inkml:trace>
  <inkml:trace contextRef="#ctx0" brushRef="#br1" timeOffset="12764.79">11409 15748 0,'-21'0'15,"21"21"1,21-21-1,0 0-15,0 0 16,0 0-16,0 0 0,1 0 16,-1 0-16,0 0 15,0 0-15,0 0 16,-42 0 15</inkml:trace>
  <inkml:trace contextRef="#ctx0" brushRef="#br1" timeOffset="12920.27">11303 15917 0,'-21'43'16,"105"-149"-16,-168 233 0,105-191 0,-42 149 15,42-85 1,0 0 0,0 0-16,0 0 15,1 0-15,-1 0 16,0 0-16,0-21 0,0 21 15,0-21-15</inkml:trace>
  <inkml:trace contextRef="#ctx0" brushRef="#br1" timeOffset="13497.02">11917 15473 0,'0'21'46,"0"0"-30,21-21 15,0 0-31,0 0 16,0 0-16,-21-21 16,22 0-16,-22 0 15,-22 21 1,1 0-16,0 0 15,0 0-15,0 21 0,0 0 0,-1 0 16,22 0-16,-21 1 16,21-1-16,0 0 0,0 0 0,0 0 15,0 0-15,0 1 0,0-1 0,21 0 16,1-21-16,-1 21 0,0-21 16</inkml:trace>
  <inkml:trace contextRef="#ctx0" brushRef="#br1" timeOffset="13987.73">12721 15579 0,'0'0'0,"0"-21"0,0-1 16,-21 22-16,0 0 15,0 0-15,-1 0 0,1 0 0,21 22 16,-21-1-16,0 0 0,0 0 15,0 0-15,-1 22 0,1-22 0,0 0 16,21 21-16,-21 1 0,0-22 16,0 21-16,-1-21 0,1 22 0,0-22 15,21 0-15,-21 0 0,21 0 16,0 0-16,21-21 31,0 0-31,0-21 0,-21 0 16,22 0-16,-1 0 0,21-22 0,-21 22 15,0-21-15,1 21 0,-1-22 0,0 1 16,0 0-16,21-1 0,-20 22 16,-1-21-16,0 0 0,21 20 0,-21 1 15,1 0-15,-1 0 0,0 21 16,0 0-16,0 0 0,-21 21 16,0 0-16,21 0 0,-21 1 0,0 20 0,0-21 15,0 21-15,0-20 16,0 20-16,0 0 0,0 1 0,0-22 15,0 21-15,0 0 0,0-20 0,0-1 16,0 21-16,0-21 0,0 0 16,0 1-16,-21-22 31</inkml:trace>
  <inkml:trace contextRef="#ctx0" brushRef="#br1" timeOffset="14184.09">12425 15917 0,'0'0'0,"-21"0"0,-1-21 0,22 0 16,22 21-1,-1-21-15,21 21 16,-21 0-16,22 0 0,-22 0 16,21 0-16,0-21 0,22 21 0,-22 0 15,22-21-15,-1 21 0,1-22 0,-1 22 16,1-21-16,-22 0 0,22 21 15,-1-21-15,-21 0 0,1 21 0,-1-21 16</inkml:trace>
  <inkml:trace contextRef="#ctx0" brushRef="#br1" timeOffset="14391.97">13462 15642 0,'42'-21'31,"-84"42"-15,63-21-16,-42 21 15,21 1-15,-21-1 0,21 21 0,0 0 16,-21-20-16,21 20 0,-22 21 15,1-20-15,21-1 0,-21 22 0,0-22 16,21 21-16,-21-20 0,21 20 0,0-20 16,0-1-16,0 0 0,0 1 15,0-22-15,0 21 0,0-21 0,0 0 16,0 1-16,21-22 16,0-22-1,0 1-15</inkml:trace>
  <inkml:trace contextRef="#ctx0" brushRef="#br1" timeOffset="14683.81">13441 15960 0,'0'0'0,"-21"-43"15,21 22-15,0-21 0,-22 21 0,22 0 16,0-1-16,0 1 0,0 0 16,0 0-16,0 0 0,22 0 15,-1 21-15,21 0 0,-21-22 0,0 22 16,22 0-16,-22 0 0,0 0 15,21 0-15,-20 22 0,-1-1 16,-21 0-16,21 0 0,-21 0 16,0 0-16,0 1 0,-21 20 15,0-21-15,-1 0 0,1 0 0,-21 1 16,21-22-16,-22 21 0,22 0 16,-21 0-16,21-21 0,0 0 0,21 21 15,0-42 16,21 0-31,0 0 0,0 21 0,0-21 16</inkml:trace>
  <inkml:trace contextRef="#ctx0" brushRef="#br1" timeOffset="14979.64">13843 15663 0,'21'-21'16,"-106"85"-16,149-107 0,-22 1 0,-42 21 15,0 42 16,0 0-31,0 0 16,0 1-16,0-1 0,0 21 0,0-21 16,0 22-16,0 20 0,-21-21 0,0 1 15,21 20-15,-21-20 0,0-1 16,21 21-16,-22-20 0,1-1 0,21 0 16,-21 1-16,21-1 15,-21 0-15,0 1 0,21-22 0,-21 21 16,21-21-16,0 1 0,0-1 0,0 0 15,0 0-15,0 0 0,0-42 32,0 0-32,0 0 15,0 0-15,21-1 0,0-20 16</inkml:trace>
  <inkml:trace contextRef="#ctx0" brushRef="#br1" timeOffset="15247.89">13822 15812 0,'0'-43'15,"21"22"-15,-63 317 0,84-634 0,-63 444 0,42-233 0,0 84 16,-21 22-16,0 0 0,21 0 16,0 21-16,1 0 0,-1 0 15,0 0-15,21 0 0,1 0 0,-22 0 16,21 0-16,0 21 0,-20 0 16,20 0-16,-42 0 0,0 1 0,0-1 15,0 21-15,0-21 0,0 0 0,-42 1 16,20-1-16,-20 0 0,21 0 15,-21 0-15,-1 0 0,1 1 16,0-22-16,20 21 0,-20-21 0,21 0 16,0 0-16,0 0 0,21 21 0,-22-21 15,22-21 1,22 0-16,-1-1 16,0 1-16</inkml:trace>
  <inkml:trace contextRef="#ctx0" brushRef="#br1" timeOffset="15516.37">14626 15198 0,'0'0'0,"0"-21"0,0-1 0,0 1 16,-21 21 0,0 21-16,21 1 0,-21 20 15,-1 0-15,1 1 16,21-1-16,-21 21 0,0-20 0,21-1 15,-21 22-15,21-22 0,0 0 0,-21 1 16,21-1-16,0 0 0,0-21 16,0 22-16,0-22 0,0 0 0,0 0 15,0 0-15,0 1 0,21-22 16,0 0-16,0 0 16,0 0-16,0-22 0,1 1 15,-1 0-15</inkml:trace>
  <inkml:trace contextRef="#ctx0" brushRef="#br1" timeOffset="15865.18">14690 15727 0,'0'0'15,"0"21"1,21-21 15,0 0-31,0 0 0,0 0 0,0 0 16,1 0-16,-22-21 0,21 21 0,0-21 15,0 21-15,-21-21 0,0-1 16,0 1-16,0 0 0,0 0 16,0 0-16,0 0 15,-21 21-15,21-22 0,-21 22 16,0 0-16,-1 0 0,1 0 0,0 22 16,0-1-16,0 0 0,21 0 0,0 0 15,-21 0-15,21 1 0,0-1 16,0 0-16,0 0 0,0 0 0,0 0 15,0 1-15,0-1 0,21-21 16,0 21-16,-21 0 0,21-21 0,0 0 16,0 0-16,1 0 0,-1 0 0,0 0 15,0 0-15,0-21 0,22 0 16,-22 0-16,0-1 0</inkml:trace>
  <inkml:trace contextRef="#ctx0" brushRef="#br1" timeOffset="16204">15261 15282 0,'-21'0'16,"21"22"-16,-21-22 0,21 21 16,0 0-1,0-42 32,0 0-31,0-1-16,0 1 15,21 21-15,0 0 16,0 0 0,-21 21-1,0 1-15,0-1 0,0 0 0,0 0 16,0 0-16,0 0 0,-21 1 0,0-1 15,0-21-15,0 21 0,21 0 16,-22-21-16,1 0 0,21 21 0</inkml:trace>
  <inkml:trace contextRef="#ctx0" brushRef="#br1" timeOffset="16699.72">15642 14944 0,'-21'0'16,"42"0"-16,-42-21 15,42 21 1,0 0-16,0 0 15,1 0-15,20 0 0,-21-22 16,0 22-16,0 0 0,1 0 0,-1 0 16,0 0-1,-21 22-15,21-1 0,-21 0 16,0 0-16,0 0 0,0 0 16,0 1-16,0 20 15,0-21-15,0 0 0,0 22 0,-21-22 16,21 21-16,0 0 0,0-20 15,0 20-15,0 0 0,0 1 0,0-1 16,0-21-16,0 21 0,0 1 16,-21-22-16,21 21 0,0-21 15,0 22-15,-21-22 0,-1 21 0,1-21 16,0 22-16,21-1 0,-42-21 0,21 22 16,-1-1-16,1-21 0,0 21 15,0-20-15,-21-1 0,20 0 0,-20 0 16,0 0-16,-1 0 0,-41 1 15,63-22-15,-22 0 0,1 0 16,0 0-16,-1 0 0,-20 0 16,20 0-16</inkml:trace>
  <inkml:trace contextRef="#ctx0" brushRef="#br1" timeOffset="18635.87">16425 15282 0,'0'0'0,"0"-21"0,21 0 0,1 0 16,-1 21-16,-21-21 0,21-22 15,0 22-15,-21 0 0,0 0 16,21 21-16,0-21 0,-21 0 0,0-1 15,22 22-15,-22-21 0,0 42 32,0 1-17,-22 20-15,1-21 0,0 21 0,0 1 16,0 20-16,0-20 0,-1-1 16,-20 21-16,21-20 0,-21 20 0,20-20 15,1-1-15,-21 0 0,21 1 16,0-1-16,21 0 0,-22-21 0,22 22 15,-21-22-15,21 0 0,0 0 16,0 0-16,0 1 0,0-1 16,0-42 15,0-1-15,0 1-16,0 0 15</inkml:trace>
  <inkml:trace contextRef="#ctx0" brushRef="#br1" timeOffset="19163.93">16743 15769 0,'0'43'31,"21"-43"0,0 0-15,0-22 0,0 22-16,-21-21 0,0 0 0,0 0 15,0 0 1,-21 21-1,0 0-15,0 0 16,0 0-16,0 0 16,-1 21-16,22 0 0,0 0 15,-21-21-15,21 21 0,0 1 0,0-1 16,0 0-16,0 0 16,21-21-1,1 0 1,-1 0-16,0 0 15,-21-21-15,0 0 16,0 0 0,0-1-16</inkml:trace>
  <inkml:trace contextRef="#ctx0" brushRef="#br1" timeOffset="19679.63">17293 15833 0,'21'0'15,"-21"-21"17,21 21-32,-21-22 15,0 1 1,0 0 15,-21 21-31,0 0 0,0 0 16,0 0-1,0 0-15,21 21 16,0 0-16,0 1 16,0-1-1,21-21 1,0 0-16,0 0 0,0 0 15,-21-21-15,21 21 0,-21-22 16,0 1-16,0 0 16,0 0-1,0 0-15,-21 21 0,0 0 16,0 0-16,0 0 16,0 0-16,21 21 15,0 0-15,-22-21 0,22 21 0,-21 0 16,0 1-16,0-1 0,21 0 15,-21 0-15</inkml:trace>
  <inkml:trace contextRef="#ctx0" brushRef="#br1" timeOffset="22535.46">18373 15240 0,'21'0'0,"-21"-21"15,0 0 1,0 0-16,21-1 0,0 1 15,-21 0-15,21 21 16,-21-21-16,21 0 0,-21 0 0,22 21 16,-1-22-16,-21 1 0,21 0 15,-21 0-15,21 21 0,-21-21 16,0 0 0,-21 42 30,0 0-46,0 0 16,-1 0-16,1 22 0,-21-1 16,21 0-16,-22 22 0,1-22 0,21 22 15,-21-1-15,-1-21 0,22 22 0,-21-22 16,-1 1-16,22 20 0,-21-21 16,21 1-16,0-22 0,-1 21 0,1 1 15,0-22-15,0 21 0,0-21 16,21 0-16,-21 1 0,21-1 0,0 0 15,0-42 64,21 21-79,0-21 15,-21-1 1,21 1-1,-21 0-15,21 21 16,0-21-16,1 0 0,-22 0 0,21-1 16,0 1-16,21-21 0,-21 21 15,1-22-15,20 1 0,0 0 0,1-1 16,-22-20-16,21 21 0,0-22 0,1 22 16,-1-22-16,0 22 15,-20 0-15,20-1 0,-21 1 0,0 21 16,-21 0-16,0-1 0,0 1 15,-21 21 17,0 0-17,0 0 1,21 21-16,0 1 16,-21-22-1,21 21-15,-22-21 0,1 0 16,0 21-16</inkml:trace>
  <inkml:trace contextRef="#ctx0" brushRef="#br1" timeOffset="24359.91">18859 15113 0,'0'0'0,"22"0"16,-22-21-16,0 0 15,21 21-15,-21-21 16,-21 42 15,21 0-31,-22 0 0,1 0 0,21 22 16,-21-22-16,21 21 0,-21 0 15,0 1-15,21-1 0,-21-21 16,-1 22-16,22-1 0,0 0 0,0-21 16,-21 22-16,21-22 0,0 0 15,0 21-15,0-20 0,0-1 0,0 0 16,21 0-1,1-21 1,-1 0-16,0 0 0,0-21 16,0 21-16,-21-21 0,21 0 15,1-1-15,-22 1 16,21 0-16</inkml:trace>
  <inkml:trace contextRef="#ctx0" brushRef="#br1" timeOffset="24607.77">18563 15473 0,'0'0'16,"0"21"-16,21-21 16,0 0-1,1 0-15,-1 0 0,21 0 0,-21 0 16,0 0-16,1 0 0,20 0 15,-21 0-15,0 0 0,22-21 0,-22 21 16,0 0-16,0 0 0,-21-21 16,21 21-16,0 0 15,-21-21-15</inkml:trace>
  <inkml:trace contextRef="#ctx0" brushRef="#br1" timeOffset="25308.14">19621 15600 0,'0'0'0,"0"-21"16,22 0-16,-22-1 15,0 1-15,0 0 16,0 0-16,0 0 0,0 0 16,0-1-16,0 1 0,-22 21 0,1-21 15,21 0-15,-21 0 0,0 21 16,0 0-16,0 0 0,-22 0 0,22 0 16,0 0-16,-21 0 15,20 21-15,1-21 0,-21 21 0,21 0 16,-22 0-16,22 1 0,0 20 0,0-21 15,0 0-15,0 22 0,-1-22 16,22 0-16,0 0 0,0 0 0,0 0 16,0 1-16,0-1 0,22 0 15,-1-21-15,0 0 16,21 0-16,-21 0 0,1 0 0,-1 0 16,21 0-16,-21 0 0,22 0 15,-22 0-15,0-21 0,21 0 16,-21 21-16,1-22 0,20 1 0,-21 0 15,0-21-15,0 21 0,22-22 16,-22 22-16,0-21 0,-21-1 0,21 1 16,0 0-16,-21-1 0,22-20 15,-22 21-15,0-1 0,0 1 0,0 0 16,0 20-16,0-20 0,0 21 0,0 0 16,0 0-16,-22 21 15,22 21 1,-21 21-16,0-21 15,21 22-15,-21-1 0,21 0 0,0 22 16,-21-22-16,21 0 0,0 22 0,0-22 16,0 1-16,0-1 15,0 0-15,0-21 0,21 22 0,0-22 16,-21 0-16,21 0 0,0 0 0,1 1 16,-1-22-16,21 0 0,-21 0 15,0 0-15,1 0 0,20 0 0,-21 0 16,0 0-16,0 0 0,1-22 15,-1 1-15,0 0 0,0 0 0,0 0 16</inkml:trace>
  <inkml:trace contextRef="#ctx0" brushRef="#br1" timeOffset="26543.8">20786 14986 0,'-22'0'0,"22"-21"16,-21 21-1,21-21 1,21 21 0,1 0-16,-1 0 15,0-21-15,21 21 0,-21 0 16,1 0-16,20 0 0,-21 0 0,0 0 16,22 0-16,-22 0 0,0 0 15,0 0-15,0 0 0,0 0 0,1 0 16,-22 21-1,-22-21 1,1 0-16,-21 21 0,21-21 16,-22 0-16,22 0 0,-21 0 15,21 0-15,-22 0 0,22 0 16,-21 0-16,21 0 0,0 0 0,-1 0 16,1 0-1,0 0 32,0 0-31,21 21-16,-21-21 0,21 21 15,-21 0-15,21 1 0,0 20 0,0-21 16,-22 21-16,22 1 0,-21-1 16,0 0-16,21 1 0,0-1 0,0 0 15,-21 1-15,21 20 0,-21-42 16,21 22-16,-21-1 0,21 0 15,0 1-15,0-1 0,0-21 0,0 22 16,0-1-16,0-21 0,0 21 16,0-20-16,21-1 0,0 21 0,0-21 15,-21 0-15,21-21 0,0 22 16,22-22-16,-22 0 0,0 0 0,0 0 16,22 0-16,-22 0 0,0 0 0,21 0 15,-21 0-15,1-22 0,-1 1 16,21 0-16,-21 0 0,0 0 0,1 0 15</inkml:trace>
  <inkml:trace contextRef="#ctx0" brushRef="#br1" timeOffset="27223.98">21399 15177 0,'0'0'0,"-21"0"0,21-22 0,-21 22 16,21-21-1,0 0-15,0 0 16,21 0-1,0 21 1,1 0-16,-1 0 0,0 0 0,0 0 16,0 0-16,22 0 0,-43 21 15,21 0-15,0 0 0,-21 22 16,0-22-16,0 0 0,0 0 16,-21 0-16,0 0 0,-1 1 15,1-1-15,-21 0 0,21 0 0,-22 0 16,22 0-16,0-21 0,0 0 15,0 22-15,0-22 0,-1 0 16,44 0 15,-1-22-31,0 22 0,0-21 0,0 21 16,0 0-16,22 0 0,-22 0 16,21 0-16,-21 0 0,1 0 0,20 0 15,-21 21-15,0 1 0,0-22 16,1 21-16,-1 0 0,0 0 0,0 0 15,-21 0-15,0 1 16,0-1-16,0 0 0,0 0 16,-21 0-16,0 0 0,0 1 15,-1-22-15,-20 21 0,21-21 0,-21 0 16,20 21-16,-20-21 0,21 0 16,-21 0-16,20 0 0,1 0 0,-21 0 15,21 0-15,0 0 0,-1 0 16,1 0-16,0 0 0,0 0 0,21-21 15,0 0 1,0-1-16,0 1 16,21 21-16,0-21 0,0 0 15,1 21-15,-1-21 0</inkml:trace>
  <inkml:trace contextRef="#ctx0" brushRef="#br1" timeOffset="27787.93">22034 14880 0,'43'-21'31,"-22"21"-31,0 0 0,0 0 16,22-21-16,-22 21 0,0 0 15,21 0-15,1-21 0,-1 21 16,-21-21-16,21 21 0,1 0 0,-1 0 16,-21 0-16,0 0 0,1 0 15,-1 0-15,0 0 0,-21 21 16,0 0 0,-21 0-16,21 0 0,-21 0 15,21 1-15,-22-1 0,22 0 0,-21 0 16,21 21-16,0-20 0,0 20 15,-21-21-15,21 21 0,-21 1 16,21-22-16,0 21 0,-21 1 16,21-1-16,0 0 0,0-21 0,0 22 15,-21-1-15,21 0 0,0-20 0,0 20 16,0 0-16,0-21 0,0 22 16,0-22-16,0 21 0,0 1 0,0-22 15,0 21-15,0-21 0,0 22 16,0-22-16,0 21 0,-22-21 0,1 0 15,0 1-15,0-1 0,-21 0 0,20 0 16,-20 0-16,0-21 16,-1 21-16,22 1 0,-21-22 0,0 0 15,-1 0-15,1 0 0,0 0 16,20 0-16,-20 0 0,21 0 0,0 0 16,0 0-16,-1-22 0,1 1 15,0 21-15,0-21 16,0 21-16,0-21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4T03:55:45.8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2117 3006 0,'0'0'16,"0"-21"-16,21 21 0,0-22 15,-21 1-15,21 0 16,0 21-16,-21-21 15,21 21-15,-21-21 0,0 0 16,0-1 0,22 22-16,-22-21 0,0 0 31,0 42 0,0 0-31,0 1 0,-22-1 16,1 0-16,0 0 0,0 21 0,0 1 15,0-1-15,-1 0 16,1 1-16,-21 20 0,21 1 0,-22-1 16,22 1-16,-21-1 0,0 1 15,20-1-15,-20 1 0,0-1 0,21-20 16,-22 20-16,22-21 0,0 22 16,0-22-16,0 22 0,-1-22 0,1 0 15,0-20-15,21 20 0,0-21 16,0 0-16,21-21 31,0-21-31,1 0 16,-1 0-16</inkml:trace>
  <inkml:trace contextRef="#ctx0" brushRef="#br0" timeOffset="631.26">2857 3662 0,'0'0'0,"-148"0"32,127 0-32,0 0 15,0 0-15,0 0 0,42 0 47,21 0-47,0 0 0,1 0 0,-1 0 16,22 21-16,-22-21 0,21 0 15,1 0-15,21 0 0,-22 0 0,22 0 16,-22 0-16,22 0 0,0 0 16,-22 0-16,22 0 0,-22 0 15,1 0-15,-1 0 0,-20 0 16,-1-21-16,0 21 0,1 0 0,-22 0 16,0 0-16,0-21 0,0 21 0,0 0 15,1 0-15,-22-21 16,0-1-1,-22 1 17,1 0-32</inkml:trace>
  <inkml:trace contextRef="#ctx0" brushRef="#br0" timeOffset="1072.1">3895 3387 0,'0'0'16,"-22"0"-16,1 0 31,21 21 0,21-21-31,1 0 0,-1 21 16,0-21-16,21 0 0,-21 0 15,1 21-15,-1-21 0,0 0 16,0 0-16,0 21 0,0-21 0,1 0 16,-1 0-16,0 22 0,0-22 15,-21 21-15,0 0 16,0 0 0,0 0-16,-21-21 0,0 21 0,0 1 15,-1-1-15,1 0 0,0 0 0,0 0 16,0 0-16,-22 1 0,22 20 15,0-21-15,-21 0 0,21 0 0,-22 22 16,22-22-16,0 0 0,-21 0 16,20 0-16,1 1 0,0-1 15,0 0-15,21 0 0,-21-21 16,21 21-16,0-42 31,0 0-15</inkml:trace>
  <inkml:trace contextRef="#ctx0" brushRef="#br0" timeOffset="1699.12">5249 3090 0,'0'0'0,"-106"0"32,128 0-1,20 0-31,0-21 0,1 21 0,-1 0 15,21 0-15,22-21 0,-21 21 16,-1 0-16,22 0 0,-22-21 0,22 21 16,-22 0-16,1 0 0,-1 0 0,-20 0 15,-1 0-15,0 0 0,1 0 16,-22 0-16,0 0 0,-42 0 31,0 0-31,0 0 0,-22 0 16,22 21-16</inkml:trace>
  <inkml:trace contextRef="#ctx0" brushRef="#br0" timeOffset="1972.18">5778 3048 0,'0'0'0,"-21"0"0,21 21 47,-21 0-31,21 22-16,-21-1 0,0 0 0,21 22 15,0-1-15,0 1 0,0-1 16,0-20-16,-21 20 0,21-20 16,0 20-16,0-21 0,0 1 0,0-1 15,-22 0-15,22-20 0,0 20 16,0-21-16,0 21 0,0-20 0,0-1 16,0 0-16,-21 0 15,21-42 1,21 21-1,-21-21-15</inkml:trace>
  <inkml:trace contextRef="#ctx0" brushRef="#br0" timeOffset="2419.92">6096 3683 0,'0'0'0,"0"-21"0,0 0 15,0 0-15,0-1 16,0 1-16,0 0 16,0 0-16,0 0 0,21 0 15,0-1-15,0 22 0,1 0 16,-1 0-16,0 0 0,0 0 0,21 0 16,-20 22-16,20-1 0,-21 0 15,21 0-15,1 0 0,-22 22 16,21-22-16,-21 21 0,1-21 0,-22 22 15,0-22-15,0 21 0,0-21 16,0 22-16,0-22 0,-22 0 0,1 0 16,0 0-16,0 0 0,21 1 0,-21-22 15,0 0-15,-1 0 0,1 0 16,21-22-16,0 1 16,0 0-16,0 0 0,0 0 15,0 0-15,0-22 0,21 22 0,-21-21 16,22 21-16,-1-22 0,0 1 15,0 21-15,0-22 0,0 1 16,1 21-16,-1 0 0,21 0 0,-21-1 16,0 1-16,1 0 0,-1 21 15,0 0-15,0 0 0,0 0 0,0 0 16,1 21-16,-1-21 0,-21 21 16,21 1-16</inkml:trace>
  <inkml:trace contextRef="#ctx0" brushRef="#br0" timeOffset="4299.49">7408 3683 0,'0'0'0,"21"-21"0,-21 0 16,0 0-16,0-1 15,0-20-15,0 21 0,0 0 0,0-22 16,-21 22-16,0 0 0,0 0 0,0 0 15,0 21-15,-1 0 0,1 0 16,0 0-16,0 0 0,-21 0 0,20 0 16,1 21-16,0 21 0,-21-21 15,21 1-15,-1 20 0,1 0 0,0 1 16,0-22-16,0 21 0,21 0 16,0-20-16,0 20 0,0-21 0,0 0 15,0 22-15,21-22 0,0 0 16,0-21-16,0 21 0,1 0 15,-1-21-15,21 0 0,-21 0 0,0 0 16,1 0-16,-1 0 0,21-21 0,-21 0 16,0 21-16,1-21 0,-1 0 15,-21-1-15,21 1 0,0 0 0,0-21 16,-21 21-16,21-22 0,1 22 16,-22-21-16,0 21 0,21-1 0,-21-20 15,21 21-15,-21 0 0,0 0 16,0 42 15,0 0-31,21 0 0,-21 0 16,0 0-16,0 1 0,0-1 0,21 21 15,-21-21-15,0 0 0,0 22 0,21-22 16,-21 0-16,22 0 0,-22 0 16,21 1-16,0-1 0,-21 0 0,21-21 15,0 21-15,0 0 0,1-21 16,-1 0-16,0 0 0,0 0 15,0 0-15,0 0 0,1 0 0,-22-21 16,21 21-16,0-21 0,0 0 16,0 0-16,0-22 0,1 22 0,-1 0 15,-21 0-15,21-22 16,0 22-16,0-21 0,-21 21 0,0 0 16,21-1-16,1 1 0,-22 0 15,21 21-15,0 0 16,-21 21-1,0 0 1,0 1-16,0-1 0,0 0 16,0 0-16,0 0 0,0 0 0,0 1 15,0-1-15,21 0 0,-21 0 16,0 0-16,0 0 0,21 1 16,0-22-16,1 21 15,-1-21-15,0 0 16,0 0-16,0 0 0,0 0 15,-21-21-15,22 21 0,-1-22 16,-21 1-16,21 0 0,0 0 0,-21 0 16,21-22-16,0 22 0,-21-21 0,22 21 15,-1 0-15,-21-22 0,0 22 16,21 0-16,0 0 0,-21 0 0,21-1 16,-21 1-1,0 42 1,0 1-16,0-1 0,0 0 15,0 0-15,0 0 16,0 0-16,0 22 0,-21-22 0,21 0 16,0 0-16,0 0 0,0 22 0,0-22 15,0 0-15,0 0 16,0 0-16,21 1 0,0-1 16,1-21-16,-1 0 0,0 0 15,0 0-15,0 0 0,0 0 0,1 0 16,20 0-16,-21-21 0,0 21 0,0-22 15,1 1-15,20 0 0,-21 0 16,0 0-16,0 0 0,-21-1 0,22 1 16,-22-21-16,21 21 0,-21 0 0,0-22 15,0 22-15,0 0 16,0 0-16,0 0 0,0-1 0,-21 22 16,-1 0-16,1 0 0,0 22 15,0-22-15,21 21 16,0 0-16,0 0 0,-21 0 0,21 0 15,0 1-15,0 20 0,0-21 16,0 0-16,0 0 0,0 1 0,0-1 16,0 0-16,0 0 0,0 0 15,0 0-15,21-21 0,0 22 0,0-22 16,0 0-16,1 0 0,-1 0 0,0 0 16,0 0-16,21 0 0,-20 0 15,-1 0-15,21 0 0,-21-22 16,0 1-16,1 0 0,20 0 0,-21 0 15,0 0-15,-21-1 0,21 1 16,-21 0-16,22-21 0,-22 21 0,0-1 16,0 1-16,0 0 0,0 0 15,0 0-15,21 21 32,-21 21-17,21 0-15,0-21 16,-21 21-16,21 0 0,-21 1 0,0-1 15,0 0-15,21 0 0,-21 0 0,0 0 16,0 1-16,0-1 16,0 0-16,0 0 0,-21-21 15,21 21-15,-21-21 16,0 0 0,0-21-1,21 0 1,0 0-1,0 0-15,0 42 63,21-21-63,0 0 0,-21 21 16,21-21-16,0 0 0,1 0 15,-1 0-15,0 0 0,0 0 16,21 0-16,-20 0 0,20 0 0,-21 0 15,21 0-15,-20 0 0,20 0 16,0 0-16,-21-21 0,1 0 0,-1 21 16,21-22-16,-21 1 0,0 0 0,1 0 15,-22 0-15,0-22 0,21 22 16,-21 0-16,0 0 0,0 0 0,0 0 16,-21 21-16,-1 0 0,1 0 15,0 0-15,0 0 0,0 21 16,21 0-16,-21 0 0,21 0 15,0 0-15,0 1 0,0-1 16,0 0-16,0 0 0,21 0 16,0-21-16,0 21 0,0-21 0,0 0 15,1 22-15,-1-22 0,21 0 16,-21 0-16,0 0 0,1 0 0,-1 0 16,0 0-16,-21-22 0</inkml:trace>
  <inkml:trace contextRef="#ctx0" brushRef="#br0" timeOffset="4763.14">11599 3027 0,'0'0'0,"-21"-21"16,21 0-16,-21-1 0,0 22 0,21-21 15,-21 21 1,-1 43 0,22-22-16,0 21 0,0 0 15,0 22-15,-21-22 0,21 22 0,0-1 16,0 1-16,0-22 0,0 22 0,0-22 16,0 0-16,0 1 15,0-1-15,21 0 0,-21-21 0,22 22 16,-22-22-16,21 0 0,-21 0 0,0 0 15,21 1-15,-21-1 0,21-21 16,-21 21-16</inkml:trace>
  <inkml:trace contextRef="#ctx0" brushRef="#br0" timeOffset="5107.46">11493 3217 0,'0'0'0,"0"-42"0,0 21 0,0 0 15,0 0-15,0-22 0,0 22 16,0 0-16,22 0 0,-22 0 0,21-1 16,0 22-16,0-21 0,21 21 15,-20 0-15,-1-21 0,21 21 0,-21 0 16,22 0-16,-22 0 0,0 21 15,0 0-15,0 1 0,-21-1 0,0 21 16,0 0-16,0 1 0,-21-1 0,0 0 16,-21 1-16,20-22 0,-20 21 15,0 1-15,21-22 0,-22 0 0,22 21 16,-21-21-16,21-21 0,21 22 16,-22-1-16,1-21 15,21 21-15,21-21 16,1 0-16,-1 0 15,0 0-15,21 0 0,-21 0 0,22 0 16,20-21-16</inkml:trace>
  <inkml:trace contextRef="#ctx0" brushRef="#br0" timeOffset="5692.27">12573 3514 0,'0'0'0,"-21"0"0,21 21 0,-21-21 15,21 21 1,21-21 0,0 0-16,0 21 0,21-21 15,1 0-15,20 0 0,1 0 0,20 21 16,1-21-16,21 0 0,0 0 15,-22 0-15,22 0 0,-21 0 16,0 0-16,-22-21 0,22 0 0,-22 21 16,-20-21-16,-1 21 0,0-21 15,-21 0-15,1 21 0,-22-22 0,0 1 16,0 0-16,-22 21 0,1-21 16,0 0-16,-21 0 0,21-1 0,-22 22 15,22-21-15,-21 0 0,21 21 16,-22 0-16,22 0 0,0 0 0,0 0 15,42 21 17,0-21-32,0 21 0,0-21 15,1 0-15,-1 0 0,21 0 16,-21 22-16,22-22 0,-22 0 0,21 0 16,-21 0-16,0 0 0,1 0 0,-1 21 15,-21 0-15,21-21 0,-21 21 16,0 0-16,0 0 0,-21 22 0,-22-22 15,22 0-15,0 0 0,-21 0 16,21 1-16,-1 20 0,-20-21 0,21 0 16,0 0-16,0 1 0,-1-22 0,1 21 15,21 0-15,-21 0 16,21 0-16,21-21 16,0 0-16,1 0 15,20 0-15,-21 0 0</inkml:trace>
  <inkml:trace contextRef="#ctx0" brushRef="#br0" timeOffset="6063.05">15409 3048 0,'0'0'0,"0"-21"0,0-64 32,-21 64-32,0 21 0,0 0 15,-22 0-15,1 21 0,0-21 16,-1 21-16,-20 22 0,21-22 0,-1 21 16,1 22-16,0-22 0,-1 0 15,22 22-15,0-22 0,0 1 0,21-1 16,0 0-16,0 1 0,0-22 0,21 0 15,0 21-15,0-21 0,22-21 16,-1 22-16,0-22 0,1 0 0,20 0 16,1 0-16,-22 0 0,21 0 15,1 0-15,-22 0 0,22-22 16,-22 22-16,0-21 0,1 0 0,-1 21 16,-21-21-16,22 0 0,-22 0 15,-21-1-15</inkml:trace>
  <inkml:trace contextRef="#ctx0" brushRef="#br0" timeOffset="7263.43">1693 5588 0,'0'0'0,"21"-21"0,-21 0 15,0 0-15,0-1 16,0 1-16,22 21 0,-22-21 16,0 0-16,0 0 15,0 0-15,0 42 31,0 0-31,0 21 16,-22-21-16,1 22 0,0 20 16,0-20-16,-21 20 0,20 1 0,-20-1 15,0 1-15,-22-22 0,22 21 16,0 1-16,-22-1 0,22 1 16,-1-1-16,1-20 0,0 20 0,-1-20 15,22 20-15,0-21 16,0-20-16,0 20 0,21-21 0,0 0 15,21-42 17,0 0-32,-21-21 0,21-1 15,22 1-15</inkml:trace>
  <inkml:trace contextRef="#ctx0" brushRef="#br0" timeOffset="7595.24">2053 5249 0,'0'0'0,"0"22"16,0 20 0,0-21-16,-21 21 0,0 1 15,0 20-15,-1-20 0,-20 20 0,21 22 16,-21-22-16,20 1 0,-20-1 15,0 22-15,-22-22 0,22 1 0,0 21 16,-1-22-16,-20 1 0,20-1 16,1 1-16,0-22 0,-1 0 15,22 1-15,0-1 0,0-21 16,0 0-16,21 0 0,0 1 0,21-22 31,0-22-31,0 1 16,0 0-16,1 0 0,-1 0 15,21-22-15,-21 22 0</inkml:trace>
  <inkml:trace contextRef="#ctx0" brushRef="#br0" timeOffset="8466.79">3429 5948 0,'0'0'16,"-42"0"-16,20 0 0,-20-21 0,21 21 15,0-21-15,0 21 0,-1-22 16,1 22-16,21-21 0,0 0 16,0 0-1,43 21-15,-22 0 16,42 0-16,-20 0 0,20 0 15,1 0-15,20 0 0,-20 0 0,20 0 16,-20 0-16,21 0 0,-1 0 16,-20 0-16,20 0 0,-20 0 0,21 0 15,-1 0-15,-20 0 0,20 0 16,-20 0-16,-1 0 0,1 0 0,-22 0 16,1 0-16,-22 0 0,0 0 15,0 0-15,-21-21 16,-21 21-16,0-21 15,-22-1-15,1 22 0,0-21 16,-1 21-16,-20-21 0,21 21 0,-22-21 16,22 0-16,-1 21 0,1-21 15,0 21-15,21-22 0,-1 22 0,1-21 16,21 0-16,-21 21 0,21-21 16,0 0-16,21 21 0,0 0 15,22 0-15,-22-21 0,21 21 16,22 0-16,-22 0 0,0 0 0,1 21 15,20 0-15,-20 0 0,-22 0 16,21 0-16,-21 22 0,0-1 16,-21 0-16,0 1 0,0-1 0,0 0 15,-21 22-15,-21-22 0,0 1 16,-1-1-16,-20 0 0,20 1 0,-20-22 16,-1 21-16,22 0 0,0-20 0,-1-1 15,1 21-15,21-21 0,0-21 16,21 21-16,0-42 15,0 0-15</inkml:trace>
  <inkml:trace contextRef="#ctx0" brushRef="#br0" timeOffset="8872.45">5292 5313 0,'21'0'16,"0"0"0,21-21-16,1 21 0,-1-21 0,21 21 15,1-22-15,-1 22 0,1 0 16,-1-21-16,22 21 0,-21-21 0,-1 21 16,1-21-16,-22 0 0,21 21 0,-20-21 15,-1 21-15,0 0 0,-20 0 16,-1 0-16,0-22 0,-42 22 31,0 0-31,-22 0 0,22 0 16,-21 0-16</inkml:trace>
  <inkml:trace contextRef="#ctx0" brushRef="#br0" timeOffset="9115.31">5927 5165 0,'-22'0'0,"22"21"16,0 0-1,0 0-15,0 0 0,-21 1 16,21-1-16,0 21 0,0 0 0,0 1 16,0-1-16,0 0 15,0 22-15,0-1 0,-21 1 0,21-1 16,-21-20-16,21 20 0,0-20 0,0 20 16,-21-21-16,21 1 0,-21-22 15,21 21-15,0-21 0,0 1 0,0-1 16,0 0-16,21-21 31,0-21-31,0 0 0</inkml:trace>
  <inkml:trace contextRef="#ctx0" brushRef="#br0" timeOffset="9533.08">6202 5736 0,'0'0'0,"0"-21"0,-21-21 32,21 21-32,21-1 15,0 22-15,0 0 0,0 0 0,0 0 16,1 0-16,-1 0 0,21 0 16,-21 0-16,0 22 0,22-1 0,-22 0 15,21 0-15,-21 0 0,1 22 16,-1-22-16,0 21 0,0-21 15,-21 0-15,0 22 0,0-22 0,0 0 16,0 0-16,0 0 0,-21 1 16,0-1-16,0-21 0,-1 0 15,1 0 1,21-21 0,0-1-16,0 1 0,0 0 15,0 0-15,0 0 0,21-22 16,-21 22-16,22 0 0,-1-21 0,0-1 15,0 22-15,0-21 0,0 21 0,1-22 16,-1 22-16,0 0 0,0 0 16,0 0-16,0 21 0,1 0 15,-1 0-15,0 0 0,21 0 16</inkml:trace>
  <inkml:trace contextRef="#ctx0" brushRef="#br0" timeOffset="11027.73">7408 5884 0,'0'0'0,"21"0"0,1-21 15,-1 21-15,-21-21 0,21 0 0,0 0 16,-21 0-16,0-1 0,21 1 0,-21 0 16,0 0-16,0-21 0,0 20 15,0-20-15,0 21 0,-21-21 16,0 20-16,0 1 0,0 0 0,-1 21 15,1 0-15,-21 0 16,21 0-16,0 0 0,-1 21 0,1 22 16,0-22-16,0 21 0,0 0 15,0 1-15,-1-1 0,1 0 0,0 1 16,21-1-16,0-21 0,0 22 0,0-1 16,0-21-16,0 0 0,0 0 15,21 1-15,0-22 0,1 0 0,-1 0 16,0 0-16,0 0 0,0 0 15,0 0-15,1-22 0,-1 1 16,0 0-16,0 0 0,0 0 0,-21-22 0,0 22 16,21-21-16,-21 21 15,22-22-15,-22 1 0,21 21 0,-21-21 16,0-1-16,0 22 0,0 0 0,0 0 16,21 21-16,-21 21 15,0 0-15,0 21 16,21-20-16,-21 20 0,0-21 15,21 21-15,0-20 0,-21 20 0,22-21 16,-1 21-16,-21-20 0,21-1 0,0 0 16,0 0-16,0 0 15,1-21-15,-1 21 0,0-21 0,0 22 16,0-22-16,0 0 0,1 0 0,-1 0 16,0 0-16,0-22 0,0 1 15,0 0-15,1 0 0,-22 0 0,21-22 16,0 22-16,0-21 0,-21 21 0,21-22 15,0 1-15,-21 21 0,0-21 16,22 20-16,-1 1 0,-21 0 0,0 0 16,21 21-1,-21 21 1,0 0-16,0 0 0,21 1 0,-21 20 16,0-21-16,0 0 15,0 0-15,0 22 0,0-22 0,0 0 16,0 0-16,21 0 0,-21 1 0,21-1 15,-21 0-15,22 0 0,-1-21 16,0 21-16,0-21 0,0 0 16,0 0-16,1 0 0,-1 0 15,-21-21-15,21 0 0,0 21 16,0-21-16,0 0 0,1-22 0,-1 22 16,-21 0-16,21-21 0,-21-1 15,21 22-15,-21-21 0,0 21 0,0-1 16,21 1-16,-21 0 0,0 0 0,21 21 15,-21-21-15,0 42 32,0 0-32,0 0 0,0 0 15,0 22-15,0-22 0,0 0 16,0 21-16,0-20 0,22-1 0,-22 0 16,21 21-16,-21-21 0,0 1 0,21-1 15,-21 0-15,21 0 0,0-21 16,0 21-16,1-21 0,-1 0 0,0 0 15,0 21-15,0-21 0,0 0 0,1 0 16,20 0-16,-21-21 0,0 0 16,0 0-16,1 21 0,-1-42 0,0 20 15,0 1-15,-21-21 0,0 21 16,21-22-16,-21 22 0,21-21 16,-21 21-16,0 0 0,0-1 0,0 1 15,0 42 1,0 1-1,0-1-15,0 0 0,0 0 16,0 21-16,0-20 0,0-1 16,0 0-16,0 0 0,0 0 15,0 0-15,0 1 0,22-22 0,-1 21 16,0-21-16,0 21 16,0-21-16,0 0 0,1 0 15,-1 0-15,0 0 0,0 0 16,0 0-16,0-21 0,1 0 15,-1-1-15,0 1 0,0 0 0,0 0 16,0 0-16,-21-22 0,22 22 0,-22 0 16,21-21-16,-21 21 0,21-1 15,0 1-15,0 21 0,-21-21 0,21 21 16,1 0-16,-22 21 16,21 0-1,-21 1-15,0-1 0,0 0 16,0 0-16,21 0 15,-21 0-15,0 1 16,21-1 0,0-21-1,0 0-15,1 0 16,-1 0-16,0 0 0,0 0 16,0 0-16,0 0 15,-21 21 1,0 0-16,0 0 15,-21-21-15,21 21 0,-21-21 16,0 0 0,0 0-16,21-21 15</inkml:trace>
  <inkml:trace contextRef="#ctx0" brushRef="#br0" timeOffset="11499.45">11409 5355 0,'0'0'0,"0"-21"0,0-21 0,0 21 0,0-22 15,0 22-15,0-21 16,0 21-16,0-1 0,0 1 0,-21 21 15,-1 0-15,22 43 16,0-22-16,-21 21 16,21 0-16,-21 22 0,21-22 0,0 22 15,0-1-15,0-20 0,-21 20 16,21-21-16,0 22 0,0-22 0,0 1 16,-21-1-16,21-21 0,0 0 0,0 22 15,0-22-15,0 0 16,0 0-16,21-42 31,-21 0-15,0 0-16</inkml:trace>
  <inkml:trace contextRef="#ctx0" brushRef="#br0" timeOffset="11787.3">11261 5355 0,'0'0'0,"0"-42"0,0 0 0,21-1 0,0 1 15,0 0-15,21 20 0,-20-20 0,20 21 16,0-21-16,1 20 0,-1 1 16,0 21-16,1 0 0,-1 0 0,0 0 15,1 21-15,-1 1 0,0 20 16,-21 0-16,1 1 0,-22-1 16,0 0-16,0 1 0,0-1 15,-22 0-15,-20 1 0,0-22 0,21 21 16,-43-21-16,22 22 0,-1-22 0,1 0 15,0 0-15,21 0 0,-22 0 16,22-21-16,21 22 0,0-1 31,21-21-31,22 0 0,-22 0 16,0 0-16,21-21 0,-21 21 0</inkml:trace>
  <inkml:trace contextRef="#ctx0" brushRef="#br0" timeOffset="12279.01">12128 5694 0,'0'0'0,"0"21"15,22-21 1,-1 0-16,0 0 0,21 0 0,1 0 15,-1 0-15,21 0 0,-20 0 16,20 0-16,1 0 0,20 0 0,1 0 16,0 0-16,21 0 0,-1 0 15,1 0-15,0 0 0,-21 0 16,21 0-16,-22-21 0,-20 21 0,20 0 16,-41-21-16,20 21 0,-42 0 15,22-21-15,-43-1 0,0 1 16,-21 21-16,-22-21 0,22 0 15,-21 21-15,-22-21 0,22 21 0,-22 0 16,22-21-16,0 21 0,-1 0 0,1 0 16,21 0-16,0 0 0,21-22 15,21 22 1,21 0-16,-21 0 0,22 0 16,-22 0-16,21 0 15,-21 0-15,22 0 0,-1 0 0,-21 22 16,0-22-16,22 21 0,-22 0 15,-21 0-15,0 0 0,0 0 0,0 1 16,0-1-16,0 0 0,0 0 0,-21 0 16,-22 0-16,22 1 0,-21-1 15,0 0-15,-1-21 0,1 21 0,21-21 16,-22 0-16</inkml:trace>
  <inkml:trace contextRef="#ctx0" brushRef="#br0" timeOffset="13900.41">14774 5609 0,'0'0'0,"21"0"0,1-21 0,-1 0 15,21 0-15,-21 21 0,0-21 0,22-1 16,-22 1-16,0 0 0,0-21 0,-21 21 16,0-1-16,0 1 0,0 0 15,0 0-15,-42 0 0,21 0 0,0-1 16,-22 1-16,1 21 0,0 0 16,20 0-16,-20 0 0,0 21 15,-1 1-15,1-1 0,21 0 0,0 0 16,-22 21-16,22-20 0,0 20 15,21-21-15,0 21 0,-21 1 0,21-22 16,0 0-16,0 21 0,0-20 16,21-1-16,-21 0 0,21-21 0,0 21 15,1-21-15,-1 0 0,0 0 0,0 0 16,0 0-16,22 0 0,-22 0 16,0 0-16,0 0 0,0-21 0,0 0 15,1 0-15,-1-1 16,0 1-16,0 0 0,0 0 0,-21-21 0,21 20 15,-21 1-15,22 0 0,-1 0 16,-21 0-16,0 0 0,0-1 16,21 22-16,0 0 0,-21 22 15,0-1-15,0 0 0,0 21 16,0-21-16,0 1 0,0 20 16,0-21-16,0 0 0,21 0 0,-21 1 15,21-1-15,-21 0 0,22 0 16,-1-21-16,0 21 0,0-21 15,0 0-15,22 0 0,-22 0 0,0 0 16,21 0-16,-21-21 0,1 21 16,20-21-16,-21 0 0,0 0 0,0-1 15,22 1-15,-43 0 16,21 0-16,0 0 0,0-22 0,-21 22 16,0 0-16,0 0 0,0 42 31,0 0-31,0 0 15,0 1-15,0-1 0,0 0 16,0 0-16,0 0 0,-21 0 16,21 1-16,21-44 47,0 22-47,-21-21 15,22 21-15,-1-21 0,0 0 16,0 0-16,0 0 0,0-1 15,1 1-15,-22 0 16,21 21-16,0 0 0,-21 21 16,0 0-1,0 1-15,0-1 0,0 0 16,0 0-16,21 0 0,-21 0 16,21 1-16,0-1 15,1-21 1,-1 0-16,0 0 15,0 0-15,0 0 16,0 0-16,-21-21 0,22 21 16,-1-22-16,0 1 0,-21 0 15,21 21-15,0-21 0,-21 0 0,21 0 16,1-1-16,-1 1 16,0 21-16,0 0 15,-21 21-15,0 1 16,0-1-16,0 0 15,0 0-15,0 0 0,0 0 16,21 1-16,0-1 16,1 0-16,-1-21 0,0 0 15,0 0-15,0 0 0,0 0 16,1 0-16,-1 0 0,21 0 16,-21-21-16,0 21 0,1-21 0,-1 21 15,0-22-15,0 1 0,0 0 16,-21 0-16,21 21 0,-21-42 0,22 20 15,-22 1-15,0 0 0,0 0 16,21 0-16,-21 0 0,0 42 31,0 0-15,-21 0-16,21 21 0,0-20 0,0 20 16,-22-21-16,22 21 0,-21 1 0,21-1 15,-21 0-15,21 1 0,0-1 16,0 0-16,0 1 0,0-1 15,0 0-15,21 1 0,-21-1 0,21-21 16,-21 22-16,0-1 0,0 0 16,0 1-16,0-1 0,0-21 0,-21 21 15,0 1-15,0-1 0,0-21 0,-22 0 16,22 22-16,-21-22 0,0-21 16,20 21-16,-20 0 0,0-21 0,-1 0 15,1 0-15,0 0 0,-1 0 0,1-21 16,0 0-16,-1 0 0,22-22 15,-21 22-15,21-21 0,21 0 16,0 20-16,0-20 0,0 0 0,0 21 16,0-22-16,21 1 0,0 0 15,0 20-15,22-20 0,-1 0 0,0-1 16</inkml:trace>
  <inkml:trace contextRef="#ctx0" brushRef="#br0" timeOffset="14719.43">17187 5228 0,'0'0'0,"-21"0"0,-21 0 0,21 0 16,-1 0-16,1 0 0,-21 0 16,21 21-16,0 1 0,-1-1 0,1 0 15,0 21-15,0-21 0,21 22 0,0-1 16,0 0-16,0 1 0,0-22 15,0 21-15,0 1 0,21-22 0,-21 0 16,21 0-16,0 0 0,22 0 16,-22-21-16,0 0 0,21 0 0,-20 0 15,20 0-15,0 0 0,-21 0 16,22-21-16,-1 0 0,0 0 0,-20 0 16,20 0-16,-21-22 0,21 1 15,-20 21-15,-1-22 0,0 1 16,0 0-16,0-22 0,0 22 0,1 0 15,-1-1-15,-21 22 0,0-21 16,21 21-16,-21 42 16,-21 0-16,0 21 15,-1-21-15,22 22 0,-21-1 16,0 0-16,0 1 0,0-1 0,21-21 16,0 22-16,0-1 0,0 0 15,0-21-15,0 1 0,0-1 0,0 0 16,0 0-16,0 0 0,21-21 47,0-21-47,0 0 15,-21 0-15,21 0 0,1-1 0,-1-20 16,0 21-16,0 0 0,0 0 0,0-1 16,1 1-16,-1 21 15,-21 21-15,0 1 16,0-1-16,0 0 0,0 0 15,0 0-15,0 0 0,0 1 0,0-1 16,0 0-16,0 0 0,0 0 0,21 0 16,0-21-1,0 0-15,0 0 16,1 0-16,-1 0 16,0-21-16,0 21 0,-21-21 0,21 0 15,0 0-15,1 0 0,-22-1 0,21 1 16,0 0-16,0 0 0,0 0 15,-21 0-15,21 21 16,-21 21 0,0 0-16,0 0 15,0 0-15,0 0 0,-21 1 0,21-1 16,0 0 0,0 0-16,0-42 46,0 0-46</inkml:trace>
  <inkml:trace contextRef="#ctx0" brushRef="#br0" timeOffset="14908.33">18140 5249 0,'0'0'0,"-21"0"0,-1 0 0,1 0 16,0 0-16,0 0 15,21 22 17,21-22-17,0 0-15,0 0 16,1 0-16,-1-22 0</inkml:trace>
  <inkml:trace contextRef="#ctx0" brushRef="#br0" timeOffset="15152.18">18500 5080 0,'-22'0'0,"1"21"0,0 0 16,0 1-16,0-1 15,0 0-15,-1 0 0,1 0 0,0 22 16,0-22-16,21 21 0,-21-21 16,21 22-16,-21-22 0,21 21 0,0-21 15,-22 22-15,22-1 0,0-21 0,-21 21 16,21-20-16,0 20 0,0-21 15,-21 0-15,21 0 0,0 1 0,0-1 16,0 0-16,21-21 16,0 0-16,1 0 0,-1 0 15,21 0-15,0 0 0,1 0 0,20-21 16</inkml:trace>
  <inkml:trace contextRef="#ctx0" brushRef="#br0" timeOffset="15678.88">19008 5567 0,'0'0'0,"-22"-85"31,1 64-31,0 21 16,0 0-16,0 0 0,0 0 0,-1 0 16,1 0-16,0 21 0,0-21 15,-21 21-15,20 1 0,1 20 0,0-21 16,-21 0-16,42 0 0,-21 1 15,21-1-15,-22 0 0,22 0 16,0 0-16,0 0 0,0 1 16,22-1-16,-1-21 0,0 0 15,0 0-15,0 0 0,0 0 0,22 0 16,-22 0-16,0 0 0,0 0 16,0-21-16,1 21 0,-1-22 0,21 1 15,-21 0-15,0-21 0,1 21 0,-1-22 16,0 22-16,0-21 0,0-1 15,0 1-15,1 0 0,-1-1 0,0-20 16,0 21-16,0-1 0,0 1 16,1 0-16,-22 20 0,0-20 0,0 21 15,-43 21 1,22 21 0,0 0-16,0 0 0,0 1 0,-1 20 15,1-21-15,21 21 0,0 1 16,-21-22-16,21 21 0,0 1 0,0-1 15,0-21-15,0 21 0,21-20 0,0 20 16,1-21-16,-1 0 0,0 22 16,21-22-16,1-21 0,-1 21 0,0 0 15,1-21-15,-22 0 0,21 0 16,0 0-16,-20 0 0,-1 0 0,0 0 16,0 0-16,0-21 0,0 0 0</inkml:trace>
  <inkml:trace contextRef="#ctx0" brushRef="#br0" timeOffset="15871.77">20024 5673 0,'0'0'16,"-22"0"-1</inkml:trace>
  <inkml:trace contextRef="#ctx0" brushRef="#br1" timeOffset="67491.78">3746 8530 0,'-21'0'0,"0"0"16,0-21-1,0 21-15,0 0 16,-1 0-16,1 0 15,0 0-15,42 0 63,0 0-63,1 21 0,-1-21 0,21 0 16,-21 0-16,22 0 0,-1 0 15,0 0-15,1 0 0,-1 0 0,21 0 16,1 0-16,-1 0 0,1 0 0,-1 0 15,1 0-15,21 0 16,-22 0-16,1 0 0,-1 0 0,1 0 16,-1 0-16,1 0 0,-22 0 0,0 0 15,1 0-15,-1 0 0,-21 0 16,0 0-16,0-21 0,-21 0 31,-21 21-15,0 0-16,0 0 0,0 0 0,21-21 15,-21 21-15,-1 0 0,-20-21 16,21 21-16,0-22 0,0 22 0</inkml:trace>
  <inkml:trace contextRef="#ctx0" brushRef="#br1" timeOffset="67779.72">4572 8382 0,'0'0'0,"-21"0"31,21 21-31,21-21 16,0 0-1,21 0-15,-20 0 0,20 0 16,0 21-16,1-21 0,-1 0 0,0 0 16,1 0-16,-1 0 0,-21 0 0,0 0 15,22 22-15,-22-22 0,-21 21 16,0 0-16,0 0 16,0 0-16,0 0 0,-21-21 0,-22 22 15,22-1-15,-21 21 16,-1-21-16,1 0 0,0 1 0,-1-1 15,1 21-15,0-21 0,-1 0 0,22 1 16,-21 20-16,21-21 0,0 0 16,-1-21-16,22 21 0,0 1 0</inkml:trace>
  <inkml:trace contextRef="#ctx0" brushRef="#br1" timeOffset="68407.39">6435 8340 0,'0'0'15,"0"-21"-15,0-1 0,0 1 16,0 0-16,0 0 16,0 0-16,21 0 15,-21-1-15,0 1 0,0 0 16,0 0-16,-21 21 15,-1-21-15,1 21 0,0 0 0,0 0 16,-21 0-16,20 21 0,1 0 0,-21 0 16,21 22-16,-22-22 0,22 21 15,0-21-15,-21 22 0,21-1 0,-1-21 16,1 21-16,21 1 0,0-22 0,-21 21 16,21 1-16,0-22 0,0 21 15,0-21-15,0 0 0,21 22 0,0-22 16,1 0-16,-1 0 0,21 0 15,-21-21-15,22 22 0,-22-22 16,21 0-16,0 0 0,1 0 0,-1 0 16,22-22-16,-22 1 0,0 21 15,22-21-15,-22-21 0,0 21 0,22-1 16,-22-20-16,1 0 0</inkml:trace>
  <inkml:trace contextRef="#ctx0" brushRef="#br1" timeOffset="68888.11">7091 8001 0,'0'0'0,"0"-106"16,0 127 15,0 1-31,0 20 0,0-21 16,-21 21-16,21 1 0,-22-1 0,22 22 16,-21-22-16,21 0 0,0 1 0,-21-1 15,0 0-15,21 1 0,-21-1 16,21 0-16,0-21 0,0 22 0,-21-22 15,21 0-15,0 0 0,-22 0 0,22 1 16,0-1 0,0-42-1,0-1 1,0 1-16,0 0 0,0 0 16,0 0-16,0-22 0,0 22 15,22 0-15,-1-21 0,0 21 16,0-1-16,0-20 0,0 21 0,1 0 15,20 0-15,-21 21 0,0-22 0,0 22 16,22 0-16,-22 0 0,0 0 16,0 22-16,0-1 0,-21 0 0,22 0 15,-22 0-15,21 0 0,-21 1 0,0 20 16,0-21-16,0 0 0,0 0 16,0 1-16,0-1 0,0 0 0,0 0 15,0 0-15,0 0 0,0 1 16,21-44 15,0 1-31,0 0 16,0 0-16,1 0 0,-1 0 15,0-1-15</inkml:trace>
  <inkml:trace contextRef="#ctx0" brushRef="#br1" timeOffset="69110.98">7747 8255 0,'0'42'15,"0"-20"1,0-1-16,0 0 0,0 0 0,0 0 16,-21 0-16,21 1 0,-21-1 0,21 0 15,0 0-15,0 0 16,-22 0-16,22 1 0,0-1 16,0 0-16,22-21 46,-22-21-46,0 0 16,21 21-16,-21-22 0</inkml:trace>
  <inkml:trace contextRef="#ctx0" brushRef="#br1" timeOffset="69467.78">7810 8086 0,'0'0'0,"0"-21"15,0-1-15,0 1 0,-21 0 0,0 21 16,0 0-16,0 0 15,0 0-15,21 21 16,-22-21-16,22 21 0,0 1 0,0-1 16,0 0-16,0 0 0,0 0 15,0 0-15,22-21 0,-1 0 0,-21 22 16,21-22-16,0 0 0,0 0 16,0 0-16,1 0 0,-1-22 0,0 22 15,0-21-15,0 0 0,0 0 0,-21 0 16,0 0-16,22-1 0,-22 1 15,0-21-15,0 21 0,0 0 16,-22-1-16,1 1 0,0 21 16,0 0-16,-21 0 0,20 0 15,1 0-15,0 0 0,0 21 0,0 1 16,0-1-16,-1 0 0,22 0 0,0 21 16,0-20-16,0-1 0,0 0 15,0 0-15,0 0 0,0 0 0,22 1 16,-1-22-16,0 0 0,0 0 0,21 0 15</inkml:trace>
  <inkml:trace contextRef="#ctx0" brushRef="#br1" timeOffset="69723.64">8340 7832 0,'0'0'15,"0"-21"-15,0-1 0,0 44 31,0-1-31,-22 0 0,22 0 16,-21 21-16,21 1 0,-21-1 0,21 0 16,0 22-16,-21-22 0,0 22 15,0-22-15,21 0 0,-22 1 0,1-1 16,21 0-16,-21 1 0,21-22 16,0 0-16,0 21 0,0-20 0,0-1 15,0 0-15,21-21 16,0 0-16,1 0 15,-1 0-15,0 0 0</inkml:trace>
  <inkml:trace contextRef="#ctx0" brushRef="#br1" timeOffset="70244.32">8932 8340 0,'0'0'0,"21"-21"0,1-1 16,-22 1-16,0 0 0,0 0 15,0 0-15,0 0 0,-22-1 16,1 22-16,0 0 0,0 0 0,-21 0 16,20 0-16,-20 22 0,21-22 15,-21 21-15,20 21 0,-20-21 0,21 0 16,-21 22-16,20-22 0,1 21 16,0-21-16,0 22 0,21-22 0,0 0 15,0 21-15,0-20 0,0-1 0,0 0 16,21 0-16,0 0 15,0-21-15,1 0 0,-1 0 0,21 0 16,-21 0-16,0 0 0,22 0 16,-22-21-16,21 21 0,-21-21 0,22-21 15,-22 20-15,0 1 0,0-21 16,22 0-16,-22-1 0,0 1 0,0-22 16,-21 1-16,21 21 0,0-22 15,-21 1-15,22-1 0,-22 1 0,0 20 16,0 1-16,0 0 0,0-1 0,0 22 15,0 0-15,0 0 0,0 0 16,0 42 0,0 0-16,-22 21 0,1 1 15,21-1-15,-21 21 0,21 1 16,0-1-16,0 1 0,0-1 16,0-20-16,0 20 0,0-20 0,0-1 15,21 0-15,-21 1 0,21-1 16,1-21-16,-1 0 0,-21 0 0,21 1 15,0-22-15,-21 21 0,21-21 0,0 0 16,1 0-16,-1 0 0,0 0 16</inkml:trace>
  <inkml:trace contextRef="#ctx0" brushRef="#br1" timeOffset="70747.03">11070 7599 0,'0'0'0,"0"-21"0,-21 0 15,0-1-15,0 22 0,-1 0 16,1 0-16,0 0 0,0 0 15,0 22-15,21-1 0,-21 0 16,-1 0-16,22 21 0,-21 1 0,21-1 16,0 22-16,0-22 0,0 21 15,0-20-15,0 20 0,-21 1 0,21-22 16,0 0-16,-21 1 0,21-1 0,0 0 16,0-20-16,0-1 0,0 0 15,0 0-15,0 0 0,0 0 16,21-21-1,0-21-15,0 21 16,1-21-16,-1-21 0,0 21 16,21-1-16</inkml:trace>
  <inkml:trace contextRef="#ctx0" brushRef="#br1" timeOffset="71114.82">11324 7895 0,'0'43'31,"0"-22"-15,-21 21-16,0-21 0,0 22 0,21-1 16,-22-21-16,1 21 0,0-20 15,21 20-15,-21-21 0,21 0 0,-21 22 16,21-22-16,0 0 0,0 0 16,21-21-16,0 0 0,0 0 15,0 0-15,22 0 0,-22 0 0,21 0 16,1-21-16,-1 0 0,0 0 0,-21-1 15,22 1-15,-22 0 0,0 0 16,0-21-16,0 20 0,-21-20 0,0 21 16,0-21-16,0 20 0,0 1 0,-21-21 15,0 21-15,0 21 16,-21-21-16,20 21 0,1 0 0,-21 0 16,21 0-16,-22 0 0,22 0 0,0 0 15,0 21-15,0-21 0,0 0 16,21 21-16,-22-21 0</inkml:trace>
  <inkml:trace contextRef="#ctx0" brushRef="#br1" timeOffset="71343.69">10668 7832 0,'0'0'0,"-21"0"0,0 0 0,-1 0 16,44 0 0,-1 0-16,0 0 15,21 0-15,1 0 0,-1 0 0,0-21 16,22 21-16,-1-22 0,-20 22 16,41 0-16,-20-21 0,-22 21 0,22 0 15,-1 0-15,-21-21 0,1 21 0,-22 0 16,0 0-16,0-21 0,0 21 15,1 0-15</inkml:trace>
  <inkml:trace contextRef="#ctx0" brushRef="#br1" timeOffset="71963.33">13102 7895 0,'0'0'0,"0"-21"15,0 0-15,0 0 0,0 0 0,0-1 16,0 1-16,0 0 0,0 0 15,0 0-15,-21 0 0,21-1 16,0 44 0,0-1-1,0 0-15,0 21 0,0 1 0,0-1 16,0 21-16,0-20 0,0 20 16,0 1-16,0 20 0,-21-20 0,21-1 15,0 22-15,0 0 0,-21-1 0,-1 22 16,22-21-16,-21 21 0,0 0 15,0-1-15,0 1 0,0 0 16,-22 0-16,22-21 0,0 20 0,-21-20 16,20 0-16,1-1 0,0-20 0,0-1 15,21 1-15,-21-22 0,0 22 0,21-22 16,-22-21-16,22 0 0,0 1 16,0-1-16,-21-21 0,0 21 0,21-42 15,0 0-15,0-22 0,0 1 16,0-22-16,0 1 0,0-1 0,0-20 15</inkml:trace>
  <inkml:trace contextRef="#ctx0" brushRef="#br1" timeOffset="72343.48">12954 7959 0,'0'0'0,"-42"-43"0,-85-84 31,105 106-31,1 0 0,21 0 16,0 0-16,0 0 16,21-1-16,1 1 15,-1 21-15,0 0 0,21 0 16,1 0-16,-1 0 0,21 0 0,-20 0 16,20 0-16,1 0 0,-22 21 15,22-21-15,-22 22 0,-21-1 16,21 0-16,-20 0 0,-22 21 0,0-20 15,0-1-15,0 21 0,-22-21 0,-20 0 16,0 22-16,-1-22 0,1 0 16,0 0-16,-22 0 0,22 1 0,0-1 15,-1-21-15,1 21 0,21-21 16,0 0-16,-22 0 0,22 0 16,42 0-1,0 0 1,1-21-16,20 0 0,0 21 15,-21-22-15,22 1 0</inkml:trace>
  <inkml:trace contextRef="#ctx0" brushRef="#br1" timeOffset="72884.28">14076 7789 0,'0'0'0,"0"-21"16,0 0-16,0 0 0,0 0 16,0 0-16,0-1 0,-21 1 0,-1 21 15,1-21-15,0 21 0,0 0 16,0 0-16,0 0 0,-22 0 16,22 21-16,-21 0 0,-1 1 0,1-1 15,0 0-15,21 21 0,-22-21 0,22 22 16,0-1-16,0 0 0,0-20 15,21 20-15,0-21 0,0 0 0,0 22 16,0-22-16,0 0 0,21-21 16,-21 21-16,21 0 0,0-21 0,0 0 15,0 0-15,1 0 0,-1 0 0,0 0 16,21 0-16,-21 0 0,1 0 16,20-21-16,-21 0 0,21 0 15,-20 0-15,-1-1 0,21-20 0,-21 21 16,22 0-16,-22 0 0,0-1 15,0 1-15,-21 0 0,0 42 32,0 0-32,0 1 0,-21-1 15,21 0-15,0 21 0,0-21 0,0 22 16,-21-22-16,21 0 0,0 0 0,0 0 16,0 1-16,0-1 0,0 0 15,21 0-15,0-21 16,0 0-16,0 0 15,1 0-15,-1 0 0,0 0 16,0 0-16,0 0 0,0-21 0,1 21 16,-22-21-16,21 21 0,0-21 0,0-1 15</inkml:trace>
  <inkml:trace contextRef="#ctx0" brushRef="#br1" timeOffset="73311.71">14478 7959 0,'0'-64'32,"0"43"-32,21 0 15,0 21-15,0-21 16,1 21-16,-1 0 0,0-21 0,0 21 16,21 0-16,-20 0 0,-1 0 0,0 0 15,0 0-15,0 21 0,0-21 16,1 21-16,-1 21 0,-21-21 0,0 1 15,0-1-15,0 21 0,0-21 16,0 0-16,0 22 0,0-22 0,-21 0 16,21 0-16,-22 0 0,22 1 15,-21-1-15,0-21 16,21-21 15,0-1-31,0 1 0,0 0 16,0 0-16,0 0 0,0-22 15,0 22-15,21 0 0,-21-21 0,21 21 16,1-1-16,-1-20 0,-21 21 0,21 21 16,0-21-16,0 0 0,0 21 15,1 0-15,-1-22 0,0 22 0,0-21 16,0 21-16,0 0 16,1 0-16</inkml:trace>
  <inkml:trace contextRef="#ctx0" brushRef="#br1" timeOffset="73724.47">15155 7938 0,'0'0'0,"21"21"31,1-21-31,-1 0 0,0 0 16,0 0-16,0 0 0,0 0 0,1-21 15,20-1-15,-21 22 0,0-21 0,0 21 16,1-21-16,-1 0 16,0 21-16,0-21 0,-21 0 0,21-1 15,-21 1-15,-21 21 32,0 0-32,0 0 0,0 0 0,-1 0 15,1 21-15,0-21 0,0 22 0,-21-1 16,20 0-16,1 0 0,0 0 15,0 0-15,21 1 0,-21-1 0,21 0 16,-21 21-16,21-21 0,0 1 0,0-1 16,0 0-16,0 0 15,21 0-15,0-21 0,0 0 16,0 0-16,0 0 0,1 0 0,20 0 16,-21 0-16,21 0 0,1-21 15,-1 0-15,22 21 0,-22-21 16,0 0-16,22-1 0,-22 1 0,0 0 15,1-21-15,-22 21 0</inkml:trace>
  <inkml:trace contextRef="#ctx0" brushRef="#br1" timeOffset="74187.28">16023 7726 0,'0'0'16,"-21"0"0,0 0-16,0 0 15,21 21-15,0 0 0,0 0 16,0 1-16,0-1 0,-22 0 15,22 0-15,0 0 0,0 22 0,0-22 16,0 0-16,0 0 0,0 0 16,0 0-16,0 1 0,0-1 0,0 0 15,0 0-15,0-42 32,0 0-17,0 0-15,0-1 0,0 1 0,0 0 16,0 0-16,0-21 0,0 20 15,0-20-15,22 21 0,-22-21 0,21-1 16,0 22-16,21-21 0,-21 21 0,1-1 16,20-20-16,0 42 15,-21-21-15,22 0 0,-1 21 0,0 0 16,1 0-16,-1 0 0,0 21 0,1 0 16,-1 0-16,-21 0 0,0 1 15,1-1-15,-1 21 0,-21-21 0,21 22 16,-21-22-16,0 0 0,0 21 0,-21-21 15,0 1-15,-1 20 0,1-21 16,21 0-16,-21-21 0,21 21 0,-21-21 16,0 22-16,21-44 31,21 1-15,0 0-16,0 0 0,0 0 0,1-22 15,-1 22-15</inkml:trace>
  <inkml:trace contextRef="#ctx0" brushRef="#br1" timeOffset="74508.11">17145 7260 0,'0'0'0,"0"-42"0,0 21 15,21 0-15,-21-1 0,0 1 0,0 42 32,0 22-17,-21-22-15,21 21 0,0 1 16,-21-1-16,0 0 0,-1 1 15,1-1-15,21 0 0,-21 22 0,0-22 16,0 0-16,0 1 0,21-1 16,0 0-16,-22-20 0,22 20 0,-21-21 15,21 21-15,0-20 0,0-1 0,0 0 16,0 0-16,0 0 0,21-21 16,1 21-16,-1-21 0,0 0 15,0 0-15,0 0 0,0-21 0,22 21 16,-22-21-16,21 0 0,-21 0 15,22 0-15,-22-1 0,0-20 0,21 21 16,-20 0-16,-1-22 0,0 22 0,-21 0 16,0-21-16,0 21 15</inkml:trace>
  <inkml:trace contextRef="#ctx0" brushRef="#br1" timeOffset="74791.94">16891 7514 0,'0'0'0,"-21"0"0,21 21 15,0 1 1,21-22 0,0 0-16,21 0 0,-20 0 0,20 21 15,0-21-15,1 0 0,-1 0 16,21 0-16,-20 0 0,-1 0 0,0-21 16,1 21-16,-1-22 0,0 22 15,1 0-15,-1-21 0,0 21 16,1 0-16,-22-21 0,0 21 0,0 0 15,0 0-15,-21-21 0,-21 21 32,0 0-32,0 0 15,0 0-15,0 0 0,-1 0 16,1 0-16,0 0 16</inkml:trace>
  <inkml:trace contextRef="#ctx0" brushRef="#br1" timeOffset="77295.69">1397 8043 0,'0'0'0,"21"-21"0,0 0 0,0 0 15,1 0-15,-1 0 0,-21-1 0,21 1 16,-21 0-16,21 0 16,-21 0-16,0 42 46,-21 0-46,0 0 0,0 22 16,-1-1-16,1 0 0,0 1 0,0 20 16,0 1-16,-22-1 0,22 1 15,-21-1-15,0 1 0,20-22 16,-20 21-16,0 1 0,21-1 0,-22 1 16,1-1-16,21 1 0,0-1 15,-22-20-15,22-1 0,21 0 16,-21 1-16,21-22 0,0 0 0,-21 0 15,21 0-15,0 1 16,0-44 15,0 1-31,0 0 16,21 0-16,-21 0 0,21 0 16,-21-1-16</inkml:trace>
  <inkml:trace contextRef="#ctx0" brushRef="#br1" timeOffset="78115.53">1630 8742 0,'0'21'15,"0"0"1,0 0-16,-21 1 16,21-1-1,0 0 1,21-21 0,0 0-16,0 0 15,-21-21-15,21 0 0,0 21 16,-21-22-16,0 1 0,0 0 15,0 0-15,0 0 16,0 0-16,-21 21 16,0 0-1,0 0-15,21 21 16,-21-21-16,0 21 0,21 0 0,0 0 16,0 0-16,0 1 0,0-1 15,0 0-15,0 0 0,0 0 16,21-21-16,0 0 0,0 0 15,0 0-15,0 0 16,1 0-16,-1 0 0,0-21 16,0 0-16,-21 0 15,0 0-15,0-1 0,0 1 16,0 0-16,0 0 0,-21 0 16,0 21-16,0-21 0,-1 21 0,1 0 15,0 0-15,0 0 0,0 0 16,0 0-16,-1 21 0,22 0 15,-21-21-15,21 21 0,0 0 16,0 0-16,0 1 0,0-1 16,0 0-16,21-21 15,1 0-15,-1 0 16,0 0-16,0 0 0,0 0 16,0-21-16,1 0 0,-22-1 15,0 1-15,0 0 16,0 0-16,0 0 0,0 0 15,-22-1-15,1 1 16,0 21-16,0 0 16,0 0-16,0 0 0,21 21 15,-22-21-15,22 22 0,-21-1 0,21 0 16,0 0-16,0 0 16,0 0-16,0 1 0,0-1 15,0 0-15,0 0 0,0 0 16,21-21-1,1 0-15,-1 0 16,0 0-16,0-21 0</inkml:trace>
  <inkml:trace contextRef="#ctx0" brushRef="#br1" timeOffset="79283.91">2286 8636 0,'-21'-21'16,"0"21"-16,-1 0 15,1 21 1,0 0-16,0 0 0,21 1 15,0-1 1,0 0-16,0 0 0,0 0 0,0 0 16,0 1-16,0-1 0,0 0 15,21-21-15,0 0 0,0 0 16,1 0-16,-1 0 0,0 0 16,0-21-16,0 0 15,-21-1-15,21 1 0,-21 0 16,0 0-16,0 0 0,0 0 15,0-1-15,0 1 0,-21 0 16,0 0-16,0 21 16,0-21-16,0 21 15,-1 21-15,1-21 16,0 21-16,21 0 0,0 0 16,0 1-16,0-1 0,0 0 0,0 0 15,0 0-15,0 0 0,0 1 16,0-1-16,0 0 0,21-21 0,-21 21 15,21-21-15,1 0 0,-1 0 16,0 0-16,0 0 0,0-21 16,-21 0-16,21 0 15,-21-1-15,0 1 0,0 0 16,0-21-16,0 21 0,0-1 16,0 1-16,0 0 15,-21 0-15,0 21 0,0 0 16,0 0-1,0 0-15,-1 21 16,1 0-16,21 0 0,-21-21 16,21 22-16,0-1 0,0 0 0,0 0 15,0 0-15,21 0 16,0 1-16,1-22 0,-1 21 16,0-21-16,0 0 0,0 0 0,0 0 15,1 0-15,-1-21 16,-21-1-16,0 1 0,21 21 15,-21-21-15,0 0 16,0 0-16,0 0 0,0-1 16,-21 1-16,0 21 15,-1-21-15,1 21 0,0 0 16,0 0-16,21 21 0,-21 0 16,21 1-16,0-1 0,0 0 15,0 0-15,0 0 0,0 0 16,0 22-1,21-22-15,0-21 0,0 0 16,0 0-16,1 0 0,-1 0 16,0-21-16,0 21 0,-21-21 15,0-1-15,0 1 16,0 0-16,0 0 0,0 0 16,0 0-16,-21-1 0,0 22 15,0 0-15,-1 0 16,1 0-16,0 22 0,0-1 15,21 0-15,0 0 16,0 0-16,0 0 0,0 1 16,21-22-1,0 0-15,0 0 0,1 0 16,-22-22-16,21 22 0,-21-21 16,21 21-16,-21-21 15,0 0-15,0 0 0,0 0 16,-21 21-1,0-22-15,-1 22 16,1 22 0,0-22-1,21 21-15,-21-21 0,0 21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7827-AE02-421B-ACF7-9B058F74F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55D7E-8261-4256-BD8E-9BFFD85F0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CBCF7-7338-4A85-B337-0761A338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52D1-CA95-4F33-B348-0973FDE77393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36B62-DBB0-4218-B483-737FC140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4FC1D-F578-43C3-9832-DB986084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8985-B47F-43BD-9943-A4ADA0C2B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03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0E9D-C2AC-49DB-A2A9-01D306A5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60012-6D50-4D56-B83C-853D69782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87FB4-694B-44A8-963A-2A546A7D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52D1-CA95-4F33-B348-0973FDE77393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0342E-FEB3-4AFC-8314-9C61394A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879DD-F9C0-4209-9375-38EA72DF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8985-B47F-43BD-9943-A4ADA0C2B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4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1ED7B-903E-4450-8065-79C16734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132FC-A9C3-47EF-B23F-AE85E764A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CCDDB-CFCE-42CB-90E4-4BC09980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52D1-CA95-4F33-B348-0973FDE77393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EB856-77E7-4AC3-9D53-D7A32D32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2F2B8-B527-45BB-981B-D68F8DD2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8985-B47F-43BD-9943-A4ADA0C2B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66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CBBF-5F2A-4D83-A941-4F094AD1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EC51-E226-4E7E-AF98-793F7E88E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3C992-B3D7-41AB-84F2-FAAECE37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52D1-CA95-4F33-B348-0973FDE77393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16539-C97C-4BBE-87AE-8C46D3AF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5DA5F-3BC6-4AA5-981D-4C35C464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8985-B47F-43BD-9943-A4ADA0C2B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03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7326-3160-49FD-AAFC-340483BB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DB508-DBD7-462A-B2D9-4AE755174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7788-BAE4-4C7F-B1E2-0A52DC34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52D1-CA95-4F33-B348-0973FDE77393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8EC38-3126-437E-8C86-69A3B116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C25C6-1932-4471-8E01-226C59F3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8985-B47F-43BD-9943-A4ADA0C2B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63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A147-1403-4BFD-A3D3-D88D444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0BEE5-4CF3-4731-A560-A57E4A891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A6C8B-6464-4661-AC2E-68C5E60A4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24A44-2CEB-48AA-B9D9-FE88A819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52D1-CA95-4F33-B348-0973FDE77393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FB407-4F1A-47C1-9A60-2B8A6EDB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D249-459B-4A2C-B3D4-A412B959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8985-B47F-43BD-9943-A4ADA0C2B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11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24F4-5B2F-436F-8615-2F5AB3DF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4EEC5-1C95-4422-9E24-53762C9D6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607F8-0236-4467-994B-7A1205A09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0CA58-1A79-44AE-889F-C6E27378B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1510E-FADE-4727-A8F5-EE04CC55D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97236-72FC-44AA-8335-05089DDC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52D1-CA95-4F33-B348-0973FDE77393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A667C-6E1F-4C75-ADBB-E68B72D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86DB1-1445-4283-AD9C-C242A966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8985-B47F-43BD-9943-A4ADA0C2B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28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A645-AE4C-485B-B61E-732551D2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D3FB0-E73C-433C-B3CC-7A7ED37C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52D1-CA95-4F33-B348-0973FDE77393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22628-8283-4544-A77E-278E5DB5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BE69A-96A9-4303-890A-1A169C54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8985-B47F-43BD-9943-A4ADA0C2B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41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65898-65BB-4789-9F70-1BD00ED1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52D1-CA95-4F33-B348-0973FDE77393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582AE-8955-4CFC-A601-81C5B5D4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C3CCA-75C5-4CFF-BEFD-048D6F81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8985-B47F-43BD-9943-A4ADA0C2B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46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62E0-E33C-44C5-8C3C-EB96F9A6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6D077-2978-489A-9B78-55B19152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0B076-1ED4-4184-9C4C-F71B97574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38008-CC7E-4FCB-A0D8-3CAAB189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52D1-CA95-4F33-B348-0973FDE77393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58A9D-124C-4403-BDD7-9D00688D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610B5-0DC1-40D3-8C38-68244296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8985-B47F-43BD-9943-A4ADA0C2B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40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EC39-6D37-428A-9A98-934E5995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DEDB4-4542-444B-B9AF-E3EDD1B5D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D2C1B-CC60-4B9E-A676-79C26C0B5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BCDCE-570F-4437-B992-77F34EB6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52D1-CA95-4F33-B348-0973FDE77393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82D4E-6636-47E0-86A9-2280A1A6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60A8B-043A-4164-9026-8957C45C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8985-B47F-43BD-9943-A4ADA0C2B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98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1E3C3-EDE5-42E5-AEC3-155BDDA3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D4E5A-3D68-4EFB-92A0-825FF542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48239-6EB6-4DDF-BF16-BAF0F9C59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52D1-CA95-4F33-B348-0973FDE77393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7ABD-293E-434C-BF84-7C41F511F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0495E-8E14-4198-9D37-FF3140F15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C8985-B47F-43BD-9943-A4ADA0C2B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65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CCD2-B302-41DB-9E27-A9B909FF6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CDC76-5634-4DBC-A09B-BDFF9EE7B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7EE5F5-0EE0-42B9-8228-E874B920D37C}"/>
                  </a:ext>
                </a:extLst>
              </p14:cNvPr>
              <p14:cNvContentPartPr/>
              <p14:nvPr/>
            </p14:nvContentPartPr>
            <p14:xfrm>
              <a:off x="198000" y="106560"/>
              <a:ext cx="8511840" cy="194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7EE5F5-0EE0-42B9-8228-E874B920D3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97200"/>
                <a:ext cx="8530560" cy="19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621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CCD2-B302-41DB-9E27-A9B909FF6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CDC76-5634-4DBC-A09B-BDFF9EE7B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D315F0-072F-4939-A40C-3C802193A4A6}"/>
                  </a:ext>
                </a:extLst>
              </p14:cNvPr>
              <p14:cNvContentPartPr/>
              <p14:nvPr/>
            </p14:nvContentPartPr>
            <p14:xfrm>
              <a:off x="403920" y="205920"/>
              <a:ext cx="9106200" cy="280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D315F0-072F-4939-A40C-3C802193A4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196560"/>
                <a:ext cx="9124920" cy="28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50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CCD2-B302-41DB-9E27-A9B909FF6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CDC76-5634-4DBC-A09B-BDFF9EE7B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8CC35B-9BA2-4AB2-8077-CC459B23B204}"/>
                  </a:ext>
                </a:extLst>
              </p14:cNvPr>
              <p14:cNvContentPartPr/>
              <p14:nvPr/>
            </p14:nvContentPartPr>
            <p14:xfrm>
              <a:off x="53280" y="0"/>
              <a:ext cx="9860760" cy="63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8CC35B-9BA2-4AB2-8077-CC459B23B2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-9360"/>
                <a:ext cx="987948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80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CCD2-B302-41DB-9E27-A9B909FF6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CDC76-5634-4DBC-A09B-BDFF9EE7B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B585E0-627B-4CD2-A91D-C20E15FC3194}"/>
                  </a:ext>
                </a:extLst>
              </p14:cNvPr>
              <p14:cNvContentPartPr/>
              <p14:nvPr/>
            </p14:nvContentPartPr>
            <p14:xfrm>
              <a:off x="655200" y="99000"/>
              <a:ext cx="9563400" cy="581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B585E0-627B-4CD2-A91D-C20E15FC31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89640"/>
                <a:ext cx="9582120" cy="583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191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CCD2-B302-41DB-9E27-A9B909FF6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CDC76-5634-4DBC-A09B-BDFF9EE7B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422B58-3944-4131-AD25-F3DCD5086106}"/>
                  </a:ext>
                </a:extLst>
              </p14:cNvPr>
              <p14:cNvContentPartPr/>
              <p14:nvPr/>
            </p14:nvContentPartPr>
            <p14:xfrm>
              <a:off x="144720" y="68760"/>
              <a:ext cx="11674080" cy="523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422B58-3944-4131-AD25-F3DCD50861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59400"/>
                <a:ext cx="11692800" cy="525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71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CCD2-B302-41DB-9E27-A9B909FF6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CDC76-5634-4DBC-A09B-BDFF9EE7B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ED081A-275C-4482-A1E1-7B73880CCFDC}"/>
                  </a:ext>
                </a:extLst>
              </p14:cNvPr>
              <p14:cNvContentPartPr/>
              <p14:nvPr/>
            </p14:nvContentPartPr>
            <p14:xfrm>
              <a:off x="1600200" y="327600"/>
              <a:ext cx="7902360" cy="461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ED081A-275C-4482-A1E1-7B73880CCF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0840" y="318240"/>
                <a:ext cx="7921080" cy="46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26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CCD2-B302-41DB-9E27-A9B909FF6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CDC76-5634-4DBC-A09B-BDFF9EE7B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B0252B-A14D-468E-922F-70BDD669F092}"/>
                  </a:ext>
                </a:extLst>
              </p14:cNvPr>
              <p14:cNvContentPartPr/>
              <p14:nvPr/>
            </p14:nvContentPartPr>
            <p14:xfrm>
              <a:off x="678240" y="281880"/>
              <a:ext cx="5730480" cy="262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B0252B-A14D-468E-922F-70BDD669F0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272520"/>
                <a:ext cx="5749200" cy="26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636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CCD2-B302-41DB-9E27-A9B909FF6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CDC76-5634-4DBC-A09B-BDFF9EE7B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D227A4-C500-414C-9472-CF353136863A}"/>
                  </a:ext>
                </a:extLst>
              </p14:cNvPr>
              <p14:cNvContentPartPr/>
              <p14:nvPr/>
            </p14:nvContentPartPr>
            <p14:xfrm>
              <a:off x="22680" y="0"/>
              <a:ext cx="9784440" cy="65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D227A4-C500-414C-9472-CF35313686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-9360"/>
                <a:ext cx="9803160" cy="65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596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CCD2-B302-41DB-9E27-A9B909FF6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CDC76-5634-4DBC-A09B-BDFF9EE7B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14CDB2-D4FA-46D9-A57E-87BA9C7D62F7}"/>
                  </a:ext>
                </a:extLst>
              </p14:cNvPr>
              <p14:cNvContentPartPr/>
              <p14:nvPr/>
            </p14:nvContentPartPr>
            <p14:xfrm>
              <a:off x="159840" y="0"/>
              <a:ext cx="762804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14CDB2-D4FA-46D9-A57E-87BA9C7D62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-9360"/>
                <a:ext cx="764676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174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CCD2-B302-41DB-9E27-A9B909FF6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CDC76-5634-4DBC-A09B-BDFF9EE7B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A2FCAA-A1C1-45EE-8F8C-DE7767C7F74C}"/>
                  </a:ext>
                </a:extLst>
              </p14:cNvPr>
              <p14:cNvContentPartPr/>
              <p14:nvPr/>
            </p14:nvContentPartPr>
            <p14:xfrm>
              <a:off x="358200" y="91440"/>
              <a:ext cx="8412840" cy="538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A2FCAA-A1C1-45EE-8F8C-DE7767C7F7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82080"/>
                <a:ext cx="8431560" cy="53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12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CCD2-B302-41DB-9E27-A9B909FF6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CDC76-5634-4DBC-A09B-BDFF9EE7B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EB39F1-7CE4-4751-ACF9-77A8B82E9678}"/>
                  </a:ext>
                </a:extLst>
              </p14:cNvPr>
              <p14:cNvContentPartPr/>
              <p14:nvPr/>
            </p14:nvContentPartPr>
            <p14:xfrm>
              <a:off x="144720" y="0"/>
              <a:ext cx="11140920" cy="63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EB39F1-7CE4-4751-ACF9-77A8B82E96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-9360"/>
                <a:ext cx="1115964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48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CCD2-B302-41DB-9E27-A9B909FF6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CDC76-5634-4DBC-A09B-BDFF9EE7B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58BF34-2FF1-4777-92CA-EF7F239A9896}"/>
                  </a:ext>
                </a:extLst>
              </p14:cNvPr>
              <p14:cNvContentPartPr/>
              <p14:nvPr/>
            </p14:nvContentPartPr>
            <p14:xfrm>
              <a:off x="312480" y="1005840"/>
              <a:ext cx="6896520" cy="269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58BF34-2FF1-4777-92CA-EF7F239A98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996480"/>
                <a:ext cx="6915240" cy="27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08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2021-09-24T13:54:40Z</dcterms:created>
  <dcterms:modified xsi:type="dcterms:W3CDTF">2021-09-24T13:55:00Z</dcterms:modified>
</cp:coreProperties>
</file>