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38:31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1058 0,'21'0'31,"-21"22"-15</inkml:trace>
  <inkml:trace contextRef="#ctx0" brushRef="#br0" timeOffset="1296.33">2434 1249 0,'0'21'31,"0"-42"16,0 0-31,21 0-16,0-1 0,-21 1 15,0 0-15,0 0 16,0 0-16,22 0 0,-22-1 0,0-20 0,0 21 16,0 0-16,0 0 0,0-22 15,0 22-15,0 0 16,0 0-1,0 42 17,0 0-17,0 0-15,-22 0 0,22 22 16,0-22-16,0 21 16,0 22-16,-21-43 0,21 21 15,0-21-15,-21 22 0,21-22 16,0 21-16,0 1 0,0-22 15,-21 85-15,0-64 16,21 0-16,-21 43 0,21-43 16,0 1-16,-22 20 0,22-21 15,-21 1-15,21-22 0,-21 21 16,21 1-16,0-1 16,-21 0-16,21-21 0,-21 1 0,21-1 15,0 0-15,-21-21 16,-1 0-1,1 0 17,21-21-32,-21 21 0,21-21 0,-21-1 15,21 1-15,0 0 0,0 0 16,-21 0-16,21-22 0,-21 22 0,21-21 16,0 0-16,0 20 0,0-20 15,0 0-15,-22 21 0,22-22 0,0 22 16,0 0-16,0 0 0,0 0 15,0-1-15,0 1 0,0 0 32,22 21-1,-22 21-31,21-21 0,-21 21 16,21 1-16,-21-1 0,0 21 15,21-21-15,0 22 16,-21-22-16,21 0 0,-21 0 0,22 0 15,-1 0-15,-21 1 0,21-1 16,0 0-16,-21 0 0,21 0 0,0 0 16,1 1-16,-1-22 0,0 21 15,0 0-15,0-21 0,0 0 0,22 21 16,-22-21-16,0 0 16,0 0-16,0 0 15,1 0-15,-1 0 0,0 0 0,0-21 16,0 21-16,0-21 0,1 0 15,-1-1-15,0 1 0,0 0 16,-21 0-16,21 0 0,-21-22 16,21 22-16,-21 0 0,0 0 0,22-21 15,-22 20-15,0 1 0,21 0 16,-21 0-16,0 0 0,0 0 16,0-1-16,0 1 15,0 42 16,0 1-15,0-1-16,0 0 0,0 0 16,-21 0-16,21 0 0,0 22 0,0-22 15,0 0-15,0 0 0,0 22 0,0-22 16,0 21-16,0 0 16,0-20-16,21-22 15,-21 21-15,0 0 16,21-21-16,0 0 0,0 0 15,0 0 1,1 0-16,-22-21 16,21 0-1,-21-1-15,21 1 0,-21 0 16,0 0-16</inkml:trace>
  <inkml:trace contextRef="#ctx0" brushRef="#br0" timeOffset="1774.06">2942 1037 0,'0'0'0,"-21"0"0,0 0 15,0 0-15,21 21 16,-22 22-1,22-22-15,-21 0 0,21 21 0,0-20 16,0-1-16,0 0 16,0 0-16,0 0 0,21-21 15,1 0-15,-1 21 16,0-21-16,0 0 0,0 0 0,0 0 16,1 0-16,-1 0 0,0-21 15,0 0-15,0 21 0,-21-21 16,21 0-16,-21 0 0,0-1 15,0 1-15,0 0 0,0 0 16,0-21-16,0 20 16,-21 1-16,0 21 0,21-21 0,-42 21 15,21 0-15,-1 0 16,1 0-16,0 0 0,0 0 16,21 21-16,-21 0 15,21 1-15,-21-22 0,21 21 0,-22 0 16,22 0-16,0 0 0,0 0 15,0 1-15,0-1 16,0 0-16,0 0 0,0 0 16</inkml:trace>
  <inkml:trace contextRef="#ctx0" brushRef="#br0" timeOffset="2655.79">3302 1503 0,'0'0'0,"0"-21"15,0 0 17,0 42-17,0 0 1,0 0-16,21 0 0,-21 0 16,0 1-16,0-1 0,0 0 15,0 0-15,0 43 0,0-43 16,0 42-16,0-42 15,0 1-15,0-1 0,0 0 16,0 0-16,0 0 0,0 22 16,0-1-1,-21-42 17,21-21-17,0 0-15,0-1 16,0 1-16,0-21 0,0 21 0,42-85 15,-42 64 1,21 20-16,1-20 0,-1 0 0,-21 21 16,21-1-16,0-20 0,0 21 15,0 0-15,1 0 0,-1 21 16,42-43-16,-42 43 16,1-21-16,-1 21 0,0 0 15,21 0-15,-21 0 0,1 0 16,-1 21-16,0-21 15,0 21-15,-21 1 0,21 20 0,-21-21 16,21 21-16,-21-20 0,0 20 16,0-21-16,0 21 0,0 1 15,0-1-15,0-21 16,0 0-16,-21 1 0,21-1 0,-21 0 16,21 0-16,0 0 0,0 0 31,0-42 0,0 0-31,0 0 16,0 0-16,0 0 15,21-22-15</inkml:trace>
  <inkml:trace contextRef="#ctx0" brushRef="#br0" timeOffset="3588.94">4212 953 0,'0'0'0,"-21"21"31,21 0-31,0 0 0,0 0 0,-21 22 16,21-22-16,0 21 0,0 22 15,0-22-15,0 0 0,0 1 0,-21-1 16,21-21-16,-22 21 0,22 1 16,0 41-16,0-41 15,0-1-15,0-21 0,-21 22 16,21-22-16,0 21 0,0-21 0,-21 0 16,21 1-16,0-1 0,0 0 15,0 0-15,0-42 47,0 0-47,0 0 16,0-1-16,0 1 0,0 0 15,21-21-15,-21 21 0,0-22 16,0 22-16,21-21 0,-21 21 16,22-22-16,-22 22 0,21-21 0,-21 21 0,0-1 15,21 1-15,0 0 16,-21 0-16,21 0 0,0 21 0,1-21 15,-1 21-15,0 0 16,0 0-16,0 0 0,0 0 0,1 0 16,20 0-16,-21 0 15,0 21-15,0-21 0,-21 21 16,0 0-16,0 0 0,0 0 16,0 1-16,0-1 15,0 0-15,-21-21 0,0 21 0,0 0 16,0-21-16,0 21 0,-1-21 15,1 22-15,0-22 16,0 0-16,0 21 0,0-21 16,-1 0-16,1 0 0,0 0 15,0 0-15,0 0 16,0 0-16,-1 0 16,22-21-16,0 42 46,0 0-30,0 0-16,22 0 16,-1 0-16,-21 1 0,21-1 15,0 21-15,0-21 16,0 0-16,-21 1 0,22-1 16,20 21-16,-21-21 15,0 0-15,0-21 0,1 0 16,-1 0-16,0 22 0,0-22 0,21 0 15,1 0-15,-22 0 16,0 0-16,0-22 0,0 1 0,1 21 16,-22-21-16,21-21 15,0 42-15,0-43 16,-21 22-16,0 0 0,0 0 0,0 0 0,21 0 16,-21-1-1,0 1-15,0 0 0</inkml:trace>
  <inkml:trace contextRef="#ctx0" brushRef="#br0" timeOffset="4200.24">5249 995 0,'0'0'0,"-21"0"0,0 0 16,42 0 31,0 0-47,0 0 0,22 0 16,-22 0-16,21 0 0,1 0 15,-1 0-15,0 0 0,1 0 0,20 0 16,-21 0-16,1 0 0,20 0 0,-20 0 15,-1 0-15,43-21 16,-64 21-16,0 0 0,0 0 16,0 0-16,0 0 0,-42 0 31,0 0-31,0 0 16,0 0-16,0 0 0,-1 0 15</inkml:trace>
  <inkml:trace contextRef="#ctx0" brushRef="#br0" timeOffset="4548.09">5524 974 0,'0'21'0,"0"0"15,0 0-15,0 0 16,0 22-16,0-22 0,0 0 16,0 21-16,-21 64 15,21-85-15,0 22 0,-21 41 16,21-41-16,0-1 16,-21 0-16,21-20 0,0 20 15,0 0-15,0 1 0,0-1 0,0-21 16,0 0-16,0 22 0,0-22 15,0 0-15,0 0 0,0 0 16,21-21 0,0-21-1,-21 0-15,21 21 0,1-21 16,-1 0-16</inkml:trace>
  <inkml:trace contextRef="#ctx0" brushRef="#br0" timeOffset="5037.79">5800 1545 0,'21'0'15,"0"0"-15,0 0 0,0 0 16,0 0-16,1 0 15,-1 0-15,-21-21 0,21 0 16,0 21-16,-21-21 0,21 0 16,-21-1-16,21 22 0,-21-21 15,0 0-15,0 0 0,0 0 16,0 0 0,-21 21-16,0 0 15,0 0-15,0 0 16,0 0-16,-1 0 0,1 21 15,21 0-15,-21 0 0,0-21 16,21 21-16,0 22 0,-21-22 0,21 0 16,-21 0-16,21 21 0,0-20 15,0-1-15,0 21 0,0-21 16,0 0-16,0 1 0,0-1 0,0 0 16,21 0-16,0 0 0,-21 0 15,21-21-15,21 22 0,-20-22 16,-1 0-16,0 0 15,0 0-15,0 0 0,0 0 0,1 0 16,-1 0-16,0 0 0,21-22 0,-21 1 16,1 21-16,-22-21 0,21 0 15,0-21-15,0 20 0</inkml:trace>
  <inkml:trace contextRef="#ctx0" brushRef="#br0" timeOffset="5313.17">6392 1312 0,'0'0'0,"0"22"31,0-1-31,21 0 16,1 0-16,-22 0 16,21 0-16,-21 1 0,21-1 0,-21 0 15,0 0-15,21 0 0,-21 0 16,21 1-16,-21-1 0,0 0 15,43 21-15,-43-21 0,21-21 16,-21 22-16,21-1 0,0-21 16,-21 21-16,21-21 0,0 0 15,1 0 1,-22-21 0,0 0-16</inkml:trace>
  <inkml:trace contextRef="#ctx0" brushRef="#br0" timeOffset="5629.99">6773 1270 0,'0'0'0,"-21"0"0,0 0 16,21 21-16,-21 0 0,0-21 15,-1 22-15,1-1 0,0 0 0,0 0 16,0 21-16,0-20 0,-1-1 0,1 0 16,-21 21-16,21-21 0,0 22 15,-43 41 1,43-41-16,21-22 0,-21 0 0,21 0 16,-21 0-16,21 1 0,0-1 15,-22 0-15,22 0 0,22-21 31,-1 0-31,0 0 0,0-21 16,0 21-16</inkml:trace>
  <inkml:trace contextRef="#ctx0" brushRef="#br0" timeOffset="6079.74">7175 931 0,'-63'43'31,"63"-22"-31,-21 0 0,21 0 0,-21 22 15,-1-22-15,22 21 0,0 22 16,-21-22-16,21 0 0,-21 1 16,0 20-16,21 1 15,0-22-15,0 0 0,-21-21 16,21 22-16,0-1 0,0-21 16,0 22-16,0-1 0,0-21 15,0 21-15,0-20 16,21-1-16,-21 0 0,21 0 15,0-21-15,0 0 0,1 0 16,-1 0-16,0 0 0,0 0 16,0 0-16,0-21 0,1 0 15,-1 21-15,0-21 0,-21-1 16,21 1-16,21-21 16,-42 21-16,0-22 0,22 22 0,-1 0 0,-21 0 15</inkml:trace>
  <inkml:trace contextRef="#ctx0" brushRef="#br0" timeOffset="6392.45">6985 1312 0,'0'0'0,"21"0"47,21 0-47,-20 0 0,-1 0 15,0 0-15,21 0 0,-21 0 0,1 0 16,20 0-16,-21 0 0,0 0 16,0 0-16,1 0 0,-1 0 0,0 0 15,0 0-15,0 0 16,0 0-16,-21 22 47</inkml:trace>
  <inkml:trace contextRef="#ctx0" brushRef="#br0" timeOffset="7400.39">2074 2773 0,'0'0'0,"-21"0"16,0 0-16,0 0 15,0 0-15,-1 0 0,1 0 32,0 0-17,42 0 16,0 0-31,1 0 16,-1 0-16,0 0 0,64 0 16,-1 0-16,-20 0 15,-1 0-15,1 0 0,-1-21 0,1 21 16,20 0-16,1-21 0,0 21 16,-1 0-16,86-22 15,-86 22-15,22-21 0,0 21 0,-21 0 16,21 0-16,-1-21 0,1 21 15,-21 0-15,21 0 0,63-42 16,-63 42-16,0 0 0,-22-21 16,22 21-16,21 0 0,-21-22 0,0 22 15,0 0-15,0-21 0,-1 21 16,1 0-16,0 0 0,0-21 0,0 21 16,0-21-16,-1 21 0,1 0 0,-21 0 15,84 0 1,-84 0-16,84 0 0,-105-21 15,84 21-15,-85 0 0,1 0 16,-22 0-16,1 0 0,-1 0 16,0 0-16,1 0 0,20-21 15,-21 21-15,-20 0 0,-1 0 16,21 0-16,-21 0 0,0 0 0,1-22 16,-1 22-16,0 0 15,-21-21 16,-21 21-15,0 0-16,-1 0 0,1-21 16,0 21-16</inkml:trace>
  <inkml:trace contextRef="#ctx0" brushRef="#br0" timeOffset="7580.3">6837 2498 0,'0'0'0,"-21"21"31,21 0-31</inkml:trace>
  <inkml:trace contextRef="#ctx0" brushRef="#br0" timeOffset="8735.71">9038 1693 0,'21'22'0,"0"-22"15,1 0 1,-22-22-16,21 1 0,0 21 15,-21-21-15,21 21 16,0-42-16,-21 21 16,0-1-16,0 1 0,0 0 0,0 0 15,0 0-15,-21 0 16,21-1-16,-21 1 0,0 0 0,-43 0 16,22 21-1,21 0-15,-22 0 0,22 0 0,-21 0 16,21 0-16,-22 0 0,1 0 0,0 21 15,-1 0-15,-41 22 16,63-22-16,-22 21 0,22 0 0,0 1 16,0-1-16,0 0 0,21-20 15,0 20-15,0 0 0,0 1 16,0-1-16,0-21 0,0 21 0,21-20 16,0-1-16,0 0 0,0 0 15,0-21-15,43 21 0,-43-21 16,21 0-16,-20 0 0,20 0 15,0 0-15,1 0 0,-1 0 0,0-21 16,-21 0-16,22 21 0,-1-21 16,-21 0-16,22-1 0,-22-20 0,0 21 15,0 0-15,0-22 0,0 22 0,-21-21 16,0 0-16,22-22 16,-1 22-16,-21-1 15,0 1-15,0 21 0,0 0 16,0 42 15,0 0-31,0 0 16,0 0-16,0 1 0,0-1 0,-21 21 15,21-21-15,0 22 0,0-22 0,0 0 16,0 21-16,0-21 0,0 1 16,0-1-16,0 0 0,21-21 0,0 42 15,0-42-15,0 21 16,0-21-16,1 0 0,-1 0 15</inkml:trace>
  <inkml:trace contextRef="#ctx0" brushRef="#br0" timeOffset="9299.4">9715 1482 0,'-42'0'16,"21"21"-16,0-21 0,21 21 16,0 0-16,0 0 0,0 1 0,-21-1 15,21 0-15,0 0 0,0 0 16,0 22-16,0-22 0,0 42 16,0-42-16,0 1 0,0 20 15,0-21-15,0 0 0,0 0 16,0 1-16,0-1 0,0 0 15,0-42 32,0 0-47,0-1 16,0 1-16,0 0 0,21-21 16,-21 21-16,21-1 0,0-20 15,0 0-15,-21-1 0,21 22 16,1-21-16,20 0 0,-21 20 0,43-41 15,41-1 1,-62 43-16,-1 21 0,-21 0 16,22 0-16,-22 0 0,21 0 0,-21 0 15,0 21-15,-21 1 0,22-1 16,-1 63-16,-21-20 16,0-43-16,0 21 15,0-20-15,0-1 0,0 0 0,-21 0 16,21 0-16,-22 0 0,1 1 15,21-1-15,0 0 16,-21-21-16,21 21 16,0-42 15</inkml:trace>
  <inkml:trace contextRef="#ctx0" brushRef="#br0" timeOffset="10031.78">11028 1545 0,'0'-42'15,"0"21"-15,0 0 16,-21 21-16,21-22 0,-22 22 15,-20-21-15,21 21 16,-21 0-16,20 0 16,1 0-16,0 0 0,0 0 0,-21 0 15,20 0-15,1 21 0,-21 22 16,21-43-16,0 42 16,-22-21-16,22 0 0,0 43 15,0-43-15,21 21 0,-21-20 0,21-1 16,0 0-16,0 42 15,0-41-15,0-1 0,0 0 16,0 0-16,21-21 16,0 0-16,0 0 0,0 0 15,0 0-15,1 0 0,-1 0 16,0-21-16,0 0 0,0 0 16,0-1-16,1-20 0,-1 21 15,0 0-15,0 0 0,0-22 16,0 22-16,1-21 0,-1-1 0,0 22 15,0-21-15,0 21 16,0-22-16,1-20 0,-1 21 16,-21 20-16,21-41 0,-21 42 15,0 0-15,21-43 16,-21 22-16,-21 63 47,0 0-32,21 21-15,0-20 0,0-1 0,-21 21 16,21 0-16,0-20 0,-22 20 0,22-21 16,0 21-16,0 1 0,-21-22 15,21 21-15,0 1 0,0-22 16,0 21-16,0-21 0,0 0 0,0 1 16,21-1-16,1 0 0,-1 0 15,-21 0-15,21-21 0,0 21 0,0-21 16,0 0-16,1 0 15,-1 0-15,0 0 0,0 0 16,0 0-16,0 0 0,1 0 0,-1 0 16,-21-21-16,21 21 0,-21-21 15</inkml:trace>
  <inkml:trace contextRef="#ctx0" brushRef="#br0" timeOffset="10179.69">11282 1736 0</inkml:trace>
  <inkml:trace contextRef="#ctx0" brushRef="#br0" timeOffset="10852.78">12933 910 0,'0'0'0,"0"-21"0,0 0 16,0 0-16,0 0 0,0-1 16,0 1-16,0 0 15,21 21 1,-21 21-16,0 0 16,0 1-16,0-1 0,0 21 0,0 0 15,0 22-15,0-22 0,0 22 16,0-22-16,0 22 0,0-22 0,-21 0 15,21 22-15,0-22 0,0 0 16,-21 1-16,21-1 0,-22 0 16,22 1-16,0-1 0,0 22 15,0-43-15,0 42 0,0-42 16,0 1-16,0-1 0,0 0 16,0 0-16,0-42 31,0 0-31</inkml:trace>
  <inkml:trace contextRef="#ctx0" brushRef="#br0" timeOffset="11304.5">12869 995 0,'0'0'0,"0"-21"0,-21 0 0,0-22 0,21 22 15,0 0-15,-21-21 0,21 20 16,-21 1-16,21 0 0,0 0 0,0 0 16,0 0-16,0-1 0,0 1 15,21 0-15,0 0 0,0 0 16,0 21-16,0-21 0,1 21 16,20 0-16,0-22 0,43 22 15,-43 0-15,64 0 16,-64 0-16,1 0 0,20 0 15,-20 22-15,-1-1 0,0 21 0,-21-21 16,22 22-16,-22-1 0,-21 0 16,0 1-16,0 20 0,0-21 0,0 1 15,-21-1-15,0 0 0,-1 1 16,-20-1-16,21-21 0,-21 22 0,-1-22 16,-41 21-16,41-21 0,22 0 15,-21 1-15,21-22 0,-1 21 16,1-21-16,0 0 0,0 0 15,21 21-15,21-21 47,0 0-47,0 0 0,1 0 16,-1 0-16,0 0 0,0-21 0</inkml:trace>
  <inkml:trace contextRef="#ctx0" brushRef="#br0" timeOffset="12856.26">13991 1418 0,'42'-63'16,"-42"42"-1,0-1-15,0 1 0,0 0 16,0 0-16,-21 0 0,0 0 0,21-1 16,-21 1-16,0 21 0,0 0 15,-22-21-15,22 21 16,-21 0-16,21 21 16,-1 0-16,1 1 0,0-1 0,0 0 15,0 21-15,-22-21 0,43 1 0,-42 41 16,21 1-1,0-43-15,21 21 0,0-21 0,0 0 16,0 22-16,0-22 0,0 0 0,0 0 16,21 0-16,0 1 15,0-22-15,0 0 0,1 0 0,-1 0 16,0 0-16,0 0 0,0 0 16,0 0-16,1-22 0,-1 1 0,0 0 15,0 0-15,0 0 0,0 0 0,1-1 16,-1 1-16,0 0 15,-21 0-15,21-21 0,0 20 0,-21 1 16,21-21-16,-21 21 0,0 0 16,0-1-16,0-20 0,0 21 15,0 42 17,0 0-32,0 0 0,0 1 15,0-1-15,-21 0 0,21 0 16,0 0-16,0 0 0,0 1 0,0 20 15,0-21-15,0 43 16,0-43-16,0 0 16,0 0-16,21 0 0,1-21 15,-1 21-15,0-21 16,0 0-16,0 0 0,0 0 0,1 0 16,-1 0-16,0-21 0,0 0 15,0 0-15,0 21 0,1-21 16,20-43-16,-21 43 0,0 0 15,22-43-15,-22 43 0,0 0 16,-21-21-16,21 21 0,-21-1 16,21 1-16,-21 0 0,-21 21 31,0 0-15,21 21-1,0 0 1,21-21 15,0 0-31,0 0 0,1 0 16,-1-21-16,0 21 15,0 0-15,0 0 16,-21 21 15,0 1-31,0-1 16,0 0-16,-21 21 15,21-21-15,0 1 0,0-1 16,-21 21-16,21-21 0,0 0 0,-21 1 0,21-1 16,0 0-16,0 0 15,0 0-15,0 0 0,21 1 16,0-22-16,0 0 0,0 0 16,1 0-16,-1 0 0,21-22 15,43-20 1,-64 21-16,0 0 0,0 0 0,22-1 15,-22-20-15,0 21 0,21-64 16,-21 64-16,22-85 16,-22 64-16,0 0 15,-21-1-15,21-20 0,-21 20 0,21 1 0,-21 0 16,0-1-16,0 22 16,0-21-16,0 21 0,0 0 15,-21 21 1,0 21-16,21 0 0,-21 0 15,21 21-15,-21 1 0,0-1 0,21 0 16,0 1-16,-22-1 0,1 0 16,21 1-16,-21 41 15,21-41-15,0 41 0,0-62 16,0 20-16,0-21 0,0 21 0,0-20 16,0-1-16,0 0 0,42 21 15,1-21 1,-22-21-16,21 0 0,-21 0 0,43 0 15,-43 0-15,21 0 16,-20-21-16,20 0 0,-21 0 0,64-43 16,-43 1-1,-21 21-15,0 20 0,1-41 16,-1 42-16,-21 0 0,0-22 16,0 64 15,0 1-31,0-1 0,0 21 15,-21-21-15,21 0 16,-22 1-16,22 41 0,0-42 16,0 0-16,0 1 0,0-1 0,0 0 15,0 0-15,22-21 16,-1 21-16,0-21 0,0 0 16,0 0-16,0 0 0,1 0 15,-1-21-15,0 0 0,0 0 0,0 0 16,0-1-16,22-20 0</inkml:trace>
  <inkml:trace contextRef="#ctx0" brushRef="#br0" timeOffset="13052.14">15854 868 0,'0'0'0,"-43"-21"31,22 21-31,21 21 32,0 0-17,0 0 1</inkml:trace>
  <inkml:trace contextRef="#ctx0" brushRef="#br0" timeOffset="13260.75">14838 1185 0,'0'0'16,"-21"0"-16,21 22 0,21-22 16,0 0-16,0 21 15,0-21-15,22 0 0,-22 0 16,21 0-16,0 0 0,1 0 0,-1 0 15,0 0-15,1 0 0,-1 0 16,22 0-16,-22 0 0</inkml:trace>
  <inkml:trace contextRef="#ctx0" brushRef="#br0" timeOffset="13609.56">16256 1270 0,'0'0'0,"0"-21"16,0 0-16,-21 21 0,21-21 0,-21 21 16,-1-22-1,1 22-15,0 0 0,0 0 16,0 22-16,0-1 0,-1-21 15,22 21-15,-21 0 0,0 0 16,0 22-16,21-22 0,-21 0 0,21 0 16,-21 21-16,21-20 0,0-1 15,0 0-15,0 0 0,0 21 16,0 1-16,21-22 16,0-21-16,0 21 0,0-21 0,0 0 15,1 0-15,20 0 0,21 0 16,-20 0-16,20 0 15,-20-21-15</inkml:trace>
  <inkml:trace contextRef="#ctx0" brushRef="#br0" timeOffset="14296.16">16933 1312 0,'0'-21'0,"0"42"0,0-63 15,-21 42-15,0-21 0,21 0 16,-21 21-16,0 0 0,-1 0 0,1 0 15,0 0-15,0 0 0,0 0 16,0 21-16,-1 0 0,1 0 16,-21 0-16,21 1 0,0-1 0,-1 0 15,1 21-15,0-21 0,0 1 16,21-1-16,-21 42 0,21-42 16,0 1-16,0-1 0,0 0 0,21-21 15,0 21-15,0 0 0,0-21 16,1 0-16,20 0 15,-21 0-15,0 0 0,0-21 16,1 21-16,-1-21 0,0 0 0,0 0 16,0-1-16,0 1 0,-21 0 15,22 0-15,-1-21 0,-21 20 0,0 1 16,21-21-16,0 21 0,-21 0 16,0-1-16,0 1 0,0 0 15,0 42 16,0 0-31,-21 1 16,21 20-16,-21-21 0,21 0 16,0 0-16,0 1 0,0 41 15,0-42-15,0 0 0,0 1 16,0-1-16,21-21 0,0 0 16,0 21-16,0-21 0,22 0 15,20 0 1,-42-21-16,1 21 0,62-64 15,-63 43-15,1 0 0,20-21 16,-21 20-16,0-20 0,0 0 16,1-1-16,-1-20 0,21-43 15,-21 43-15,-21 20 0,21-20 16,1 20-16,-22 1 0,21 0 0,-21 21 16,0-1-16,0 1 0,0 0 15,-21 42 1,-1-21-16,22 43 0,-42-22 15,21 21-15,0 22 0,0-22 16,-64 127-16,85-126 16,-21 20-16,21-21 0,0 1 15,0-1-15,-21 0 0,105-20 16</inkml:trace>
  <inkml:trace contextRef="#ctx0" brushRef="#br0" timeOffset="14394.11">17907 1334 0,'21'-43'16</inkml:trace>
  <inkml:trace contextRef="#ctx0" brushRef="#br0" timeOffset="15383.92">17420 1503 0,'0'-21'15,"-21"21"-15,0 0 63,21 21-63,0 0 15,0 0 1,21-21 0,0 0-1,0 0-15,0 0 0,1 0 16,-1 0-16,0 0 15,0 0-15,0 0 0,-21-21 16,21 0-16</inkml:trace>
  <inkml:trace contextRef="#ctx0" brushRef="#br0" timeOffset="16288.2">18838 868 0,'0'0'0,"0"-21"15,21 0-15,1-1 0,-1-20 16,-21 21-16,0 0 0,0 0 16,0-1-16,0 1 0,0 0 0,0 0 15,-21 21 17,21 21-32,0 0 0,-22 22 15,1-1-15,0 0 0,21 1 16,-21 20-16,0 1 0,0-1 0,-1 43 15,1-43-15,0 1 16,-42 84 0,63-106-16,-43 22 0,22-22 15,21-21-15,-21 22 0,0-22 16,21 0-16,-21 0 0,-1-21 16,1 0-16,0 0 15,21-21 1,-21 0-16,21 0 0,0 0 15,0-1-15,0 1 0,0-42 16,0 20-16,0 1 0,0 21 16,0-21-16,0-1 0,21-41 15,-21 62-15,0 1 16,0 0-16,21 21 16,0 0-1,-21 21-15,0 0 0,0 1 16,22-1-16,-22 21 0,21-21 0,-21 0 15,21 1-15,-21 20 0,21-21 16,0 0-16,-21 0 0,21 1 0,1-1 16,20 0-16,-21-21 15,0 0-15,0 21 0,1-21 0,-1 0 16,0 0-16,0 0 0,0 0 16,22 0-16,-22-21 0,0 21 15,0-21-15,0 21 0,0-21 0,1-1 0,-1 1 16,-21 0-16,0 0 0,21 0 15,-21 0-15,21-1 0,-21 1 16,0 0-16,0 0 0,0 42 31,0 0-15,0 0-16,0 1 16,0-1-16,0 0 0,0 0 0,-21 0 15,21 0-15,0 1 16,0-1-16,0 0 15,0-42 32,0 0-47</inkml:trace>
  <inkml:trace contextRef="#ctx0" brushRef="#br0" timeOffset="16475.09">19113 1101 0,'0'-21'0,"0"42"0,0-64 16,0 22 0,-21 21-1,21 21 17,0 1-32,0-1 15,21-21-15,-21 21 16,22-21-16</inkml:trace>
  <inkml:trace contextRef="#ctx0" brushRef="#br0" timeOffset="17007.8">19494 1207 0,'0'21'31,"-21"0"-31,0 0 15,21 0-15,-21 0 16,21 1-16,0-1 0,0 0 16,0 0-16,0 0 0,0 0 15,0 1-15,0-1 16,0 0-16,-21-21 0,21 21 0,0 0 16,-21-21-16,21 21 15,-22-21 1,1-21 15,21 0-31,0 0 0,0 0 16,0 0-16,0-1 15,0-20-15,21 21 0,22-21 16,-1-1-16,0-20 0,1 42 16,-22-22-16,21 22 0,1 0 15,-22 0-15,21 0 0,-21 21 0,22 0 16,-22 0-16,0 0 0,0 0 15,0 21-15,-21 0 0,0 0 0,21 0 16,-21 22-16,0-22 0,0 21 16,0-21-16,0 22 0,0-22 0,0 21 15,0 0-15,0-20 16,-21-1-16,21 0 0,0 0 16,0 0-16,0 0 0,-21-21 15,42-21 32,-21 0-47,21 0 0,1 0 0</inkml:trace>
  <inkml:trace contextRef="#ctx0" brushRef="#br0" timeOffset="17748.15">20510 741 0,'0'0'0,"-21"0"0,0-21 16,0 21-16,0 0 16,0 0-16,21 21 0,-22 0 15,1 0-15,21 22 0,0-22 16,-21 21-16,21 0 0,-21 1 0,21-1 16,-21 22-16,21-22 0,0 0 15,0 1-15,-21-1 0,21 0 0,-22 1 16,22-22-16,0 21 0,0-21 15,-21 22-15,21-22 0,-21 0 16,21 0-16,-21 21 16,21-20-16,-21-22 15,21-22 17,0 1-32,0 0 0,0 0 15,0-21-15,21 20 16,0 1-16,-21 0 0,21-21 0,0 21 15,1-1-15,20-41 16,-21 42-16,0 0 0,0 21 0,1-22 16,-1 22-16,0 0 0,0 0 15,0 0-15,0 0 16,1 0-16,-22 22 16,0-1-1,0 0-15,-22-21 16,1 21-16,0-21 0,0 0 0,0 21 15,0-21-15,-1 0 0,1 0 16,0 0-16,0 0 0,0 0 0,0 0 16,-1 0-16,1 0 15,21 21 17,0 1-17,0-1-15,0 0 16,0 0-16,0 0 0,21 0 15,1 1-15,-22-1 0,21-21 16,0 21-16,0 0 0,0 0 16,0 0-16,1-21 0,-1 22 15,0-22-15,0 0 16,0 0-16,0 0 0,1 0 0,-1 0 16,0 0-16,0 0 15,0-22-15,0 1 0,-21 0 16,22 0-16,-22 0 15,0 0-15,0-1 0,0 1 16</inkml:trace>
  <inkml:trace contextRef="#ctx0" brushRef="#br0" timeOffset="18188.9">21526 656 0,'-21'0'16,"42"0"-16,-63 0 0,63 0 31,0 0-31,-21-21 16</inkml:trace>
  <inkml:trace contextRef="#ctx0" brushRef="#br0" timeOffset="18628.16">21886 1185 0,'0'85'15,"0"-64"1,0 43-16,0-43 0,0 21 16,0-21-16,0 1 0,0-1 15,0 0-15,0 0 0,0 0 16,0 0-16,0 1 16,0-44 15,21 22-16,1-21-15,-22 0 0,0 0 16,21 0-16</inkml:trace>
  <inkml:trace contextRef="#ctx0" brushRef="#br0" timeOffset="19058.91">21590 762 0,'0'-21'32,"21"21"-32,0 0 0,0 0 0,1 0 15,20 0-15,0 0 0,-21 0 16,22 0-16,-1 0 0,0 0 0,85-21 16,-42 21-1,-43 0-15,-20 0 16,20 0-16,-21 0 0,21 0 0,-20 0 15,-1 0-15,-42 0 32,-1 0-32,1 0 0,0 0 15,-21 0 1,21 0-16,-22 0 0,22 0 0</inkml:trace>
  <inkml:trace contextRef="#ctx0" brushRef="#br0" timeOffset="19392.79">21886 762 0,'0'0'0,"0"21"16,0 0-16,0 1 15,0-1-15,0 21 0,0-21 16,0 0-16,0 22 0,0-22 15,0 21-15,0 1 0,0-1 16,0-21-16,0 21 0,0 1 16,0-22-16,0 21 0,0-21 0,0 1 15,0 20-15,0-21 0,0 0 16,0 0-16,0 1 0,0-1 16,0 0-16,0 0 15,0-42 32,21 0-47,1 0 16,-1 21-16</inkml:trace>
  <inkml:trace contextRef="#ctx0" brushRef="#br0" timeOffset="19852.57">22098 1312 0,'21'0'15,"0"0"1,0 0-16,1 0 16,-1 0-1,0 0-15,0 0 0,0 0 16,0-21-16,1 21 0,-1 0 0,0-21 15,0 0-15,0 0 16,-21 0-16,21 21 16,-21-22-16,0 1 15,-21 21 1,0 0-16,0 0 16,0 0-16,0 0 0,-1 21 15,1 1-15,0-1 16,0 0-16,21 0 0,0 21 0,-21-20 15,21-1-15,-21 0 0,21 0 16,0 0-16,0 0 0,0 1 16,0-1-16,0 0 0,0 0 15,0 0-15,21 0 16,0-21-16,0 0 16,0 0-16,0 0 15,1 0-15,-1 0 0,21 0 0,-21-21 16,0 21-16,22-21 0,-22 21 0</inkml:trace>
  <inkml:trace contextRef="#ctx0" brushRef="#br0" timeOffset="20160.41">22839 1164 0,'0'-21'31,"0"42"-16,0 0-15,21 1 16,-21-1-16,21 21 16,-21-21-16,0 0 0,0 1 0,21-1 15,-21 0-15,21 0 0,-21 0 16,22 0-16,-22 1 0,21-1 0,0 0 16,0 0-16,0 0 15,0-21-15,-21 21 0,22 1 16,-1-22-16,-21-22 47,0 1-47,21 0 0,-21 0 15,0 0-15</inkml:trace>
  <inkml:trace contextRef="#ctx0" brushRef="#br0" timeOffset="20424.25">23241 1122 0,'0'0'15,"0"-21"-15,-21 21 32,0 21-32,-1 0 15,22 0-15,-21 0 0,0 1 16,0-1-16,-21 42 0,20-42 16,1 1-16,0 20 0,0-21 0,0 0 15,0 0-15,-1 1 0,1-1 16,0 0-16,0 0 0,0 0 15,21 0-15,0 1 0,-21-1 16,42-21 15,0-21-31,0 21 16,0-22-16</inkml:trace>
  <inkml:trace contextRef="#ctx0" brushRef="#br0" timeOffset="20809.04">23643 762 0,'0'0'0,"0"-21"0,0 42 47,-21 0-47,21 0 15,-21 1-15,21 20 0,-21 0 0,21-21 16,0 22-16,-22 20 0,1-20 0,0-1 16,21 0-16,-21 1 0,21-1 15,0-21-15,-21 21 0,0 22 16,21-22-16,0-21 0,0 22 16,0-22-16,0 0 0,0 0 0,0 0 15,0 1-15,0-1 0,0 0 16,0 0-16,21-21 0,0 0 15,0 0-15,0 0 16,0 0-16,1 0 0,-1 0 16,0 0-16,0-21 0,0 21 0,0-21 15,1 0-15,20-1 0,-21 1 16,0 0-16,22 0 0,-22 0 0</inkml:trace>
  <inkml:trace contextRef="#ctx0" brushRef="#br0" timeOffset="20976.33">23368 1080 0,'0'0'0</inkml:trace>
  <inkml:trace contextRef="#ctx0" brushRef="#br0" timeOffset="21129.24">23601 1080 0,'21'0'0,"-42"0"0,63 0 0,0 0 0,-20 0 16,20 0-16,-21 0 0,21 0 15,1 0-15,-22-22 0,21 22 16,-21 0-16,22 0 0,-22 0 16,0 0-16,0 0 0,-21-21 31</inkml:trace>
  <inkml:trace contextRef="#ctx0" brushRef="#br0" timeOffset="23941.06">12848 2244 0,'0'0'0,"-21"0"0,-21 0 0,20 0 0,1 0 15,0 0-15,0 0 0,0 0 16,21 21-16,-21-21 0,-22 0 16,22 0-1,0 0-15,42 0 63,0 0-63,0 0 15,1 0-15,20 0 0,-21 0 16,21 0-16,1 0 0,-1 0 0,-21 0 16,43 0-16,-22 0 0,0 0 15,1 0-15,20 0 0,-20 0 0,20 0 16,-21 0-16,22 0 0,-22 0 16,22 0-16,-22 0 0,64 0 15,63 0 1,-105 0-16,-1 0 0,1 0 0,-1 0 15,22 0-15,0-21 0,-22 21 16,85 0-16,85 0 16,-169 0-16,20-21 0,1 21 15,0 0-15,20 0 0,65 0 16,-86 0-16,1-22 0,0 22 16,-1 0-16,-20 0 0,84 0 15,-63 0-15,-22 0 16,22-21-16,-22 21 0,22 0 0,0 0 0,-22 0 15,22-21-15,-22 21 0,1 0 16,21 0-16,-43-21 0,21 21 16,1 0-16,-22 0 0,1 0 15,-1-21-15,0 21 0,1 0 0,-1 0 16,-21 0-16,21 0 0,-20 0 16,-1-21-16,0 21 0,21 0 0,-21 0 15,1 0-15,-1 0 0,0 0 0,0 0 16,0 0-16,0 0 15,1-22-15,-1 22 0,0 0 16,0 0 0,-21-21 15,-21 21-15</inkml:trace>
  <inkml:trace contextRef="#ctx0" brushRef="#br0" timeOffset="25343.47">18838 2138 0,'-21'0'16,"0"0"-1,0 0 1,0 0-16,-1 0 0,1 0 15,0 0-15,0 0 0,0 0 16,0 0-16,-1 0 0,1 0 16,0 0-16,0 0 15,0 0-15,42 0 63,0 0-63,0 0 15,0 0-15,22 0 16,20 0-16,-42 0 16,1 0-16,20 0 0,0 0 15,-21 0-15,43 0 16,42 0-16,-64 0 16,0 0-16,1 0 0,20 0 0,1 0 15,-22 0-15,22 0 0,-1 0 16,1 0-16,84 0 15,-85 0-15,1 0 0,-1 0 0,1 0 16,-1 0-16,1 0 0,-1 0 0,1 0 16,-1-21-16,1 21 15,-1 0-15,1 0 0,20 0 0,-20 0 16,-1 0-16,1 0 0,-1 0 16,-20 0-16,20 0 0,1 0 0,42-21 15,-43 21-15,1 0 16,-22 0-16,21 0 0,1 0 0,-1 0 15,1-22-15,-1 22 0,1 0 16,-1 0-16,1 0 0,-1 0 0,-20 0 16,20 0-16,1 0 0,-22 0 15,22-21-15,-22 21 0,21 0 16,-20 0-16,84 0 0,-85 0 0,22 0 16,-1 0-16,1 0 0,-22 0 15,21-21-15,1 21 0,-22 0 16,106 0-1,-84 0-15,-22 0 0,1 0 0,-22 0 16,21 0-16,0 0 0,1 0 16,-22 0-16,21 0 0,22 0 15,-22-21-15,0 21 0,-20 0 16,20 0-16,-21 0 0,21 0 0,-20 0 16,20 0-16,43 0 15,-64 0-15,0 0 0,21 0 16,-21 0-16,1 0 15,-1 0-15,0 0 0,0 0 47,-21-21 0,-21 21-31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3:34:48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3196 0,'21'0'47,"0"0"-16,-21-21-31</inkml:trace>
  <inkml:trace contextRef="#ctx0" brushRef="#br0" timeOffset="308.82">4572 3027 0,'-21'0'15,"0"0"1,-1 0-16,1 0 0,0 0 0,0 21 15,-21-21-15,20 21 0,1-21 16,0 21-16,-21-21 0,-1 43 16,22-22-16,0 0 0,21 21 15,-21-20-15,-21 41 0,42-21 16,0-20-16,-22 41 0,22-21 16,0-20-16,0-1 0,0 21 15,0-21-15,0 0 0,0 1 16,0-1-16,22 0 0,-1 0 0,0 0 15,42 0 1,-41 1-16,-1-22 0,21 0 16,-21 0-16,0 0 0,64 0 15,-64 0-15,22 0 16,-22-22-16,21 1 0,-21 21 16,0-21-16</inkml:trace>
  <inkml:trace contextRef="#ctx0" brushRef="#br0" timeOffset="900.48">5546 3154 0,'0'-42'0,"42"42"0,-84-22 31,20 22-31,1 0 16,0 0-16,0 0 0,-21 0 0,20 0 15,1 0-15,0 0 0,0 0 16,0 0-16,0 22 0,-22 20 16,22-42-16,0 21 0,21 0 0,0 0 15,-21 1-15,21-1 0,0 0 16,0 0-16,0 0 15,0 0-15,21-21 0,0 22 16,0-22-16,0 0 16,1 0-16,-1 21 0,21-21 15,-21 0-15,0 21 0,1-21 16,-1 0-16,21 21 0,-21-21 16,0 21-16,1-21 0,-1 0 0,-21 21 15,21 1-15,-21-1 16,0 0-16,-21 0 15,0 0 1,-1-21-16,-20 21 0,21-21 0,0 0 16,-22 0-16,-41 22 15,63-22-15,-1 0 16,1 0-16,0 0 0,0 0 0,0 0 16,-22 0-16,22 0 0,21-22 15,-21 22-15,-21 0 0,42-21 16,-21 0-16,42 21 47,0-21-47,0 21 15</inkml:trace>
  <inkml:trace contextRef="#ctx0" brushRef="#br0" timeOffset="1464.07">5969 3302 0,'0'21'15,"21"0"-15,0-21 16,0 22-16,1-22 15,-1 0-15,0 0 0,0 21 0,21-21 16,22 21 0,-43-21-16,0 0 0,22 0 0,-22 0 15,0 0-15,21 21 0,1-21 16,-22 21-16,0-21 16,-21 21-1,0 1-15,0-1 16,-21-21-16,0 21 0,-1-21 15,-20 21-15,21 0 0,-21-21 16,20 0-16,1 21 0,0-21 0,0 22 16,-21-22-1,20 0-15,-20 21 0,21-21 0,0 0 16,0 0 0,21-21-1,0-1 1</inkml:trace>
  <inkml:trace contextRef="#ctx0" brushRef="#br0" timeOffset="2996.17">6329 3133 0,'21'0'16,"0"-21"30,0 21-30,-21-22-16,0 1 16,0 0-1,-21 21 1,0 0-16,0 0 16,0 0-16,-1 0 0,1 0 15,0 0-15,0 0 0,0 21 0,0 0 16,-1-21-16,1 22 0,0-22 0,0 21 15,0-21-15,0 21 16,-1 0-16,22 0 0,-21-21 16,21 21-16,0 1 0,0-1 15,0 0 1,21-21-16,1 0 16,-1 0-16,0 0 15,0 21-15,0-21 16,0 0-16,1 21 0,-1-21 15,0 21-15,21 1 16,-21-22-16,1 21 0,-1-21 0,0 21 16,0-21-16,0 21 15,0-21-15,1 21 0,-1 0 16,-21 1-16,21-1 0,-21 0 16,0 0-16,-21-21 15,-22 21-15,22 0 0,-42 1 16,42-1-16,-22-21 15,22 21-15,-21-21 0,-1 0 0,22 21 16,-127-21 0,127 0-16,-21 0 0,20 0 15,1 0-15,-21 0 0,21 0 16,0 0-16,-1-21 0,1 21 16,21-21-1,0 0-15,0-1 31,0 1-15,21 21-16,1 0 0</inkml:trace>
  <inkml:trace contextRef="#ctx0" brushRef="#br0" timeOffset="3396.36">7366 3260 0,'-21'0'15,"42"0"32,0 0-31,0 0-16,0 0 0,1 0 0,-1 0 16,0 0-16,0 0 0,0 0 15,0 0-15,1 0 0,-1 0 16,0 0-16,-42 0 47,0 0-47,-1 0 15</inkml:trace>
  <inkml:trace contextRef="#ctx0" brushRef="#br0" timeOffset="3622.23">7239 3471 0,'0'0'0,"0"22"0,21-22 15,0 0 1,0 0-16,1 0 16,-1 0-16,0 0 15,0 0-15,0 0 0,0 0 16,1 0-16,-1 0 0,0-22 15,0 22-15,0-21 16,0 21-16</inkml:trace>
  <inkml:trace contextRef="#ctx0" brushRef="#br0" timeOffset="3976.03">8467 2879 0,'0'-43'31,"-22"43"-31,1 0 32,21 22-32,-21-1 15,21 0-15,0 0 16,0 0-16,0 0 16,-21 1-16,21-1 0,0 0 15</inkml:trace>
  <inkml:trace contextRef="#ctx0" brushRef="#br0" timeOffset="4199.89">8615 2836 0,'0'-21'31,"0"42"-15,0 1 0,0-1-16,0 0 15,-21 0-15,21 0 0,0 0 16,0 1-16,0-1 16,0 0-16,0 0 15</inkml:trace>
  <inkml:trace contextRef="#ctx0" brushRef="#br0" timeOffset="4839.79">9250 3471 0,'0'0'16,"0"-42"-16,21 0 0,-21-1 0,21 22 15,0-42-15,-21 42 0,0-22 16,0 22-16,0 0 0,0-21 16,0 20-16,0 1 0,0 0 0,0-21 15,-21 42-15,21-21 0,-42-1 16,21 22-1,-1 0-15,-20 0 0,21 0 0,0 22 16,-22-1-16,22 0 0,-21 0 0,21 21 16,-22 1-16,22-22 0,-63 42 15,62-20-15,1-1 0,21 0 16,0-20-16,0 62 0,0-63 16,0 1-16,0-1 0,0 0 0,21 0 15,1 0-15,-1-21 16,0 0-16,0 0 0,0 0 15,0 0-15,1 0 0,-1 0 0,0-21 16,0 21-16,21-21 0,-20 0 0,-1 0 16,0-1-16,0 1 0,43-42 15,-64 20-15,21 1 16,0 21-16,0-21 0,-21 20 0,0 1 16,0-42-16,21 42 0,-21-1 15,0 1-15,0 0 16</inkml:trace>
  <inkml:trace contextRef="#ctx0" brushRef="#br0" timeOffset="4972.72">9229 3429 0,'0'64'16,"21"-43"0,-21 0-16,0 0 15,21-21-15,0 21 0,0-21 16,0 0-16,1 0 0,-1 0 15</inkml:trace>
  <inkml:trace contextRef="#ctx0" brushRef="#br0" timeOffset="5128.63">9715 2752 0,'0'0'0,"-21"0"16</inkml:trace>
  <inkml:trace contextRef="#ctx0" brushRef="#br0" timeOffset="5341.51">9504 2879 0,'21'21'0,"-42"-42"0,127 63 0,-64-21 16,-42 0-16,0 22 0,0-22 0,0 21 16,0 1-16,0-1 0,0 0 15,0-21-15,-21 106 16,0-105-16,21 41 15,0-42-15,0 0 0,-22 1 16,22-1-16,-21 0 0,21-42 47,0 0-47,0-1 0,0 1 16,0 0-16,0 0 0,0 0 0,21 0 15,1-1-15,-22 1 0,21 0 16,-21 0-16</inkml:trace>
  <inkml:trace contextRef="#ctx0" brushRef="#br0" timeOffset="5572.45">10139 3408 0,'-64'42'31,"22"-21"-31,21-21 16,0 22-16,-22-1 0,1-21 15,21 21-15,-22-21 0,22 0 0,-21 0 16,21 0-16,0 21 0,-43-21 16,43 0-16,0 0 15,21-21 1,0 0 0,0 0-16,0-1 15</inkml:trace>
  <inkml:trace contextRef="#ctx0" brushRef="#br0" timeOffset="6443.95">9779 2667 0,'0'0'0,"-21"0"16,42 0-16,-21 21 15,0 0-15,-21-21 0,21 22 16,0-1-16,0 0 0,0 0 16,0 21-16,0 1 0,0-1 0,0-21 0,0 22 15,-21-1-15,-22 43 16,22-43-16,21 0 0,-21 22 16,21-43-16,0 0 0,0 21 0,-21-20 15,21-1-15,-21 0 0,21 0 16,-22 0-16,22 0 15,-21 1 17,21-44-17,0 1-15,0 0 0,0 0 16,0 0-16,0 0 16,21-1-16,-21 1 0,22 0 0,-22 0 15,0-21-15,21-1 0,21 22 16,-21-21-1,0 21-15,1 21 0,20-64 16,-21 64-16,-21-21 0,21 21 0,0 0 16,22 0-16,-22 21 0,21-21 15,-21 0-15,1 21 0,41 0 16,-63 1-16,21-1 0,-21 21 16,21 0-16,-21-20 15,0-1-15,0 21 0,0-21 16,0 0-16,0 1 0,-21 20 0,0-21 15,0-21-15,-43 42 0,1-20 16,21-1-16,20 0 16,-20-21-16,0 0 0,21 0 0,-22 0 15,22 21-15,-21-21 16,21 0-16,-1 0 0,1 0 16,0-21-1</inkml:trace>
  <inkml:trace contextRef="#ctx0" brushRef="#br0" timeOffset="6521.9">9864 3323 0,'21'0'15</inkml:trace>
  <inkml:trace contextRef="#ctx0" brushRef="#br0" timeOffset="6883.79">10520 2985 0,'-21'0'16,"-1"0"-1,1 21-15,21 0 0,-21-21 16,0 21-16,0 0 0,42-21 16,-21 21-16,-21 22 0,0-22 0,-1 21 15,22-21-15,0 22 0,0 20 16,0-42-16,0 1 0,0-1 16,0 0-16,0 0 0,0 0 0,0 0 15,22-21-15,-1 0 16,0 0-16,0 0 0,0 0 15,0 0-15,1 0 0,-1-21 16,0 0-16,0 21 0,0-21 16,0 0-16</inkml:trace>
  <inkml:trace contextRef="#ctx0" brushRef="#br0" timeOffset="7120.66">11134 2709 0,'-22'-21'31</inkml:trace>
  <inkml:trace contextRef="#ctx0" brushRef="#br0" timeOffset="7259.57">11112 2731 0,'0'42'31,"0"-21"-31,-21 0 16,21 0-16,-21 1 0,0-1 15,21 21-15,0-21 16</inkml:trace>
  <inkml:trace contextRef="#ctx0" brushRef="#br0" timeOffset="7440.73">11282 2773 0,'0'21'32,"0"0"-17,0 0-15,0 1 16,-21-22-16,21 21 0,-22 0 16,22 0-16,-21-21 0</inkml:trace>
  <inkml:trace contextRef="#ctx0" brushRef="#br0" timeOffset="7506.69">10985 6075 0,'0'42'16</inkml:trace>
  <inkml:trace contextRef="#ctx0" brushRef="#br0" timeOffset="12020.49">4974 5292 0,'0'-21'15,"0"42"16,0 0-15,0 0-16,0 21 16,0-20-16,0-1 0,0 0 0,0 21 15,0-21-15,-21 22 0,21-22 0,-21 0 16,21 21-16,0-20 16,0-1-16,0 0 0,0 0 0,0 0 15,0 0-15,0 1 0,0-44 47,0 1-31,0 0-16,0 0 15</inkml:trace>
  <inkml:trace contextRef="#ctx0" brushRef="#br0" timeOffset="12478.23">5059 4784 0,'-21'42'31,"-1"-21"-31,1 22 15,21-22-15,-21 0 0,21 0 16,-21 0-16,21 22 16,0-22-16,0 0 0,0 0 0,0 0 15,21-21 1,0 0-16,0 0 16,1 0-16,-1-21 0,0 0 15,-21 0-15,21 0 16,-21-1-16,21 22 0,-21-21 0,0 0 15,0 0-15,0 0 0,0 0 16,0-1-16,0 1 0,0 0 16,-21 21-16,0 0 15,0 0-15,0 0 0,21 21 16,-22 0-16,22 1 0,-21-1 16,21 21-16,0-21 15,0 0-15,0 1 0,0-1 0,0 0 16,0 0-16,0 0 0,0 0 15,0 1-15</inkml:trace>
  <inkml:trace contextRef="#ctx0" brushRef="#br0" timeOffset="13162.1">5863 5440 0,'0'-64'31,"0"43"-31,0 0 0,0 0 16,-21 0-16,0 21 0,0 0 0,-1 0 15,1-21-15,-21 21 0,21 0 16,0 0-16,-22 0 0,22 21 15,-21 0-15,21 0 0,-22 0 0,22 0 16,0 1-16,0-1 0,-22 0 0,43 0 16,-21 21-16,0 22 15,0-43-15,21 0 0,-21 22 16,21-22-16,0 0 0,0 0 0,0 0 16,0 0-16,21 1 15,0-22-15,0 0 0,0 0 16,1 0-16,20 0 0,-21-22 0,0 1 15,22 0-15,-22 21 0,21-21 16,22-43-16,-22 43 0,-21 0 16,21-21-16,-20 21 0,20-22 0,-21 22 15,0-21-15,0-1 16,43-84-16,-64 85 16,0 0-16,0-1 0,0 1 15,0 0-15,0 21 0,0-22 0,0-20 16,0 20-16,-21 43 31,0 0-31,-1 22 0,22-1 16,0 21-16,0 0 0,0 1 15,0-1-15,0 0 0,0 1 0,0-1 16,0 0-16,0 22 0,0-22 0,0 1 16,0-1-16,0-21 0,0 21 15,0 1-15,0-22 0,0 0 0,0 21 16,0-20-16,0-1 0,22 0 15,20 0-15,0-21 16,-21 0-16,1 0 16,-1 0-16,0 0 15,0 0-15,0-21 0,0 21 0,1-21 16</inkml:trace>
  <inkml:trace contextRef="#ctx0" brushRef="#br0" timeOffset="13483.91">6985 5313 0,'21'0'47,"0"0"-47,0 0 0,1 0 16,-1 0-16,0 0 0,0 0 15,0 0-15,0 0 0,1 0 16,-1 0-16,0 0 16,-42 0 15,0 0-31,-1 0 15,1 0-15,0 0 0</inkml:trace>
  <inkml:trace contextRef="#ctx0" brushRef="#br0" timeOffset="13671.8">6858 5482 0,'21'21'31,"0"-21"-16,22 0-15,20 0 16,-42 0 0,0 0-16,1 0 0,-1 0 15,0 0-15,-21-21 0,21 21 16,-21-21-16</inkml:trace>
  <inkml:trace contextRef="#ctx0" brushRef="#br0" timeOffset="13968.64">8022 4826 0,'0'0'0,"-21"0"31,21 21-31,0 0 16,0 1-16,-21-1 0,21 0 15,-21 0-15,21 0 0,0 0 16,0 22-16,0-22 16,0 0-16,0 0 15,21-21 1</inkml:trace>
  <inkml:trace contextRef="#ctx0" brushRef="#br0" timeOffset="14167.52">8149 4847 0,'0'0'0,"0"21"31,0 1-31,0-1 15,0 0-15,0 0 16,-21 0-16,21 0 0,0 1 16,0-1-16,0 0 31</inkml:trace>
  <inkml:trace contextRef="#ctx0" brushRef="#br0" timeOffset="14785.17">8213 5673 0,'0'0'0,"21"0"16,0 0 0,0 0-16,0-21 0,0 21 0,1-22 15,-1 1-15,0 0 0,0 21 0,21-21 16,-20 0-16,41-22 16,-42 22-16,0 0 0,1-21 0,-1 21 15,0-1-15,0 1 0,-21-21 0,21 21 16,-21 0-16,0-1 0,0 1 15,0 0-15,-21 21 16,0 0-16,0 0 16,0 0-16,-1 0 0,1 0 0,0 21 15,0 0-15,0 1 0,0-1 0,-1 21 16,22-21-16,-21 22 0,21-22 16,0 21-16,0-21 0,0 0 0,0 22 15,0-22-15,0 0 0,21 0 16,1 0-16,-22 1 0,21-1 0,0-21 15,0 0-15,43 21 16,-43-21-16,0 0 0,21 0 0,1 0 0,-22 0 16,21-21-16,-21 0 15,22 21-15,-22-22 0,21 1 0,0 0 16</inkml:trace>
  <inkml:trace contextRef="#ctx0" brushRef="#br0" timeOffset="15540.74">9186 5207 0,'0'0'0,"0"21"31,0 0-31,0 1 0,0-1 16,-21 0-16,21 0 0,0 0 0,-21 0 0,21 1 16,0-1-16,0 0 15,0 0-15,0 21 0,-21-20 16,21-1-16,0 0 0,0 0 0,0 0 15,0 0-15,0 1 16,0-44 15,0 1-31,0 0 16,0 0-16,0 0 0,0 0 16,0-1-16,0 1 0,0 0 0,21 0 15,-21 0-15,0 0 0,21-1 16,0-20-16,0 21 0,22-21 15,-22 20-15,0-20 0,0 21 16,0 21-16,1-21 0,-1 0 16,63 21-16,-62 0 15,41 0-15,-42 0 16,0 21-16,-21 0 0,22 21 0,-22-21 16,21 1-16,-21 20 0,0-21 15,0 0-15,0 22 0,0-22 0,0 0 16,0 21-16,0-21 0,0 1 0,0-1 15,0 0-15,-21 0 16,21 0 0,-22-21-16,1 0 15,0-21 1,21 0-16,0 0 16,0 0-16,0-1 0,0 1 15,0 0-15,21 0 0,0 0 0,1 0 16,-1-1-16,0-20 0,42 0 15,-41-1-15,20 22 0,0-21 16,1 21-16,-1 0 0,0-1 16,1 22-16,-22 0 0,21 0 0,0 0 15,85 64 1,-84-1 0,-43-41-16,0 20 0,0-21 0,0 21 15,0-20-15,0 41 0,0-42 16,-21 22-16,-1-22 0,1 21 15,0-21-15,21 0 16,-21-21-16,42-21 31,0 21-31,0-21 16,-21 0-16</inkml:trace>
  <inkml:trace contextRef="#ctx0" brushRef="#br0" timeOffset="16312.29">10795 5355 0,'0'0'15,"0"-21"-15,0 0 16,0 0-16,0 0 0,0-1 16,0 1-16,0 0 0,-21 0 15,21 0-15,-21 21 16,-1-21-16,1 21 0,0 0 15,0 0-15,0 0 0,0 21 16,-1 0-16,-20 21 16,21-21-16,0 1 0,-22 20 15,43 0-15,-21-21 0,0 1 16,21 20-16,-21-21 0,21 0 0,0 0 16,0 22-16,0-22 0,0 0 15,0 0-15,21-21 16,0 0-16,0 0 15,1 0-15,-1 0 0,0 0 16,0-21-16,0 21 0,0-21 16,1 0-16,-1 0 0,-21-1 0,21 1 15,42-42 1,-20 20-16,-22 1 16,-21 21-16,21 0 0,0 0 0,-21-1 15,0 1-15,0 0 16,21 21-16,-21 21 15,0 0 1,0 1-16,-21-1 0,21 0 0,0 0 16,0 0-16,-21 22 15,21-22-15,0 0 0,-21 0 0,21 0 16,0 0-16,0 1 0,0-1 16,0 0-16,21-21 15,0 0-15,0 21 0,1-21 0,-1 0 16,0 0-16,0 0 0,21 0 15,-20-21-15,-1 21 0,0-21 16,42-22-16,-41 43 0,-1-21 16,21 0-16,-21 0 0,0 0 0,1 0 15,-1-1-15,-21 1 0,21 0 16,-21 0-16,21 21 0,-21-21 0,0 42 31,0 0-15,-21 0-16,21 0 0,-21 1 15,21-1-15,0 0 0,0 0 16,0 0-16,0 0 16,0 1-16,0-1 15,21-42 17</inkml:trace>
  <inkml:trace contextRef="#ctx0" brushRef="#br0" timeOffset="16681.09">11303 4911 0,'0'0'0,"-21"21"0,0-21 16,-1 21-16,22 0 0,0 0 0,-21 1 15,21-1-15,0 0 16,0 0-16,0 0 0,21 0 16,1-21-1,-1 0-15,0 0 0,0 0 16,0-21-16,0 0 16,1 0-16,-1 0 0,-21 0 15,0-1-15,0-20 16,0 21-16,0 0 0,0 0 0,0-1 15,0 1 1,-21 21-16,-1 0 16,1 0-16,0 21 15,21 1-15,-21-1 0,21 0 16,-21-21-16,21 21 0,0 0 16</inkml:trace>
  <inkml:trace contextRef="#ctx0" brushRef="#br0" timeOffset="17091.95">11811 4720 0,'0'0'15,"0"21"17,-21 1-32,21-1 0,0 0 15,-21 21-15,-1 1 16,22-22-16,0 21 0,-21 0 0,21 1 16,-21-1-16,21-21 0,-21 22 15,21-1-15,0 21 0,0-20 16,0-22-16,0 42 0,0-41 15,0-1-15,0 0 0,0 21 16,0-21-16,0 1 16,21-22-16,0 0 15,0 0-15,1 0 16,-1 0-16,0 0 0,0 0 16,0 0-16,22-22 15,-43 1-15,42 21 0,-42-21 0,42 21 16,-21-21-16</inkml:trace>
  <inkml:trace contextRef="#ctx0" brushRef="#br0" timeOffset="17409.16">12425 4572 0,'0'0'15,"0"21"17,0 0-32,-21-21 0,21 22 15,-22-1-15,22 42 16,0-42-1,-21 1-15,21-1 0,-21 0 0,21 0 16,0 0 0</inkml:trace>
  <inkml:trace contextRef="#ctx0" brushRef="#br0" timeOffset="17644.02">12573 4572 0,'21'0'16,"-21"21"0,0 0-16,0 1 15,0-1-15,0 0 16,0 0-16,0 0 0,0 0 0,0 1 15,-21-1-15,21 0 0,-21-21 16,21 21-16,0 0 0,-21 0 16,21 1-16,-22-22 0,22 21 15</inkml:trace>
  <inkml:trace contextRef="#ctx0" brushRef="#br0" timeOffset="18963.97">4889 6265 0,'0'0'0,"-21"22"0,0-22 15,42 0 48,0 0-63,1 0 16,20 0-16,21 21 15,-20-21-15,41 0 0,-41 0 16,20 0-16,-20 0 0,20 0 15,1 0-15,-1 0 0,22 0 0,-22 0 16,22 0-16,-22 0 0,107 0 16,-107 0-16,107 0 15,-86 0-15,1 0 0,105 0 16,-84 0-16,21 0 0,-21 0 0,0 0 16,0 0-16,0 0 0,21 0 0,-22 0 15,1 0-15,21 0 0,-21 0 16,0 0-16,0 0 0,0 0 0,-1-21 15,1 21-15,0 0 0,106 0 16,-106-22-16,-22 22 0,22 0 16,0-21-16,0 21 0,0 0 15,-1 0-15,107 0 0,-85 0 16,106 0-16,-127 0 0,0 0 16,21 0-16,-22 0 0,-20 0 15,21 0-15,0 0 0,84 0 16,-84 21-16,85-21 15,-107 0-15,1 0 0,63 22 16,-84-22-16,-1 0 0,1 0 16,-1 0-16,1 0 0,-1 0 0,-21 0 15,22 0-15,-1 0 0,-20 0 0,105-22 16,-63 22 0,-43 0-16,0 0 0,-21 0 15,22 0-15,-22 0 0,0 0 0,43-21 16,-43 21-16,-42 0 94,-1 0-79,22-21 1,-21 21-16</inkml:trace>
  <inkml:trace contextRef="#ctx0" brushRef="#br0" timeOffset="21459.89">13208 2625 0,'0'0'0,"-21"0"16,21-21-16,-21 21 0,-1 0 0,1-22 15,0 22 1,21 22 15,21-1-15,0 21-16,1-21 0,20 0 0,0 22 15,1-22-15,-1 21 0,0 1 16,-21-1-16,64 21 16,-43 1-16,1-22 0,-22 1 15,21-1-15,-21 21 0,1 1 0,20-22 16,0 64-16,-21-64 16,1 1-16,20-1 0,-21-21 0,0 22 15,0-1-15,1-21 0,-1 0 0,-21 0 16,21 1-16,0-1 0,0 21 15,0-21 1,-21-42 31,0 0-31,0 0-16,0 0 15,-21-1-15,21 1 0,0 0 16</inkml:trace>
  <inkml:trace contextRef="#ctx0" brushRef="#br0" timeOffset="21989.05">14309 2858 0,'21'-22'16,"-21"1"-16,21 0 16,-21 0-1,0 0-15,-21 21 47,0 0-47,-1 0 0,1 21 16,0-21-16,-21 42 15,-1-21-15,1 1 0,0-1 0,-1 21 16,1-21-16,0 22 0,-64 62 16,42-62-16,-84 63 15,85-43-15,-22 1 0,0-22 16,1 0-16,-1 22 0,0-22 0,22 0 15,-1 1-15,1-22 0,-1 21 0,22-21 16,0 1-16,21-1 0,-43 21 16,43-42-16,0 21 15,0 0-15,-1-21 78,1 0-62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3:35:40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974 0,'0'0'0,"0"21"15,21-21 17,-21-21-1,0 0-31,0-1 16,0 1-1,0 0-15,-21 21 0,0-21 16,0 21-16,0 0 0,21-21 15,-43 21-15,22 0 0,0 0 16,0 0-16,0 0 0,-22 0 16,22 0-16,0 0 0,-64 0 15,64 21-15,-21 0 0,-1 0 16,1 22-16,21-22 0,-21 21 16,-64 85-1,63-42-15,22-22 0,0-20 16,0 41-16,21-63 0,0 22 15,0 20-15,0-20 0,0-1 16,0 43-16,0-64 16,21 21-16,0 0 0,0-20 0,1 20 15,-1-21-15,42 21 16,-42-42-16,22 22 16,-22-22-16,21 0 0,1 0 0,-1 0 15,0 0-15,22 0 0,-22 0 0,43-22 16,-64 1-16,64 0 15,-64 0-15,21-21 16,-21 20-16,-21 1 0,0 0 0,21 0 16,1-21-16</inkml:trace>
  <inkml:trace contextRef="#ctx0" brushRef="#br0" timeOffset="691.69">5186 995 0,'0'0'0,"0"-21"0,0 0 16,0-1-16,0 1 0,0 0 15,0 0-15,0 0 0,0 0 16,0-1-16,-21 1 0,-1 21 16,1-21-16,0 21 15,0 0-15,0 0 0,0 0 0,-22 0 16,22 21-16,-21-21 0,-1 21 16,1 1-16,0-1 0,21 21 15,-22-21-15,1 22 0,21-1 0,-22-21 16,22 21-16,0-20 15,-21 62-15,42-63 16,0 1-16,0-1 0,0 0 16,21 0-16,0-21 0,0 0 15,0 0-15,43 21 0,-22-21 16,-21 0-16,22 0 0,-1 0 16,-21 0-16,22 0 0,20 0 15,-21 0-15,22 21 16,-43-21-16,0 22 0,43-1 15,-22-21-15,-21 21 0,64 21 16,-43 22 0,-42-43-16,0 0 15,0 0-15,-21 0 0,0 1 0,-21-1 16,20 0-16,-20 0 0,0 0 16,-1 0-16,1 1 0,0-1 15,-64 0-15,64-21 0,-22 0 16,22 0-16,-1 21 0,-20-21 15,21 0-15,-1 0 0,22 0 0,-21 0 16,21-21-16,-22 0 0,22 21 16,0-21-16,0-1 0,0 1 0,21 0 15,0 0-15,0 0 16,0 0-16,21-1 16,21 22-16,-21-21 0,0 21 15,22-21-15,-22 21 0</inkml:trace>
  <inkml:trace contextRef="#ctx0" brushRef="#br0" timeOffset="1344.32">6392 1037 0,'0'0'0,"0"-21"15,0 0-15,0 0 16,0 0-16,0-1 0,0 1 0,-21 0 16,-42 21-1,41 0-15,1 0 0,-21 0 16,21 0-16,-22 21 0,22-21 0,0 21 15,-21 1-15,21 20 0,-1-21 16,-41 21-16,42 22 16,0-43-16,21 0 0,-22 0 15,22 1-15,0-1 0,0 0 0,0 0 16,22 0 0,-1-21-16,0 21 0,0 1 0,0-22 15,0 0-15,1 21 0,20-21 16,0 21-16,1-21 0,-22 0 15,0 21-15,0-21 0,21 0 0,-20 21 16,-1-21-16,0 21 0,0-21 16,21 22-16,-20-22 15,-1 21-15,-21 0 0,21-21 0,-21 21 16,21-21-16,-21 42 16,0-20-16,0-1 15,-21-21-15,0 21 0,0 0 16,-1-21-16,-20 21 0,21 0 0,-21-21 15,-1 22-15,22-22 0,-64 21 16,64-21-16,-21 0 0,21 0 16,-22 0-16,22 0 0,0 0 15,0 0-15,-21 0 0,20 0 0,-20-21 16,21-1 0,0 22-16,21-21 0,0 0 15,0 0 1,0 0-16,0 0 15</inkml:trace>
  <inkml:trace contextRef="#ctx0" brushRef="#br0" timeOffset="2267.79">8699 953 0,'64'-43'16,"-43"22"0,0 21-16,0-21 0,1 0 0,20 0 15,-21-1-15,21-41 16,-20 42-16,-1 0 0,0-1 16,0 1-16,0-21 0,-21-22 15,0 43-15,0 0 16,0 0-16,-21 0 0,0 0 15,0 21-15,-22 0 0,22 0 0,-21 0 16,0 0-16,-1 0 0,1 0 16,0 0-16,-1 21 0,1-21 15,0 21-15,-1 0 0,1 0 16,21 0-16,0 22 0,-22-22 0,22 0 16,0 21-16,0-20 15,21 20-15,0-21 0,0 21 0,0 1 0,0-22 16,0 21-16,0 1 0,0-22 15,21 21-15,0-21 0,0 43 16,0-43-16,22 0 0,-22 0 0,0 22 16,0-22-16,22 0 0,20 0 15,-42 0-15,43 22 16,-22-22-16,-21-21 16,22 21-16,-22 0 0,0 0 15,-21 0-15,0 1 16,0-1-16,-21-21 0,-22 42 15,1-42-15,-43 42 0,22-42 16,21 22-16,-22-22 0,22 0 16,-22 21-16,-42-21 0,43 0 15,21 0-15,-107 0 16,86-43 0,21 43-16,20-21 0,1 0 15,0 0-15,0 0 0,21 0 0,0-1 0,0 1 16,0 0-16,0 0 15,0 0-15,0 0 0,21-1 16,0 1-16,0 21 0,1 0 0,20-21 16,0 21-16,1-21 15,-1 21-15</inkml:trace>
  <inkml:trace contextRef="#ctx0" brushRef="#br0" timeOffset="2760.52">9017 1334 0,'0'21'0,"21"-21"16,0 0-1,0 0-15,1-21 16,-1-1-16,0 22 0,0-21 0,0 21 16,0-21-16,1 0 0,-1 21 15,0-21-15,-21 0 0,21-1 0,0-20 32,-21 0-32,0 21 0,0-1 15,-21 22 1,0 0-16,0 0 0,0 0 0,-1 0 15,-20 0-15,21 22 0,0-1 16,0 0-16,-22 0 0,22 0 0,0 22 16,0-22-16,0 21 0,-1-21 15,22 0-15,0 43 0,0-22 16,0-21-16,0 1 0,0-1 16,0 0-16,0 0 0,43 0 15,-22 0-15,21 1 16,-21-22-16,1 0 0,-1 0 15,0 0-15,21 0 0,-21 0 0,1 0 16,-1 0-16,0-22 0,21 22 16,-21-21-16,1 0 0,-1 0 0,0 0 15</inkml:trace>
  <inkml:trace contextRef="#ctx0" brushRef="#br0" timeOffset="3096.12">9906 360 0,'0'21'16,"0"0"-16,0 22 0,0-22 15,0 21-15,0 0 0,-21 22 0,0-22 16,-1 22-16,22-1 0,-21 1 15,0-1-15,0 22 0,-21 42 16,20-85-16,1 22 0,21-22 16,-21 0-16,0 1 0,21-1 0,-21 0 15,21-20-15,0 20 16,0-21-16,-21 0 0,21 0 16,21-21-1,0-21 1,0 21-16,0-21 0,0 0 15,1 0-15</inkml:trace>
  <inkml:trace contextRef="#ctx0" brushRef="#br0" timeOffset="3532.88">10075 1185 0,'0'0'0,"0"22"16,-21-1-16,21 0 0,0 0 15,0 0 1,0 0-16,21 1 16,0-22-16,1 0 15,-1 0-15,0 0 0,0 0 16,0 0-16,0 0 0,1-22 16,-1 1-16,0 21 0,0-21 0,0 0 15,-21 0-15,21 0 0,-21-1 16,0 1-16,0 0 0,0 0 15,0 0-15,0 0 0,-21 21 16,0-22-16,0 22 16,0 0-16,0 0 0,-1 22 15,1-1-15,0 0 0,0 0 16,0 0-16,0 0 0,-1 22 0,-20-1 16,42 0-1,-21-20-15,21-1 0,0 0 0,0 0 0,0 0 16,0 0-16,0 1 0,0-1 0,21-21 15,0 21-15,0-21 16,1 21-16,20-21 0,-21 0 0,0 0 16,0 0-16,22 0 0,41 0 15,-20-21 1,-43 0-16</inkml:trace>
  <inkml:trace contextRef="#ctx0" brushRef="#br0" timeOffset="3843.7">10858 1058 0,'0'-21'0,"0"42"0,0-63 0,-21 21 15,0 0-15,0 21 0,0 0 16,0 0-16,-1 0 16,1 21-16,0-21 0,21 21 15,-21 0-15,0 22 0,0-22 16,21 0-16,-22 21 0,22-21 0,-21 22 15,0-1-15,21-21 16,0 22-16,0-22 0,0 0 0,0 42 16,0-41-16,0-1 15,21 0-15,0-21 0,1 21 16,-1-21-16,0 0 0,0 0 0,0 0 16,0 0-16,22 0 0,-22 0 15,0 0-15,21-21 0,-20 0 0,62-43 16,-41 43-16,-22 0 15</inkml:trace>
  <inkml:trace contextRef="#ctx0" brushRef="#br0" timeOffset="4175.52">11451 402 0,'0'0'0,"0"-42"0,0 0 0,0-22 16,0 43-16,0 0 15,-21 21-15,0 0 16,21 21-16,0 0 16,-21 0-16,-1 22 0,1-1 0,21 0 15,0 1-15,-21 20 16,21-21-16,-21 43 0,0-21 0,21-1 0,-21 22 16,21 42-16,-43 0 15,43-64-15,0-20 16,0-1-16,-21 0 0,21 1 0,0-22 15,-21 21-15,21-21 0,0 0 16,0 1-16,0-1 0,0 0 16,21-21-1,0 0-15,0-21 16,1 0-16,-1-1 0,0 1 16,0 0-16</inkml:trace>
  <inkml:trace contextRef="#ctx0" brushRef="#br0" timeOffset="4299.06">11620 1101 0,'0'21'15,"0"0"-15,0 0 0,0 0 16,-42 22-16,21-22 16</inkml:trace>
  <inkml:trace contextRef="#ctx0" brushRef="#br0" timeOffset="4571.91">11472 1461 0,'0'21'31,"0"0"-31,21-21 0,1 0 0,-1 0 16,21 0 0,0 0-16,-20 0 0,-1 0 15,21-21-15,-21 21 0,22-43 16,-22 22-16,21-21 16,-42 21-16,0 0 0,0-22 15,0 22-15,0-21 0,0 21 0,0-22 16,-42 1-1,21 42-15,-1 0 0,-20 0 16,21 0-16,0 0 0,0 0 16,-1 21-16,1-21 0,21 21 15,-21 0-15,21 1 16,0-1-16,21-21 16,0 0-1,1 0-15,-1 0 0,0 0 16</inkml:trace>
  <inkml:trace contextRef="#ctx0" brushRef="#br0" timeOffset="5011.25">12023 1185 0,'0'-21'0,"0"-42"31,0 42-31,0-1 0,21 22 16,0-21-16,-21 0 15,21 21-15,0 0 0,0 0 16,1 0-16,-1 0 0,0 0 0,0 0 16,0 21-16,0 0 0,1 1 15,20 20-15,-42-21 0,21 43 16,-21-43-16,0 21 16,0-21-16,0 0 0,0 22 0,0-22 15,0 0-15,-21 0 0,21 0 16,-21 1-16,0-22 0,-1 21 0,1 0 15,0-21-15,0 0 16,21-21 15,0 0-31,0-1 16,21 1-16,0-21 0,0 21 16,1 0-16,20-64 15,-21 64-15,0-22 0,0 1 16,1 21-16,-1-21 0,-21 20 0,21 1 0,0-21 15,-21 21-15,21 21 16,-21-21-16,0-1 0,0 1 16</inkml:trace>
  <inkml:trace contextRef="#ctx0" brushRef="#br0" timeOffset="5194.14">11091 635 0,'0'0'0,"-42"-21"15</inkml:trace>
  <inkml:trace contextRef="#ctx0" brushRef="#br0" timeOffset="5348.06">11282 614 0,'21'0'0,"0"0"16,21 0-16,1 0 0,20 0 16,1 0-16,-1 0 0,1 0 0,-1 0 15,85 0-15,-84 0 16,-1 0-16,-20 0 0,20 0 0,-42 0 16,22 0-16,-22 0 0,0 0 15,-42 0 1,0 21-16,-22 0 15,22-21-15</inkml:trace>
  <inkml:trace contextRef="#ctx0" brushRef="#br0" timeOffset="5886.43">11620 1228 0,'0'-21'15,"-21"21"1,0 0 15,0 0-31,0 21 0,21 0 16,-21 0 0,21 0-16,-22 0 0,22 1 0,0-1 15,0 0-15,0 0 16,0 0-16,0 0 0,0 1 15,22-1-15,-1-21 0,0 0 16,0 0-16,0 0 16,0 0-16,1 0 0,41 0 15</inkml:trace>
  <inkml:trace contextRef="#ctx0" brushRef="#br0" timeOffset="7312.75">1757 3048 0</inkml:trace>
  <inkml:trace contextRef="#ctx0" brushRef="#br0" timeOffset="7455.67">1841 2985 0,'0'-22'16,"0"1"0,-21 21-1,0-21-15,0 21 0,0 0 16,0 0-16</inkml:trace>
  <inkml:trace contextRef="#ctx0" brushRef="#br0" timeOffset="7513.64">1460 2942 0,'-105'64'16,"41"-64"-16</inkml:trace>
  <inkml:trace contextRef="#ctx0" brushRef="#br0" timeOffset="7716.52">1122 3323 0,'0'21'16,"0"1"-16,0 168 15,0-169 1,0 106-1,0-42-15,21-64 16,0-21-16,21 21 0,1-21 16,-1 21-16,-21 1 0,43-1 0,-22-21 15,0 0-15,1 0 16,-22 21-16,85-42 16,-64 21-16,0-21 0,1-1 0,-1 1 15,0 21-15,1-63 16</inkml:trace>
  <inkml:trace contextRef="#ctx0" brushRef="#br0" timeOffset="9536.78">1778 3217 0,'0'0'0,"0"-21"16,21 21-1,-21-21-15,21 21 16,-21-21-16,0 0 16,21 21-16,-21-21 15,22-1-15,-22 1 16,0 0-1,0 0-15,0 0 16,0 0 0,-22 21-16,1 0 0,0 0 15,0-22-15,0 22 16,0 0-16,-1 0 0,1 0 0,0 0 16,0 0-16,0 0 0,-22 0 15,22 0-15,0 22 0,0-22 16,0 21-16,-22 21 0,1-42 15,21 42-15,0-20 0,0 20 16,-22-21-16,22 21 0,0 1 0,0-1 16,0 43-1,21-43-15,-22 0 0,22 1 16,-21-1-16,21 43 0,0-64 16,0 21-16,0-21 0,0 1 15,0-1-15,0 0 0,21 0 0,1 0 16,20 0-16,21-21 15,-41 22-15,20-22 0,0 0 0,1 0 16,-1 0-16,0 0 0,1 0 16,-1 0-16,-21-22 0,21 22 15,1-21-15,-22 21 0,64-63 16,-43 63-16</inkml:trace>
  <inkml:trace contextRef="#ctx0" brushRef="#br0" timeOffset="12924.04">2328 3429 0,'0'0'16,"0"-21"-16,0-21 16,0 20-16,0 1 0,0 0 15,0 0-15,-21 0 0,0 0 16,0-1-16,0 22 0,-1-21 15,1 21 1,0 0-16,0 0 0,0 0 0,-22 21 16,22 1-16,0-1 15,0 21-15,0-21 0,21 22 0,-43 41 16,43-41 0,0-1-16,-21-21 0,21 21 0,0 1 15,0-22-15,0 0 16,0 0-16,0 0 15,21 1-15,1-22 16,-1 0-16,0 0 0,0 0 0,0-22 16,0 22-16,22-21 15,-22 0-15,42-21 0,-41 21 16,-1-1-16,0 1 0,0 0 16,0-21-16,0 21 0,1-22 0,-1 22 15,0 0-15,-21-43 16,21 43-16,0 0 0,-21 0 15,0 0 1,0 42 0,0 0-1,0 0-15,0 0 0,0 1 16,0-1-16,0 21 0,-21-21 16,21 43-16,-21-43 0,21 21 15,0-21-15,0 22 16,0-22-16,0 0 0,0 0 15,21-21-15,0 21 16,0-21-16,22 0 0,-22 0 16,0 0-16,0 0 0,0-21 15,85-21-15,-85 21 16,22 0-16,-22-22 0,0 22 16,21 0-16,1-43 15,-1 22-15,-21 21 0,22-64 16,-22 43-1,-21 21-15,-21 21 32,21 21-32,0 0 0,-22 0 0,22 0 15,-21 1-15,21-1 0,0 0 16,0 0-16,0 21 0,0-20 0,0-1 16,0 0-16,0 0 0,0 0 15,0 0-15,21 1 0,-21-1 0,22-21 16,-22 21-16,0 0 0,0 0 15,-22-21 17,1 0-17,0 0-15,0 0 0,21-21 16,-21 21-16,0-21 0,21 0 16,-22 21-16,22-21 0,0-1 0,-21 22 15,0-21 1,21 42 15,0 1-31,21-1 16,0-21-16,-21 21 0,22-21 0,-1 21 15,0 0-15,0-21 16,0 0-16,0 0 0,1 0 16,-1 21-16,21-21 15,-21 0-15,0 0 0,22 0 0,-1 0 16,0-21-16,43 0 0,-64 0 15,22 21-15,-1-21 0,0 0 16,1-1-16,-1 1 0,-21 0 0,21 0 16,-20 0-16,-1 0 15,0-1-15,-21-62 0,0 63 16,0-1-16,0 1 16,0 0-16,-21 21 0,0-21 15,-1 21-15,1 0 16,-21 0-16,21 0 0,0 0 0,-22 21 15,22-21-15,0 21 0,0 0 0,-22 22 16,43-22-16,-21 0 0,21 21 16,-21 22-16,21-22 15,0-21-15,0 1 0,0-1 16,0 0-16,0 0 0,21 0 0,0-21 16,1 0-16,-1 0 0,0 0 15,21 0-15,-21 0 0,1 0 16,20-21-1,-21 0-15,21-21 0,-20 20 16,-1 1-16,21-21 0,-21 0 16,0 20-16,-21 1 0,0 0 15,22 0-15,-1-21 0,-21 20 16,0 44 15,0-1-31,0 0 0,0 0 16,0 0-16,0 22 0,0-22 15,0 0-15,0 42 16,0-41-16,0-1 0,0 0 16,21 0-16,0 0 0,0 0 0,22-21 15,-22 0-15,0 22 0,42-22 16,-20 0-16,-22 0 0,21 0 16,1 0-16,-1-22 0,0 1 15,22 0-15,63-42 16,-106 41-16,21 1 15,1-42-15,-22 42 0,0-22 16,0 22-16,-21-42 16,0-1-16,0 43 15,0 0-15,-21 21 0,0-21 0,0-1 16,-22 22-16,22 0 0,-42 0 16,41 0-16,-20 0 0,21 0 15,-21 22-15,20-1 0,1 0 16,0 0-16,0 0 0,0 0 0,21 43 15,-21-1 1,21-41-16,0-1 0,0 21 0,0-21 16,0 0-16,0 1 0,0-1 0,21 0 15,0-21 1,0 21-16,0-21 0,0 0 0,22 0 16,-22 0-16,0-21 15,0 21-15,0-21 0,1 0 0,20-1 16,-21-20-16,0 21 0,0-21 15,22 20-15,-22-20 0,0-21 16,0 20-16,64-105 16,-64 106-16,0-1 0,0 1 15,1 0-15,-22-22 0,0 43 16,0 0-16,0 0 0,0 0 16,-22 21-1,1 0-15,0 21 16,0 0-16,21 0 0,-42 43 15,20-43-15,22 63 16,-21-41-16,0-1 0,21 0 16,-21 22-16,21-22 0,0 1 0,0 41 15,0-41-15,0-22 16,0 21-16,0-21 0,0 22 0,21-22 16,0 0-16,0-21 0,1 21 15,41 0-15,-42-21 16,43 0-16,-22 0 0,-21 0 15,22 0-15,-22-21 0,21 0 0,-21 21 16,22-21-16,-22 0 0,0-1 16,21-20-16,-21 0 0,1 21 15,-1-1-15,0-20 0,-21 21 0,0 0 16,21-43 0,-21 43-16,0 0 15,0 42 1,0 0-16,-21 0 15,21 1-15,0 20 16,-21-21-16,21 0 0,0 0 16,0 1-16,0-1 0,0 0 0,0 0 15,0 21-15,0-20 16,0-1-16,21 0 0,0-21 16,0 21-16,0-21 0,1 0 0,-1 0 15,21 0-15,-21 0 16,64 0-16,-64-21 0,21 0 0,1 21 15,-22-21-15,21-1 0,-21 1 16,1 0-16,20-42 16,-21 41-16,0-41 0,-21 42 15,0 0-15,0-1 0,0 1 0,0 0 16,0 0-16,0 42 31,-21 0-15,21 0-16,-21 1 0,0 20 15,21 0-15,0-21 0,-21 22 16,21-22-16,-22 0 0,22 0 16,0 0-16,0 1 0,0-1 0,0 0 15,0-42 32,22 0-47,-1 21 16,0-22-16,0 1 0,0 0 15,-21-21-15,21 21 0,1-1 0,-1 1 16,21-21-16,-21 21 16,43-22-16,-43 43 15,0 0-15,21 0 0,-20 0 0,-22 22 16,21-1 0,-21 0-16,0 0 15,0 0-15,0 0 0,0 1 0,0-1 16,0 0-16,0 0 0,0 0 15,0 0-15,21 22 16,0-43-16,0 21 16,0-21-16,1 0 0,20 0 0,-21 0 15,21 0-15,1 0 0,20 0 0,1 0 16,42 0-16,-43-21 16,1 21-16,-22-21 0,0 21 0,1-22 15,-1 1-15,-21 0 0,21 0 0,-20 0 16,20-43-16,-42 1 15,0 20-15,0 1 16,0 21-16,0-21 0,0 20 0,-21 1 16,21 0-16,-21 0 0,-1 21 15,1 0-15,-42 0 0,42 0 16,-22 0-16,22 21 0,-21 0 0,21 22 16,-22-22-16,22 21 0,-21-21 15,21 22-15,-1-22 0,22 42 16,0-42-16,0 1 0,0-1 15,0 0-15,22 0 0,20-21 16,-21 0-16,43 0 16,-43 0-16,21 0 0,-21 0 15,0-21-15,22 21 0,-22-21 0,0 0 16,21-1-16,1-20 16,-22 21-16,-21 0 15,0 0-15,0-1 0,21 1 0,-21 0 16,0 42 15,0 0-15,0 1-16,-21-1 15,21 21-15,0-21 0,0 22 0,-21-22 16,21 21-16,-21 0 0,21 1 0,0-1 16,0 0-16,0 1 0,-22-1 15,22 22-15,0 41 16,0-41-16,0-1 0,0-20 0,0 20 15,-21 1-15,21-1 0,0 1 0,-21 42 16,21-43-16,-42 43 16,42-64-16,-21 22 0,21-22 15,-22 0-15,1 1 0,0 20 0,-21 1 16,21-22-16,-43 0 16,43-20-16,-21-1 0,20 0 15,-20-21-15,21 0 0,-21 0 0,20 0 16,-41-21-16,-1-22 15,22 22-15,21-21 16,0 21-16,-22 0 0,22-22 0,0 22 0,21-21 16,-21-1-16,0-20 15,21 42-15,0-22 0,0 1 16,0 21-16,0-21 0,0-1 0,0-20 16,0 20-16,0 1 0</inkml:trace>
  <inkml:trace contextRef="#ctx0" brushRef="#br0" timeOffset="13303.33">5419 3006 0,'42'21'16,"-21"-21"-16,0 0 15,0 0-15,22 0 16,-22 0-16,0 0 0,21 0 0,-20 0 16,-1-21-16,0 21 0,21-21 15,-42-1-15,21 22 0,-21-42 16,0 21-16,0 0 15,0 0-15,-21 21 16,0 0-16,0 0 0,0 0 0,0 0 16,-1 0-16,-20 0 15,21 21-15,21 0 0,-21-21 16,21 21-16,0 0 16,0 0-16</inkml:trace>
  <inkml:trace contextRef="#ctx0" brushRef="#br0" timeOffset="14296.55">9102 3006 0,'42'-21'15,"-21"21"-15,0-22 16,0 1-16,1 21 0,-1-21 0,21 0 15,-21 0-15,0 21 16,22-21-16,-22-1 0,0 1 0,-21 0 16,0 0-16,21-21 0,-21 20 0,0-20 15,-21 42-15,0-21 16,0 0-16,-22 21 0,1 0 0,-64 0 16,64 0-16,-22 0 15,-63 21-15,85 0 0,-64 0 16,85 0-16,-21 1 0,21-1 15,21 0-15,0 0 0,0 0 16,0 0-16,21 22 0,21-22 16,22 21-16,-22 1 0,0-22 15,1 0-15,-22 21 0,21-21 16,0 22-16,1-22 0,20 42 16,-20-41-16,-22 20 0,0-21 15,0 21-15,-21-20 0,0 41 16,0-42-16,-21 22 0,-21-22 0,20 0 15,-41 0-15,21 0 0,-107 22 16,86-22-16,-85-21 16,63 0-16,22 0 0,-1 0 15,22 0-15,-22 0 0,22 0 0,0-21 16,-1-1-16,22 1 0,-21 0 0,21-21 16,21 21-16,0-22 15,0 1-15,0-22 0,0 22 0,0 0 16,0-22-16,21 22 0,0 0 15,0-1-15,0 22 0,0 0 0,22-21 16,-22 42-16,42 0 16,22 21-1,-64 0-15,0 21 0,1-21 0,-1 22 0,0-1 16,0 22-16,-21-22 0,0 0 16,0 1-16,0 84 15,42-22 1,-42-83-16,22-1 0,-22 0 15,21-21-15,0 0 0,0 21 0,21-21 0,-20 0 16,20 0-16,0 0 16,-21-21-16,22 0 0,20 0 0,22-22 15,-43 1-15,1 21 0,41-64 16,-20 22-16,-22-1 16</inkml:trace>
  <inkml:trace contextRef="#ctx0" brushRef="#br0" timeOffset="14552.4">9885 2709 0,'21'-42'0,"-42"84"0,63-126 0,-21 41 0,-21 22 0,0 0 16,0 0-16,-21 42 16,0 0-1,0 22-15,0-22 0,-1 21 16,1 0-16,0 22 0,0-22 0,0 1 16,-22 20-16,22-21 0,0 22 0,0-22 15,-21 64 1,20-42-16,22-22 0,-21 0 0,21 1 0,-21-1 15,21 0-15,0-21 0,0 43 16,0-43-16,0 0 16,21-21-16,0 0 0,1 0 15,-1 0-15,0 0 0,-21-21 16,42 0-16,-42 0 16,21-22-16,-21 22 0</inkml:trace>
  <inkml:trace contextRef="#ctx0" brushRef="#br0" timeOffset="15332.33">9419 3217 0,'0'0'0,"-42"0"0,21 0 31,42 0-31,21 0 16,-21 0-16,22 0 15,-1 0-15,0-21 0,22 21 0,-22-21 16,22 21-16,-1-21 0,1 0 15,-22 21-15,21 0 0,-20-21 16,-1 21-16,0 0 0,1 0 0,-22 0 16,0 0-16,-21 21 15,0 0-15,-21 0 16,21 21-16,-21-20 0,0-1 16,-1 0-16,1 21 0,0-21 0,21 1 15,0-1-15,-21 21 0,21-21 16,0 22-16,0-22 15,21-21 1,0 0-16,0 0 0,22 0 0,-22 0 16,0 0-16,43-21 15,-22-1-15,0 1 0,-21 0 16,22 0-16,-1 0 0,-21-22 0,22 22 16,-22 0-16,21-21 0,-21 21 0,0-22 15,-21 22-15,22 0 0,-22 0 16,0 0-16,21 21 0,-21-22 0,-21 22 47,21 22-47,-22-1 0,22 0 0,-21 0 15,21 21-15,-21-20 0,21 20 16,0 0-16,-21 1 0,0-1 0,0 85 16,21-64-1,0-20-15,0-1 0,0 22 16,0-22-16,0 21 0,0 1 0,0-1 15,0 1-15,0 63 0,0-64 16,0 1-16,0-1 0,-22-20 16,1 63-16,0-43 0,0-21 15,0 1-15,-64 84 16,64-85-16,-21-21 16,-1 22-16,-20-22 0,-43 0 0,21 0 15,22-21-15,-85 0 16,63 0-16,21-21 0,-20 21 0,-43-64 15,-21-41 1,105 62-16,22 1 0,-21-22 16,42 22-16,0-21 0,0 20 0,0-20 15,0 20-15,21 1 0,0-21 16,0 20-16,22-20 0,-22 20 0,21-20 16,0 21-16,22-1 0,-1-20 0,1 20 15,21-20-15,-1 21 0,1-22 16,21 1-16,-22-1 0</inkml:trace>
  <inkml:trace contextRef="#ctx0" brushRef="#br0" timeOffset="15629.46">11303 2413 0,'0'0'0,"0"-21"0,0 0 0,0 0 16,-21 21-16,-22 0 15,22 0-15,-21 0 0,21 21 16,0 0-16,-22 21 0,22 1 0,-42 41 16,20-20-16,22-1 15,0-20-15,-21 20 0,20 1 16,1-22-16,21 21 0,-21-20 0,21-1 16,-21 0-16,21 1 0,0-1 15,0-21-15,0 22 0,0-22 0,0 0 16,0 0-16,21 0 0,0-21 15,0 0-15,1 0 16,-1 0-16,21-21 0,-21 0 16,22-21-16</inkml:trace>
  <inkml:trace contextRef="#ctx0" brushRef="#br0" timeOffset="15969.41">11070 3112 0,'0'21'15,"21"-21"1,0 0 0,1 0-16,-1 0 0,0 0 0,0 0 15,0 0-15,22 0 0,-22 0 16,0 0-16,0-21 0,0 21 0,0-22 16,22 1-16,-43 0 15,0 0-15,0 0 16,-21 21-16,-1 0 0,1 0 15,0 0-15,-21 0 0,21 0 16,-22 0-16,22 21 0,-21 0 16,21 0-16,-43 22 0,22-1 15,21 0-15,21 22 16,-22-43-16,22 21 0,0-21 0,0 1 16,0-1-16,22 0 0,-1-21 0,0 21 15,21-21-15,-21 0 0,22 0 16,-1 0-16,43-21 15,-43 0-15,0 0 0</inkml:trace>
  <inkml:trace contextRef="#ctx0" brushRef="#br0" timeOffset="16780.89">13017 5334 0,'0'0'0,"0"-423"0,22-22 0,-1 43 0,0 63 15,42-169-15,-41 170 16,-22 211-16,0 42 0,0 0 15,-43-20-15,22 62 16,-21 22-16,-1 0 0,1 21 0,0 0 16,-1 0-16,1 0 0,0 0 15,-22 21-15,43 0 0,-21 0 16,-1 1-16,1 41 0,42-21 16,0-20-16,0 20 0,0 0 0,0-21 15,0 22-15,0-22 0,0 21 16,21-21-16,43 43 15,-43-22-15,21-21 0,-21 22 0,1-22 16,20 0-16,-21 21 0,0-20 0,43 41 16,-43-21-16,-21-20 15,0 20-15,0-21 0,0 0 0,-21 22 16,0-22-16,-22 0 0,1 0 0,0 0 16,-22 0-16,1-21 0,-1 22 15,1-22-15,-1 0 0,1 0 16,-1 0-16,-21 0 0,43 0 0,-21-22 15,20 1-15,-20 0 0,42 0 16,-22 0-16,1-43 0,42 22 16,0-43-16,0 43 0,0 0 15,21-1-15,0 1 0,0 0 16,22-1-16,-22 1 0,21 21 16,-21 0-16,43-22 15,-43 22-15,0 21 0,0 0 0,1 0 0,-22 21 16,21 0-16,-21 1 0,0-1 15,0 0-15,0 0 16,0 0-16,0 0 0,0 1 16,0-1-16,0 0 15,21-21 1</inkml:trace>
  <inkml:trace contextRef="#ctx0" brushRef="#br0" timeOffset="18204.75">13610 2201 0,'0'0'0,"-21"0"31,0 0-31,21 22 0,-21-1 16,-1 0-16,1 21 0,-21 43 16,21-43-16,21 22 15,-21-1-15,-1 1 0,1-1 0,0 1 16,0 42-16,0-43 15,-22 43-15,22-64 0,0 1 16,0-1-16,0 0 0,0-21 0,21 22 16,-22-22-16,1 0 0,0 0 15,42-21-15,-21 21 0,0-42 47,0 0-47,0 0 0,21-21 16,1 20-16,20-41 15,-21 42-15,0 0 0,0-1 16,1 1-16,-1 0 0,0 21 0,0-21 16,0 21-16,0 0 15,-21 21 1,0 0-16,22 0 16,-22 1-16,0-1 0,0 21 15,0-21-15,0 0 0,0 1 0,0-1 16,21 0-16,-21 0 0,0 0 0,0 0 15,42 1 1,-21-1-16,0 0 0,1-21 16,-1 0-16,42 0 0,-42 0 15,22 0-15,-22-21 0,21 0 16,1-1-16,105-62 16,-85 41-16,-20 22 15,-22 0-15,0-21 0,-21 21 16,0-1-16,21 1 0,-21-21 15,0 21-15,0 0 16,-21 21-16,0 0 0,0 0 16,-1 0-16,-20 0 15,21 0-15,0 21 0,0 0 16,21 0-16,-22 0 0,22 0 0,-21 1 16,21-1-16,0 21 0,0-21 15,0 0-15,0 1 0,0-1 16,0 0-16,21 0 0,1-21 0,-1 21 15,0-21-15,0 0 0,0 0 0,0 0 16,22 0-16,-22 0 0,21 0 16,1 0-16,-22 0 0,21 0 0,0-21 15,1 0-15,-1 0 0,0 21 16,-20-21-16,20-1 0,-21-20 16,0 21-16,43-43 15,-64 43-15,0 0 0,0 0 0,0 0 16,0 0-16,-21 21 15,-1 0-15,1 0 16,0 0-16,0 0 16,0 0-16,21 21 0,-21 0 0,-1 0 15,22 0-15,0 0 0,-21 22 16,21-1-16,0-21 0,0 0 16,0 1-16,0-1 0,0 0 0,21 42 15,1-41-15,-1-22 16,0 21-16,0-21 15,21 0-15,-20 0 0,20 0 0,0 0 16,1 0-16,-1-21 0,-21-1 16,43-20-16,-22 21 15,-21-21-15,64-22 0,-64 22 16,21-1-16,1 1 0,-22-21 16,21 20-16,-21-20 0,43-64 15,-43 63-15,21-42 0,-21 43 16,1 21-16,-22-22 0,21 43 15,-21-21-15,0 20 0,0 1 0,0 0 16,-21 21 0,-1 21-16,1 0 15,0 1-15,0 20 0,21 0 16,-21 1-16,0-1 0,-1 21 16,1-20-16,0 20 0,0 1 0,0-22 15,0 64-15,-1-64 16,1 1-16,21 20 0,-21-21 0,21-20 15,0 20-15,0 43 16,0-64-16,0 0 0,0 21 0,0-21 16,21 1-16,0-22 0,1 21 0,-1-21 15,0 0-15,21 0 16,1 0-16,-22 0 0,0 0 0,21 0 16,-21 0-16,1-21 0,-1-1 0,0 1 15,21 0-15,-21 0 0,1-21 16,-22 20-16</inkml:trace>
  <inkml:trace contextRef="#ctx0" brushRef="#br0" timeOffset="18503.75">15346 2794 0,'21'0'0,"191"0"16,-149 0 0,-21-21-16,1 21 0,-1 0 15,0 0-15,-20 0 0,20 0 0,-21 0 16,0 0-16,-21 21 31,-21-21-31,0 0 16,0 21-16</inkml:trace>
  <inkml:trace contextRef="#ctx0" brushRef="#br0" timeOffset="19101.87">1757 4318 0,'0'0'0</inkml:trace>
  <inkml:trace contextRef="#ctx0" brushRef="#br0" timeOffset="19125.84">1482 4318 0</inkml:trace>
  <inkml:trace contextRef="#ctx0" brushRef="#br0" timeOffset="19154.84">1312 4318 0</inkml:trace>
  <inkml:trace contextRef="#ctx0" brushRef="#br0" timeOffset="19196.82">1312 4360 0,'21'0'15</inkml:trace>
  <inkml:trace contextRef="#ctx0" brushRef="#br0" timeOffset="19466.66">1545 4382 0,'42'0'16,"-20"0"-16,41 0 0,1 0 0,41 0 16,-41 0-16,84 0 15,-63 0-15,42 0 16,-43 0-16,1-22 0,21 22 0,-21 0 16,-1 0-16,22 0 0,-42-21 0,41 21 15,107-21-15,-106 21 0,21 0 16,-21 0-16,21 0 0,84 0 15,-84 0-15,0 0 16,22-21-16,126 21 0,-127 0 16,0 0-16,0 0 0,-42 0 15,21 0-15,0 0 0,21-42 0,-63 42 16,42 0-16,-21 0 0,127-22 16,-149 1-16,191 42 0,-105-21 15,-43 22-15,21-22 0,0-43 0,0 22 16,22 21-16,-43 0 0,42 0 0</inkml:trace>
  <inkml:trace contextRef="#ctx0" brushRef="#br0" timeOffset="19897.33">8848 4085 0,'42'21'0,"-84"-42"0,169 64 0,-43-43 16,1 21-16,42-21 0,0 0 0,169 21 15,-126-21-15,147 0 16,-169 0-16,22 0 0,-1 0 16,0 0-16,-21 0 0,22-21 0,317 21 15,-339-21 1,169 21-16,-147 0 0,-22-22 15,0 22-15,21 0 0,-21 0 16,149 0-16,-149 0 0,-21 0 16,21 0-16,127 0 15,-21 0-15,-106 0 0,-21 0 16,-21 0-16,21 0 0,0 0 0,-21 0 16,21 0-16,-21 0 0,21 0 15,-21 0-15,0 0 0,-22 0 16,22 0-16,-21 0 0,-22 0 0,22 0 15,-22 0-15,1 0 0,21 0 16,-43 0-16,21 0 0,1 0 0,-1 0 16,-20 0-16,20 0 0,-20 0 0,-1 0 15,0 0-15,-21 0 0,22 0 16,-22 0-16,0 0 0,0 0 16,-42 0 30,0 0-46,0 0 16,0 0-16,-1 0 16,22 22-16,-21-22 0,0 0 15,0 0-15,21 21 0</inkml:trace>
  <inkml:trace contextRef="#ctx0" brushRef="#br0" timeOffset="19938.3">16446 4149 0,'0'21'16,"43"-42"-16,-86 21 0,22 21 0,0-21 15</inkml:trace>
  <inkml:trace contextRef="#ctx0" brushRef="#br0" timeOffset="19985.27">16341 4191 0,'0'0'0,"-22"0"15,1 0 1,-21 0-16</inkml:trace>
  <inkml:trace contextRef="#ctx0" brushRef="#br0" timeOffset="52160.56">762 6287 0,'0'-22'79,"21"22"-64,0-21-15,0 0 16,1 21-16,-22-21 15,21 21-15,0-21 0,0 0 16,-21-1 0,21 22-16,-21-21 0,0 0 0,0 0 15,0 0 1,0 0-16,-21 21 16,0 0-16,0-22 0,0 22 15,-1 0-15,-41 0 16,42 0-16,0 22 0,-22-22 15,1 42-15,21-21 16,-22-21-16,22 21 0,0 0 16,0 1-16,21 20 0,-21-21 15,21 0-15,-21 43 16,21-43-16,0 0 0,0 0 16,0 0-16,21 1 0,0-1 15,-21 0-15,42 0 16,-21 0-16,1 0 0,-1-21 15,0 22-15,0-1 0,0-21 0,22 42 16,41 0 0,-63-42-16,1 22 0,-1-1 15,-21 0-15,21-21 16,0 21-16,0 21 16,-21 1-16,0-22 15,0 0-15,-21 0 0,0 0 16,-21-21-16,20 22 0,1-1 15,0-21-15,-21 21 0,21-21 16,-22 0-16,22 0 0,-21 0 16,-1 0-16,22 0 0,-85-21 15,22-22 1,63 22-16,-1 0 0,1 0 16,0 0-16,0-22 0,21 22 0,-21 0 15,21 0-15,0 0 16,0 0-16,0-1 31,21 22-31,0 0 16,0 0-16,0 0 15,1 0-15,-1 0 0,0 0 16,21 0-16</inkml:trace>
  <inkml:trace contextRef="#ctx0" brushRef="#br0" timeOffset="53147.99">1058 6583 0,'0'0'0,"0"-21"16,0 42 31,0 0-47,0 0 15,0 0-15,0 1 0,0-1 16,0 0-16,0 0 0,0 0 16,0 0-16,0 1 0,0-1 0,0 0 15,21 0-15,-21 0 0,22-21 16,-1 0-16,-21 21 15,21-21-15,21 0 0,1 0 16,-22 0-16,0 0 0,0-21 16,0 0-16,0 21 0,1-21 15,-1 0-15,0-22 16,0 22-16,0 0 0,-21 0 0,21 0 16,-21 0-16,0-22 0,22 1 15,-22 21-15,0 0 16,0-1-16,0 1 0,21 21 15,-21-21-15,0 42 47,0 0-47,0 1 16,0-1-16,0 21 0,0-21 16,0 0-16,0 22 0,0-1 0,0-21 15,0 22-15,0-1 0,0 0 16,0-21-16,0 22 0,0 20 15,0-20-15,0-1 0,0 85 16,0-21-16,0-43 16,0 1-16,0-22 0,0 22 15,0-1-15,21-21 0,-21 64 16,21-63-16,-21 20 0,0-21 16,0 1-16,0-1 0,0 0 0,-63 107 15,63-65 1,0-41-16,0-22 0,0 21 0,-22-21 15,22 0-15,-21 1 0,21-1 16,-21-21-16,0 21 0,0 0 0,-22-21 16,1 21-1,21-21-15,-21 0 0,20 0 0,-20 0 16,0 0-16,-1 0 0,1 0 16,-21-21-16,20 0 0,1 0 15,21 0-15,-85-64 0,64 43 16,20-1-16,-20-20 0,21 20 15,0-20-15,-22-64 16,43 63-16,0-41 16,0 41-16,0 22 0,0-22 15,0 22-15,22 0 0,-1-22 0,0-21 16,0 43-16,0 0 16,0-1-16,1 22 0,-22-21 0,21 21 15,0 0-15,0-1 0,0 1 16,0 0-16,22 0 15,-22 21 1,-21-21-16,21 21 0,0 0 16,0 0-1,1-21-15,-1-1 0,0 22 0</inkml:trace>
  <inkml:trace contextRef="#ctx0" brushRef="#br0" timeOffset="53776.64">1566 6668 0,'0'0'16,"0"-22"-1,-21 22 1,0 0-1,21 22-15,0-1 16,0 0-16,0 0 16,0 0-16,0 0 0,0 22 0,0-22 15,0 0-15,21 0 0,-21 0 16,0 1-16,0-1 0,0 0 16,0 21-16,0-21 15,0-42 32,0 0-47,0 0 16,0 0-16,0 0 0,0-1 15,0-20-15,0 21 0,0 0 16,0 0-16,0-22 0,21 22 16,0 0-16,1 0 0,-1 0 0,21-22 15,22 1 1,-22 42-16,-21-21 0,0 21 15,0 0-15,1 0 0,-1 0 16,0 21-16,0 0 0,0 0 0,0 22 16,-21-22-16,22 21 15,-22-21-15,0 0 0,0 1 16,0-1-16,0 0 0,0 0 16,0 0-16,0 22 0,0-1 15,0-21 1,0-42 46,0 0-62,0 0 16</inkml:trace>
  <inkml:trace contextRef="#ctx0" brushRef="#br0" timeOffset="54131.43">2392 6244 0,'0'-21'0,"0"42"0,-21-42 16,-1 21-16,22-21 0,-21 21 15,0 0-15,0 0 16,21 21-16,-21-21 15,21 21-15,0 0 0,0 22 0,0-22 16,0 21-16,0-21 0,0 22 16,0-1-16,-21 0 0,21 1 15,0-1-15,0 0 0,0-20 0,0 20 16,0 0-16,0-21 0,0 1 16,0 20-16,0-21 0,0 0 15,0 0-15,21 1 0,0-22 16,0 0-16,0 0 15,0 0-15,1 0 16,-1 0-16,-21-22 0,21 1 16,0 0-16</inkml:trace>
  <inkml:trace contextRef="#ctx0" brushRef="#br0" timeOffset="54403.38">2138 6583 0,'21'-21'32,"0"21"-32,0 0 0,0 0 15,22 0-15,-22-21 0,0 21 16,0 0-16,0 0 0,22-22 15,-1 22-15,-21 0 16,0 0-16,1 0 0,-1 0 16,0 0 15</inkml:trace>
  <inkml:trace contextRef="#ctx0" brushRef="#br0" timeOffset="55092.98">2942 6773 0,'21'0'0,"-42"0"0,42-21 16,-21 0-16,0 0 15,0 0-15,0 0 0,0-1 16,0 1-16,0 0 0,0 0 16,0 0-16,0 0 0,0-1 0,0 1 15,0 0-15,-21 0 0,0 21 16,0 0-16,0 0 16,-22 0-16,22 21 0,0 0 15,0 0-15,0 1 16,-1-1-16,22 0 0,-21 21 15,0-21-15,21 1 0,0 20 16,-21-21-16,21 0 0,-21 22 16,21-1-16,0-21 15,0 0-15,0 0 0,0 1 0,0-1 16,21-21-16,0 0 16,0 0-16,0 0 15,1 0-15,-1 0 0,0 0 16,0 0-16,0-21 0,0 21 15,1-43-15,20 22 16,-42-21-16,21 21 0,-21-1 16,21 1-16,0-21 0,-21 21 15,22-64 1,-22 43-16,21 21 0,-21-1 16,0 44 15,0-1-31,0 0 0,0 0 0,0 21 15,0-20-15,0-1 0,-21 21 16,21-21-16,0 0 0,0 1 0,0 20 16,0-21-16,0 0 0,0 0 15,0 22 1,21-22-16,0-21 16,0 0-1,0 0-15,0 0 16,-21-21-16,22 0 0,-22-1 0,21 1 15</inkml:trace>
  <inkml:trace contextRef="#ctx0" brushRef="#br0" timeOffset="55725.07">3302 6498 0,'0'0'0,"0"-21"0,0 0 0,0 0 15,21 21 1,0 0-16,0 0 0,-21-21 0,22 21 16,-1 0-16,0 0 0,0 0 15,0 0-15,0 21 0,1 0 16,-1 0-16,0 0 0,-21 0 0,0 1 16,21-1-16,-21 21 0,0 43 15,0-43 1,0 0-16,-21-20 0,0-1 15,0 0-15,-1 0 0,1 0 0,-21 22 16,21-43 0,21 21-16,0-42 47,21 21-47,-21-22 0,21 1 15,0 0-15,0 0 0,1 0 0,-1-22 16,0 22-16,0 0 0,0-21 15,22-43-15,-22 43 16,0 21-16,0-1 0,0 1 16,-21 0-16,0 0 0,21-21 15,-21 20 1,0 44 15,0-1-31,-21 0 0,21 0 16,-21 0-16,21 0 0,0 22 0,-21-22 15,21 21-15,-21 1 0,21-22 16,0 21-16,0-21 0,0 22 0,0-1 16,0 0-16,0-21 0,21 1 15,0-1-15,0 0 16,0-21-16,22 0 0,-1 21 16,0-21-16,-20 0 15,20 0-15,-21 0 0,21-21 16,-20 0-16,20 21 0,0-43 15,1 22-15</inkml:trace>
  <inkml:trace contextRef="#ctx0" brushRef="#br0" timeOffset="56463.69">593 7472 0,'0'0'0,"-22"0"0,1 0 16,-21 0-16,21 0 0,0 0 15,-1 0-15,1 0 0,0 0 16,0 0-16,0 0 0,63 0 47,-21 0-47,0 0 0,22 0 15,-1 0-15,0 0 0,1 0 0,-1 0 16,22 0-16,-1 0 16,106 0-16,-84 0 0,0 0 15,-1-21-15,1 21 0,0 0 16,21 0-16,169-21 15,-85 21-15,-84-22 16,0 1-16,127 21 16,-106-21-16,-21 21 0,148-21 15,-149 21-15,149-21 16,-148 21-16,21 0 0,0-21 0,-21 21 16,0-22-16,-21 22 0,169-21 15,-127 21 1,-64-21-16,-21 21 0,1 0 0,-1 0 15,0 0-15,1 0 0,-22 0 0,0 0 16,0-21-16,0 21 16,1 0-16,-1 0 15,-21-21 32,0 0-31</inkml:trace>
  <inkml:trace contextRef="#ctx0" brushRef="#br0" timeOffset="57248.69">5651 6456 0,'0'21'62,"0"0"-62,22-21 31,-1 0-31,0 0 16,0 0 0,-21-21-1,0 0-15,0 0 16,0 0-1,-21-1-15,0 22 16,0 0-16,-1 0 16,22 22-1,0-1-15,0 0 16,-21 0 0,21 0-16,0 0 15,0 1 1,21-22-1,1 21 17</inkml:trace>
  <inkml:trace contextRef="#ctx0" brushRef="#br0" timeOffset="58052.14">5673 6922 0,'0'-22'62,"0"1"-46,-22 21 15,1 0-31,0 21 16,21 1-1,0-1-15,0 0 16,0 0 0,21-21-16,0 0 15,1 0 1,-1 0-1,0 0-15,0 0 16,-21-21 0,0 0-1,0 0 1,0-1-16,-21 22 16,0 0-1,21 22-15,0-1 16,0 0-1,21-21 32,0 0-47,0 0 16,-21-21 0,0 0-1,0-1 1,-21 22-1,0 0-15,0 0 32,21 22-1,-21-22-31</inkml:trace>
  <inkml:trace contextRef="#ctx0" brushRef="#br0" timeOffset="58832.15">5673 6498 0,'0'21'78,"21"-21"0,-21-21-78,-21 21 47,21 21-16,0 1-15,0-1 0,0 0-1,21-21 1,0 0-1,-21-21 17,-21 21 30,-22 21-62</inkml:trace>
  <inkml:trace contextRef="#ctx0" brushRef="#br0" timeOffset="61839.82">7895 5927 0,'0'0'15,"0"-21"-15,0-1 0,-21 1 16,21 0-16,0 0 16,0 0-16,0 0 15,-21 21 1,0 21 15,21 0-15,0 0-16,0 0 0,-22 0 0,22 22 15,0-1-15,0-21 16,0 0-16,-21 22 0,21-22 0,0 21 16,0-21-16,-21 22 0,21-22 15,0 21-15,0-21 0,0 22 16,0-1-16,0-21 0,0 22 0,0-22 15,0 0-15,0 21 0,0-21 16,21 22-16,0-22 0,-21 0 16,22 0-16,-1-21 0,0 0 15,0 0-15,0 0 16,0 0-16,1 0 16,-1 0-16,0-21 0,0 0 15,0 0-15,-21 0 0,21-1 16,1 1-16,-22 0 0,21 0 0</inkml:trace>
  <inkml:trace contextRef="#ctx0" brushRef="#br0" timeOffset="62180.26">7556 6160 0,'0'0'0,"-21"0"0,0 0 0,42 0 47,0 0-47,1 0 16,20 0-16,-21 0 0,21 0 0,1 0 15,-1 0-15,0 0 0,1-22 16,-1 22-16,0 0 0,1 0 0,-1 0 15,-21 0-15,0-21 0,22 21 0,-22 0 16,0 0 0</inkml:trace>
  <inkml:trace contextRef="#ctx0" brushRef="#br0" timeOffset="62899.61">8742 6308 0,'21'-21'0,"-42"42"0,42-64 0,0 43 16,-21-21-16,21 21 0,-21-21 15,0 0-15,0 0 16,0 0-16,0-1 0,0 1 16,-21 21-16,0-21 15,0 21-15,0 0 0,-1 0 16,-20 0-16,21 0 0,0 0 0,0 0 15,-1 0-15,-20 0 0,21 0 16,0 0-16,0 21 0,-1-21 0,22 21 16,-21 1-16,-21 20 15,21 0 1,21-21-16,-21 1 0,21 41 16,0-42-16,0 0 0,0 1 15,0 20-15,0-21 0,0 0 0,0 22 16,42-1-1,-21-42-15,0 0 16,0 0-16,1 0 0,-1 0 0,42-21 16,-42 0-16,1-1 15,-1 22-15,0-42 0,0 21 16,0 0-16,0 0 0,1-1 0,-1-20 16,0 21-16,-21 0 0,21-22 15,0 22-15,-21 0 16,0 0-16,0 0 0,21 21 15,-21 21 32,0 0-31,0 0-16,0 0 0,0 1 0,0-1 16,0 0-16,0 0 0,0 0 15,0 0-15,0 1 0,0-1 0,0 0 16,0 0-16,0 0 15,22-21 1,-1 0 0,0 0-16,0 0 0,0 0 0,0 0 15,1 0-15,-1 0 0,21-21 16</inkml:trace>
  <inkml:trace contextRef="#ctx0" brushRef="#br0" timeOffset="63735.65">9504 6117 0,'0'0'0,"-21"-42"32,-1 42-32,22-21 0,-21 21 15,0 0-15,0 0 16,0 0-16,0 0 15,-1 21-15,22 0 0,-21-21 0,0 21 16,0 0-16,21 1 0,-42 41 16,20-42-16,22 0 15,0 22-15,0-22 0,-21 0 0,21 0 16,0 0-16,0 1 0,0-1 0,0 0 16,0 0-1,21-21-15,1 0 0,-1 0 16,0 0-16,42 0 15,-41-42-15,-1 42 16,0-21-16,0-22 0,0 22 16,0 0-16,-21-21 15,22 20-15,-1-20 0,0 21 16,-21 0 0,0 0-16,21 21 31,-21 21-16,0 0-15,0 0 16,0 0-16,0 0 16,0 1-16,0 20 0,0-21 0,0 21 15,0 1-15,0-1 0,0 43 16,0-43-16,0 0 0,0 1 16,0 63-16,0-64 0,0 0 15,0 1-15,0 62 16,0 22-16,0-63 0,0-1 15,0 1-15,0-1 0,0-20 0,0 20 16,0-20-16,0 105 16,0-64-16,-21-62 15,21 20-15,-21 0 0,21-21 16,0 1-16,-21-1 0,21 0 0,-43 21 16,22-42-1,0 0-15,0 0 0,0 0 16,-1 0-16,1 0 0,0-21 0,0 0 15,-21 21-15,20-42 0,1 20 0,-21 1 16,0 0-16,20-21 0,-20 21 0,21-22 16,0 22-16,-22-21 0,-41-85 31,63 63-31,21 22 0,0 0 0,0 20 16,0-20-16,0 21 0,0-21 15,0 20-15,0-20 0,0 21 0,21-21 16,42-43-1,-42 43-15,1 20 0,-1-20 16,0 0-16,21 21 0</inkml:trace>
  <inkml:trace contextRef="#ctx0" brushRef="#br0" timeOffset="64344.31">9652 6117 0,'0'0'0,"21"0"0,-21 21 47,0 1-47,21-1 15,-21 0-15,0 0 0,0 0 16,0 0-16,0 1 16,0-1-16,0 0 0,0 0 0,0 0 15,0 0-15,0 1 16,-21-44 31,21 1-47,0 0 0,0 0 15,0 0-15,0 0 0,0-1 16,0 1-16,0 0 0,0 0 16,21 0-16,0 21 0,-21-21 0,22-1 15,-1 1-15,0 0 0,0 21 0,0-21 16,0 0-16,22 21 0,-1 0 16,-21-21-16,64 21 15,0 0-15,-64 0 0,21 0 16,22 0-16,-43 21 15,0 0-15,0 0 0,0 0 16,-21 22-16,0-22 16,0 0-16,0 0 0,0 0 0,0 0 15,0 1-15,0-1 0,0 0 16,-21 0-16,0-21 16,21 21-1,0-42 1,0 0-1</inkml:trace>
  <inkml:trace contextRef="#ctx0" brushRef="#br0" timeOffset="64972.23">10858 6202 0,'0'-21'0,"22"-43"15,-22 43 1,0 0-16,0 0 16,0 0-16,0-1 0,-22 1 0,1 21 15,21-21-15,-21 0 0,-21 0 16,21 21-16,-22 0 15,22 0-15,0 0 0,0 0 0,0 0 16,-22 0-16,22 21 0,0 0 16,0 0-16,-22 0 0,22 1 0,0-1 15,0 0-15,0 21 0,21-21 0,-21 1 16,21-1-16,-22 21 0,22-21 16,0 0-16,0 1 0,0-1 0,22 42 15,-1-42-15,0-21 16,0 22-1,0-22-15,0 0 0,64 0 16,-21-22-16,-43 1 16,0 0-16,21 0 0,-21 0 15,1 0-15,-1-1 0,0 1 0,0 0 16,-21 0-16,0 0 0,21 0 16,-21-1-16,21 1 0,-21 0 15,0 0-15,0 0 0,0 0 0,0-1 16,0 44 15,0-1-31,-21-21 0,21 21 16,0 0-16,-21 0 0,21 0 15,0 1-15,0-1 0,0 0 0,0 0 16,0 0-16,0 0 0,0 1 0,0-1 16,0 0-16,21 0 15,0-21-15,1 0 0,-1 0 16,0 0-16,0 0 15,0 0-15</inkml:trace>
  <inkml:trace contextRef="#ctx0" brushRef="#br0" timeOffset="65777.77">11282 6011 0,'-21'22'31,"21"-1"-31,0 0 16,0 0-16,-22-21 0,22 21 0,0 22 15,0-22-15,0 0 16,0 0-16,0 0 0,0 0 0,0 1 16,0-1-16,0 0 15,0 0 1,-21-21 15,0-21-15,21 0-16,0 0 0,0-1 15,0 1-15,0 0 0,0 0 16,0 0-16,0 0 0,0-1 16,0 1-16,0 0 0,21 0 0,-21 0 15,21 0-15,1-1 0,-1 22 16,0-21-16,0 0 0,21 21 15,1 0-15,-22 0 0,0 0 0,0 0 16,0 0-16,1 0 0,-1 21 16,0 0-16,-21 1 0,21-1 15,-21 0-15,21 0 0,-21 21 0,0-20 16,0-1-16,0 0 0,0 0 16,0 0-16,0 22 0,0-22 15,0 0-15,0 0 0,0 0 16,0 0-16,0-42 47,-21 21-47,21-21 0,0 0 15,0 0-15,0 0 0,0-22 16,0 22-16,0 0 16,0 0-16,21 0 0,-21-1 0,21 1 15,1 0-15,-22 0 0,63-21 16,-42 20-16,43-20 15,-22 42-15,0 0 0,1 0 0,-1 0 16,0 0-16,1 0 0,41 21 16,-62 0-16,-1 1 15,0-1-15,-21 0 0,0 0 16,0 21-16,0-20 0,0-1 0,0 0 16,0 0-16,-21 0 0,21 0 0,-43 22 15,43-22-15,0 0 16,-21 0-16,21 0 0,-21-21 15,21-21 17,0 0-17,21 0-15,0 0 0,1 21 16</inkml:trace>
  <inkml:trace contextRef="#ctx0" brushRef="#br0" timeOffset="66207.52">12446 6117 0,'21'0'32,"0"0"-32,0 0 15,1-21-15,-1 21 16,0 0-16,-21-21 0,21 21 0,0-21 15,0 0-15,-21-1 0,22 22 16,-22-21-16,0 0 0,0 0 16,0 0-16,0 0 15,0-1-15,0-20 16,-22 42-16,1 0 0,0 0 0,0 0 16,0 0-16,0 21 15,-1 0-15,1 1 0,0 20 16,21-21-16,-21 0 0,21 22 0,-21-22 15,21 21-15,0-21 0,0 0 0,0 43 16,0-22 0,0-21-16,21 1 0,0-1 15,0 0-15,0-21 0,1 0 16,-1 0-16,0 0 0,0 0 16,0 0-16,0 0 0,1 0 15,20-21-15,-21 0 0,0 21 16,0-22-16,-21 1 0</inkml:trace>
  <inkml:trace contextRef="#ctx0" brushRef="#br0" timeOffset="66741.42">13610 5249 0,'21'0'31,"0"0"-15,22 0-16,-22 0 0,64 0 15,-43 0-15,0 0 16,1 0-16,20 0 0,-21 0 0,85 0 16,-84 0-16,-22 0 15,0 0-15,-42 0 16,-21 0-1,-1 0-15,1 0 0,-22 0 16,22 0-16,-21 0 0</inkml:trace>
  <inkml:trace contextRef="#ctx0" brushRef="#br0" timeOffset="67152.92">13568 5249 0,'-43'0'16,"22"0"-1,21 22 1,0-1-16,0 0 16,0 0-16,0 0 15,-21 0-15,21 1 0,-21-1 16,21 0-16,0 42 16,-21-41-16,0 20 0,-1 0 0,22-21 15,-21 64-15,0-43 0,0 1 16,21-1-16,-21 0 0,0 1 0,-1-1 15,-20 85 1,-21 21-16,41-105 16,22-1-16,-21 0 0,21 1 15,-21-1-15,21 0 0,0 22 16,0 20 0,21-62-16,0-1 0,1-21 15,-1 21-15,21-21 0,-21 0 0,85 0 16,-64 0-16,1 0 15,-1-21-15,0 0 0,1-1 16,-1 22-16,0-21 0,1 0 0,-1-21 16,43-1-16,-22-20 15,-20 42-15,-22-22 0,0 22 16</inkml:trace>
  <inkml:trace contextRef="#ctx0" brushRef="#br0" timeOffset="67728.19">14266 5715 0,'0'0'15,"-21"0"-15,21-21 0,-21 21 0,0 0 16,0 21 0,21 0-16,-22 0 0,1 1 0,21-1 15,0 0-15,-21 42 16,0-41-16,0 20 0,21-21 0,0 0 15,-21 22-15,21-22 0,-22 0 0,1 21 16,21-21-16,0 22 16,0-22-16,0 0 15,0-42 32,0 0-47,0 0 16,0-1-16,0 1 0,0-21 0,0 21 15,0 0-15,0-22 0,0 22 16,0 0-16,21-21 0,-21 20 0,22 1 16,-1-21-16,0 21 15,-21 0-15,85-43 0,-64 43 16,21 0-16,-21 0 0,22 21 16,-22-22-16,21 22 0,0 0 15,-20 0-15,20 0 0,-21 0 0,43 43 16,-43-22-16,0 0 15,0 0-15,0 0 0,0 22 0,1-22 16,-22 0-16,0 21 0,0 22 16,0-43-16,0 0 0,0 43 15,0-43-15,-22 0 16,1 0-16,21 0 16,-21-21-16,21 22 15,-21-22-15,0 0 16,0 0-16,-1-22 15,1 22 1</inkml:trace>
  <inkml:trace contextRef="#ctx0" brushRef="#br0" timeOffset="67948.06">14012 6054 0,'21'-21'31,"1"21"-31,20 0 0,-21 0 16,0 0-16,22 0 0,-22 0 15,21 0-15,0-22 0,-20 22 0,62 0 16,-63 0-16,22-21 16,-22 21-16,0 0 0,0-21 0,0 21 15,1 0-15,41-42 0,-42 42 16</inkml:trace>
  <inkml:trace contextRef="#ctx0" brushRef="#br0" timeOffset="68251.88">15155 5673 0,'0'0'16,"0"-21"-16,0 42 31,0 0-31,0 0 16,0 21-16,-21-20 0,21-1 15,0 21-15,-21-21 0,21 22 0,-21-22 16,0 0-16,21 21 0,0-21 0,-22 1 16,1-1-16,21 0 0,0 21 15,-21-21-15,21 1 16,0-44 31,21 22-47</inkml:trace>
  <inkml:trace contextRef="#ctx0" brushRef="#br0" timeOffset="68532.17">15113 5630 0,'0'0'16,"21"0"-16,0 0 0,0 0 0,-21 22 15,22-1-15,-1 0 0,-21 0 16,21 0-16,0 0 0,0 22 0,43 41 16,-43-62-16,0-1 15,0 42-15,43 1 16,-64-43-16,21 0 15,0-21-15,-21 21 0,21-21 16,-21 21-16,21-21 16,-21-21-1,0 0 1</inkml:trace>
  <inkml:trace contextRef="#ctx0" brushRef="#br0" timeOffset="68808.03">15748 5482 0,'-42'127'31,"20"-106"-31,1 22 0,21-1 16,-21 0-16,0 1 15,0-1-15,0 22 0,-1-22 16,1-21-16,0 0 0,0 0 16,21 22-16,0-22 0,0 0 15,0 0 1,21-21 0,0 0-16,0-21 15</inkml:trace>
  <inkml:trace contextRef="#ctx0" brushRef="#br0" timeOffset="69151.83">16298 5800 0,'0'0'16,"21"0"15,1 0-31,-1 0 0,0 0 16,0 0-16,21 0 15,-20 0-15,-1 0 0,21 0 16,-21 0-16,0 0 15,1 0-15,-1 0 16</inkml:trace>
  <inkml:trace contextRef="#ctx0" brushRef="#br0" timeOffset="69451.66">16150 6011 0,'42'0'31,"-20"0"-31,-1 0 0,0 0 0,0 0 0,0 0 16,0 0-16,43 0 16,-43 0-16,0 0 15,0 0-15,1 0 16,-1 0-16,0 0 16,0 0-1</inkml:trace>
  <inkml:trace contextRef="#ctx0" brushRef="#br0" timeOffset="70111.28">17547 5271 0,'-42'21'15,"42"0"1,-21-21-16,-1 0 0,1 21 15,21 0-15,0 0 16,21-21 0,1 0-1,-1 0-15,0 0 16,0 0-16,0 0 0,0 0 0,1 0 16,-1 0-16,-21-21 15,21 0-15,-21 0 0,0 0 16,0 0-16,0-1 15,0 1-15,-21 21 0,0 0 16,-1 0-16,1 0 0,0 0 16,0 0-16,0 21 15,-22-21-15,1 43 0,21-1 16,0-21-16,0 0 0,-1 22 0,1-22 16,21 0-16,0 0 0,0 43 15,0-43-15,21 21 16,1-21-16,20 22 15,0-43-15,-21 0 0,22 0 0,-1 21 16,0-21-16</inkml:trace>
  <inkml:trace contextRef="#ctx0" brushRef="#br0" timeOffset="70448.1">18267 5419 0,'0'0'0,"-21"0"16,-1 0-16,1 0 16,21 21-16,-21 0 15,0 0-15,0 0 0,21 1 0,-21-1 16,-1 21-16,22-21 0,-21 22 0,-21 20 15,42-21-15,-21-20 16,0 20-16,21-21 0,-22 21 0,1-20 16,0-1-16,21 0 0,-21 0 15,0 0-15,21 0 0,0 1 16,-21-1-16,42-21 31,-21-21-31,21 21 16</inkml:trace>
  <inkml:trace contextRef="#ctx0" brushRef="#br0" timeOffset="70788.91">18097 5588 0,'0'-21'0,"0"42"0,0-63 0,0 21 16,22-1-1,-22 1-15,21 0 0,-21 0 0,21 21 16,0-21-16,0 21 0,0-21 15,1 21-15,-1-22 0,0 22 16,0 0-16,0 0 0,0 0 0,1 0 16,-1 22-16,-21-1 0,21 0 15,-21 0-15,21 0 0,-21 0 0,0 64 16,0-64-16,0 22 16,0-1-16,0 0 0,0 1 0,0-22 15,0 21-15,0-21 0,0 22 16,0-22-16,0 0 0,0 0 15,0 21-15,0-20 0,0-1 16,-21-21 0,21 21-16,0-42 31,0 0-31</inkml:trace>
  <inkml:trace contextRef="#ctx0" brushRef="#br0" timeOffset="71030.75">17970 5800 0,'22'0'31,"-1"0"-15,0 0-16,0 0 0,21 0 15,-20 0-15,-1 0 0,0 0 16,42 0-16,-41 0 16,-1 0-16,0 0 0,0 0 15,0 0-15,0 0 0,1 0 0,-22-21 16</inkml:trace>
  <inkml:trace contextRef="#ctx0" brushRef="#br0" timeOffset="71380.57">18838 5503 0,'0'-21'0,"0"0"31,21 21-31,1 0 16,-1 0-16,0 0 15,0 0-15,-21 21 16,0 0-16,0 1 0,21 20 16,-21-21-16,21 0 0,-21 22 0,0-1 15,0-21-15,0 21 0,0-20 0,22 20 16,-22-21-16,21 21 0,-21 1 16,0-1-1,21-21-15,-21 0 16,21-21-1,-21-21 1,0 0 0,0 0-16,21 0 0</inkml:trace>
  <inkml:trace contextRef="#ctx0" brushRef="#br0" timeOffset="71684.66">19516 5313 0,'-64'21'16,"43"0"-16,21 0 16,-21 1-16,0 20 0,-1-21 0,1 21 15,0 1-15,0-22 0,-21 64 16,42-43-16,-22-21 0,1 21 15,0-20-15,0 20 0,0-21 0,21 0 16,0 0-16,-21 1 0,21-1 16,-22 0-16,22 0 0,-21-21 15,21-21 17,21 0-17</inkml:trace>
  <inkml:trace contextRef="#ctx0" brushRef="#br0" timeOffset="72508.03">20045 5292 0,'42'0'31,"-21"0"-31,-21 21 16,0 0 0,0 0-16,-21 0 15,0-21-15,21 22 16,-21-22-16,21 21 0,-21-21 16,-1 0-16,1 0 15,0 0 1,21-21-1,0-1 1,0 1-16,0 0 16,0 0-16,21 0 15,0 21 1,1 0 0,-1 0-16,0 0 15,-21 21 1,0 0-1,0 0 1,-21-21 47,21-21-48,0 0 1,21 21-1,-21-21-15,21 21 0,0 0 16,0 0-16,1 0 16,-22 21-1,21 0-15,-21 0 16,0 0-16,0 1 0,0 20 16,0-21-16,-21 0 0,-1 22 15,1-22-15,0 21 0,0-21 0,0 0 16,0 1-16,-1-1 0,-20 0 15,21-21-15,-43 21 16,43 0-16</inkml:trace>
  <inkml:trace contextRef="#ctx0" brushRef="#br0" timeOffset="73343.82">20235 4932 0,'21'0'16,"1"0"-1,-1-21-15,0 21 0,21 0 0,-21 0 16,22 0-16,-1 0 0,-21 0 0,43-21 16,-22 21-16,0 0 0,1 0 15,-1-22-15,43 1 16,-64 21-16,21 0 0,-21 0 15,1 0-15,-1 0 0,-21-21 0,21 21 0,0 0 16,-21 21 15,0 0-31,0 1 16,0-1-16,0 0 0,0 0 16,-21 0-16,21 0 0,-21 1 15,21-1-15,0 21 0,-21-21 0,-1 22 16,22-1-16,-42 21 0,21-20 15,0-1-15,0-21 0,-1 22 16,1-1-16,0 0 0,0 1 0,0-1 16,0 21-16,21-20 15,0-1-15,0 64 0,0-64 16,0 1-16,0-1 0,0 0 0,0 1 0,0-1 16,0-21-16,0 21 15,0-20-15,0 20 0,0 0 16,0 1-16,0-22 0,0 0 15,0 0-15,0 0 0,0 0 0,-22 1 16,1-1-16,0 21 16,0-21-16,0-21 15,0 21-15,-1-21 0,1 0 0,21 22 16,-42-22-16,0 0 0,20 0 16,1 0-16,0 0 0,-21 0 15,21 0-15,-1 0 0,-20 0 0,21 0 16,-64 0-1,64 0-15,0 0 0,0 0 16,0 0-16,-1 0 0,1 0 16,0 0-16,0 0 15,0 0-15,0 0 0,-1 0 16,1 0 0,0-22-1,21 1 1,0 0-16,-21 21 15</inkml:trace>
  <inkml:trace contextRef="#ctx0" brushRef="#br0" timeOffset="98121.37">3365 3154 0,'0'-21'16,"-21"21"15,0 0-15,0 0-16,0 0 15,0 0 1,-1 0-16,1 0 15,0 0-15,0 21 16,21 0 0,-21-21-16,0 21 0,-1 0 0,22 1 15,-21-1-15,21 0 16,-21 0-16,21 0 16,-21 0-16,21 22 0,0-1 15,0-21-15,0 0 0,0 22 0,0-22 16,0 21-16,0-21 0,21 1 15,0-1-15,43 0 0,-43 0 16,21-21-16,-21 0 0,22 0 16</inkml:trace>
  <inkml:trace contextRef="#ctx0" brushRef="#br0" timeOffset="99909.02">2434 3662 0,'0'21'15,"0"-42"64,21 0-64,0 0-15,1-1 16,-22 1-16,21 0 0,21-42 15,-42 41-15,21 1 16,0 0-16,-21-21 0,22 21 0,-1-1 16,0-20-16,0 21 0,0 0 15,-21 0-15,21-22 16,-21 22-16,0 0 16,22 21-16,-22-21 0,-22 21 62,1 0-46,0 0-16,0 21 15,0 0 1,0 0-16,21 0 16,-22-21-16,22 22 15,0-1-15,0 0 16,0 0-1,0 0-15,22-21 0,-22 21 16,21-21-16,-21 22 0,21-1 16,0 0-16,0 0 15,-21 0-15,21-21 16,1 21-16,-1 1 0,-21-1 16,21 0-1,-21 0-15,21-21 0,-21 21 16,0 0-16,0 1 15,-42-22-15,21 0 0,-1 21 16,-20-21-16,0 0 0,-1 21 16,22 0-16,-21-21 0,0 0 15,20 0-15,-20 0 0,21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3:37:59.2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 9059 0,'0'-21'0,"0"0"16,0 0-16,0 0 16,0 0-16,0-1 15,0 1 1,0 0-1,0 42 17,-21 0-32,0-21 15,-64 22-15</inkml:trace>
  <inkml:trace contextRef="#ctx0" brushRef="#br0" timeOffset="372.43">169 9292 0,'0'106'15,"0"-85"1,0 64-16,0-43 0,0-21 15,0 22-15,0-1 0,0-21 16,0 22-16,0-22 0,21 0 16,1 0-16,41 0 15,-42-21-15,43 0 0,-43 0 16,21 0-16,1-21 0,-1 0 16,-21 0-16,21 0 0,-20-1 0,20 1 15,0-42 1,1 20-16,-22 1 0,-21 0 0,21-1 15,0 1-15,0 0 0,0-85 16,1 84-16,-22 1 16,0 21-16,0-21 0,21 20 0,-21-20 15,0 21-15,0 0 0,21 0 0,-21-1 16,0 1-16,0 42 62,0 1-62,0-1 0,0 0 16,0 0 0,0 0-16,0 0 15</inkml:trace>
  <inkml:trace contextRef="#ctx0" brushRef="#br0" timeOffset="962.8">254 8996 0,'0'0'0,"42"0"15,-63 0 1,0 0 0,0 0-16,0 21 15,21 0-15,-22 22 0,22-22 16,0 0-16,-21 21 0,21-21 0,-21 22 15,0-22-15,21 0 0,0 21 16,0-20-16</inkml:trace>
  <inkml:trace contextRef="#ctx0" brushRef="#br0" timeOffset="1665.39">1101 9356 0,'0'0'0,"0"-21"15,-22 21 32,1 0-31,0 0-16,0 21 0,0-21 15,0 21-15,-1-21 0,1 21 16,21 0-16,-21-21 16,21 21-16,0 1 15,21-22 1,0 21-16,1-21 15,-1 0-15,0 0 0,0 21 16,0-21-16,0 21 16,1-21-16,-1 21 0,0-21 0,-21 21 15,0 1-15,0-1 16,-21 0 0,0-21-16,-1 21 0,1-21 15,-21 21-15,0-21 0,20 0 16,1 0-16,0 0 0,0 0 15,0 0-15,-22 0 16,22 0-16,0 0 16,0 0-16,21-21 15,21 0 17,0 21-32,0-21 15,1 21-15</inkml:trace>
  <inkml:trace contextRef="#ctx0" brushRef="#br0" timeOffset="2023.74">1249 9525 0,'42'-21'15,"-42"0"-15,21 0 0,0-1 16,-21 1 0,22 0-16,-22 0 15,-22 21 1,1 0 0,0 21-16,0 0 15,0-21-15,21 21 0,0 1 16,-21-22-16,21 21 0,-22 0 15,22 0-15,0 0 0,0 0 0,0 1 16,0-1 0,22-21-16,-1 0 0,0 0 15,0 0-15,0 0 16,0 0-16,1 0 0,41 21 0,-42-21 16,0 0-16</inkml:trace>
  <inkml:trace contextRef="#ctx0" brushRef="#br0" timeOffset="2392.53">1545 9419 0,'0'0'0,"0"-21"0,-21 21 15,0 0 1,21-21-16,0 0 16,21 21-16,0-21 15,0 21-15,0 0 0,1 0 16,-1 0-16,0 0 0,0 0 0,0 0 15,0 21-15,-21 21 0,22-21 16,-1 0-16,-21 1 0,0-1 16,0 0-16,0 0 15,0 0-15,0 0 0,-21 1 16,-1-22-16,1 21 16,0-21-1,21-21 1,0-1-16,0 1 15,0 0-15,0 0 0,0 0 16,21 0-16,-21-1 0,0 1 16,21 0-16,1 21 0,-1-21 15,0 21-15,0-21 16</inkml:trace>
  <inkml:trace contextRef="#ctx0" brushRef="#br0" timeOffset="2812.29">1990 9313 0,'-22'0'47,"22"22"-31,0-1-16,0 0 15,0 0-15,0 0 0,0 0 16,0 1-16,0-1 0,0 0 0,0 0 16,0 0-16,0 0 15,-21-21-15,21-21 47,0 0-47,0 0 0,0 0 16,0 0-16,0-22 15,21 22-15,-21 0 0,22 0 0,-1 0 16,-21-1-16,21 1 0,0 21 16,0-21-16,-21 0 0,21 21 15,1 0-15,20 0 0,-21 0 16,0 0-16</inkml:trace>
  <inkml:trace contextRef="#ctx0" brushRef="#br0" timeOffset="2945.22">2265 9483 0,'0'42'15,"-21"-42"-15,-1 21 16,1-21 0,42-21 30</inkml:trace>
  <inkml:trace contextRef="#ctx0" brushRef="#br0" timeOffset="3500.55">2709 9377 0,'0'0'0,"0"-21"0,0 0 16,0-1-16,0 1 16,0 0-16,0 0 15,-21 0-15,0 21 0,0 0 16,0 0-16,-1 0 16,1 0-16,0 0 0,0 0 0,0 21 15,0 0-15,-1 0 0,1 0 0,0 1 16,0-1-16,21 0 0,-21 42 15,21-20 1,0-22-16,0 0 0,0 0 16,0 0-16,21-21 0,0 0 15,0 0-15,0 0 0,1 0 16,-1 0-16,0 0 0,0 0 16,0-21-16,0 0 0,1 0 0,-1 21 15,0-21-15,0 0 0,0-1 16,-21 1-16,21-42 15,1 20-15,-22 22 0,0 0 16,0 0 0,-22 42-1,1 0 1,21 0-16,0 1 0,0-1 16,0 0-16,0 0 0,0 0 0,0 0 0,0 1 15,0-1-15,0 0 16,0 0-16,0 0 15,21-21 1,1 0-16,-1 0 0,0 0 16,0-21-16,0 21 0,-21-21 15,21 21-15,1-21 0</inkml:trace>
  <inkml:trace contextRef="#ctx0" brushRef="#br0" timeOffset="4189.16">2984 9250 0,'0'21'47,"0"0"-47,0 0 16,0 1-16,0-1 0,0 0 16,0 0-16,-21 0 15,21 0-15,0 1 16,0-1-16,-21-21 0,21 21 15,0-42 32,0 0-31,0-1-16,0 1 0,0 0 16,0 0-16,0 0 0,0 0 15,0-1-15,0 1 16,21 21-16,0-21 0,-21 0 0,22 21 15,-1 0-15,0 0 0,0 0 16,0 0-16,0 0 16,1 21-16,-22 0 15,21-21-15,-21 21 0,0 1 16,0-1-16,0 0 0,0 0 16,0 0-16,0 0 15,0 1-15,-21-22 16,-1 0-1,22-22 17,0 1-32,0 0 15,0 0-15,22 0 0,-1 21 0,0-21 16,0-1-16,0 1 0,0 0 16,22 0-16,-22 0 0,0 21 0,0 0 15,0-21-15,1 21 0,-1 0 16,-42 42-16,21-21 0,0 0 15,0 0 1,0 1-16,0-1 0,0 0 16,0 0-16,-22 0 0,1 0 0,21 1 15,0-1 1,21-21 15,-21-21-31,22 21 16,-1-22-16,0 1 0</inkml:trace>
  <inkml:trace contextRef="#ctx0" brushRef="#br0" timeOffset="4555.95">3598 9356 0,'21'0'16,"1"0"-1,-1 0-15,0-21 16,0-1-16,0 22 0,-21-21 16,21 21-16,1-21 0,-1 0 15,-21 0-15,0 0 16,0-1 0,-21 22-1,-1 0 1,1 22-16,0-22 0,0 21 0,0 0 15,0 0-15,21 0 16,-22 0-16,22 1 0,0-1 0,0 0 16,-21-21-16,21 21 0,0 0 0,0 0 15,21-21 1,-21 22-16,22-22 0,-1 0 16,0 0-16,0 0 0,0 0 0,0 0 15,1-22-15,-1 22 16,0 0-16</inkml:trace>
  <inkml:trace contextRef="#ctx0" brushRef="#br0" timeOffset="4968.14">4276 9123 0,'-22'21'15,"22"0"-15,0 0 16,0 1 0,22-22-1,-1 0 1,0 0-16,-21-22 15,0 1-15,0 0 16,0 0 0,-21 21-1,0 0 1,-1 0 0,22 21-16,0 0 15,0 0-15,0 1 16,0-1-16,0 0 31</inkml:trace>
  <inkml:trace contextRef="#ctx0" brushRef="#br0" timeOffset="5331.65">4276 9567 0,'0'22'15,"0"-44"17,21 22-32,-21-21 15,0 0 1,0 0-16,-21 21 31,21 21-15,-22 0-1,22 0 1,22-42 31,-22 0-32,21 0-15</inkml:trace>
  <inkml:trace contextRef="#ctx0" brushRef="#br0" timeOffset="5991.94">1143 9927 0,'0'0'0,"0"-21"0,-21 21 31,21 21-16,0 0 1,0 1-16,0-1 0,-21 0 0,21 0 16,0 21-16,-22-20 0,22 20 15,0-21-15,0 21 0,0-20 0,-21-1 16,21 21-16,-21-21 0,21 0 16,0 1-16,0-1 0,0 0 15,0-42 16,0 0-15,0-1-16,0 1 0,21 0 16,-21 0-16,0 0 0</inkml:trace>
  <inkml:trace contextRef="#ctx0" brushRef="#br0" timeOffset="6868.44">1143 9948 0,'21'0'15,"0"0"1,0 0-16,1 0 16,-1 0-16,21 0 0,-21 0 15,0 0-15,22 0 0,-1 0 0,-21 0 16,22 0-16,20 0 0,-21 0 15,22 0-15,-22 0 0,22 0 16,-1-21-16,1 21 0,-1 0 0,1 0 16,20 0-16,1 0 0,0 0 0,-1 0 15,1 0-15,0 0 0,-22 0 16,22 0-16,0 0 0,-22 0 16,22 0-16,-22 0 0,1 0 0,20 0 15,86 0-15,-43-21 16,-85 21-16,0 0 15,43 0-15,-64-21 0,22 21 16,-22 0-16,0 0 0,0 0 16,0 0-16,-21 21 47,0 0-32,0 0-15,0 1 16,0-1-1,0 0-15,0 0 0,0 0 16,21 0-16,-21 1 16,0-1-16,22 0 0,-22 0 15,0 0-15,0 0 0,21 22 16,-21-22-16,0 0 16,0 0-16,0 0 15,0 1-15,-21-22 16,-1 21-16,1-21 15,0 0-15,0 0 0,0 0 16,0 0-16,-1 0 16,1 0-16,-42 0 0,42 0 15,-22 0-15,1 0 0,21 0 16,-43 0-16,22 0 0,0 0 0,-1 0 16,-20 0-16,20 0 0,-20-21 15,21 21-15,-149 0 16,128 0-16,-22 0 0,21 0 15,-20 0-15,20 0 0,-20 0 0,20 0 16,1 0-16,-1 0 0,-63 0 16,64 0-16,20 0 0,-20 0 15,-1 0-15,1 0 0,-22 0 0,22 0 16,-1 0-16,1 0 0,20 0 16,-20 0-16,20 0 0,1-22 15,0 22-15,-1 0 0,22 0 0,-21-21 16,21 21-16,0 0 15,-1 0-15,22-21 32,-42 42-32,63-42 15</inkml:trace>
  <inkml:trace contextRef="#ctx0" brushRef="#br1" timeOffset="13065.44">1630 11853 0,'0'0'0,"-21"0"62,21 22-15,0-1-47,0 0 16,0 0-16,0 0 0,0 0 15,0 1-15,0-1 16,21 0-16,0-21 0,0 0 16,0 0-16,0 0 15,22 0-15,-22 0 0,0 0 0,0 0 16,0-21-16,22 21 0,-22-43 16,0 22-16,-21 0 0,21 21 15,-21-21-15,0 0 0,0-43 16,-21 64-16,-21-42 15,21 21 1,-1 21-16,1-21 0,0 21 0,-21 0 16,21 0-16,-43 0 15,22 0-15,-22 21 0,43-21 16,-21 21-16,21 0 0,-1 0 16,-20 22-16,21-22 0,21 21 0,-21 22 15,0-43-15,21 21 16,0-21-16,0 22 0,0-22 0,0 21 15,0-21-15,21 0 0,0 22 16,42 20 0,-41-63-16,20 21 0,-21-21 15,0 22-15,22-22 0,-22 0 0,0 0 16,0 0-16,21 0 16,-20 0-16,-1 0 0,0 0 0,0 0 15,-21-22 1,0 1-1,-21 21-15,0 0 0,0 0 16,-1 0-16,1 0 0,0 0 16,-21 0-16,21 0 0,-1 21 15,-83 22-15,62-22 16,22 0-16,-21 0 0,21 0 16,-22 1-16,1 20 0,0 0 15,-1 1-15,43-1 16,-21-21-16,21 21 0,0 22 15,0-22-15,0-21 0,21 1 16,0 20-16,43-21 16,-43-21-16,21 21 0,22-21 15,-22 0-15,1 0 0,-1 0 16,-21 0-16,21-21 0,1 0 16,-1 21-16,-21-21 0,22 0 0,-1 21 15,0-22-15,-21 1 0,22 0 16,-1 0-16</inkml:trace>
  <inkml:trace contextRef="#ctx0" brushRef="#br1" timeOffset="13947.99">2752 12404 0,'0'0'0,"0"-21"0,0-1 16,-22 22-16,1-21 0,-21 0 15,21 0-15,-22 21 16,22 0-16,0 0 0,-21 0 0,21 0 16,-22 0-16,22 0 0,-85 21 15,85 0-15,0 0 16,0 1-16,0-1 0,-22 21 16,43-21-16,0 22 0,0-22 15,0 0-15,0 0 0,0 21 16,0-20-16,21-1 0,1 0 15,-1 0-15,0-21 0,0 21 16,0-21-16,0 0 0,22 0 0,-22 0 16,21 0-16,-21 0 0,22-21 15,-22 21-15,21-21 0,1 0 0,-22 0 16,0-1-16,0 22 0,0-21 16,0 0-16,1 0 0,-22-21 15,21 42-15,-21-43 16,21 43-16,-21-21 0,0 0 15,0 0 1,0 42 15,0 0-31,0 0 0,0 0 0,0 1 16,-21-1-16,21 21 16,0-21-16,0 0 0,0 1 0,0 20 15,0-21-15,0 21 0,0 1 16,0-1-16,0 0 0,21 22 0,-21-22 15,0 1-15,0 20 0,0 1 0,0-22 16,0 21-16,0 1 0,0-1 16,0 1-16,0 63 15,0-64-15,0 64 0,0-63 16,0-1-16,-21 1 0,21-22 16,-21 22-16,21-22 0,-43 106 15,22-105 1,21-1-16,-21 0 0,21 1 0,-42 20 15,20-42-15,1 0 0,0 1 16,0-1-16,0-21 0,0 0 16,-1 0-16,1 0 0,0 0 0,0 0 15,-21-21-15,20-1 0,-20-20 16,21 21-16,-21-21 0,-1-1 0,1-20 16,0 20-16,20-20 0,-20-1 15,0 1-15,-1-1 0,22-20 16,-21-86-16,0 107 0,42-22 15,0-63-15,0 85 16,21-86-16,0 86 0,0 21 16,0-22-16,0 22 0,1-1 0,-1 1 15,21 21-15,-21-21 0,0 20 16,22-20-16,-22 21 0,21 0 16,-21 0-16,22-1 0,-22 22 0,21-21 15,-21 0-15,43 0 16,-43 21-16,0-21 15,0 21-15,1-21 0</inkml:trace>
  <inkml:trace contextRef="#ctx0" brushRef="#br1" timeOffset="14443.83">3662 12234 0,'-21'0'0,"21"22"16,-22-1 0,22 0-16,22-21 31,-1 0-15,0 0-16,0 0 15,-21-21 1,0 0-16,0-1 15,-21 1 1,21 0-16,-21 21 16,0 0-16,-1 0 15,22 21 1,0 0 0,0 1-16,0-1 15,0 0 1,0 0-16,0 0 15</inkml:trace>
  <inkml:trace contextRef="#ctx0" brushRef="#br1" timeOffset="14904.07">3746 12721 0,'22'0'31,"-1"-21"-15,-21 0-1,0 0-15,0 0 16,-21-1 0,-1 22-16,1 0 15,0 0-15,0 0 0,0 0 16,0 0-16,-1 0 0,1 22 16,0-1-16,0-21 15,21 21-15,-21 0 0,21 0 16,21 0-1,0-21 1,0 0-16,0 0 0,1 0 16</inkml:trace>
  <inkml:trace contextRef="#ctx0" brushRef="#br1" timeOffset="16610.38">5778 12192 0,'0'0'0,"0"-21"16,0 0-16,0 0 15,0-1-15,0 44 47,0-1-47,0 0 0,0 21 16,0-21-16,0 22 0,0-22 15,0 21-15,0-21 0,0 22 0,0-22 16,0 42-16,0-20 16,0-22-16,0 0 0,0 0 15,0 0 1,0-42 15,22 0-31,-22 0 16,0 0-16,0 0 0</inkml:trace>
  <inkml:trace contextRef="#ctx0" brushRef="#br1" timeOffset="17060.12">5884 11726 0,'-63'-21'31,"42"21"-31,-1 0 0,1 21 0,21 1 16,0-1-16,-21 0 15,0 0-15,21 21 0,0-20 16,0-1-16,0 21 0,0-21 15,0 0-15,21-21 0,0 22 16,-21-1-16,21-21 0,1 0 0,-1 0 16,0 0-16,0 0 0,0 0 15,0 0-15,22-21 0,-1-1 16,-21 1-16,-21 0 0,21 0 0,-21 0 16,22 0-16,-22-1 15,0 1-15,0 0 0,-22-42 16,-41 20-1,42 22-15,0 21 0,-1 0 16,1 0-16,0 0 0,0 0 0,0 0 16,-22 21-16,43 22 15,-21-22-15,21 0 0,0 0 16,-21 21-16,21-20 0,0-1 0,0 85 16,0-64-1,21-21-15,0 0 16,22 22-16,-22-22 0</inkml:trace>
  <inkml:trace contextRef="#ctx0" brushRef="#br1" timeOffset="17613.88">6329 12150 0,'-43'21'15,"43"0"1,-21 0-16,21 0 0,0 1 0,-21-22 16,21 21-16,0 21 0,0-21 15,-21 0-15,21 1 0,0-1 0,0 0 16,0 0-16,0 0 0,0 0 16,0 1-16,0-1 0,0 0 15,0 0 1,0-42 15,0 0-31,0 0 16,0-22-16,0 22 15,0 0-15,0-21 0,0 20 16,0 1-16,0-21 0,0 0 0,0 20 16,0-20-16,85-43 15,-64 64-15,21 0 16,-21 0-16,43 0 0,-22 21 0,0 0 15,1 0-15,20 0 0,-20 0 0,-1 21 16,0-21-16,43 63 16,-64-41-16,0 20 0,0-21 0,1 21 15,-22 1-15,0-22 0,0 21 0,0-21 16,0 22-16,-22-22 0,-20 42 16,42-41-16,-21-1 0,0 0 15,21 0-15,-21-21 16,42 0 15,0 0-31,0-21 16,0 0-16,0 0 0,1-1 15</inkml:trace>
  <inkml:trace contextRef="#ctx0" brushRef="#br1" timeOffset="18030.98">7260 12065 0,'0'0'16,"0"-21"-16,0 42 31,0 0-31,0 0 16,0 1-16,0 20 0,0-21 15,0 21-15,0 1 0,0-1 16,0 0-16,0 1 0,0-1 0,0 0 15,0 1-15,0 20 16,0 107-16,0-107 0,0 22 16,0-22-16,-21 22 0,21-22 0,0 1 15,-21 21-15,0 63 16,-22 21-16,22-105 0,0 20 16,0-20-16,0-1 0,-1 1 0,1-1 15,0-20-15,-21 84 16,21-85-16,-1-21 15,22 0-15,-21 0 0,21 1 0,0-44 16,0 1 0,0 0-16,0 0 0,21 0 0,1 0 15,-1-22-15,0 1 0,0 0 16,0-22-16,0 22 0,1-22 0,-1 1 16,21-85-16</inkml:trace>
  <inkml:trace contextRef="#ctx0" brushRef="#br1" timeOffset="18387.98">7197 12615 0,'0'-42'16,"0"84"-16,-22-126 0,1 41 0,21 1 15,-21 21-15,0-64 0,21 64 16,-21-21-16,21 21 0,0-1 0,0 1 16,0-21-16,0 21 0,21 0 15,0-1-15,21-20 16,-20 42-16,20-21 0,43 21 15,-43 0-15,-21 0 0,21 0 16,-20 0-16,20 0 0,0 42 16,-21-21-16,1 22 0,-22-22 0,0 0 15,0 0-15,0 22 16,0-22-16,0 0 0,-22 21 0,-20-21 16,0 22-16,21-22 0,-43 0 15,43 0-15,0-21 16,0 0-16,-1 21 0,1-21 15,0 0-15,21-21 47,21 21-47,0-21 0,1 21 16,-1-21-16,0 21 0</inkml:trace>
  <inkml:trace contextRef="#ctx0" brushRef="#br1" timeOffset="19199.15">7726 12086 0,'0'0'16,"21"-21"-16,-21 0 15,0 42 17,0 0-32,0 0 0,0 1 15,-21-1-15,21 21 0,0-21 16,0 22-16,0-22 0,0 0 0,0 21 15,0-21-15,0 1 0,0-1 16,0 21-16,0-21 16,21-21-16,-21 21 0,21-21 0,0 0 15,0 0-15,1 0 0,-1 0 16,0 0-16,0-21 16,0 0-16,0 21 0,1-21 0,-1 0 15,0 0-15,0-22 0,21 1 16,-20 0-16,-22 20 15,21 1-15,-21 0 0,21 0 0,-21 0 0,21 0 16,-21-1-16,0 1 0,0 0 16,21 21-16,-21 21 31,0 0-31,0 1 0,0-1 16,0 0-16,0 0 0,0 0 15,0 22-15,0-22 0,0 0 16,0 21-16,0-21 0,0 1 0,0-1 15,0 42-15,21-42 16,-21 1-16,22-22 16,-1 0-16,0 0 0,0 0 15,0 0-15,0 0 0,1 0 16,-1-22-16,0 1 0,0 0 0,0 21 16,22-42-16,-22 21 0,0-1 0,21-20 15,-21 0-15,43-85 16,-43 84-16,-21-20 15,21 21-15,0-1 0,-21-20 0,0 42 16,22-22-16,-22 1 0,0 21 0,0 0 16,0-22-16,0 22 0,0 0 15,0 0-15,-22 21 32,1 21-17,21 0-15,-21 21 0,21-20 0,0 20 16,0 0-16,0 1 0,-21-1 0,21 0 15,-21 22-15,21-22 16,0 85-16,0-85 16,0-20-16,0 20 0,0-21 0,0 21 15,0-20-15,0-1 16,0 21-16,21-42 16,0 21-16,0-21 15,0 0-15,1-21 0,-1 0 16,0 0-16,0 0 15,0-1-15</inkml:trace>
  <inkml:trace contextRef="#ctx0" brushRef="#br1" timeOffset="19488.34">8615 11917 0,'0'0'16,"21"0"31,0 0-47,0 0 15,0 0-15,1 0 0,-1 0 16,0 0-16,0 0 15,0 0 1,0 0 15</inkml:trace>
  <inkml:trace contextRef="#ctx0" brushRef="#br1" timeOffset="20359.75">8530 11917 0,'-21'0'31,"0"0"-15,0 0-1,-1 0 1,1 0 0,0 0-1,42 0 16,22 0-31,-22 0 0,0 0 0,21 0 16,1 0-16,-1 0 0,0 0 16,1 0-16,-1 0 0,43 0 15,-43 0-15,0-21 0,106 21 16,-126 0 0,-1 0-16,0 0 15,0-21 48</inkml:trace>
  <inkml:trace contextRef="#ctx0" brushRef="#br1" timeOffset="21368.04">9842 11409 0,'-21'0'0,"42"0"0,-21 0 63,22 0-48,-1 0-15,21 0 0,-21 0 0,22 0 16,-1 0-16,0 0 0,-21-21 16,22 21-16,-1 0 0,0 0 0,-20 0 15,20-21-15,21 21 16,-41 0-16,-22-22 31,-22 22-31,1 0 16,0 0-16,0 0 0,0 0 15,-22 0-15,22 0 0,0 0 0,0 0 16,0 0-16,0 0 0,-22 0 0,1 0 16,21 0-16,0 0 15,-1 0-15,1 22 0,0-22 16,0 0-16,0 0 16,0 0-16,-1 0 15,1 0-15,0 0 16,21 21-1,0 0-15,0 0 16,-21 0 0,21 0-16,-21-21 0,21 22 15,0-1-15,-21-21 0,21 42 16,0-21-16,0 0 0,0 1 16,-22-1-16,22 0 0,0 0 0,0 64 31,-21-22-31,21-20 0,0-22 0,0 21 15,0 0-15,-21 1 0,21-1 0,-21 0 16,0 43 0,0 0-16,21-43 0,-22 0 15,22-20-15,-21 62 0,21-63 16,0 22-16,0 20 16,0 22-16,0-43 15,0-21-15,0 1 0,0-1 0,0 0 16,21 0-16,1 0 0,-22 0 15,21-21-15,0 22 0,0-22 16,0 0-16,0 0 0,22 0 0,-22 0 0,21 0 16,-21 0-16,64 0 15,-43 0-15,-20 0 0,62-22 16,-63 1-16,22 21 0,-22-21 0,0 21 16,21-21-16,-20 21 0,-1-21 15,0 21-15,-21-21 16,21 21-16,-21-22 31,0 1-15</inkml:trace>
  <inkml:trace contextRef="#ctx0" brushRef="#br1" timeOffset="25322.53">10350 11663 0,'22'0'0,"-1"0"0,0 0 15,-21-21 1,0 0 0,0 42 31,0 0-32,-21 0-15,0 0 0,-1 22 0,22-22 16,-21 21-16,21-21 0,-21 22 15,0-1-15,0 0 0,21 1 0,-43 41 16,43-20 0,0-22-16,-21-21 0,21 22 0,0-22 15,0 0-15,0 0 0,0 21 16,21-42-16,1 0 16,-1 0-16,0 0 15,0 0-15,0-21 16,-21 0-16,21 0 0,1-21 15</inkml:trace>
  <inkml:trace contextRef="#ctx0" brushRef="#br1" timeOffset="26125.43">10075 12023 0,'0'0'15,"-21"0"-15,21 21 16,21-21 0,0 0-16,1 0 15,-1 0-15,0 0 0,21-21 16,-21 21-16,22 0 0,-22-21 0,21 21 16,1 0-16,-22-22 0,42 1 15,-20 21-15,-22 0 0,0-21 16,0 21-16,0 0 0,0 0 0,1-21 15,-22 42 17,0 0-17,0 0-15,0 1 16,0-1-16,-22 0 0,22 0 16,-21 0-16,21 0 0,0 1 0,0-1 15,0 0-15,0 0 0,0 0 16,0 0-1,21-21-15,1 0 0,-1 0 0,0 0 16,0 0-16,21 0 0,-20 0 0,41-21 16,-42 0-16,0 0 15,1 21-15,20-21 0,-21 0 0,0-1 16,-21 1-16,21 0 0,1 0 16,-1-21-16,-21 20 0,0-20 15,0 21 1,0 0-16,0 42 47,0 0-47,0 0 0,0 22 15,0-22-15,-21 42 0,21-20 16,-22 20-16,1-21 16,21 1-16,0-1 0,0 0 0,-21 1 15,21-1-15,0 0 0,0 1 16,0-1-16,0 43 0,-21-43 15,21 0-15,0-20 0,-21 20 0,21 0 16,0-21-16,-21 22 0,-22 41 16,-41-41-1,62-22-15,1 0 0,0-21 16,-21 0-16,21 0 0,-1 0 16,-20 0-16,21 0 0,-21 0 0,20 0 15,-20-21-15,21 0 0,-21-22 16,42 1-16,0 21 15,0 0-15,0 0 0,0-1 16,0-20-16,0 21 0,21 0 0,0 0 0,0-1 16,21-20-16,-20 21 15,20-21-15</inkml:trace>
  <inkml:trace contextRef="#ctx0" brushRef="#br1" timeOffset="26488.23">11515 11938 0,'0'0'0,"0"-21"16,-22 21-16,1 0 15,0 0-15,21 21 16,0 0-16,-21 0 0,21 1 15,0 20-15,-21 0 0,21 1 0,0-1 16,0 0-16,0 1 0,-21-1 16,21 0-16,-22 1 0,1-1 15,0 85-15,0-85 0,21 1 16,0-1-16,-21 0 0,0 1 0,21-1 16,-22-21-16,22 0 15,0 22-15,0-22 0,0 0 16,0-42 15,0 0-31,22-1 16,-1 1-16,-21 0 0,21-21 0,0 21 15</inkml:trace>
  <inkml:trace contextRef="#ctx0" brushRef="#br1" timeOffset="26836.03">11451 12086 0,'0'0'0,"0"-21"0,0 0 16,0 0-16,0 0 0,0-1 16,0 1-16,0 0 0,0 0 15,21 0-15,0 21 16,-21-21-16,22 21 0,-1 0 0,0 0 16,21 0-16,-21 0 0,1 0 15,-1 0-15,0 0 0,0 21 16,0 0-16,-21 0 0,0 0 0,0 0 15,0 1-15,0 20 16,0-21-16,0 21 0,-21-20 0,0-1 16,0-21-16,0 21 0,-64 21 15,21 1 1,43-43-16,0 0 0,0 0 16,0 21-16,0-21 0,21-21 31,0-1-16,21 22-15,0-21 0,0 21 16,0-21-16</inkml:trace>
  <inkml:trace contextRef="#ctx0" brushRef="#br1" timeOffset="27280.77">11853 12065 0,'43'21'16,"-22"-21"0,0 0-16,0 0 0,21 0 15,1-21 1,-22 0-16,0 21 0,0-21 0,0 21 16,-21-21-16,0-1 0,22 1 15,-22 0-15,0 0 16,0 0-16,0 0 0,-43-1 31,22 22-31,0 0 16,0 0-16,0 0 0,-1 22 15,1-1-15,21 0 0,-21 0 0,0 0 16,21 0-16,0 1 0,-21 20 16,0-21-16,21 0 0,0 0 0,0 1 15,0-1-15,0 0 0,0 0 0,0 0 16,0 0-16,0 1 0,21-1 15,42 0 1,-42 0-16,1-21 0,20 0 16,0 0-16,-21 0 0,22 0 15,-22 0-15,21 0 0,-21 0 0,64 0 16,-64-21-16,43 0 16,-43 0-16,0-1 0</inkml:trace>
  <inkml:trace contextRef="#ctx0" brushRef="#br1" timeOffset="27584.6">12975 11875 0,'0'0'15,"-21"0"-15,0 0 16,42 0 15,0 0-31,0 0 0,0 0 16,1 0-16,-1 0 0,0 0 0,0 0 16,0 0-16,0 0 15,1 0-15,-1 0 0,0 0 16,0 0-1,0 0-15</inkml:trace>
  <inkml:trace contextRef="#ctx0" brushRef="#br1" timeOffset="27798.28">12996 12044 0,'0'0'0,"0"21"0,-21-21 0,21 21 15,0 0 1,21-21-16,0 0 16,1 0-16,-1 0 15,0 0-15,0 0 0,0 0 16,0 0-16,1 0 0,-1 0 16,0 0-1,0-21-15,0 21 0</inkml:trace>
  <inkml:trace contextRef="#ctx0" brushRef="#br1" timeOffset="28449.07">14139 11578 0,'-21'0'31,"0"0"-15,21 21-16,0 1 15,0-1 1,21-21 0,0 0-16,0 0 15,1 0-15,20 0 16,-21 0-16,-21-21 16,21 21-16,-21-22 0,0 1 15,0 0-15,0 0 16,0 0-16,0 0 0,0-1 15,-21 22 1,0 0-16,0 0 0,0 0 16,21 22-16,-22-22 0,1 21 0,21 0 15,-21 0-15,0 21 16,0 22-16,0-43 16,21 21-16,0-20 0,0-1 15,0 0-15,21 0 16,0-21-16,0 0 0,43 21 15,-43-21-15</inkml:trace>
  <inkml:trace contextRef="#ctx0" brushRef="#br1" timeOffset="28589.98">14944 11642 0,'0'-21'16</inkml:trace>
  <inkml:trace contextRef="#ctx0" brushRef="#br1" timeOffset="28817.34">14859 11621 0,'-21'21'31,"0"-21"-31,21 21 0,-22 21 16,-20 1-16,42-22 15,-21 0-15,0 21 0,21-21 0,-21 22 16,-1-22-16,22 21 0,-21 22 15,0-22-15,21 22 16,0-43-16,0 0 0,0 21 0,0-21 16,0 1-16,0-1 0,21 0 15,0-21 1,1 0-16,-1 0 16,0 0-16,0 0 0,0-21 15,0 21-15,1-21 0,-1-1 0,0 22 16,0-42-16,0 21 15</inkml:trace>
  <inkml:trace contextRef="#ctx0" brushRef="#br1" timeOffset="28928.71">14541 11896 0,'0'0'15,"-42"0"-15</inkml:trace>
  <inkml:trace contextRef="#ctx0" brushRef="#br1" timeOffset="29474.63">15113 12107 0,'0'43'32,"0"-22"-32,21 0 15,-21 0-15,42-21 0,-20 21 16,-1-21-16,0 0 0,21 0 15,-21 0-15,1 0 0,-1 0 16,21-21-16,-21 21 0,22-21 0,-22 21 16</inkml:trace>
  <inkml:trace contextRef="#ctx0" brushRef="#br1" timeOffset="30008.19">14541 11811 0,'0'0'15,"22"0"-15,-1 0 16,0 0-16,0 0 0,0 0 16,22 0-16,-22 0 0,0 0 15,21 0-15,1 0 0,-22 0 0,0 0 16,21 0-16,-21 0 0,1 0 0,-1 0 0,0 0 31</inkml:trace>
  <inkml:trace contextRef="#ctx0" brushRef="#br1" timeOffset="30614.26">15219 11938 0,'0'0'0,"0"21"16,21-21 15,0 0-16,21 0-15,-20 0 16,-1-21-16,0 21 16,0 0-16,0-21 0,0 21 0,-21-21 15,22 21-15,-22-21 0,0-1 16,0 1 0,-22 21-1,1 0-15,0 0 16,0 0-16,-21 0 15,20 0-15,1 0 0,0 0 16,0 0-16,0 21 0,-22 1 16,22-1-16,0 0 0,21 0 0,0 0 15,-21 0-15,21 1 0,0-1 16,0 0-16,0 0 0,0 0 0,0 0 16,0 1-16,21-1 0,-21 0 0,21 0 15,0-21-15,-21 21 0,22-21 0,-1 0 16,0 21-16,0-21 0,0 0 15,0 0-15,1 0 0,-1 0 16,42 0-16,-42 0 0,1-21 0,20 0 16,-21 21-16,0-21 15</inkml:trace>
  <inkml:trace contextRef="#ctx0" brushRef="#br1" timeOffset="30946.08">15833 11811 0,'0'0'15,"0"-21"1,0 42 31,0 0-47,0 0 0,0 1 15,0-1-15,21 0 0,-21 0 0,21 0 16,-21 22-16,21-22 0,-21 0 0,21 42 16,-21-41-16,21-1 15,-21 0-15,22 0 0,-1 0 16,0-21-16,-21 21 16,21-21-1,0 0-15,-21-21 16,0 0-16,21 21 15,-21-21-15</inkml:trace>
  <inkml:trace contextRef="#ctx0" brushRef="#br1" timeOffset="31224.92">16192 11790 0,'0'0'0,"-21"0"16,0 0-1,0 0-15,0 0 0,0 0 16,21 21-16,-22-21 0,1 21 16,0 0-16,0 1 0,-21 20 0,20-21 15,1 0-15,0 22 0,0-22 0,0 21 16,0-21-16,-1 22 0,-20-22 16,42 0-16,-21 0 0,0 0 0,21 0 15,-21 1-15,21-1 16,21-21-1,0 0 1,0 0-16,21-21 0,-20-1 16</inkml:trace>
  <inkml:trace contextRef="#ctx0" brushRef="#br1" timeOffset="31608.7">16637 11621 0,'0'-43'32,"0"22"-32,-21 21 15,21 21 1,-21 0-1,21 1-15,-22-1 0,1 21 0,21-21 16,-21 22-16,21-22 0,-21 21 0,0 0 16,21 1-16,-21 20 15,21-20-15,-22-22 0,22 21 0,0-21 16,0 22-16,0-22 0,0 21 16,0-21-16,0 0 15,22-21-15,-1 0 16,0 0-16,0 0 0,0 0 0,0 0 15,1 0-15,-1 0 0,0-21 16,0 0-16,0 21 0,0-21 16,1 0-16,-1 0 0,0-1 0</inkml:trace>
  <inkml:trace contextRef="#ctx0" brushRef="#br1" timeOffset="31840.56">16446 11875 0,'22'0'47,"-1"0"-47,0 0 0,0 0 15,0 0-15,22 0 0,-1 0 16,-21 0-16,0 0 0,0 0 15,1 0-15,-1 0 16,0 0-16,-21-22 0</inkml:trace>
  <inkml:trace contextRef="#ctx0" brushRef="#br1" timeOffset="32500.19">17335 11578 0,'0'0'0,"-42"0"31,21 0-31,0 0 15,0 21 1,21-42 31,0 0-47,0 0 16,21 0-1,0 21-15,0 0 0,0-21 16,0 21-1,-21 21 17,0 0-32,-21 0 31,0-21-31,0 0 0,0 0 31,21-21 16,21 21-31,-21-21-16,21 21 0,0 0 15,0 0-15,1-21 0,-1 21 16,0 0-16,0 0 0,-21 21 16,0 0-1,0 0-15,0 0 0,0 0 16,0 1-16,0-1 0,-21 0 15,21 0-15,-21-21 0,0 21 16,-22 0-16,22 1 0,0-22 0,-21 21 16,20-21-16,1 0 15</inkml:trace>
  <inkml:trace contextRef="#ctx0" brushRef="#br1" timeOffset="33411.66">17822 11134 0,'-21'-21'16,"0"21"0,42 0 30,0 0-46,0 0 0,1 0 16,-1 0-16,0 0 16,0 0-16,0 0 0,0-22 0,1 22 15,-1 0-15,0 0 0,0 0 16,0 0-16,0 0 16,1 0-16,-22 22 46,0-1-46,0 0 16,0 0-16,0 0 0,0 0 16,0 1-16,0 20 0,-22-21 0,22 21 15,-21-20-15,0 20 0,21-21 0,0 21 16,-21 1-16,0 20 16,21-42-16,-21 22 0,21 20 15,0-42-15,0 22 0,-22-22 16,22 21-16,0-21 0,-21 22 15,21-1-15,0 0 0,-21 1 0,21-22 16,0 21-16,0 1 0,-21-22 0,21 21 16,-21-21-16,21 22 0,-21-1 15,21-21-15,0 0 0,0 0 16,-22 1-16,22-1 0,-21 0 16,21 0-16,-42-21 15</inkml:trace>
  <inkml:trace contextRef="#ctx0" brushRef="#br1" timeOffset="33576.57">17674 12488 0,'-21'0'0,"42"0"0,-63 0 15,21 0-15,-1 0 0,-20 0 16,21 0-16,-43 0 16,43 0-16,0 0 0,21-21 0,-21 21 15,0 0-15,0 0 16,21-21 0,0 0-1,0 0 1,21 21-1</inkml:trace>
  <inkml:trace contextRef="#ctx0" brushRef="#br1" timeOffset="43443.88">7070 9504 0,'-22'0'16,"1"0"-1,21-21-15,-21 21 16,0 0-16,0 0 0,0 0 15,-1 0-15,1 0 0,0 0 16,0 0-16,0 0 0,0 0 16,-1 0-16,1 0 0,0 0 15,0 0-15,0 0 16,0 0 0,-1 0-1,44 0 63,-1 0-78,0 0 0,0 0 16,0 0-16,0 0 0,1 0 16,-1 0-16,0 0 0,0 0 15,0 0-15,22 0 16,-22 0-16,42 0 0,-42 0 15,1 0-15,-1 0 0,0 0 16,0 0-16,21 0 0,22 0 16,21 0-1,-64 0-15,0 0 0,0 0 16,0 0-16,22 0 0,41 0 16,-20 0-1,-43 0-15,21 0 0,-21 0 16,22 0-16,-1 0 0,-21 0 0,22 0 15,41 0-15,-41 0 0,20 0 16,-21 0-16,-20 0 0,20 0 16,-21 0-16,21 0 15,-20 0-15,20 21 0,-21-21 0,0 0 16,22 0-16,-22 0 0,0 0 16,42 0-16,-41 0 0,-1 0 15,21 0-15,-21 0 0,0 0 0,22 0 16,-22 21-16,42-21 15,-41 0-15,41 0 16,-42 0-16,0 0 0,22 0 0,-22 0 16,21 0-16,-21 0 0,1 0 15,-1 0-15,0 0 0,0 0 16,21 0-16,1 0 16,-22 0-16,0 0 0,0 0 15,0 0-15,1 0 16,-1 0-16,0 0 15,0 0 1</inkml:trace>
  <inkml:trace contextRef="#ctx0" brushRef="#br1" timeOffset="44878.23">10181 9440 0,'-21'0'32,"0"0"-17,0 0-15,-1 0 16,1 0-16,0 0 16,0 0-16,0 0 15,0 0-15,-1 0 0,1 0 16,0 0-16,0 0 15,0 0 1,42 0 31,0 0-31,0 0-1,0 0-15,1 0 16,-1 0-16,0 0 0,0 0 15,0 0-15,0 0 0,1 0 0,-1 0 16,0 0-16,0 0 0,0 0 16,22 0-16,-1 0 0,21 0 15,-41 0-15,-1 0 0,21 0 16,-21 0-16,22 0 0,-22 0 16,85 0-1,-1 0-15,-83 0 16,20 0-16,0 0 0,-21 0 15,22 0-15,-1 0 0,0 0 0,1 0 16,-22 0-16,21 0 0,1 0 16,-1 0-16,0 0 0,106 22 15,-84-22 1,-43 0-16,21 0 0,1 0 16,-1 0-16,-21 0 0,0 0 15,43 0-15,-22 0 16,1 0-16,-22 0 0,42 0 15,-20 21-15,-1-21 0,-21 0 16,21 0-16,-20 0 0,20 0 16,21 0-16,-20 0 0,-22 0 0,42 0 15,-41 21 1,20-21-16,-21 0 0,21 0 0,-20 0 16,41 0-16,-42 0 0,22 0 15,-22 0-15,21 0 0,-21 0 16,0 0-16,22 0 0,-1 0 15,0 0-15,-20 0 0,-1 0 0,0 0 16,0 0-16,21 0 16,-20 0-16,-1 0 0,0 0 0,0 0 15,0 0 1,0 0-16,-42 0 109,0 0-109</inkml:trace>
  <inkml:trace contextRef="#ctx0" brushRef="#br1" timeOffset="47976.34">13928 9462 0,'-22'0'94,"1"0"-79,0 0-15,0 0 31,42 0 63,0 0-94,0 0 16,1 0-16,-1 0 15,0 0 1,0 0-16,0 0 16,0 0-16,1 0 0,-1 0 15,0 0-15,0 0 16,0 0-16,0 0 0,1 0 0,-1 0 16,0 0-16,0 0 0,0 0 0,0 0 15,1 0-15,20 0 16,-21 0-16,21 0 0,1 0 15,-22 0-15,0 0 16,0 0-16,0 0 0,1 0 16,-1 0-16,0 0 0,0 0 15,0 0-15,0 0 0,1 0 0,-1 0 16,0 0-16,0 0 0,0 0 16,0 0-16,22 0 0,-1 0 15,0 0-15,-20 0 0,-1 0 16,21 0-16,-21 0 15,0 0-15,22 0 0,-22 0 0,21 0 0,-21 21 16,22-21-16,63 0 16,-43 0-1,-21 0-15,-20 0 0,20 0 0,-21 0 16,21 0-16,-20 0 0,-1 0 0,21 0 16,0 0-1,1 0-15,-22 0 0,0 0 16,0 0-16,0 0 0,22 0 0,-22 0 15,21 0-15,1 0 0,-1 0 16,-21 0-16,21 0 0,1 0 0,-1 0 16,-21 0-16,22 21 0,-1-21 0,-21 0 15,0 0-15,22 0 0,-22 0 16,0 0-16,0 0 0,21 0 0,-20 0 16,-1 0-16,0 21 0,21-21 15,-21 0-15,43 0 16,-22 0-16,43 21 0,-64-21 15,21 0-15,-20 0 0,20 0 16,-21 0-16,21 0 0,-20 0 0,41 21 16,-42-21-16,22 0 15,-22 0-15,21 0 0,22 0 16,-43 0-16,21 0 0,-21 0 0,22 0 16,-22 0-16,21 0 0,0 0 15,-20 0-15,20 0 0,-21 0 0,21 0 16,-20 0-16,-1 0 0,42 0 15,-42 0-15,22 0 16,-22 0-16,0 22 0,21-22 16,-20 0-16,-1 0 0,21 0 0,64 0 15,-85 0 1,64 21-16,-64-21 0,21 0 16,1 0-16,-22 0 0,21 0 15,43 0 1,-64 0-16,21 0 0,-21 0 0,1 0 15,20 0-15,-21 0 0,21 0 0,1 0 16,-22 0-16,42 0 16,-20 0-16,63 0 15,-64 0-15,-21 0 0,21 0 16,-20 0-16,20 0 0,-21 0 0,0 0 16,0 0-16,43 0 15,-43 0-15,0 0 0,0 0 0,22 0 16,-22 0-16,21 0 15,22 0-15,-22 0 0,22 0 16,-22 0-16,-21 0 0,21 0 16,1 0-16,-22 0 0,21 0 15,-21 0-15,43 0 16,-22 0-16,-21 0 0,1 0 16,-1 0-16,0 0 0,0 0 0,0 0 15,0 0-15,1 0 16,20 0-16,-21 0 15,21 0-15,-20 0 0,-1 0 0,0 0 16,21 0-16,-21 0 0,22 0 16,-22 0-16,21 0 15,-21 0-15,1 0 0,-1 0 16,0 0-16,21 0 16,-21 0-16,1 0 0,-1 0 15,0 0-15,0 0 0,21 0 16,-20 0-16,20 0 0,-21 0 0,21 0 15,1 0-15,-1 0 0,0 0 16,-20 0-16,20 0 0,-21 0 0,21 0 16,-20 0-16,-1 0 0,0 0 15,21 0-15,-21 0 16,1 0-16,-1 0 0,0 0 16,0 0-16,0 0 0,0 0 15,1 0-15,-1 0 16,0 0-16,0 0 0,0 0 0,0 0 15,1 0-15,-1 0 16,0 0-16,0-21 16,0 21-16,0 0 0,1 0 15,-1 0-15,0 0 0,0 0 16,0 0-16,22 0 0,-22 0 0,21 0 16,-21 0-16,0 0 15,1 0-15,20 0 0,-21 0 16,0 0-1,0 0-15,1 0 16,-1 0 15,0 0-31,-42 0 94,0 0-78,-1 0-16</inkml:trace>
  <inkml:trace contextRef="#ctx0" brushRef="#br1" timeOffset="49676.3">4974 10287 0,'-21'0'16,"0"0"-1,0 0-15,-1 0 16,1 0-16,0 0 16,0 0-1,0 0-15,0 0 16,42 0 46,0 0-62,0 0 16,0 0-16,0 0 0,1 0 16,-1 0-16,0 0 0,0 0 15,21 0-15,-20 0 0,-1 0 0,0 0 16,21 0-16,1 0 16,-1 0-16,-21 0 0,21 0 0,-20 0 15,20 0-15,0-21 0,-21 21 16,22 0-16,-1 0 0,0 0 0,64 0 15,-63 0-15,-1 0 16,0 0-16,1-21 0,-1 21 16,0 0-16,1 0 0,-1 0 0,-21 0 15,64 0-15,-64 0 0,21 0 16,-21 0-16,22 0 0,-22 0 16,42 0-16,-20 0 15,-22 0-15,21 0 0,1 0 16,-22 0-16,21 0 0,-21 0 15,0 0-15,1 0 0,-1 0 0,0 0 16,0 0-16,0 0 0,64 0 16,-64 0-1,0-21-15,0 21 0,1 0 0,-1 0 0,0 0 16,0 0-16,0 0 0,0 0 16,1 0-1,-1 0-15,0 0 0,0 0 31,-21-22-15</inkml:trace>
  <inkml:trace contextRef="#ctx0" brushRef="#br1" timeOffset="51148.26">8255 10414 0,'-85'0'31,"85"-21"-31,-21 21 16,0 0-16,0 0 16,0 0-1,-1 0 1,44 0 78,-1 0-94,0 0 15,0 0-15,0 0 0,0 0 16,43 0-16,-43 0 0,0 0 15,0 0 1,22 0-16,-22 0 0,21 0 0,64 0 16,-21 0-1,-43 0-15,0 0 0,1 21 0,-1-21 16,22 0-16,-22 0 0,0 0 0,43 0 16,-43 0-16,1 0 15,-1 0-15,0 0 0,22 0 16,-22 0-16,0 0 0,-20 0 0,20 0 15,-21 0-15,21 0 0,-20 0 16,20 0-16,0 0 0,1 21 0,-22-21 16,21 0-16,0 0 0,1 0 15,-1 0-15,0 0 0,1 0 16,-1 0-16,0 0 0,-20 0 0,20 0 16,0 0-16,1 0 0,-1 0 0,0 21 15,-21-21-15,22 0 0,-1 0 16,-21 0-16,0 0 0,22 0 15,-22 0-15,42 0 0,-20 0 0,-1 0 16,-21 22-16,22-22 0,-1 0 16,-21 0-16,21 0 0,43 0 15,-43 0-15,43 0 16,-43 0-16,1 21 0,-1-21 16,0 0-16,1 0 0,-1 0 0,0 0 15,43 0-15,-43 0 0,22 0 16,-22 0-16,22 0 15,-22 0-15,0 21 0,1-21 16,20 0-16,64 0 16,-84 0-16,-1 0 15,0 0-15,1 0 0,-1 0 0,0 0 16,1 0-16,41 0 0,-41 0 16,-1 0-16,0 0 15,1 0-15,-1 0 0,-21 0 0,21 0 0,1 0 16,63 0-1,-85 0-15,21 0 0,0 0 16,1 0-16,-1 0 0,-21 0 0,22 0 16,-1 0-16,0 0 0,85 0 15,-42 21 1,-43-21-16,1 0 0,-1 0 16,0 0-16,1 0 0,-1 0 0,0 0 0,1 0 15,-1 0-15,0 0 0,85 0 16,-21 0-1,-64 0-15,1 0 0,-1 0 16,0 0-16,1 0 0,20 0 16,-20 0-16,-1 0 15,85 0-15,-85 0 16,-21 0-16,22 0 0,-1 0 16,0 0-16</inkml:trace>
  <inkml:trace contextRef="#ctx0" brushRef="#br1" timeOffset="51337.16">14690 10541 0,'0'0'0,"21"0"16,0 0-16,0 0 0,0-21 15,0 21-15,1 0 0,-1 0 0,0-21 16,0 21-16,0 0 16,0 0-16,1 0 0,-1-21 15,0 21-15,0 0 16,-21-22 31,-21 22-32,0 0 1,0 0-16</inkml:trace>
  <inkml:trace contextRef="#ctx0" brushRef="#br1" timeOffset="74840.19">19240 11853 0,'0'0'0,"-21"0"0,0 0 0,0 0 15,0 0-15,0 0 16,-1 0-16,1 0 16,0 0-16,42 0 62,0 0-62,1 0 16,20 0-16,-21 0 0,21 0 0,1 0 15,-1 0-15,22 0 0,63 0 16,-64 0-16,85 0 16,-84 0-16,20 0 0,107 0 15,-128 0-15,64 0 16,-63 0-16,-22 0 16,22 0-16,-22 0 0,0 0 0,1 0 15,105 0-15,-106 0 16,-21 0-16,22 0 0,-1 0 15,22 0-15,-43 0 0,0 0 16,0 0-16,0 0 16,0 0-16,-42-21 109</inkml:trace>
  <inkml:trace contextRef="#ctx0" brushRef="#br1" timeOffset="75464.39">20786 11557 0,'-22'0'0,"1"-21"31,21 42 16,0 0-47,0 0 15,21-21-15,1 22 16,-1-22-16,-21 21 0,21-21 0,21 21 16,-21-21-16,43 42 15,-43-42-15,0 0 0,0 21 16,1-21-16,-1 0 0,0 0 16,0 0-16,-21 22 0,21-22 15,0 0 1,1 0-16,-44 0 78,1 21-78,0-21 16,0 21-16,0-21 0,21 21 0,-43 21 15,1-42-15,0 43 16,21-22-16,-1 0 0,1 0 15,0 0-15,0 1 0,0-1 0,0 0 16,-22 0-16,22 21 16,0-20-16,0-1 15,21 0-15,-21-21 0,-1 0 16,22 21-16,0-42 62,22 0-46,-1 0-16</inkml:trace>
  <inkml:trace contextRef="#ctx0" brushRef="#br1" timeOffset="76012.1">21992 11494 0,'21'-22'16,"-21"1"0,0 42 15,0 1-16,0-1-15,0 0 0,0 0 0,0 0 16,-21 0-16,21 22 0,0-22 16,0 0-16,-21 0 0,21 22 0,0-22 15,0 0-15,0 0 0,0 0 0,0 0 16,0 1-16,0-1 0,0 21 16,0-21-16,-21 0 15,21 1-15,0-1 0,0 0 31,0-42 16,0 0-47,0-1 0,0 1 16,21 0-16</inkml:trace>
  <inkml:trace contextRef="#ctx0" brushRef="#br1" timeOffset="76652.74">22839 11557 0,'0'-21'32,"-21"21"-17,-1 0 1,22 21-16,-21-21 0,0 21 0,0 0 15,21 1-15,-42 20 16,20-21-16,1 0 0,0 0 0,21 1 16,0-1-16,-21 0 0,21 0 15,-21 0-15,21 22 16,0-22-16,0 0 0,0 0 16,0 0-16,21-21 0,0 21 15,0-21-15,0 0 16,22 0-16,-22 0 0,0 0 15,0 0-15,0 0 0,1 0 16,-1-21-16,42 0 16,-42 0-16,22-21 0,-22 20 15,0 22-15,0-42 0,0 21 0,1 0 16,-1 0-16,-21-1 0,0 1 0,0 0 16,0 0-16,0 0 15,0 0-15,0-1 16,0 1-16,-21 21 0,-1-21 0,1 21 15,0 0 1,0 0-16,0 0 16,0 0-1,-1 0-15,44 0 32,-1 0-32</inkml:trace>
  <inkml:trace contextRef="#ctx0" brushRef="#br1" timeOffset="77539.89">23410 11557 0,'0'0'0,"21"0"0,1 0 15,-1 0-15,0-21 0,0 21 0,0 0 16,0-21-16,22 0 15,-22-1-15,0 22 0,21-42 16,-20 21-16,-1 21 0,-21-21 0,0 0 16,0-1-16,0 1 0,0 0 15,0 0-15,0 0 0,-21 21 16,-1-21-16,1 21 0,0-22 0,-21 22 16,21 0-16,-1 0 15,1 0-15,0 0 0,0 0 16,0 22-16,0-1 0,21 0 0,0 0 15,-22 0-15,1 0 16,0 43-16,0-22 0,0-21 16,21 22-16,-21-22 0,-1 21 0,22-21 15,-21 22-15,0-1 0,0-21 16,21 22-16,-21-1 0,0 64 16,-1-64-1,22 0-15,-21 1 0,21-1 0,-21 43 16,21-43-16,0 0 0,0 1 15,-21-1-15,21 0 0,0 1 0,-42 63 16,20-43 0,1-21-16,21-20 0,-21 62 15,0-63-15,21 1 16,-21 20-16,21-21 0,0 0 0,0 0 16,0 1-16,0-1 0,0 0 0,-21 0 15,21 0-15,0 0 16,21-21-1,0 0 1,0 0-16,0 0 0,0-21 16,1 21-16,-1-21 0,0 0 15,0 0-15,21 0 0,1-22 16,-1-20 0,-21 42-16,0-22 0,1 22 0,-22-21 15,0 21-15,0-1 0,0-20 0,0 21 16,0-21-16,0 20 0,0 1 15,-22-21-15,-41-43 16,63 64-16,-21 0 0,21 0 0,-21 0 16,21-1-16,-22 1 15,22 0-15,-21 0 0,21 0 16,0 0 0,0-1-1,0 1 1,21 0 15,1 21-15,-1-21-16,0 21 15,-21-21 1,21 21-16,0-21 0,0-1 16,1 1-16,-1 0 15</inkml:trace>
  <inkml:trace contextRef="#ctx0" brushRef="#br1" timeOffset="78484.36">24342 11536 0,'21'-21'32,"-21"0"-32,21 21 15,0-22-15,-21 1 16,21 0-16,0 0 0,1 21 15,-22-21-15,21 0 0,-21-1 16,21 1-16,-21 0 0,21 0 16,-21 0-1,0 0-15,21 21 32,-21 21-17,0 0-15,0 0 0,0 0 16,0 0-16,0 1 0,0-1 15,0 0-15,0 0 0,-21 21 16,21-20-16,-21 20 0,21-21 0,0 21 16,0-20-16,-21 20 0,21-21 0,-21 21 15,21-20-15,0 20 16,0-21-16,-22 43 16,22-43-16,0 0 0,0 0 0,0 0 15,-21 0-15,21 1 0,0-1 16,0 0-1,0 0 1,-21-21 31,0 0-31,0 0-1,21-21-15,-21 21 0,-1 0 16,1 0-16,0 0 0,21-21 15,-21 21-15,-43 0 16,43 0-16,0 0 16,0 0-16,0 0 15,0 0 1,42 0 31,0 0-47,0-21 15,0 21-15,0 0 0,1 0 0,-1 0 16,0 0-16,21 0 0,-21-22 0,1 22 16,-1 0-16,21 0 0,-21 0 15,0 0-15,1 0 0,-1 0 0,0 0 16,0-21-16,0 21 0,0 0 0,1 0 16,-1 0-1,-21-21 32,-21 21-31</inkml:trace>
  <inkml:trace contextRef="#ctx0" brushRef="#br1" timeOffset="79988.78">21865 11557 0,'21'0'46,"0"0"-46,-21-21 16,22 0-16,-1 0 16,-21-1-16,0 1 15,21 0-15,0 0 16,-21 0-16,21 0 0,-21-1 16,0 1-16,21 0 15,-21 0-15,22 21 16,-22-21-1,0 42 17,0 0-17,0 0-15,0 0 16,0 1-16,0-1 0,0 0 0,0 0 16,0 0-16,0 22 0,0-22 15,0 0-15,0 0 0,0 21 16,-22-20-16,22-1 0,0 0 0,0 21 15,-21 1-15,21-22 16,0 0-16,-21 0 0,21 0 0,0 0 16,0 1-16,0 41 15,0-42-15,0 0 0,0 1 16,0-1-16,0 0 16,0 0-16,0 0 0,0 0 15,0 1 1,0-1-1,-21-21 64,0 0-79,0 0 15,-1 0 1,1 0-16,0 0 0,0 0 15,0 0-15,0 0 16,-22 0-16,22 0 16,0 0-16,42 0 78,0 0-78,0 0 0,1 0 15,-1 0-15,21 0 0,-21 0 0,43 0 16,-43 0-16,42 0 16,-20 0-16,-22 0 0,0 0 15,0 0-15,0 0 0,1 0 0,-1 0 16,-42 0 15,-1 0-15,1 0-16,0 0 15,0 0-15,0 0 0,0 0 16,-1 0-16,22 21 0,-21-21 16,-21 0-16,21 21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4:16:21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1482 0,'0'0'0,"0"-21"16,0-1-16,0-20 0,0 21 0,0-21 15,0 20-15,0-20 0,21 21 16,-21-21-16,0 20 0,21 1 16,-21 0-1,0 42 1,0 22-1,0-22-15,0 21 0,0 0 16,-21 1-16,21-1 0,-21 22 0,0-1 16,21 1-16,-22-1 0,22 1 15,0-1-15,0 1 0,0-1 16,-21-21-16,21 22 0,0-43 16,0 21-16,0 1 0,0-22 0,-21 0 15,21 0-15,0 0 0,0-42 31,0 0-15,0 0-16,21 0 0,-21 0 16,0-22-16</inkml:trace>
  <inkml:trace contextRef="#ctx0" brushRef="#br0" timeOffset="435.75">2582 1397 0,'0'0'0,"0"-21"16,-21 0-16,21 0 0,0-1 16,0 1-16,0 0 15,0 0-15,0 0 0,0 0 0,21-1 0,0 22 16,22-21-16,-1 0 0,43-21 16,-43 42-1,22 0-15,-1-21 0,1 21 0,-1 0 16,22 0-16,-22 21 0,22 0 15,127 85-15,-149-64 16,1 0-16,-1 1 0,1 84 16,-43-64-16,-21 1 0,0 20 15,0-20-15,-21-1 0,-1 22 16,-83 84 0,-22-63-16,63-63 15,-21-1-15,-42 43 0,43-64 16,-64 21-16,84-21 0,1 0 15,-1-21-15,22 0 16,-22 0-16,1 0 0,42-21 16,-22 21-16,43-21 0,-21 0 15,21 0-15,0 0 0,0-1 16,0 1-16,0 0 0,21 21 16,-21-21-16,21 0 0,1 0 0,20-1 15</inkml:trace>
  <inkml:trace contextRef="#ctx0" brushRef="#br0" timeOffset="919.47">3831 1969 0,'0'0'0,"0"-22"0,21 1 0,-21 0 16,21 0-16,1 21 16,-22-21-16,21 21 0,0 0 0,0-21 15,0 21 1,0 0-16,1 0 0,20 42 16,-21-21-16,0 0 0,-21 22 15,21-1-15,-21 0 0,0-21 16,0 22-16,0-22 0,0 106 15,-21-106 1,21 0-16,-21 0 0,-21 1 16,21-22-16,-1 0 0,1 0 15,21-22 1,0 1-16,0 0 16,0 0-16,0 0 0,0 0 15,21-1-15,22-41 16,-22 21-16,0-1 0,0 22 15,0-21-15,43-43 0,-43 64 16,0 0-16,0 0 0,1-1 16,-1 1-16,0 21 0,0 0 15,0 0-15,0 0 0,1 21 16,-22 1 0,0-1-16</inkml:trace>
  <inkml:trace contextRef="#ctx0" brushRef="#br0" timeOffset="1500.2">4932 2138 0,'0'0'0,"21"0"0,0 0 16,0-21-16,0 21 0,1-21 0,-1 21 15,0-22-15,0 1 16,0 0-16,-21 0 0,0-21 0,0 20 15,0-20-15,0 21 0,0 0 16,-21 0-16,0-1 0,-21 1 16,-1 0-1,22 21-15,0 0 0,-21 0 0,20 21 16,-20 0-16,21 1 0,-21 20 16,-1 21-16,-20 1 15,42-22-15,-1 1 0,1-22 16,21 21-16,0-21 0,0 0 0,0 1 15,0-1-15,0 0 0,0 0 16,0 0-16,21-21 0,1 0 16,20 0-16,-21 0 0,0 0 15,43 0-15,-43-21 0,21 0 16,-21 21-16,22-21 0,-22 0 16,0-22-16,43 1 15,-43 0-15,0 20 0,-21-20 16,21 21-16,-21 0 0,21-22 0,-21 22 15,0 0-15,0 42 32,0 0-32,0 1 0,-21 20 15,21-21-15,-21 0 0,21 22 0,-21-22 16,21 0-16,0 21 0,0-21 16,0 1-16,0-1 0,0 21 15,0-21-15,21-21 0,-21 21 16,21-21-16,0 0 0,0 0 15,1 0-15,-1 0 0,0 0 16,21-21-16,-21 0 0</inkml:trace>
  <inkml:trace contextRef="#ctx0" brushRef="#br0" timeOffset="2083.86">5651 1863 0,'0'0'0,"0"-21"0,0 42 31,-21 0-31,0 0 16,0 0-16,21 0 0,-21 1 16,21 20-16,-21-21 0,-1 43 15,1-43-15,21 21 16,0-21-16,0 0 0,-21 22 16,21-22-16,0 0 15,21-21 1,0 0-1,1 0-15,-1-21 0,0 0 16,0 21-16,0-43 0,22 1 16,-22 21-16,0 0 0,0 0 15,0-22-15,0 43 0,1-21 16,-1 0-16,0 21 0,-21 21 31,0 0-31,0 0 0,0 1 16,0-1-16,0 0 15,0 0-15,0 0 0,0 0 0,0 1 16,0-1-16,0 0 0,21 0 16,-21 0-16,21-21 0,22 0 15,-1 0 1,-21 0-16,0-21 0,0 21 16,1-21-16,20 0 0,0-22 15,-21 1-15,1 21 0,-22-21 16,21-1-16,0 1 0,-21 0 0,0-22 15,0 22-15,0-1 16,-21 22-16,0 0 0,-1 21 16,1 0-1,0 0-15,0 0 0,0 0 16,0 21-16,-1 0 16,22 1-16,-21-22 15,42 0 1</inkml:trace>
  <inkml:trace contextRef="#ctx0" brushRef="#br0" timeOffset="2671.53">6794 1122 0,'0'0'16,"0"-42"-16,0-1 0,0 22 0,0 0 0,0 0 15,0 0-15,-21 21 16,0 0-16,21 21 0,0 0 16,-21 21-16,0 1 0,0-1 15,21 0-15,-22 22 0,1-22 16,21 22-16,-21-1 0,0 1 0,0 20 16,21-20-16,-21 20 15,-1 107-15,1-128 16,0-20-16,21 20 0,-21-20 0,21-22 15,0 21-15,-21-21 0,21 0 16,0 1-16,-21-1 16,21-42 15,0-1-31,21 1 0,0 0 16,-21-21-16,21 21 0,0-22 0,0 1 15,1 0-15,-1-1 0,0 22 16,42-42-16,-41 20 15,20 22-15,0 21 0,-21-21 16,22 21-16,-1 0 0,-21 0 0,22 0 16,-1 21-16,-21 0 0,64 64 15,-64-64-15,0 21 16,-21-20-16,0 20 0,0 0 16,0-21-16,0 22 0,-21-22 0,-21 0 15,20 0-15,-20 0 0,-21 1 16,20-1-16,1 0 0,-22 0 0,22-21 15,0 0-15,-1 21 0,1-21 16,0 0-16,21 0 0,-22 0 16,22 0-16,21-21 15,0 0-15,0 0 16,21 0-16,0-1 0,22 1 16,-22 21-16</inkml:trace>
  <inkml:trace contextRef="#ctx0" brushRef="#br0" timeOffset="3195.23">7747 1799 0,'0'0'15,"-21"-21"-15,0 0 0,21 0 16,-22 0-16,1 21 0,0 0 0,0 0 15,-21 0-15,20 0 0,1 0 16,0 21-16,-85 85 16,85-64-16,0-21 15,0 21-15,0 1 0,-1 20 16,22-20-16,-21-22 0,21 0 16,0 21-16,0-21 0,0 1 0,21 20 15,1-42 1,-1 0-16,0 0 0,0 0 0,43 0 15,-22-21-15,-21 21 0,21-21 16,1-1-16,-22 1 16,21-21-16,1 21 0,-22-22 0,21 1 15,-21 21-15,0-21 0,1-1 16,-1 22-16,0 0 0,-21 0 0,0 0 16,0-1-16,-21 44 15,0-1-15,21 0 16,-22 0-16,1 0 0,0 22 15,0-22-15,0 42 0,21-20 16,0-22-16,-21 21 16,21-21-16,0 0 0,0 1 0,0-1 0,0 0 15,21-21-15,0 21 0,0-21 16,0 0-16,22 0 16,-1 0-16,-21 0 0,21 0 0,-20-21 15,20 0-15,0 0 0,-21 21 16</inkml:trace>
  <inkml:trace contextRef="#ctx0" brushRef="#br0" timeOffset="3460.08">8424 1799 0,'0'0'0,"0"-21"0,0 0 0,0 0 16,0 0-16,-21 21 16,0 0-16,0 0 0,0 21 0,-1 0 15,1 0-15,0 0 0,0 0 16,0 22-16,-22 20 15,43-42-15,0 22 0,-21-22 16,21 21-16,0-21 0,0 1 0,0-1 16,0 0-16,21 0 0,1 0 15,-22 0-15,21-21 0,0 22 0,21-22 16,-21 0-16,1 0 16,-1 0-16,21 0 0,0 0 15,1-22-15,-22 1 0,21 0 0,22-42 16</inkml:trace>
  <inkml:trace contextRef="#ctx0" brushRef="#br0" timeOffset="4200.64">9207 1058 0,'0'0'0,"0"22"15,-21-1-15,0 0 0,0 0 16,0 0-16,0 22 0,-1-1 16,1 0-16,0 1 0,0 20 0,0-21 15,0 22-15,-1-1 0,1 1 0,0-1 16,21 1-16,-21-1 0,21-20 16,-21 20-16,0-20 0,21-1 15,0 0-15,-22-21 0,22 22 16,-21-22-16,21 0 0,0 0 0,-21 0 15,21 1-15,-21-1 0,21-42 47,0-1-47,0 1 16,0 0-16,21-21 16,0-43-16,0 64 15,1-21-15,-1-1 0,0 1 0,0 21 16,0 0-16,22-1 15,-22 1-15,42-21 0,-20 42 16,-22 0-16,21 0 0,-21 0 16,0 0-16,1 0 0,20 21 15,-21 21 1,-21-20-16,0-1 0,0 0 0,-21 0 16,0 0-16,0 0 0,-1-21 0,1 22 15,0-1-15,-21-21 0,21 0 16,-1 21-16,1-21 0,-21 0 0,21 0 15,0 0-15,-1 0 16,1-21-16,0 0 16,21-1-16,0 44 47,0-1-47,0 0 0,0 0 15,0 0-15,0 22 0,0-22 16,21 0-16,-21 0 0,21 21 0,1-20 15,-1-1-15,0-21 0,42 42 16,43-21 0,-85 0-16,64-21 0,-64 0 15,22 0-15,-22 0 16,21 0-16,-21-21 0,0 0 16,22-21-16,-43 21 15,0-1-15,0 1 0,0 0 16</inkml:trace>
  <inkml:trace contextRef="#ctx0" brushRef="#br0" timeOffset="4815.56">3027 2731 0,'0'0'0,"-43"0"0,-41 0 16,63 0-16,-22 0 16,22 0-16,21 21 15,42-21 1,-20 0-16,20 21 0,-21-21 16,43 0-16,-22 0 0,21 0 15,22 0-15,0 0 0,105 0 16,43 21-16,-127-21 0,42 0 15,0 0-15,0 21 0,43-21 16,-1 0-16,1 0 0,21 0 16,-1 0-16,213 0 15,-192 0-15,1 0 0,212 0 16,-212 0-16,-1 0 0,-20 0 16,21 0-16,-43 0 0,1 0 0,-1 0 15,1 0-15,-43 0 0,21 0 16,-20 0-16,-22 0 0,-22 0 0,-20 0 15,0 0-15,-22 0 0,1 0 0,20 0 16,-62 0-16,20 0 16,-42-21-1,-21 21 1,-22 0-16,22 0 16,0 0-16,-21 0 0,-1 0 0,1 0 15,0 21-15</inkml:trace>
  <inkml:trace contextRef="#ctx0" brushRef="#br0" timeOffset="5631.14">1630 3852 0,'0'0'0,"-43"0"32,22 22-32,21-1 0,0 0 15,0 0-15,0 0 0,0 0 16,0 1-16,21-1 0,1 0 15,41-21-15,-21 0 0,43 0 16,-43 0-16,1 0 16,-1-21-16,-21 0 0,22-1 15,-1 1-15,0 0 0,-21 0 0,22 0 16,-22 0-16,0-1 0,-21-20 16,0 21-16,0-43 15,0 1-15,0 42 0,0 0 16,0-1-16,0 1 15,-21 21-15,21 21 16,0 1 0,-21 20-16,21-21 0,0 64 15,-21-43-15,-1 85 16,1-63-16,21-1 0,0 1 16,0-1-16,0 1 0,-21 105 15,21-84 1,0-22-16,0-42 0,0 64 15,0-64-15,0 0 0,0 0 16,-21 1-16,0-1 0,0 0 0,-1-21 16,1 21-16,-21-21 15,0 0-15,-1 0 0,1 0 0,0 0 16,-22-21-16,22 0 0,-1 0 16,1-1-16,-43-20 15,1-21-15,63 20 16,21 22-16,0 0 0,0 0 15,21 0-15,0-1 16,85-20-16,-64 21 16,22 0-16,-22 0 0</inkml:trace>
  <inkml:trace contextRef="#ctx0" brushRef="#br0" timeOffset="5935.17">2815 3725 0,'0'0'0,"0"-21"16,-21 21-1,0 0 1,21 21-16,-21 1 0,-1 20 16,22-21-16,-21 21 0,0 22 0,0-1 15,21 1-15,-21-1 0,0 1 16,-1-1-16,-41 107 15,63-107 1,0-20-16,0-1 0,0 21 0,0-41 16,0-1-16,0 0 0,21 0 15,0-21-15,0 0 0,1 0 0,20 0 16,-21 0 0,0-21-16,0 21 0,1-21 0,-1 0 0,0-22 15,0 22-15</inkml:trace>
  <inkml:trace contextRef="#ctx0" brushRef="#br0" timeOffset="6117.08">2561 4233 0,'0'0'0,"-21"0"0,0 0 16,0 0-16,-1 0 0,44 0 31,-1 0-31,21 0 16,-21 0-16,22 0 0,-1 0 15,0 0-15,1 0 0,-1 0 0,21 0 16,-20-21-16,-1 21 0</inkml:trace>
  <inkml:trace contextRef="#ctx0" brushRef="#br0" timeOffset="6794.71">4911 4360 0,'0'-21'0,"0"42"0,0-63 16,0 21-16,0 0 0,0 0 0,0-1 15,0 1-15,0 0 0,0-21 16,0 21-16,0-22 0,0 22 15,-22-21-15,22 21 0,-21-1 0,0-20 16,0 42-16,0-21 0,-22 0 16,22 21-16,-21 0 0,-43 0 15,43 21-15,-85 64 16,42-1 0,43-41-16,21-1 0,-22 0 0,22 22 15,-21-22-15,21 0 0,0 1 0,21-1 16,0-21-16,0 22 0,0-22 15,0 0-15,0 0 0,21-21 0,0 0 16,21 0-16,-21 0 0,22 0 16,63 0-16,63-63 15,-106 41-15,-20-20 16,20 0-16,-20-1 0,-1 1 16,0-21-16,85-128 15,-84 64-15,-22 42 16,0 22-16,0-1 0,-21 22 0,21-21 15,-21 20-15,0 1 0,0 0 16,0 20-16,0 1 0,0 0 16,-21 21-16,0 21 0,0 0 15,0 1-15,-22 62 16,43-41-16,-21 20 0,0-21 16,0 22-16,21-1 0,0 1 0,0 126 15,0-63 1,0-84-16,0-1 0,0 0 15,21-20-15,0 20 0,0-21 0,43 21 16,-1-20 0,-42-22-16,1 0 15,-1 0-15,21-22 0,-21 1 16,0 0-16,1 0 0,20 0 0,-21 0 16,0-22-16</inkml:trace>
  <inkml:trace contextRef="#ctx0" brushRef="#br0" timeOffset="7213.47">5673 3979 0,'0'0'0,"0"-21"0,0 0 16,-22 21-1,1 0-15,0 21 0,0 0 0,0-21 16,0 43-16,-1-22 0,1 0 16,0 21-16,-21 64 15,42-63-15,-21-22 0,21 21 16,0-21-16,0 22 0,0-22 0,0 0 15,0 0-15,0 0 0,21 0 16,21 1-16,43-22 16,-64 0-16,21 0 15,1 0-15,-22 0 0,21-22 16,0 1-16,64-42 16,-63-1-16,-22 43 15,0-21-15,-21-1 0,21 1 0,-21 0 16,0-22-16,0 22 0,0 21 15,-21-22-15,-43-20 16,43 63-16,-42 0 16,42 0-16,-43 0 15,22 21-15,21 0 0,-1 0 0,-20 22 16,21-22-16,0 21 0,0-21 16,21 43-16,0-22 15,0-21-15,0 1 0,21-22 16,21 0-16,-21 21 0,0-21 0,22 0 15</inkml:trace>
  <inkml:trace contextRef="#ctx0" brushRef="#br0" timeOffset="7875.09">6223 4212 0,'21'0'0,"-42"0"0,63 0 31,-21 0-16,1-21-15,-1 21 16,0-21-16,0 21 0,0-21 0,0 0 16,1 21-16,20-22 0,-21 1 0,0 0 15,0 0-15,-21 0 0,22-22 16,-22 22 0,-22 21-16,1 0 15,0 0-15,0 0 0,0 21 0,-22-21 16,1 22-16,21 20 0,-21-21 15,-1 43-15,-41 41 16,84-62 0,-22 20-16,22-42 0,0 1 15,22 62 1,-1-63-16,21-21 16,-21 0-16,0 0 0,22 0 0,-1 0 15,0 0-15,1 0 0,-1-21 16,0 0-16,1 21 0,20-21 0,-20-21 15,-1 20-15,0 1 0,22-21 16,-22 0-16,0 20 0,1-20 16,-1 0-16,0 21 0,-20-22 0,-1 22 0,0 0 15,-21 0-15,0 0 16,-21 21 0,0 0-16,-1 0 0,-20 42 15,0-21-15,21 0 0,-1 0 16,1 1-16,21-1 0,0 0 15,0 42-15,0-41 0,0 20 16,21-21-16,1 0 0,-1-21 16,0 21-16,21 1 0,-21-1 15,1-21-15,-1 21 0,0-21 0,0 0 16,-21 21-16,21-21 16,-42 0-1,0 0-15,0 0 0,-22 0 16,22 0-16,-21 0 15,0 0-15,20 0 16,1-21-16,0 21 0,21-21 16,0 0-16</inkml:trace>
  <inkml:trace contextRef="#ctx0" brushRef="#br0" timeOffset="8568.87">8467 3979 0,'0'0'0,"21"-21"0,0-42 32,-21 42-32,0-1 15,0 44 1,0-1-1,0 21-15,0-21 0,0 22 0,-21-1 16,0 0-16,-1 1 0,22-1 16,0 0-16,-21 1 0,21-1 15,-21-21-15,21 0 0,-21 22 0,21-22 16,0 21 0,0-63-1,0 0 1,0 0-16,0-43 15,0 43 1,0-21-16,0-1 0,21 1 0,0 0 0,0-22 16,1 22-16,20 21 0,21-64 15,64 21 1,-84 64-16,-1 0 0,22 0 16,-22 0-16,0 22 0,-21-1 15,1 0-15,-1 21 0,-21-21 0,0 43 16,0-22-16,0 1 15,0-22-15,0 21 0,-21-21 0,-1 43 16,1-43-16,0 0 16,21 0-16,-21-21 0,21 21 15,21-42 17,0 0-17,0 0-15,1 0 0,-1 0 0</inkml:trace>
  <inkml:trace contextRef="#ctx0" brushRef="#br0" timeOffset="8956.66">9398 3789 0,'21'-21'0,"-42"42"15,42-63-15,-21 20 0,0 44 32,-21-1-32,21 0 0,-21 0 15,0 21-15,-1 1 0,1-22 0,0 21 16,0 1-16,0-1 0,0 0 15,-1 1-15,1-1 0,21 0 0,0-21 16,0 1-16,0 20 0,0-21 16,0 0-16,21-21 0,1 0 15,-1 0-15,0 0 16,42 0-16,-41 0 0,20-21 0,-21 0 16,43-43-16,-43 43 15,21-21-15,-21 0 0,-21-1 0,21 1 16,-21 0-16,0-43 15,0 64-15,0-22 0,0 22 16,-21-21-16,0 21 0,0 21 0,0-21 16,0 21-16,-1 0 0,1 0 0,-21 0 15,21 0-15,0 0 0,-43 42 16,64-21 0,-21 0-16,21 0 0,0 1 15,21-22-15,0 0 16,0 0-16</inkml:trace>
  <inkml:trace contextRef="#ctx0" brushRef="#br0" timeOffset="9237.5">10160 3514 0,'0'0'0,"21"-21"0,0-43 16,-21 43-1,0 0-15,0 42 16,-21 0-1,21 21-15,-42 43 16,21-43-16,-43 64 16,43-63-16,0 20 0,-22-21 15,22 22-15,0-1 0,0-20 0,0-1 16,21 0-16,0 1 0,0 20 16,0-20-16,42-1 15,-21-42-15,0 21 0,1-21 0,41 0 16,-21 0-16,-20-21 15,20 21-15,0-21 0,-21 0 0,1-22 16,-1 22-16</inkml:trace>
  <inkml:trace contextRef="#ctx0" brushRef="#br0" timeOffset="9404.17">9906 3831 0,'-21'0'0,"42"0"0,-85 0 16,43 0-16,42 0 31,1 0-31,20 0 0,0 0 16,1 0-16,-22 0 0,21 0 0,0 0 15,1 0-15,-22 0 0,0-21 16</inkml:trace>
  <inkml:trace contextRef="#ctx0" brushRef="#br0" timeOffset="10579.55">11599 4382 0,'0'0'0,"-21"0"16,0 0-16,0 0 16,0 0-16,-1 0 15,22-22 1,0 1-16,43 0 15,-22 0-15,0 0 0,21 0 16,1-22-16,-1 22 0,0-21 16,22-1-16,-1 1 0,1 0 0,21-22 15,-22 22-15,85-85 16,-42 42-16,-64 43 16,1 0-16,-1-1 0,-42 1 15,0 21-15,0-43 0,0 43 0,-21 21 16,-21 0-16,20 0 0,-20 0 15,-21 0-15,-1 21 0,22 0 16,-1 22-16,1-22 0,-21 64 16,41-43-16,1 43 15,21-22-15,0-21 0,0 22 16,0-22-16,21 22 0,1 42 16,-1-64-16,0 0 0,21 43 15,-21-43-15,1 1 0,-22-22 16,21 0-16,-21 0 0,0 0 0,-21 0 15,-1-21 1,-20 0-16,21 0 0,-21 0 0,20-21 16,-20 0-16,0 0 0,-1 0 15,22 0-15,-21-22 0,-22-63 16,43 64-16,21 0 16,-21 21-16,21-22 0,0 22 15,0 0-15,0 0 0,0 42 31,0 21-31,0-21 0,0 22 0,0-22 16,21 21-16,0 1 0,1-1 16,-22-21-16,21 21 0,21 1 15,-21-1-15,43-21 16,-43 0-16,42 1 16,-20-22-16,-1 0 0,-21 0 0,64 0 15,-43-22-15,1 1 16,-1 0-16,-21 0 0,21 0 0,22-43 15,-22 22-15,-21 0 0,1-1 16,-1 1-16,0-22 0,-21 22 16,21-21-16,0 41 0,-21 1 15,0 0-15,0 42 16,-21 22 0,0-22-16,0 21 0,0 0 15,-1 43-15,1-43 16,21-20-16,-21 20 0,21 0 0,0-21 15,0 22-15,0-1 16,0-21-16,42 0 0,-20-21 16,20 0-16,-21 0 15,0 0-15,22-21 0,-22 21 16,21-21-16,0 0 0,-20 0 0,62-43 16,-41-20-1,-1 41-15,-21 22 0,0-21 0,-21-1 0,0 22 16,21 0-16,-21 0 0,0 0 15,-21 42 1,21 0 0,-21 0-16,0 0 0,0 1 0,21-1 15,0 21-15,-21 0 0,-1 1 16,22-22-16,0 0 0,0 0 16,0 0-16,0 1 0,0-1 0,22 0 15,-1-21-15,0 0 0,0 0 16,0 0-16,22 0 0</inkml:trace>
  <inkml:trace contextRef="#ctx0" brushRef="#br0" timeOffset="10879.38">13568 4001 0,'0'0'0,"0"-43"0,21-20 16,-21 42-16,0-1 0,0 1 15,-21 42 1,21 1-1,-21-1-15,-22 21 0,22 0 0,21 1 16,0-1-16,-21 22 0,0-1 16,0 1-16,-1-22 0,1 21 0,0 1 15,0-22-15,0 22 0,0-1 0,-1-20 16,22 20-16,-21 1 0,21 126 16,0-126-16,0-22 15,0 64 1,0-22-16,0-41 15,0-22-15,0-42 16,0 0 0,0-22-16,21 22 0</inkml:trace>
  <inkml:trace contextRef="#ctx0" brushRef="#br0" timeOffset="11163.89">13525 4276 0,'0'0'0,"0"-64"0,0 22 0,0-85 15,22 42 1,-22 64-16,21 0 16,0 0-16,0 0 0,21 21 15,-20 0-15,-1 0 0,0 0 16,0 0-16,21 42 16,-20 0-16,-22-21 0,0 1 15,0 20-15,0 0 0,-22-21 16,1 22-16,-63-1 0,41-21 15,22 0-15,-21 1 0,21-1 0,-1 0 16,-20-21-16,21 21 0,42-21 31,0 0-15,0-21-16,1 21 0,-1-21 16</inkml:trace>
  <inkml:trace contextRef="#ctx0" brushRef="#br0" timeOffset="11435.73">14118 3895 0,'0'0'0,"21"0"0,0 0 0,-21-21 16,0 42-1,-21 0-15,0 0 0,0 0 16,0 22-16,0 20 0,-1-21 0,-20 85 16,21-63-16,0 21 15,0-22-15,-1 1 0,1-1 0,0 1 16,0 20-16,0-20 15,21-1-15,-21 64 0,-1-63 16,22-22-16,-21 0 0,21 1 16,0-1-16,0-21 0,0 0 0,0 22 15,21-64 17,-21-1-32,22-20 0,-1 0 15,-21 21-15</inkml:trace>
  <inkml:trace contextRef="#ctx0" brushRef="#br0" timeOffset="11711.57">14012 4276 0,'0'0'0,"0"-64"0,0 1 15,0-85-15,0 105 16,0 1-16,0 21 0,0 0 16,0-1-16,21 1 0,1 21 15,-1 0-15,106 0 16,-43 0-16,-62 21 15,20 1-15,-21-1 0,21 0 0,-42 21 16,0-21-16,0 85 16,0-85-16,-42 43 15,21-22-15,0-21 0,-22 1 0,22-1 16,-21 0-16,21 0 0,-22-21 16,22 0-16,0 21 0,21-42 31,21 0-31,0 0 0,1 21 15</inkml:trace>
  <inkml:trace contextRef="#ctx0" brushRef="#br0" timeOffset="12080.36">14668 3831 0,'0'-21'0,"0"42"0,-21-21 47,0 21-47,0 1 0,0-1 0,0 0 15,-1 21-15,1-21 0,21 22 16,-21-1-16,21-21 0,0 22 0,0-22 16,0 21-16,0-21 0,0 0 15,0 1-15,0-1 0,21-21 0,0 0 16,1 21-16,-1-21 0,21 0 16,22-21-1,-22 0-15,-21-1 0,0-20 0,22-21 16,-22 20-16,0 1 0,-21 21 15,21-22-15,-21 1 0,0 21 0,0-21 16,-21-1-16,-43 22 16,43 21-16,0 0 15,-21 0-15,21 0 0,-1 0 0,-20 0 16,21 21-16,0-21 0,21 21 16,0 1-16,0-1 0,0 0 15,21-21-15,0 0 16,0 21-16,0-21 0</inkml:trace>
  <inkml:trace contextRef="#ctx0" brushRef="#br0" timeOffset="12432.06">14965 3874 0,'0'-22'16,"0"44"-16,21-65 0,21 1 16,-21 21-1,1 21-15,20 0 0,-21 0 16,0 0-16,22 0 0,-22 0 0,0 0 15,21 21-15,-21 0 0,1 0 0,-1 0 16,0 1-16,-21-1 0,0 0 16,21 85-16,-21-43 15,0-42-15,0 43 16,0-43-16,0 0 0,0 0 16,-21-21-16,0 0 15,0 0-15,-1 0 0,1-21 16,21 0-16,0 0 15,0 0-15,0-22 0,0 22 16,0-21-16,0 21 0,21-22 0,1 22 16,-1-21-16,-21 21 15,21 0-15,0-22 0,21 1 0,-20 21 16,-1 0-16,-21-1 0,42-20 16,0 21-16,-20 0 0</inkml:trace>
  <inkml:trace contextRef="#ctx0" brushRef="#br0" timeOffset="12705.86">16044 3344 0,'0'-21'0,"-21"42"32,21 1-32,-21-22 0,21 21 0,-21 21 15,0-21-15,-1 22 0,1-22 16,0 21-16,0 0 0,0 1 0,0-1 15,-1 22-15,1 20 16,0-41-16,0 41 0,21-41 16,0-1-16,0 0 0,0-21 0,0 1 15,0-1-15,0 0 0,0 0 16,0 0-16,21-21 16,0 0-16,0 0 0,1 0 15,-22-21-15,21 21 0,0-21 0,21-43 16,-21 43-16</inkml:trace>
  <inkml:trace contextRef="#ctx0" brushRef="#br0" timeOffset="12883.02">15748 3768 0,'-21'0'0,"42"0"0,-42-21 16,42 21 15,0-22-31,0 22 15,22 0-15,-22 0 0,21-21 16,22 0-16,-22 0 0,-21 21 16,0-21-16,22 0 0,-22 21 0</inkml:trace>
  <inkml:trace contextRef="#ctx0" brushRef="#br0" timeOffset="13339.99">17462 3260 0,'0'0'0,"-21"-85"32,21 64-32,0 0 0,-21 0 0,21 42 47,0 21-47,-21-21 0,0 22 15,0-1-15,-1 21 0,1-20 16,-42 84-16,42-85 0,-22 22 15,22-22-15,-21 0 0,-1 43 16,22-43-16,0 1 0,0 20 16,21-42-16,0 22 15,0-22-15,0 0 0,0 0 16,21-21-16,0 0 16,0 0-16,1 0 0,41 0 15,1-42-15,-43 21 0,21-1 16,-21 1-16,0 0 15,1-21-15</inkml:trace>
  <inkml:trace contextRef="#ctx0" brushRef="#br0" timeOffset="13528.96">17103 3683 0,'-22'0'0,"44"0"0,-65 0 0,22 0 15,21 21 1,21-21-1,0 0-15,1 0 0,20 0 0,0 0 16,1 0-16,-1 0 0,0 0 16,1 0-16,20 0 0,-21 0 15,43-21-15,-64 21 16,22 0-16</inkml:trace>
  <inkml:trace contextRef="#ctx0" brushRef="#br0" timeOffset="13919">17716 3683 0,'0'0'0,"-21"21"0,0-21 16,42 0 15,0 0-31,1 0 16,-1 0-16,0 0 0,42 0 15,-41 0-15,62 0 16,-63-21-16,22 21 0,-22-21 0,21 0 15,-21 0-15,-21-1 16,0 1-16,0 0 0,-21 0 16,0 21-1,0 0-15,-21 0 0,20 0 0,-20 21 16,21 0-16,0 0 0,-22 1 16,22-1-16,0 21 0,0-21 15,-43 64-15,64-64 16,-21 21-16,21-20 0,0-1 15,0 0-15,0 0 0,21 21 16,22-20-16,-22-1 16,21-21-16,22 0 0,-22 0 15,0 0-15,-20 0 0,20-21 16,0-1-16,1 1 0,41 0 16</inkml:trace>
  <inkml:trace contextRef="#ctx0" brushRef="#br0" timeOffset="14131.84">18500 3577 0,'21'0'0,"-42"0"16,42-21-16,-21 0 0,0 42 31,0 0-31,0 0 0,0 1 16,0-1-16,0 0 0,0 21 16,21-21-16,0 1 0,-21 20 0,21-21 15,0 0-15,-21 0 0,0 1 16,43 20-16,-43-21 15,21-21-15,0 0 0,0 0 0,0 0 16,1 0 0,-1 0-16</inkml:trace>
  <inkml:trace contextRef="#ctx0" brushRef="#br0" timeOffset="14330.73">18923 3535 0,'0'0'0,"0"-21"0,0 0 0,-21 42 31,-22 0-31,22 0 0,-21 0 0,21 0 16,-22 1-16,1 20 0,-21-21 15,20 21-15,1 1 0,0-22 0,-1 0 16,-41 43 0,20-1-16,64-42 15,21-21 1,0 0-16,1 0 0</inkml:trace>
  <inkml:trace contextRef="#ctx0" brushRef="#br0" timeOffset="14624.56">19516 3133 0,'0'-21'16,"0"42"-16,0-64 0,-22 43 31,1 22-31,0-1 0,-21 21 16,-22 22-16,22-22 0,0 21 15,20-20-15,-20-1 0,0 22 16,-22 20-16,43-41 0,0-1 16,0 0-16,21 22 0,0-1 15,0-42-15,0 1 16,0-1-16,0 0 0,0 0 0,21-21 31,0 0-31,21 0 16,-20-21-16</inkml:trace>
  <inkml:trace contextRef="#ctx0" brushRef="#br0" timeOffset="14875.38">19008 3408 0,'-22'0'0,"44"0"0,-65 0 16,64 0-1,1 0-15,-1 0 16,21 0-16,22 0 0,-22 0 16,21 0-16,1 0 0,-1 0 0,1-21 15,-1 21-15,-20 0 16,20 0-16,-20 0 0,20 0 0,-42 0 15,22 0-15,-22 0 0,-42 21 32,-1-21-32</inkml:trace>
  <inkml:trace contextRef="#ctx0" brushRef="#br0" timeOffset="15938.67">1228 6456 0,'0'21'16,"0"-42"-16,0 21 31,0-21-31,0 0 16,21-1-16,-21 1 0,0 0 15,0-42-15,0 41 16,-43-41-16,22 42 0,0-22 16,-21 22-16,-1 0 0,22-21 15,-21 42-15,0-21 0,-1 21 0,1 0 16,21 0-16,-22 0 0,-20 0 15,21 21-15,-1 0 0,1 21 16,0-21-16,-1 22 0,-41 63 16,-1-22-16,64-20 15,0-22-15,-1 22 0,22-22 16,-21 0-16,21 1 0,0-1 16,0-21-16,43 21 0,-22-42 0,0 22 15,21-22-15,64 0 16,-64-22-16,43-20 15,-43 21-15,1-21 0,-1-1 16,0 1-16,-20 0 0,-1-1 16,21-41-16,-21 41 0,-21 1 15,21 21-15,-21-22 0,0 1 16,0 21-16,-21 42 31,21 0-15,-21 0-16,21 22 0,0-1 0,0 0 15,0 1-15,-21-1 0,21 0 16,0 1-16,0 41 0,0-62 16,0 20-16,0 21 15,21-41 1,0-22-16,0 0 0,1-22 16,20 22-16,-21-21 0,21-21 15</inkml:trace>
  <inkml:trace contextRef="#ctx0" brushRef="#br0" timeOffset="16191.53">1503 5969 0,'21'-42'15,"-42"84"-15,42-105 0,-21 41 0,0 1 16,-21 21 0,0 43-16,-1-22 0,22 21 15,-21-21-15,0 22 0,21 20 16,0-21-16,-21 1 0,0-1 0,21 22 15,-21-22-15,21 21 0,0-20 16,0-1-16,0 0 16,0-20-16,0 62 15,0-63-15,21-21 16,0 0-16,0 0 16,0-21-16,64-63 15,-64 41-15,21 1 0</inkml:trace>
  <inkml:trace contextRef="#ctx0" brushRef="#br0" timeOffset="16907.39">1926 5757 0,'0'0'15,"0"-21"-15,0 42 32,-21 1-32,21-1 0,0 21 0,-21 0 15,0-20-15,21 41 16,-22-21-16,1 43 0,0-21 15,0-22-15,0 64 16,0-64-16,21 22 0,-22 20 16,22 1-1,0-64-15,0 0 0,0 0 0,22 22 16,-1-22-16,0-21 16,21 0-16,-21 0 0,1 0 0,-1 0 15,63-64 1,-62 43-16,-1-21 0,21 21 0,-21-22 15,0 1-15,1 21 0,-1-21 16,0-1-16,0 1 0,-21 21 16,0-22-16,0 1 15,-21 42 1,0 0-16,0 0 0,-1 0 0,1 0 16,0 0-16,0 21 0,21 0 15,0 1-15,0-1 16,0 0-16,0 0 15,21 0-15,0 0 0,0 1 0,-21-1 16,22 0-16,-1 0 16,-21 0-16,0 0 0,0 22 15,0-1 1,0-21 0,21-21-16,0 0 15,0 0-15,0 0 16,1 0-16,-1-21 0,21-21 15,0 21-15,-20-1 0,20 1 16,-21-21-16,0 21 0,43-43 16,-43 43-16,-21 0 0,21 0 15,0 0 1,-21 42 0,0 0-16,0 0 15,0 0-15,-21 22 16,-21 20-16,42-42 15,0 0-15,0 1 0,0-1 0,0 0 16,0 0-16,0 0 16,0-42-1,0 0 1,21 0-16</inkml:trace>
  <inkml:trace contextRef="#ctx0" brushRef="#br0" timeOffset="17083.29">2730 6011 0,'0'-42'0,"0"84"0,0-105 0,0 42 16,-21 21-16,0 0 15,0 0-15,0 0 0,0 21 32,21 0-32,0 0 15,-22 0 1,22 1-16</inkml:trace>
  <inkml:trace contextRef="#ctx0" brushRef="#br0" timeOffset="17300.61">1355 6181 0,'0'0'0,"-106"21"15,127-21 17,0 0-32,0 0 0,22 0 15,-1 0-15,21-21 0,43 21 16,-42-21-16,-1 21 16,1-22-16,-1 22 0</inkml:trace>
  <inkml:trace contextRef="#ctx0" brushRef="#br0" timeOffset="17871.45">3302 5821 0,'0'-21'16,"0"42"-16,42-63 0,-63 42 15,0 0-15,0 0 0,-22 21 16,22 21-1,21 0-15,-21-20 0,21 20 0,-21 0 16,21 1-16,0-1 0,-21 43 16,21-22-16,-21 43 15,-1-64-15,22 22 0,0-22 16,-21 0-16,0 1 0,21-1 16,-21 43-16,21-64 15,0 0-15,-21-21 31,21-21-31,-21 0 16,21 0-16,0-1 0,0 1 0,0 0 16,0-21-16,0 21 0,0-22 15,0 22-15,42-85 16,0 85-16,-21-21 16,22 21-16,-22 21 0,21-22 0,1 1 15,-1 21-15,-21 0 0,21 0 0,1 0 16,-22 0-16,21 21 0,22 22 15,-64 20 1,0-20-16,0-22 0,0 21 16,-21-21-16,-1 22 0,1-22 0,0 21 15,-21-21-15,-1 0 0,1 1 16,-64 20 0,43-42-16,42 0 0,-1 0 15,1 0-15,0 0 16,21-21-16,0 0 15,21-1-15,0 1 0,1 0 16,-1 0-16,0 0 0,0 0 16,21-1-16</inkml:trace>
  <inkml:trace contextRef="#ctx0" brushRef="#br0" timeOffset="18523">3789 6223 0,'0'0'0,"21"0"31,-21 21-15,-21 0-16,0 1 0,21-1 16,-22 21-16,1-21 0,21 22 15,0-1-15,0-21 0,0 21 0,0 1 16,0-22-16,0 0 0,0 0 16,0 0-16,21-21 0,1 0 15,-1 0-15,21 0 0,-21 0 16,0-21-16,1 0 15,20 0-15,21-21 0,-41 20 16,-1-20-16,0 21 0,0-21 16,0 20-16,0-20 0,-21-43 15,22 85 1,-44 22 0,22-1-1,0 0-15,-21 0 0,0 21 16,21-20-16,-21 20 0,21 0 0,0 22 15,0-43-15,0 0 16,0 0-16,0 0 0,0 1 0,21-22 16,0 0-16,0 0 0,1 0 15,20 0 1,0-22-16,-21 1 0,22 0 0,-22 0 16,21 0-16,-21-22 0,22 22 15,-22-21-15,0 0 0,21-1 0,-20-20 16,-1 20-16,21-41 15,-42 20-15,42-20 0,-42 41 16,0 1-16,0 21 0,0 0 0,0-1 16,-21 44-1,0 20-15,0-21 16,0 21-16,0 1 0,-1-1 16,1 0-16,0 1 0,0-1 15,0 22-15,21-22 0,-21 0 0,21 1 16,-22-1-16,22 0 0,0-21 0,0 64 15,43-64 1,-22-21-16,0 0 0,0 0 16,0 0-16,22 0 0,-1 0 15,-21-21-15,22 0 0,-1 0 16</inkml:trace>
  <inkml:trace contextRef="#ctx0" brushRef="#br0" timeOffset="19153.79">4974 6392 0,'0'22'16,"0"-1"0,21-21 15,0 0-31,1-21 0,-1 21 16,0-22-16,0 22 0,-21-21 15,21 0-15,0 0 0,-21 0 16,0 0-16,0-1 0,0 1 15,0 0-15,-21 21 16,0 0 0,0 0-16,0 21 0,0-21 0,-1 43 15,1-22-15,0 0 0,0 21 16,0-21-16,21 22 0,0-22 0,-21 21 16,21-21-16,0 1 15,0-1-15,0 0 0,0 0 0,0 0 16,21 0-16,42-21 15,-20 0-15,-22 0 16,21 0-16,-21 0 0,0-21 16,22 0-16,-22 0 0,21 0 0,-21 0 15,22-1-15,-1-20 0,0 21 0,22-64 16,21 22 0,-43 20-16,-21 22 0,21-21 15,-42 21-15,-21 21 16,-21 0-16,21 0 15,-43 21-15,1 42 16,63-41-16,0-1 16,0 0-16,0 0 0,0 0 15,0 22-15,0-22 0,21 0 0,0-21 16,21 42 0,-20-21-16,41 1 0,-63-1 0,21-21 15,0 21-15,-21 0 16,-21-21-1,0 21-15,0-21 16,0 0-16,-43 0 0,43 0 16,0 0-16,-21-21 0,20 0 15,-20 21-15,-21-64 16</inkml:trace>
  <inkml:trace contextRef="#ctx0" brushRef="#br0" timeOffset="19347.68">4276 6075 0,'-22'0'15,"44"0"-15,-65 0 0,43-21 16,21 21-16,22 0 16,-1-21-16,0 21 0,22 0 15,-22-22-15,22 22 0,-1-21 16,-20 21-16,20-21 0,-21 21 0,1-21 15,-1 0-15</inkml:trace>
  <inkml:trace contextRef="#ctx0" brushRef="#br0" timeOffset="20088.18">7175 6541 0,'0'0'0,"0"-22"0,22 1 16,-1 0-16,-21 0 0,0 0 15,21-22-15,0 22 0,-21 0 0,0-21 16,0 21-16,0-22 0,0 22 0,0 0 15,0-21-15,0 20 0,-42-20 16,21 21-16,-1 0 0,-41 21 16,21 0-16,-1 0 0,-41 21 15,41-21-15,-41 63 16,41-41-16,22-1 16,-21 21-16,21 0 0,-22-20 0,43 20 15,-21 64 1,21-85-16,0 21 0,0-21 15,0 1-15,42-1 0,-20-21 16,-1 0-16,42 0 16,-20 0-16,41-21 0,-41-1 15,-22 1-15,63-21 0,-41 0 16,-22 20-16,0 1 0,21-21 16,-20 21-16,-1-22 0,-21 22 0,21 0 15,-21 0-15,21-21 0,-21 20 16,0 1-16,0 42 15,0 1 1,0-1-16,-21 0 16,21 21-16,-21-21 0,21 22 0,0-22 15,0 21-15,0-21 0,0 22 0,0-22 16,0 21-16,0-21 0,63 22 16,-42-43-16,1 0 15,-1 0-15,21 0 0,-21 0 16,22 0-16,-1-21 0</inkml:trace>
  <inkml:trace contextRef="#ctx0" brushRef="#br0" timeOffset="20467.79">7747 6244 0,'0'-21'0,"0"42"0,0-63 0,-21 21 16,21-22-16,-21 22 16,21 0-16,-22 0 0,22 0 0,0 0 15,22-1 1,20 22-16,21 0 15,-20 0-15,-1 0 0,64 43 16,-43-22 0,-41 21-16,20-21 0,-21 43 15,-21-43-15,0 0 0,0 22 16,0-22-16,0 21 0,0-21 0,-21 0 16,0 1-16,0-1 0,-22 0 15,22-21-15,0 0 16,21-21-1,0 0-15,0-1 16,0-41-16,21 42 16,0-22-16,0 22 0,-21 0 15,22-21-15,-1-1 0,0 22 0,0 0 16,0-21-16,0 21 16,1 21-16,-22-22 0,21 1 0,0 21 15,0 0-15,0 0 0,0 0 16,1 0-16,-22 21 0,21-21 15,-21 22-15</inkml:trace>
  <inkml:trace contextRef="#ctx0" brushRef="#br0" timeOffset="20754.63">8403 6244 0,'0'0'0,"42"21"32,-20-21-32,-1 0 0,0 0 15,0-21-15,21 0 0,-20 0 16,20 21-16,-21-21 0,0 0 15,0-1-15,22 1 0,-43 0 0,21 0 16,-21 0-16,0 0 0,0-1 16,0 1-16,-21 21 0,0 0 15,-22 0-15,22 0 0,-21 0 16,-1 21-16,22 1 0,-21-1 16,21 21-16,0-21 0,-1 0 0,1 22 15,21-22-15,-21 0 0,21 0 16,0 22-16,0-22 0,21-21 0,0 21 15,22 0-15,-1-21 16,-21 0-16,22 0 0,-22 0 0,21 0 16,-21 0-16,22-21 0,-22 21 0</inkml:trace>
  <inkml:trace contextRef="#ctx0" brushRef="#br0" timeOffset="23438.86">10160 6181 0,'0'0'0,"0"-21"0,0-1 0,0 1 15,0-21-15,21 21 0,-21 0 0,21-22 16,0 22-16,-21 0 0,22-21 15,-1 20-15,-21 1 0,21 0 16,0 21-16,-21-21 0,21 21 0,0-21 16,1 21-16,-1 0 0,0 21 15,0 0-15,-21 0 0,42 64 16,-42-22 0,0-20-16,0-1 0,0 22 15,0-22-15,0-21 0,0 21 0,0 22 16,-21-1-1,0-63-15,21 22 0,-21-22 16,21-22 0,0 1-1,0 0-15,0 0 0,0 0 0,0 0 16,0-22-16,21 22 0,0-21 16,43-64-1,-22 21-15,-21 64 0,0 0 16,1 0-16,20 0 0,-21-1 15,0 22-15,0 0 0,1 22 16,-1-22-16,-21 21 0,21 21 16,-21-21-16,0 22 0,21 20 15,-21-42-15,0 22 16,0-22-16,0 0 0,0 42 16,0-41-16,0-1 0,0 0 0,21-21 31,-21-21-16,21 21-15,1-21 0,-1-1 0,-21 1 16,21 0-16,42-64 16,-20 43-16,-22 21 15,0-21-15,21-1 0,-20 22 16,62-85-16,-20 85 16,-43 21-16,-21 21 31,0 22-31,0-22 0,0 0 0,0 21 15,0-21-15,0 22 0,0-1 16,0-21-16,0 0 0,0 22 0,0-22 16,0 0-16,0 21 0,0-20 0,0-1 15,0 0-15,21 0 0,0-21 16,0 21-16,43-21 16,-43 0-16,21 0 0,1 0 15,-22-21-15,21 0 0,1 21 0,-1-21 16,0 0-16,1-1 0,-1 1 0,-21 0 15,21-21-15,22-43 16,-43 43-16,-21-1 0,0 1 16,0 21-16,0-21 0,0 20 0,0-41 15,-21 42-15,-43 21 16,43 0-16,-21 0 16,21 0-16,-22 0 0,22 0 15,-21 21-15,0 0 0,20 21 0,-20-20 16,21 20-16,0 0 0,-22-21 15,43 22-15,-21-1 0,0 43 16,21-43-16,0 0 16,21-20-16,0-1 15,1-21-15,-1 0 0,0 0 0,0 0 16,0 0-16,0 0 0,22 0 16,-22 0-16,64-43 15,-64 22-15,0 0 0,0 0 16,0 0-16,0-22 0,1 22 0,-1-42 15,-21 20-15,21 1 16,-21 21-16,0 0 0,21 0 16,-21 42-1,0 0 1,0 0-16,0 0 0,-21 22 16,21-22-16,0 0 0,0 21 0,-21-21 15,21 1-15,0 20 0,0-21 16,0 0-16,0 0 0,21-21 15,0 22-15,0-22 0,0 0 0,1 0 16,-1 0-16,42 0 16,1-22-16,-22 22 0,-21-21 15,22 0-15,20-21 16,-42 21-16,0-1 0,1 1 16,-1 0-16,0-21 0,-21 21 0,0-22 15,0 22-15,0 0 16,0 42 15,0 0-31,0 0 0,-21 1 0,21 20 16,0-21-16,0 0 0,-21 22 15,-1-22-15,22 0 0,0 21 16,0-21 0,0-42 30,22 0-30,-1 0-16,0 0 0,-21 0 0,21-1 16,0-20-16,0 21 0,1-21 15,20-22 1,-42 43-16,21 21 0,0 0 16,-21 21 15,0 0-31,0 0 0,0 1 15,0-1-15,0 0 16,0 0 0,21-21 15,1 0 0,-22-21-15,21 42 62,-21 0-78,0 0 0,21 1 16,-21-1-1,0 0-15,21-21 0,0 21 16,0-21-16,1 21 0,20-21 0,-21 0 15,21 21-15,1-21 0,-1 0 16,43 0-16,21 0 16,-64 0-16,0 0 15,1 0-15,-22-21 0,0 0 0,42-21 16,-41 21 0,-22-22-16,0 22 0,0-21 15,0 21-15,0-1 0,0-20 16,0 21-16,-22-21 0,1 42 15,-21-22-15,21 22 16,-22 0-16,22 0 0,0 22 0,-21-22 16,21 21-16,-64 21 15,64 0-15,-22 1 16,22-22-16,0 0 0,21 0 0,0 0 16,0 1-16,0-1 0,21 42 15,0-63 1,1 0-16,-1 0 0,42 0 15,-42 0-15,1 0 0,-1 0 16,0-21-16,21 0 0,-21 0 16,1 0-16,-1-1 0,0 1 15,21-106 1,-21 85-16,22-64 0,-22 43 0,0 20 16,0-20-16,0 20 0,-21 1 15,0 0-15,22-1 0,-22 22 0,21 0 16,-21 0-16,0 42 15,0 0 1,-21 0-16,-1 22 0,22-1 0,-21 0 16,21 22-16,-21-22 0,0 22 15,21-22-15,0 43 16,0-43-16,0 0 0,0 1 16,0-22-16,0 21 0,0-21 15,21 1-15,-21-1 0,21-21 0,0 21 0,22-21 16,41 0-1,-62 0-15,-1 0 0,0 0 16,0-21-16,21 0 0,-20-1 0,-1 1 16,0 0-16,0 0 0,0 0 15,0-22-15,1 22 16,-22 42 0,0 1-1,0-1-15,0 0 0,0 0 16,0 0-16,0 0 15,0 1-15,0-1 0,21-21 16,0 0-16,0 0 16,0 0-16,0 0 0,1 0 15,-1 0-15,0 0 0,0-21 16,0-1-16,-21 1 0,0 0 16,21 0-16,1 0 0,-22 0 15,21-22-15,-21 1 0,0 0 0</inkml:trace>
  <inkml:trace contextRef="#ctx0" brushRef="#br0" timeOffset="23751.68">14203 5630 0,'0'-21'0,"0"42"0,-21-42 0,-1 21 0,1 0 16,0 0-16,-21 0 0,21 21 0,-1 1 15,1-22-15,21 21 0,0 0 16,-21 0-16,21 0 16,0 0-16,21-21 15,0 22-15,1-22 0,-1 0 16,21 0-16,-21 0 0,0-22 15,1 1-15,-1 0 0,-21 0 16,0 0-16,0 0 0,0-22 16,0 22-16,0-21 15,-21 21-15,-22-1 16,22 22-16,0 0 0,-21 0 16,20 0-16,1 22 0,0-22 0,0 21 15,21 0-15,0 0 0,-21 21 16,21-20-16,0-1 15,0 0-15,21 0 0,0-21 16,0 0-16,22 0 0,-1 0 0,21 0 16</inkml:trace>
  <inkml:trace contextRef="#ctx0" brushRef="#br0" timeOffset="24047.51">14753 5334 0,'0'0'0,"0"-42"0,21 21 0,-21-22 15,0 22-15,0-21 0,0 63 32,0 0-32,-21 0 0,21 22 15,-21-1-15,0 0 0,21 1 16,-21-1-16,-1 21 0,22-20 0,-21 20 16,0-20-16,0 20 0,0 85 15,0-105 1,21-1-16,-22 0 0,22 1 0,0-1 15,0-21-15,0 0 0,0 0 0,22-21 32,-1 0-32,0 0 15,0 0-15,0 0 0,0-21 0,1 0 16,41-21 0,-42-1-16,22 22 0</inkml:trace>
  <inkml:trace contextRef="#ctx0" brushRef="#br0" timeOffset="24079.49">14986 5821 0,'21'-21'16,"-63"84"-16,63-105 0,21-22 0</inkml:trace>
  <inkml:trace contextRef="#ctx0" brushRef="#br0" timeOffset="24382.63">14944 5800 0,'0'21'0,"-64"42"31,64-41-31,0 20 0,-21-21 16,21 0-16,0 0 0,0 1 0,0-1 16,0 0-16,0 0 15,21-21-15,0 0 0,22 21 0,-22-21 16,21 0-16,0 0 0,-20 0 0,20 0 15,0-21-15,-21 21 0,22-21 16,-22 0-16,0 0 0,0-1 0,0 1 16,-21-63-16,0 41 15,0 22-15,0-21 0,0-1 0,-21 22 16,0 0-16,-21 0 0,21 21 0,-22 0 16,22 0-16,-21 0 0,-22 0 15,43 0-15,0 21 16,-21 0-16,20 22 0,22-22 15,0 0-15,0 42 16,22 1-16,-1-43 16,0-21-16,0 0 0,0 21 15</inkml:trace>
  <inkml:trace contextRef="#ctx0" brushRef="#br0" timeOffset="24755.42">15557 5927 0,'0'0'0,"0"-21"0,43 42 0,-43-42 15,0-22-15,21 22 16,-21 0-16,21 0 0,0 0 16,-21-1-16,21 1 0,1 21 0,-1-21 15,0 21-15,0 0 0,21 0 16,-20 0-16,-1 21 0,0 0 16,-21 1-16,0 20 0,0-21 15,21 21-15,-21-20 0,0 20 0,0-21 16,0 0-16,0 22 0,0-22 15,0 21-15,0-21 0,-21 0 16,21 1-16,0-44 31,0 1-15,0 0-16,0 0 0,0 0 16,0 0-16,0-22 0,0 22 15,21-42-15,43-1 16,-64 43-16,21 0 15,0 0-15,0 21 0,0-22 0,22 22 16,-1 0-16,-21 0 0,0 0 16,0 0-16,1 0 0</inkml:trace>
  <inkml:trace contextRef="#ctx0" brushRef="#br0" timeOffset="25295.69">16573 5757 0,'-21'0'31,"0"0"-31,0 22 0,0-1 16,0 0-16,21 0 0,-22 0 15,1 0-15,21 22 0,-21-22 16,21 0-16,0 0 16,0 0-16,0 1 0,0-1 0,0 0 15,21 0-15,0-21 0,22 21 0,-1-21 16,0 0-16,64 0 15,-63 0-15,-1 0 0,43 0 16,-43 0-16,-21-21 0,21 0 16,-20 0-16,-1 0 0,0-1 15,0 1-15,0-21 0,0 21 0,-21 0 16,22-22-16,-22 22 16,0 42 15,-22-21-31,22 21 0,-21 1 15,0-1-15,0 0 0,21 21 0,-21-21 16,0 22-16,-22 20 16,22 22-16,21-22 15,0 1-15,0-1 0,0 22 0,0-21 16,0 20-16,0-20 0,0 84 16,0-85-16,0 86 15,0-86-15,0 22 0,-21 42 16,21-43-16,-21-41 0,0 20 15,-1 1-15,1-22 0,-42 22 16,42-22-16,-1-21 0,1 0 0,-21 22 16,21-43-16,0 0 15,-1 0-15,1 0 16,0 0-16,21-22 0,-21 1 16</inkml:trace>
  <inkml:trace contextRef="#ctx0" brushRef="#br0" timeOffset="25339.67">16298 7557 0,'21'0'0,"-42"0"0,64-22 16,-1 1-16,-21-42 0,0-1 15</inkml:trace>
  <inkml:trace contextRef="#ctx0" brushRef="#br0" timeOffset="25747.44">14647 5503 0,'0'0'0,"0"-21"15,21 21-15,1 0 16,41 0-16,-21 0 0,1-21 15,20 21-15,1 0 0,-1 0 16,128 0-16,-107-21 16,1 21-16,21-21 0,-21 21 0,-1 0 15,1 0-15,148-21 16,-85-1 0,-127 22-16,21 0 0,-20 0 15,-1-21-15,0 21 31,0 0-15,0 21-16,0 1 0,22-22 16</inkml:trace>
  <inkml:trace contextRef="#ctx0" brushRef="#br0" timeOffset="26019.28">17949 6160 0,'0'0'16,"21"0"0,-42 0 77,0 0-93</inkml:trace>
  <inkml:trace contextRef="#ctx0" brushRef="#br0" timeOffset="86303.69">5270 9948 0,'0'0'0,"0"-21"0,22 21 16,-1-21-16,-21 0 0,0 0 15,21 21-15,0-21 16,-42 42 31,0 0-47,0 21 0,-22-21 16,22 1-16,-42 62 0,20-63 15,1 22-15,0-1 16,-1-21-16,-41 64 0,20-43 0,1-21 15,-1 22-15,-21-1 16,22 0-16,-64 1 0,63-1 16,22-21-16,-21 0 0,41-21 0,-20 22 15,21-1-15,0-21 0,0 0 16,-1 0-16,22-21 47,22-1-47,-1 22 0,-21-21 15,42 21-15,-21 0 0,0 0 16,22 0-16,-1 0 0,0 0 0,1 0 16,-1 0-16,22 0 0,41 43 15,-62-22-15,-1 0 16,43 21-16,-43-21 0,0 1 16,1-1-16,-22 0 0,21 0 15,-21 0-15,1-21 0,-1 21 16,0 1-16,-21-1 0,21-21 15,-21 21 1,0-42 31,0 0-47,0-1 16,21 22-16,0-21 0</inkml:trace>
  <inkml:trace contextRef="#ctx0" brushRef="#br0" timeOffset="87103.56">6054 10520 0,'0'0'15,"0"-21"-15,21-22 16,-21 22-16,0 0 16,0 0-16,0 0 0,0-22 15,0 22-15,0-42 16,0 42-16,0-1 0,-21 1 16,-1 0-16,1 0 0,0 0 15,-21 21-15,21 0 0,-1 0 16,-20 0-16,21 0 0,-43 0 15,22 0-15,21 0 0,-21 21 0,-22 21 16,-21 64 0,64-64-16,0 22 0,-21-22 15,42 1-15,-21-1 0,-1 0 16,22 1-16,-21-1 0,21 0 16,0 1-16,0-22 0,0 21 0,0-21 15,0 0-15,43 22 16,20-22-16,-42 0 15,0-21-15,1 0 0,20 0 0,-21 0 16,21-21-16,-20 0 0,-1 21 16,21-43-16,85-84 15,-63 43 1,-22 20-16,-21 22 0,21-22 16,-20 22-16,-1-21 0,0 20 0,42-126 15,-41 127 1,-22-1-16,0-20 0,21 20 0,-21 1 15,21-21-15,-21 20 0,21 1 0,-21-43 16,0 64-16,21-42 16,-21 84-1,0 0 1,-21 0-16,21 21 0,-21 1 0,-21 126 16,20-105-1,1-22-15,0 21 0,21 1 0,-21-1 16,0 1-16,0 42 15,21-43-15,0 1 0,0-22 0,0 0 16,0 1-16,0-1 0,0-21 16,0 22-16,0-22 0,0 0 15,0 0-15,21-21 16,0 0-16,0 0 16,0 0-16,0 0 0,1-21 15,-1 0-15,0 0 0,0 21 16,0-22-16,0 1 0,1 0 0,20-42 15,-21 41-15,0 1 16</inkml:trace>
  <inkml:trace contextRef="#ctx0" brushRef="#br0" timeOffset="87347.42">6519 10287 0,'0'0'0,"0"-21"15,0 42 1,0 0-16,0 0 15,0 1-15,-21-1 0,21 0 0,-21 21 16,21-21-16,-21 43 16,21-43-16,0 21 0,0-20 15,0-1-15,0 0 0,0 0 16,0 0-16,0 0 0,0 1 16,21-22 15,-21-22-31,21 1 15,0 0-15,-21-21 0</inkml:trace>
  <inkml:trace contextRef="#ctx0" brushRef="#br0" timeOffset="87683.59">6731 10033 0,'0'0'16,"0"-21"-16,0-21 0,0 20 0,0 1 15,-21 21-15,0 0 0,-1 0 16,1 0-16,0 0 0,0 0 15,21 21-15,0 1 16,0-1-16,0 0 16,21-21-16,-21 21 15,21-21-15,0 0 0,1 0 16,-1 0-16,0 0 0,0 0 0,21 0 16,-20 0-16,-1-21 0,-21 0 15,0 0-15,0-1 16,0 1-16,-21 0 0,-1 21 15,1 0-15,-21-21 16,0 21-16,20 0 0,-20 21 16,21-21-16,0 21 0,21 0 0,0 1 15,0 62 1,0-63-16,0 1 16,21-22-16,0 21 0,0 0 0,0 0 15</inkml:trace>
  <inkml:trace contextRef="#ctx0" brushRef="#br0" timeOffset="87975.42">7070 10202 0,'0'0'0,"0"-21"31,0 42-16,0 1-15,21-1 0,-21 0 16,21 42-16,-21 22 16,0-43-16,0-20 0,21 62 15,-21-63-15,0 1 16,21 41-16,-21-42 0,0 0 16,0 1-16,21-1 15,1-21 1,-22-21-1,0-1-15,21 22 0,0-21 0</inkml:trace>
  <inkml:trace contextRef="#ctx0" brushRef="#br0" timeOffset="88229.28">7578 10139 0,'0'-21'0,"0"42"0,-22-21 31,1 21-31,0-21 0,21 21 0,-21 22 16,0-22-16,-22 21 0,22 0 16,0 1-16,0-1 0,0 0 0,0 1 15,-1-1-15,1 0 0,0-20 0,-21 41 16,21-42 0,21 22-16,0-22 0,-22-21 15,22 21-15,22-21 31,-1-21-31,21 0 16</inkml:trace>
  <inkml:trace contextRef="#ctx0" brushRef="#br0" timeOffset="88671.02">8128 9821 0,'0'0'16,"0"-21"-16,0 42 31,-21 1-31,21-1 16,0 0-16,0 0 0,0 0 0,0 22 16,21-22-16,0 0 0,0 0 15,22 21-15,-22-20 0,21-22 16,-21 21-16,22 0 0,-22-21 15,21 0-15,0 21 0,22-21 0,-22 0 16,1 0-16,-1 0 0,43 0 16,-43 0-16,-21 0 15,0 0-15,0 0 0,-42 21 32,0-21-32,-21 21 0,-1 1 15,1-1-15,0 0 0,-1 21 0,1-21 16,0 22-16,-22-1 0,22 0 0,0 1 15,-1-1-15,-20 0 0,-22 64 16,22-21 0,63-64-16,-22-21 15,22 21-15,0-42 32</inkml:trace>
  <inkml:trace contextRef="#ctx0" brushRef="#br0" timeOffset="90920.91">10350 9546 0,'0'0'0,"0"-21"15,0 0 1,0 0-16,0 0 16,0-1-1,0 1-15,0 0 0,0 0 16,0 0-16,0 0 15,0 42 17,-21 0-17,0 21-15,21-21 16,-21 22-16,0-1 0,21 0 0,-21 22 16,-1-22-16,1 22 0,0-1 0,0 1 15,0-22-15,-43 64 16,43-64-16,-21 1 0,21-1 0,-1 0 15,-20 1-15,21-1 0,-21 0 16,20-21-16,1 1 0,21-1 16,-21 0-16,0-21 0,0 0 15,0-21 1,-1 0-16,22-1 0,0 1 16,0 0-16,-21-21 0,21 21 0,0-22 15,0 22-15,0-64 0,0 43 16,0 0-16,0-1 0,0-20 15,0 21-15,21 20 0,1-20 0,-22 0 16,21 21-16,-21-1 16,21 22-16,0 0 15,-21 22-15,0 20 16,21 0-16,-21 1 0,21-1 0,1 0 16,-22-21-16,0 22 0,21-1 15,0 0-15,0-20 0,-21 20 0,21-21 16,0 21-16,1-20 0,-1-1 0,21 21 15,0-21 1,-20-21-16,-1 0 0,0 0 0,0 0 16,0 0-16,0 0 0,1 0 15,20 0-15,-21 0 0,21-21 16,1 0-16,-22 0 0,0 0 16,0 21-16</inkml:trace>
  <inkml:trace contextRef="#ctx0" brushRef="#br0" timeOffset="91355.66">10753 9864 0,'0'0'0,"-22"0"15,1 0 1,0 0-16,0 21 0,21 0 16,-21 0-16,0 0 0,-1 1 0,22-1 15,-21 21-15,0-21 0,21 0 16,-21 1-16,21 20 0,0-21 0,0 0 15,0 0-15,0 1 0,0-1 0,0 0 16,0 0-16,0 0 16,21-21-16,0 0 0,22 0 0,-22 0 15,85 0 1,-64-21-16,0 0 0,1 0 0,-22 0 16,21-1-16,-21 1 0,22 0 15,-22-21-15,0 21 0,-21-22 0,0 1 16,0 21-16,0-22 0,0 1 15,-21 21-15,0-21 0,-43-1 16,22 22-16,-22 21 0,22 0 16,-43 0-16,43 0 15,21 0-15,-22 21 0,22 0 0,0 1 16,0-1-16,0 0 0,21 0 16,-21 21-16,21 1 15,0-22-15,0 21 0,21 1 16,21-22-16,-21-21 0,22 21 0,20 0 15,-21-21-15</inkml:trace>
  <inkml:trace contextRef="#ctx0" brushRef="#br0" timeOffset="91984.3">11620 9970 0,'0'0'0,"0"-22"16,0 1-16,0 0 0,0 0 0,-21 21 15,0 0-15,0 0 0,0 0 16,0 0-16,-1 0 16,1 21-16,-42 0 0,42 0 15,-1 1-15,1-1 0,-21 21 16,42 0 0,-21-20-16,21-1 0,0 0 0,0 0 0,0 0 15,21-21-15,0 0 0,21 0 16,1 0-1,-22 0-15,21 0 0,-21 0 0,22 0 16,-22-21-16,0 0 0,21 0 0,1 0 16,-22-1-16,0-20 15,-21 21-15,21 21 16,-21-21-16,0 42 31,0 0-15,0 0-16,-21 0 0,0 22 0,21-22 15,-21 0-15,0 21 0,21 1 16,0-1-16,0 0 0,-22 1 16,1 20-16,0 85 0,21-84 15,0-22-15,-21 22 0,21-1 16,-21-20-16,21 20 0,-21 64 16,-1-85-16,1 85 15,0-63-15,0-22 0,0 22 0,0-22 16,-1 0-16,1 1 0,-21 20 15,0-42-15,20 1 0,-62-1 16,41-21-16,1 0 0,-64 0 16,64 0-16,-22-21 0,22-1 15,-64-41-15,22-22 16,41 43-16,22 0 0,0-22 16,21 1-16,0 20 0,0-20 0,21 20 15,0 1-15,22 0 0,-22-22 16,63-20-16,-20 41 15,105-84-15,-126 85 16,20-22-16,1 22 0</inkml:trace>
  <inkml:trace contextRef="#ctx0" brushRef="#br0" timeOffset="92228.17">12298 9737 0,'-64'63'32,"43"-42"-32,0 1 15,21-1-15,-21 0 0,0 21 16,21-21-16,0 1 0,0-1 16,-43 21-16,43-21 15,0 0-15,0 1 16,21-44-1,1 1-15,-22 0 16</inkml:trace>
  <inkml:trace contextRef="#ctx0" brushRef="#br0" timeOffset="92539.99">12255 9398 0,'-21'0'16,"42"0"-16,-63 0 0,21 0 15,21 21 1,21-21 15,21 0-31,-20 0 0,-1 0 16,0 0-16,0 0 0,-21-21 0,21 21 16,-21-21-16,0 0 0,0 0 15,0-1-15,0 1 16,-21 21-16,0 0 0,0 0 15,0 0-15,-1 0 16,1 0-16,21 21 0,0 1 16,0-1-16,0 0 0,0 0 0,0 0 15,0 22-15,0-22 0,0 21 0,0-21 16,0 0-16,21 1 0,1 20 16</inkml:trace>
  <inkml:trace contextRef="#ctx0" brushRef="#br0" timeOffset="92986.94">12636 9716 0,'0'0'0,"0"21"31,0 0-31,0 0 16,0 0-16,0 0 0,0 1 0,0-1 15,0 21-15,0-21 0,-21 0 0,21 1 16,-21 20-16,0-21 15,0 21-15,21-20 0,0-1 16,-21-21-16,21 21 0,-22-21 16,22-21-1,0 0 1,0-1-16,0 1 0,22 0 16,-1-21-16,0 21 15,0-22-15,0 22 0,0-21 0,22-1 16,-1 1-16,0-21 0,22 20 0,-1 22 15,1-21-15,-1 21 0,1-1 16,63 1-16,-21 21 16,-85 21-16,0 1 0,0-1 0,-21 21 15,0 0-15,0 1 0,0-1 16,-21 64-16,0-43 16,0-20-16,0-22 0,-22 21 15,43-21-15,-21-21 0,0 22 16,0-22-1,21 21-15</inkml:trace>
  <inkml:trace contextRef="#ctx0" brushRef="#br0" timeOffset="93430.98">14774 9398 0,'-84'64'16,"62"-22"0,1-21-16,-21 21 0,21-20 15,-22 20-15,22 0 0,-21 1 0,0-22 16,-1 21-16,-105 43 15,63-22-15,43-42 16,-21 1-16,41-1 0,1-21 16,42 0 15,1 0-31,-1 0 0,0-21 0,0 21 16,0 0-16,22 0 0,-22 0 15,0 21-15,21-21 0,-21 21 0,22 0 16,-1 0-16,0 0 15,-20-21-15,20 22 0,0-22 16,-21 21-16,1-21 0,-1 0 16,0 0-16,0 0 15,0 0-15,0 0 16,1 0-16,-1 0 0,0-21 16</inkml:trace>
  <inkml:trace contextRef="#ctx0" brushRef="#br0" timeOffset="93714.83">15452 9229 0,'0'-21'15,"0"42"-15,0-64 0,-22 43 31,1 22-31,0-1 0,0 21 0,0-21 16,-22 22-16,1 20 0,21-21 0,-21 22 16,-1-1-16,1 1 0,0-1 15,-22 1-15,22-1 0,-1 1 16,1-22-16,21 22 0,-21-22 0,-1 0 16,22 1-16,-42 63 15,41-85-15,22 21 0,0-21 16,0 0-16</inkml:trace>
  <inkml:trace contextRef="#ctx0" brushRef="#br0" timeOffset="94467.52">15854 9843 0,'0'-22'15,"0"44"-15,0-65 0,0 22 0,0 0 0,0 0 16,0 0-16,0-1 0,-43-20 16,43 21-16,-42 0 15,21 21 1,0 0-16,-22 0 0,22 21 0,-21 0 16,21 0-16,-64 43 0,43-43 15,-1 21-15,1 1 0,0-1 16,-22 21-16,43-41 0,0 20 15,21-21-15,0 21 16,0 1-16,0-22 16,21 0-16,0-21 0,22 21 0,-22-21 15,0 0-15,21 0 0,-21 0 16,1 0-16,20-21 0,-21 0 16,21 21-16,1-42 0,-1 20 15,-21-20-15,22 21 0,-1-43 0,106-84 16,-63 21-1,-43 64-15,0-1 0,1 22 16,-22-22-16,21 22 0,-42 0 0,0 21 0,0-22 16,0 22-16,0 0 0,-21 21 15,0 0 1,0 21-16,0 21 0,-1-20 0,1-1 16,0 21-16,0 0 0,0 22 15,-22 84 1,22-84-16,21 41 0,0-62 15,0 41-15,0-62 0,0 20 16,0-21-16,0 21 16,21-20-16,43-1 0,-43-21 15,0 0-15,0 0 0,22 0 16,-22 0-16,21-21 0,64-43 16,-21 22-1,-43-1-15,-21 22 0,43-42 16,-43 42-16,0-1 0,-42 44 31,0-1-31,0 21 0,-1-21 16,1 0-16,0 1 0,0 20 0,0-21 15,0 0-15,-1 0 0,22 1 0,0-1 16,0 0-16,0 0 16,22-21-1,-1 0 1,0 0-16,0-21 0,0 0 15</inkml:trace>
  <inkml:trace contextRef="#ctx0" brushRef="#br0" timeOffset="94663.42">16700 9673 0,'0'0'0,"-21"-21"0,0 21 15,0 0-15,0-21 0,0 21 16,42 0 31,0 0-16,-21 21-31,21-21 0,0 0 16</inkml:trace>
  <inkml:trace contextRef="#ctx0" brushRef="#br0" timeOffset="94928.27">16891 9673 0,'0'0'0,"21"-21"0,0 21 16,-21-21-16,0 42 31,0 0-15,0 0-16,0 1 0,0-1 0,0 0 15,0 21-15,0-21 0,0 22 0,21-1 16,-21-21-16,22 22 15,-22-22-15,0 0 0,0 0 0,0 21 16,0-20-16,0-1 0,0 0 0,0 21 16,0-21-1,21-21-15,0 0 32,0 0-32,0-21 0</inkml:trace>
  <inkml:trace contextRef="#ctx0" brushRef="#br0" timeOffset="95160.65">17378 9737 0,'21'-43'0,"-42"86"0,63-107 0,-42 43 15,0 0-15,21 0 0,-21 0 0,-21 42 32,0 0-32,0 0 0,0 21 15,-1-20-15,-20 20 0,21 0 0,-64 43 16,64-43-16,-21-21 15,21 22-15,-22-22 0,22 21 0,0-21 16,-21 1-16,20-1 0,22 0 0,-42 21 16,42-21-1,21-21 1</inkml:trace>
  <inkml:trace contextRef="#ctx0" brushRef="#br0" timeOffset="95636.66">18013 9208 0,'0'0'0,"-85"63"31,64-42-31,21 0 0,-21 1 0,21-1 16,0 0-16,0 0 0,0 21 15,0-20-15,0 20 0,21-21 0,0 21 16,0-20-16,22 20 0,-22-21 0,21 21 16,0-20-16,1-1 0,-1 21 15,0-21-15,22 0 0,-22 1 0,22-22 16,42 21-16,-64-21 0,43 0 15,-64 0 1,21 0-16,-21 0 0,0-21 0,1 21 16,-44 0-1,1 21 1,0-21-16,-21 21 0,-1 0 0,1 0 16,-21 0-16,-1 22 0,1-22 0,-86 42 15,107-41-15,-21 20 16,20-21-16,-20 0 0,-43 43 15,42-43-15,22 0 0,-148 64 16,147-64 0,1-21-16,0 0 0,-1 21 0,1-21 15</inkml:trace>
  <inkml:trace contextRef="#ctx0" brushRef="#br0" timeOffset="97475.16">2984 10774 0,'-21'0'0,"42"0"0,-63-21 0,42 0 15,21 21 16,0 0-15,1 21-16,-22 0 0,0 0 16,21 0-16,0 0 0,-21 1 0,21-1 15,0 21-15,0-21 0,-21 22 16,85 84 0,-64-85-16,22 0 0,20 43 15,-21-43-15,1 1 0,63 41 16,-64-41-16,64 20 15,-43-21-15,1-20 0,-22 20 0,64 0 16,-64 1-16,22-22 16,-22 0-16,22 0 0,-1 0 0,64 43 15,-63-64-15,-1 0 0,22 0 16,-22 0-16,-20 21 0,41-21 0,149-21 16,-148 21-16,-22 0 15,22 0-15,0-21 0,20 21 16,-41-22-16,42 1 0,-22 0 0,1 0 15,211-43 1,-211 43-16,127-21 0,-106 0 16,-1 20-16,22 1 0,-21 0 15,21-21-15,-21 21 0,21-1 0,127-41 16,0-1-16,-127 43 16,0-21-16,0 21 0,0-22 0,21 22 15,-21 0-15,0 21 0,148-42 16,106-1-1,-275 43-15,21 0 0,-21 0 0,21-21 16,-21 21-16,21 0 0,-21 0 0,84 0 16,128 21-1,-212-21-15,-22 0 0,22 0 16,0 22-16,-21-22 0,-1 21 16,22-21-16,21 42 0,106 22 15,-170-43 1,1 0-16,-1 21 0,-20-21 0,20 22 15,-20-1-15,62 64 16,1 0-16,-85-85 16,1 21-16,20 1 0,-21-1 15,-21-21-15,21 21 0,-21-20 16,0-1-16,0 42 0,0-42 16,0 1-16,0-1 0,0 0 15,0 0 1,0 0-1,21-21 1,1 0-16,-1-21 16,-21 0-16,21 0 15,-21 0-15,21-1 0,0 1 16,0 0-16,-21 0 0,22 0 0,-1-22 16,0 22-16,0-21 0,0 21 0,22-43 15,-22 43-15,0 0 0,0-21 16,0 20-16,0-20 0,1 21 15,20-21-15,-21 20 0,0-20 0,0 21 16,1-21-16,62-22 16,-41 43-16,41-43 0,-41 43 15,-1-21-15,21 21 0,1 0 16,-1-1-16,-20 1 0,20 0 0,1 0 16,-22 21-16,22-21 0,-1 21 0,85-21 15,-42-1 1,-64 1-16,22 21 0,-22 0 15,22-21-15,-1 21 0,-20 0 0,20 0 16,1 0-16,-1 0 0,1 0 0,147 0 16,-20 21-1,-128-21-15,1 21 16,-1-21-16,-20 22 0,20-22 16,1 21-16,41 0 0,-41 0 15,42 21-15,-43-20 0,-20-1 16,20 0-16,-21 0 0,22 0 15,-22 0-15,106 43 16,-42-22-16,-63-21 0,20 1 16,-21-1-16,22 0 0,-1 0 15,-20-21-15,20 21 0,-20 0 0,20-21 16,-21 0-16,22 0 0,21 0 16,-22 0-16,22 0 15,-22 0-15,-20-21 0,-1 0 16,0 0-16,22 0 0,-22 0 0,127-43 15,1-21 1,-128 43-16,0 21 16,1-21-16,-1 20 0,0 1 0,22-85 15,-43 22 1,0 63-16,-21-1 16,0 1-16,0 0 0,0 0 0,0 0 15,0-22-15,0 1 16,-21 21-16,0 21 15,-21-21-15,20 21 0,-41 0 0</inkml:trace>
  <inkml:trace contextRef="#ctx0" brushRef="#br0" timeOffset="97639.15">17399 11070 0,'0'0'0,"0"21"0,0 22 15,0-22-15,0 0 16,0 0-16,0 0 16,-21-21-1,-22 22-15</inkml:trace>
  <inkml:trace contextRef="#ctx0" brushRef="#br0" timeOffset="98345.12">8255 12086 0,'0'0'0,"0"-21"0,0-21 16,0-22-16,0 43 15,21 0-15,0 21 16,0 21-16,1 0 15,-1 0-15,-21 22 0,21-1 0,0 0 16,-21 22-16,21-22 0,0 22 16,43 42-16,-22-43 0,-21 1 15,22-1-15,-22 1 0,21-1 16,-21 1-16,1-1 0,-1 1 16,0-22-16,0 21 0,43 43 15,-22-63 1,-42-22-16,21-21 15</inkml:trace>
  <inkml:trace contextRef="#ctx0" brushRef="#br0" timeOffset="98631.07">9292 12065 0,'21'-42'0,"-42"84"0,63-127 0,-42 43 0,0 21 15,0 0-15,-21 21 16,0 21-16,0 0 0,-21 0 16,-1 22-16,1 20 15,0 1-15,-22-1 0,1 1 0,-1-1 16,-21 1-16,22 20 0,-22-20 16,1 20-16,20-20 0,1-1 15,-1 22-15,1-21 0,-1-1 0,-63 85 16,64-63-1,41-43-15,22-21 0,0 22 16,0-22-16,0 0 0,22-21 16,-1 0-16</inkml:trace>
  <inkml:trace contextRef="#ctx0" brushRef="#br0" timeOffset="98975.89">9186 12764 0,'0'0'0,"0"-22"31,0 44-31,-21-1 16,21 0-16,0 21 0,0 1 16,-21 20-16,21-21 0,-42 107 15,42-86-15,-22 106 16,22-84-16,-21 21 0,0 0 15,21 0-15,0-22 0,-21 22 0,0 212 16,0-213 0,-1 107-16,1-127 0,0-1 15,21 1-15,0-21 0,0 20 0,-21-20 16,21 42-16,-21-64 0,21-21 16,0 0-16,0 0 0,0 22 15,0-64 1,0-1-16,0 1 0,0-21 0,42-43 15,-21 22 1</inkml:trace>
  <inkml:trace contextRef="#ctx0" brushRef="#br0" timeOffset="99344.86">9313 12996 0,'0'0'0,"-21"-63"0,21-1 15,-21 22-15,0 0 0,21-1 16,-21 1-16,21 0 0,0 21 0,0-22 16,21 22-16,0 0 0,21 0 0,-21 0 15,22 21-15,-1 0 16,0 0-16,1 0 0,-1 0 0,0 21 16,43 42-16,-64-42 0,22 43 15,-22-22-15,-21 22 0,0-22 16,-21 85-16,-22-85 0,1 1 15,-43 41-15,43-41 16,-22-22-16,22 0 0,-43 21 16,-42 1-16,106-43 15,0 0-15,0 0 0,0 0 16,21-21 0,0-1-16,21 1 0,0 21 15,21-21-15,-20 0 0,-1 21 16,21-21-16,0 0 0,1 21 0,-1-22 0,43 1 15</inkml:trace>
  <inkml:trace contextRef="#ctx0" brushRef="#br0" timeOffset="99831.58">10499 12806 0,'0'-21'0,"0"42"0,0-63 0,0 20 0,-22 1 31,1 21-31,-21 0 0,21 21 16,-22-21-16,22 22 0,0 20 15,-21-21-15,21 21 0,-1-20 0,-20 20 16,21 0-16,-21 22 16,20-22-16,1-21 0,21 22 0,-21-22 15,21 0-15,0 0 0,21 21 16,0-20-16,1-22 15,-1 0-15,0 0 0,42 0 16,-41 0-16,-1 0 0,21-22 0,-21 1 16,0 0-16,22 0 0,-22 0 15,0 0-15,-21-22 0,42-20 16,-42 20-16,0 22 0,0-21 16,0 21-16,22 0 0,-22-1 15,0 1-15,0 42 31,0 1-31,0 20 0,0-21 0,0 0 16,0 22-16,0-22 0,0 42 16,0-42-16,0 22 0,0-22 15,0 0-15,0 0 0,0 0 16,0 1-16,21-1 0,0-21 16,21 0-16,1 0 15,-22 0-15,0 0 0,0 0 16,21-21-16,-20-1 0,20 1 0</inkml:trace>
  <inkml:trace contextRef="#ctx0" brushRef="#br0" timeOffset="100091.64">11388 12361 0,'0'-21'0,"0"42"0,0-63 0,-22 42 15,1 0 1,0 21-16,0 0 0,0 1 15,0 20-15,-22 21 0,22-20 0,0 20 16,0-20-16,0 20 16,21 1-16,0-1 0,0 43 15,0-43-15,-22 22 0,22-43 16,0 43-16,0-64 16,0 0-16,0 22 0,0-1 15,43-42 1,-22 0-16,21 0 0,-21 0 15,1-21-15</inkml:trace>
  <inkml:trace contextRef="#ctx0" brushRef="#br0" timeOffset="100567.89">11853 12446 0,'0'0'0,"21"-42"0,-21-1 15,0 22-15,0 0 0,0 0 0,0 0 16,-21 21-16,-21 0 15,0 42-15,20-21 0,1 22 16,0-1-16,0-21 0,0 21 0,21 1 16,-21 20-16,-1 43 15,22 0-15,0-64 0,0 22 16,-21-22-16,21 0 0,0-20 0,-21 20 16,21-21-16,0 43 15,0-43-15,0 0 16,0-42 15,0-22-31,0 22 0,0 0 16,21-21-16,0-1 0,1 1 15,-1 0-15,21-1 0,-21 1 0,22 0 16,41-22-16,22 22 16,-64 42-16,1 0 15,-22 21-15,21 0 0,-21 22 0,1-22 16,-22 106-16,0-43 15,0-41-15,0-22 16,-22 21-16,1-21 0,21 22 0,0-22 16,-42 21-1,21-21-15,21-42 32,0-21-32,0 21 15,0 0-15,0-22 0</inkml:trace>
  <inkml:trace contextRef="#ctx0" brushRef="#br0" timeOffset="100808.75">11007 12594 0,'-64'21'0,"128"-42"0,-170 42 15,42-21-15,22 0 0,21 0 0,-22 22 16,22-22-1,42 0-15,1 0 0,20 0 16,43 0-16,-22 0 0,1 0 16,-1 0-16,1 0 0,-1 0 15,1 0-15,168-22 16,-189 1-16,-1 21 16,0-21-16,1 0 15,-22 21-15</inkml:trace>
  <inkml:trace contextRef="#ctx0" brushRef="#br0" timeOffset="101711.21">13271 13250 0,'-21'0'0,"-42"43"31,63-22-31,-21 0 0,21 0 0,-22 0 0,22 1 16,0-1-16,0 0 16,0 0-16,0 0 0,22-21 15,20 0-15,-21 0 0,21-21 16,22 0-16,-1 0 16,22 0-16,127-64 0,253-84 15,-295 105 1,20-21-16,1 1 0,-1-1 0,22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4:18:14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699 0,'0'0'0,"21"0"16,0 0-1,0 0 1,1 0-16,-1-22 15,-21 1-15,21 21 0,0-21 16,0 21-16,0-21 0,1 0 16,-1 21-16,-21-21 0,0-1 15,21 22-15,-21-21 0,0 0 16,-21 21-16,-22 0 16,22-21-16,-21 21 0,-43 0 15,43 0-15,0 0 16,-1 21-16,-20 0 0,20-21 0,1 21 15,0 1-15,21-1 0,-85 42 16,85-42 0,21 1-16,0-1 0,-22-21 0,22 42 15,0-21-15,0 0 0,22 1 16,-22-1-16,21 0 0,0 0 16,21 0-16,-21 0 0,22 1 15,-22-1-15,21 0 0,1 21 16,-1-21-16,21 22 0,1-1 15,-43-21-15,-21 22 16,0-1-16,0-21 0,-21 0 16,0 0-16,-22 1 0,1-1 15,-21 0-15,20 0 0,-20-21 16,-43 21-16,64-21 16,-22 0-16,22 0 0,-1 0 0,1 0 15,0-21-15,-22 0 16,43 0-16,-21-22 15,21 22-15,21 0 0,0 0 16,0-21-16,0 20 0,0 1 0,0 0 16,21 0-16,21-21 15,0 20-15,1 1 0,20 0 16,-20 21-16,-1 0 0</inkml:trace>
  <inkml:trace contextRef="#ctx0" brushRef="#br0" timeOffset="365.05">1566 1185 0,'85'-42'31,"-64"21"-31,0 0 16,0 0-16,1-1 0,-1 1 0,0 0 15,-21 0-15,0 0 0,0 0 16,0-1-16,0 1 16,-21 21-16,-22 0 15,22 0-15,0 0 0,-21 21 16,21 1-16,-22 20 0,1-21 16,-22 64-16,1-22 15,42-20-15,0-1 0,-1-21 16,22 21-16,0-20 0,0-1 15,0 0-15,0 0 0,0 0 0,22-21 16,41 0 0,1 0-16,-22 0 15,-21-21-15,21 21 0,1-21 0,-1-21 16</inkml:trace>
  <inkml:trace contextRef="#ctx0" brushRef="#br0" timeOffset="655.88">2476 148 0,'-21'21'16,"42"-42"-16,-63 64 0,21-22 0,0 21 0,-22 0 15,22 1-15,0 20 0,-42 43 16,41-42-16,1 20 15,-21-20-15,21-1 0,0 22 16,-1-22-16,1 1 0,21-22 0,-21 22 16,0-22-16,0 43 15,21-22-15,0-42 16,0 1-16,0-1 16,21-21-1,0 0-15,0-21 0,0-1 0</inkml:trace>
  <inkml:trace contextRef="#ctx0" brushRef="#br0" timeOffset="1024.4">2328 1122 0,'0'0'0,"21"0"16,1 0-16,-1 0 15,21-21-15,0 0 16,-20-1-16,-1 1 16,0 0-16,-21 0 15,0 0-15,-21 21 32,0 0-32,-1 0 0,1 0 0,0 0 15,0 21-15,0 0 0,0 0 16,-43 22-16,43-1 15,0-21-15,0 0 0,-1 22 16,22-22-16,-21 0 0,21 21 16,0-21-16,21 1 15,1-22-15,-1 0 0,0 0 16,0 0-16,21 0 0,-20 0 16,62-43-16,-63 43 0</inkml:trace>
  <inkml:trace contextRef="#ctx0" brushRef="#br0" timeOffset="1480.39">2879 931 0,'-22'0'16,"1"43"0,21-22-16,-21 0 0,0 0 15,0 0-15,0 22 0,21-22 16,-22 0-16,22 0 0,-21 0 0,0 22 15,21-22-15,0 0 0,-21 0 16,21 0 0,0-42 15,21 0-15,-21 0-16,21 0 0,-21 0 15,21-1-15,1 1 0,-22-21 0,21 21 16,0-22-16,0 22 0,64-63 15,-64 41-15,0 22 16,0 21-16,0-21 0,1 21 16,-1 0-16,42 0 15,-42 21-15,1 0 0,-22 0 16,21 1-16,0 41 0,-21-42 16,0 22-16,0-1 15,-21 21 1,0-63-16,21 22 0,0-1 0,0 0 15,-22-21-15,1 21 0,21-42 47</inkml:trace>
  <inkml:trace contextRef="#ctx0" brushRef="#br0" timeOffset="1696.26">3492 1016 0,'0'0'0,"0"21"0,-21 0 0,0 1 16,21-1-16,0 0 0,-21 0 15,0 0-15,21 0 0,-21 1 16</inkml:trace>
  <inkml:trace contextRef="#ctx0" brushRef="#br0" timeOffset="2033.07">3662 635 0,'0'0'0,"0"-21"0,0 0 0,0 0 15,0-1 1,-21 22-16,-1 0 16,1 0-16,0 0 0,0 0 15,0 22-15,0-1 16,21 0-16,0 0 0,0 0 16,0 0-16,0 1 0,0-1 15,0 0-15,21 0 0</inkml:trace>
  <inkml:trace contextRef="#ctx0" brushRef="#br0" timeOffset="2515.8">3895 868 0,'0'0'0,"-22"0"0,1 0 32,0 21-32,0 0 15,21 0-15,0 22 0,-21-22 16,0 21-16,-1 22 16,22-43-16,0 0 15,0 21-15,0-20 0,0-1 16,0 0-16,22-21 15,-1 0-15,21 0 0,0 0 16,-20 0-16,-1 0 0,0-21 16,42 0-16,-41-1 0,20 1 15,-21 0-15,0 0 0,0 0 16,1 0-16,-1-1 0,-21-41 16,0 42-16,21 0 0,-21-1 15,0 1-15,0 0 16,-21 21-1,0 21-15,-1 0 0,22 1 16,0-1-16,-21 0 0,0 0 16,21 0-16,0 22 0,0-22 0,0 0 15,0 0-15,0 21 16,0-20-16,21-22 0,22 0 16,-22 0-16</inkml:trace>
  <inkml:trace contextRef="#ctx0" brushRef="#br0" timeOffset="3176.42">4572 868 0,'0'21'15,"0"-42"-15,0 63 0,-21-21 0,0 1 16,21 20-16,-22-21 0,1 0 0,21 0 15,0 1-15,0-1 0,-21 0 0,21 0 16,0 0-16,-21 0 16,21 1-16,0-1 0,0-42 47,0-1-47,0 1 15,0 0-15,0 0 0,0 0 16,0 0-16,0-1 0,0-20 15,21 21-15,0 0 0,0-22 0,1 22 16,-1 0-16,0 0 0,21 0 16,-21 0-16,22-1 0,-22 22 0,21 0 15,22 0 1,-43 0-16,21 43 0,-42-22 0,0 0 16,21 21-16,-21-20 15,0-1-15,0 21 0,0 22 16,0-43-16,0 0 15,-21 0-15,0 0 0,21 0 0,-21-21 16,21 22-16,-21-22 16,0 0-16,21-22 31,0 1-31,0 0 0,0 0 0,0 0 16,21 0-16,0-1 0,0-20 15,0 21-15,22-21 0,-22-1 0,63-20 16,-62 42-16,20-1 0,0 1 15,22 21 1,-1 21-16,-20 1 0,-22-1 16,0 0-16,0 21 0,-21 1 15,0-1-15,0-21 0,0 21 0,-21 1 16,0-1-16,-22 22 16,-41-1-16,63-42 15,-1 0-15,1 1 0,0-22 16,-21 0-16,21 21 0,-1-21 0,1 0 15</inkml:trace>
  <inkml:trace contextRef="#ctx0" brushRef="#br0" timeOffset="3591.88">1058 1778 0,'0'0'0,"43"0"0,211 21 16,-191-21-16,22 0 15,-1-21-15,1 21 0,21 0 0,-21-21 16,20 21-16,22 0 0,0-21 15,149 21-15,-128-21 16,21 21-16,0 0 0,1-22 16,-1 22-16,0 0 0</inkml:trace>
  <inkml:trace contextRef="#ctx0" brushRef="#br0" timeOffset="3764.78">5165 1651 0,'21'0'0,"-42"0"0,105 0 0,1 0 16,-22 0-16,22 0 0,0 0 0,-1 0 15,-20 0-15,-1 0 0,1 0 0,-22 0 16,1 0-16,-22 0 0,21 0 15,-21 0 1,0 0-16</inkml:trace>
  <inkml:trace contextRef="#ctx0" brushRef="#br0" timeOffset="3900.7">6011 1672 0,'-42'21'15,"21"-21"-15,0 0 32,-1-21-32,1 21 15,0-21-15</inkml:trace>
  <inkml:trace contextRef="#ctx0" brushRef="#br0" timeOffset="4643.89">3260 1693 0,'0'0'0,"-22"0"16,22-21-16,-21 21 0,0 0 16,0 0-16,0 0 15,0 0-15,-1 0 16,22 21 15,22-21-15,20 0-16,0 0 0,43 0 15,-22 0-15,1 0 0,21 0 16,20 0-16,107 0 16,-85 0-16,21 0 0,-21 0 0,43 0 15,-22 0-15,275 0 16,-275 0-16,-21 0 0,0 0 16,-21 0-16,0 0 0,169 0 15,-211 0-15,63 0 16,-85 0-16,0 0 15,-21 0-15,1 0 0,-1 0 0,0 0 16,0 0-16,-21-21 31,-21 21 1,0 0-32,0 0 0,-1 0 15</inkml:trace>
  <inkml:trace contextRef="#ctx0" brushRef="#br0" timeOffset="4812.81">6054 1693 0,'-22'0'63,"1"0"-63,0 0 15,0 0-15,0 0 0</inkml:trace>
  <inkml:trace contextRef="#ctx0" brushRef="#br0" timeOffset="159368.68">1503 4128 0,'0'21'0,"0"63"0</inkml:trace>
  <inkml:trace contextRef="#ctx0" brushRef="#br0" timeOffset="160867.59">1947 2879 0,'0'-21'0,"-21"-1"16,21 1-16,0 0 16,0 0-1,-21 21-15,0 21 31,21 0-31,0 0 16,-21 1-16,21-1 0,0 42 16,0-20-16,0 41 15,-22-20-15,1 42 16,0-43-16,21 1 0,-21-1 16,0-21-16,0 22 0,21-22 0,-22 64 15,1 0 1,21-85-16,0 0 0,0 0 15,0 1-15,0-44 47,0 1-47,0 0 0,0 0 16,0 0-16</inkml:trace>
  <inkml:trace contextRef="#ctx0" brushRef="#br0" timeOffset="161568.2">1545 3154 0,'-21'-21'16,"42"42"-16,-42-63 0,21 20 0,0 1 16,0-21-16,0 21 0,0 0 15,21-1-15,0 1 0,0 0 0,43-64 16,-22 43-1,1 21-15,-22 0 16,21 0-16,-21-1 0,22 1 16,-1 21-16,-21 0 0,21 0 15,-20 0-15,-1 0 0,21 21 0,-21 1 16,0 20-16,1-21 0,-1 21 16,0 22-16,-21-22 0,0 1 0,0 20 15,21-21-15,-21 1 0,0 20 16,0-20-16,0 20 0,0-21 15,0 85 1,0-105-16,0-1 0,0 21 0,0-21 16,0 0-16,0 1 0,0-44 31,0 1-15,0 0-16,0 0 0,0 0 15,0-22-15,0 22 0,0-21 0,0-22 16,21 22-16,-21 0 0,21-22 15,1 22-15,-22-22 0,21 22 0,0-21 16,21 20-16,-21 1 0,1 0 16,20-1-16,21-20 0,-20 20 15,-1 22-15,0 0 0,1 0 16,41 21-16,-41 0 0,-22 0 16,0 21-16,21 0 0,-20 0 15,-1 1-15,0 62 16,-21-41-16,21-1 0,-21 21 15,0-20-15,0 63 0,0-43 16,0-21-16,0 22 0,-42 21 16,42-1-16,-21-41 15,-1-1-15,22 0 0,-21-21 16,21 1-16,0-1 0,-21 0 0,0 0 16,21 0-1,0-42 16,0 0-31,21 0 0,0-22 16</inkml:trace>
  <inkml:trace contextRef="#ctx0" brushRef="#br0" timeOffset="162223.82">3556 3450 0,'0'-21'0,"0"42"0,21-42 15,-21 0-15,21 0 0,-21 0 16,0-1-16,0-20 16,0 21-16,0 0 0,0-22 15,0 22-15,0 0 0,0 0 0,-21-64 16,0 85-1,0 0-15,0-21 0,-1 21 16,-20 0-16,21 0 0,-21 0 16,-43 42-1,43-20-15,-22 20 0,43 0 16,0-21-16,0 22 0,-1-1 0,1 0 16,21-20-16,-21 20 0,21 0 15,0-21-15,0 22 0,0-22 16,0 21-16,0-21 0,21 1 15,0-1-15,1 0 0,-1-21 0,0 21 16,0-21-16,0 0 0,43 0 16,-22 0-1,0 0-15,-20-21 0,20 0 0,-21 0 16,21-1-16,-20 1 0,20 0 0,0-42 16,-21 20-16,1 1 15,-22 0-15,0 20 0,21-62 16,-21 63-16,0-1 0,0 1 0,0 0 15,-21 42 17,21 0-32,-22 1 15,22 20-15,0-21 0,0 21 0,0 43 16,0-64 0,0 22-16,0-22 0,0 0 0,0 0 15,0 0-15,22-21 0,-22 21 0,21 1 16,0-22-16,0 0 15,0 0-15,22 0 0,-22 0 16,0-22-16,42 1 16,-41 0-16,-1 0 0,0 0 15,0 0-15</inkml:trace>
  <inkml:trace contextRef="#ctx0" brushRef="#br0" timeOffset="164041.74">4170 3133 0,'0'-21'0,"-21"21"31,-1 21-15,22 0-16,-21 0 15,21 21-15,0-20 0,0-1 16,0 21-16,0-21 0,0 0 16,0 22-16,-21-1 15,21 0-15,0 1 0,0-22 16,0 0-16,-21 0 15,21 0-15,0-42 47,0 0-47,0 0 0,0 0 16,0-22-16,0 22 0,21-21 16,-21 21-16,21-22 0,0-20 15,1 21-15,-1-1 0,0 22 16,0 0-16,-21 0 0,21 0 0,0-1 15,1 22-15,20 0 16,-21 0-16,0 0 16,0 0-16,-21 22 0,0-1 0,0 0 15,22 0-15,-22 21 0,21-20 16,-21 20-16,0 21 16,0-20-16,0-1 15,0 0-15,21-20 0,-21-1 0,21 0 0,0 0 16,-21 0-16,43 0 15,-22-21-15,42 0 0,-20 0 16,-22 0-16,21 0 16,0 0-16,1 0 0,-22-21 0,21 21 0,-21-21 15,1 0-15,20-21 0,-21 20 16,0 1-16,0-63 16,1 41-16,-22 1 0,21 0 0,-21 20 15,0-20-15,0 0 0,0 21 16,0-1-16,0 1 0,0 0 0,-21 21 31,21 21-15,-22 0-16,22 1 0,-21 20 15,21-21-15,0 21 0,0 1 16,0-22-16,0 21 0,0-21 0,0 22 16,0-22-16,0 0 0,0 0 15,0 0-15,0 22 16,0-22-16,43-21 0,-22 21 15,0-21-15,0 0 0,0 0 16,0 0-16,1 0 0,20-21 16,-21 0-16,21-22 15,1 22-15,-22 0 0,0-21 0,0 21 16,0-22-16,1 1 0,-22-22 16,21 43-16,-21-21 0,0 21 15,21 0-15,-21-1 0,0 1 0,0 0 16,-21 21-1,0 0 1,-1 42-16,1 1 16,21-22-16,0 21 0,-21-21 0,21 22 15,0 20-15,0-20 16,0-1-16,0 0 0,0-21 16,42 22-16,-20-22 0,-1-21 15,21 21-15,-21-21 0,22 0 16,-1 21-16,0-21 0,1 0 0,-22 0 15,21 0-15,0 0 0,1 0 16,-1-21-16,0 0 0,43 0 16,-64 0-16,43-43 15,-43 43-15,21-64 16,-21 43-16,-21 21 0,22-22 0,-22-20 16,0 21-16,0-1 15,0 22-15,0-21 16,-22 42-16,1-21 0,0 21 15,0 0-15,0 0 0,0 0 16,-1 0-16,1 21 0,0-21 0,0 21 16,0 0-16,0 21 0,-1-20 15,-41 83 1,42-41-16,21-43 16,0 21-16,0 22 0,0-43 0,0 0 15,0 0-15,0 1 0,0-1 16,63-21-1,-42 0-15,1 0 16,-1-21-16,0-1 0,21 22 16,-21-21-16,1 0 0,41-85 15,-42 85-15,0-21 16,1 21-16,-22-22 0,21 22 0,-21-21 16,0 21-16,0-1 0,0 1 15,0 42 16,-21 1-31,21-1 16,-22 0-16,22 21 16,-21-21-16,21 43 0,0-22 0,0-21 15,0 22-15,0-22 0,0 0 16,0 21-16,0-20 0,0-1 0,21 0 16,1 0-16,-1-21 15,0 0-15,21 0 0,-21 0 16,22 0-16,-22 0 15,21-21-15,-21 0 0,22 0 0,-22-1 16,21-20-16,1 0 0,20-43 16,1-21-1,-22 43-15,-21 20 0,0-20 0,22 21 16,-22-22-16,0 1 0,0-1 16,-21 22-16,0-22 0,0 1 0,0-22 15,0 43-15,0-1 16,0 22-16,0-21 0,-21 42 0,21-42 15,-21 42-15,0 0 16,-1 21-16,1 0 16,21 0-16,0 21 0,-21-20 0,0 20 15,21 64 1,-21 42-16,0-106 0,21 22 16,0-1-16,0-20 0,0-1 15,0 21-15,0 43 16,0-63-16,0-1 0,0 0 0,21-21 15,0 22-15,0-22 0,0 0 16,-21 0-16,43 0 0,20 1 16,1-22-1,-43 0-15,21 0 0,-21 0 0,22-22 16,-22 1-16,21 0 0,0-42 16,-20 41-16,-1-20 15,-21 21-15,0 0 0,0 0 0,0-1 16,0 1-16</inkml:trace>
  <inkml:trace contextRef="#ctx0" brushRef="#br0" timeOffset="164973.03">1355 4085 0,'0'0'0,"-22"0"16,1 0-16,21 21 16,-21-21-16,0 0 31,21 22-31,21-1 31,0-21-31,0 0 16,22 0-16,-22 0 0,21 0 0,1 0 15,20 0-15,43 0 16,84 0-16,-126 0 16,21 0-16,-22 0 0,43 0 15,-21 0-15,20 0 0,1 0 0,21-21 16,-21 21-16,0 0 0,148-22 15,21 22 1,-127 0-16,0-21 0,170 21 0,-149-21 16,1 21-16,359 0 15,-169-21 1,-191 21-16,21 0 0,-20 0 0,-1 0 16,22 0-16,-22 0 0,318 0 15,-318 0-15,106 0 16,-127 0-16,106 0 15,-148 0-15,21 0 0,-21 0 16,-21 0-16,-1 0 0,-20 21 0,-1-21 16,-20 0-16,-1 0 0,22 0 15,-43 0 1,-42 0 46,-1 0-30,1 0-32,0 0 15</inkml:trace>
  <inkml:trace contextRef="#ctx0" brushRef="#br0" timeOffset="165128.95">8318 4043 0,'0'0'0,"0"21"15,0 0 1,0 0 0,-21-21-1,0 0 1,0 0-16,0 0 0,0 22 0,-1-22 16</inkml:trace>
  <inkml:trace contextRef="#ctx0" brushRef="#br0" timeOffset="166644.85">1249 5398 0,'0'0'0,"0"-22"16,0 1-16,0 0 0,0 0 15,0 0-15,-21 0 16,21-1-16,0 1 0,-22 0 15,22 0 1,0 42 0,0 0-1,0 0-15,0 22 0,0-22 16,-21 21-16,21 1 0,0-1 16,0 21-16,-21-20 0,21 20 0,-21 43 15,21-64-15,-21 22 16,0-22-16,21 1 0,0-22 0,0 21 15,0-21-15,0 0 0,0 1 16,0 20-16,0-21 16,21-21-1,0 0 1,-21-42 0,21 21-16,-21-1 15</inkml:trace>
  <inkml:trace contextRef="#ctx0" brushRef="#br0" timeOffset="167003.74">1757 5779 0,'0'0'0,"0"21"0,0 0 15,0 0-15,21-21 47,-21-21-47,0 0 16,21 21-16,-21-21 0,0-1 16,0 1-16,0 0 15,0 0-15,0 0 16,-21 21-16,0 21 31,21 0-31,0 0 16,0 0-1</inkml:trace>
  <inkml:trace contextRef="#ctx0" brushRef="#br0" timeOffset="169364.16">2879 5334 0,'0'21'16,"0"0"-1,0 1-15,0-1 16,0 0 0,21-21-16,0 0 15,0 0-15,0 0 0,0-21 16,22 0-16,-22-1 15,21 1-15,-21 21 0,1-21 16,-1 0-16,0 0 0,0 0 16,0-1-16,0 1 0,1 0 0,-22-21 15,0 21-15,0-1 0,0-41 16,-22 21 0,1 20-16,0 22 0,-21 0 0,21 0 15,-22 0-15,22 0 0,-85 22 16,22 41-1,41-42-15,1 22 0,21-1 16,-22 0-16,22-21 0,0 22 0,0-1 16,0 0-16,21 64 15,0-63-15,0-22 16,21 21-16,0-21 0,0 0 16,0 1-16,22-1 0,-22 0 0,0-21 15,21 0-15,1 0 16,20 0-16,-42 0 0,1 0 15,-1-21-15,0 21 0,0-21 16,-21-1-16,0 1 16,0 0-16,-21 0 15,-21 21-15,20 0 16,-20 0-16,21 21 16,0-21-16,-22 21 0,22 0 0,0 1 15,-21 20-15,21-21 0,-1 43 16,22-43-16,0 21 0,0-21 15,0 0-15,0 1 0,0-1 16,0 0-16,22 0 0,-1 0 0,42 0 16,-20-21-1,-22 0-15,0 0 0,21 0 0,-21-21 16</inkml:trace>
  <inkml:trace contextRef="#ctx0" brushRef="#br0" timeOffset="169612.13">3450 5482 0,'0'0'15,"0"21"1,0 1 0,0-1-16,21 21 0,0-21 15,1 0-15,-1 1 0,0 20 0,0-21 16,21 0-16,-20 0 0,-1 1 15,0-1-15,21-21 0,22 21 16,-64 0 0,21-21-16,0 0 15</inkml:trace>
  <inkml:trace contextRef="#ctx0" brushRef="#br0" timeOffset="169828">3895 5440 0,'-43'0'31,"22"21"-31,0 0 0,0 0 0,0 1 16,-22 20-16,1 21 16,21-41-16,-22 20 0,22-21 0,0 21 15,0-20-15,0-1 0,-22 42 16,43-42-16,0 1 0,0-1 15,22-21 1,-1 0-16,0 0 0,0-21 0</inkml:trace>
  <inkml:trace contextRef="#ctx0" brushRef="#br0" timeOffset="170053.99">4254 5376 0,'-42'0'31,"42"22"-31,-21-1 0,0 0 0,21 42 16,-21-20-16,-1 63 16,1-64-16,21 21 0,0 1 15,-21-1-15,0 1 0,0-1 0,0 170 16,-1-190-1</inkml:trace>
  <inkml:trace contextRef="#ctx0" brushRef="#br0" timeOffset="170131.95">3916 6879 0,'0'21'0,"0"64"16,21-64-1,0 0-15,0-21 16,0-21 0</inkml:trace>
  <inkml:trace contextRef="#ctx0" brushRef="#br0" timeOffset="170472.83">4149 5567 0,'-22'-42'0,"44"84"0,-44-127 0,22 64 16,0-21-16,0 21 0,0-1 15,0 1-15,0 0 0,22 0 0,-1 0 16,0 21-16,0-21 0,21 21 15,-20 0-15,20 0 0,0 0 0,85 21 16,-84 0-16,-22 0 16,21 21-16,-42-20 15,0 20-15,0-21 0,0 21 0,-21-20 0,0 20 16,0 0-16,-22-21 16,-84 64-16,64-64 15,20 0-15,-20 22 0,42-22 16,0-21-16,-1 0 0,1 0 15,21-21 1,21 0 0,-21-1-16,22-20 0,-1 21 0,21 0 15</inkml:trace>
  <inkml:trace contextRef="#ctx0" brushRef="#br0" timeOffset="170743.84">4974 4932 0,'-21'148'32,"21"-106"-32,0 1 0,0-1 15,0 0-15,0 1 0,-21-1 16,21 0-16,0 1 0,-21-1 0,21 0 15,0-20-15,-22 20 0,22-21 16,0 0-16,0 0 0,0 22 16,0-22-1,22-21-15,-1 0 16,0-21-16</inkml:trace>
  <inkml:trace contextRef="#ctx0" brushRef="#br0" timeOffset="171293.52">5461 5292 0,'0'-21'0,"0"-1"16,0 1-16,0 0 15,0 0-15,-21 21 16,0 0-16,-1 0 15,1 0-15,0 21 0,0 0 16,0 0-16,-64 43 16,43-1-16,21-20 15,-1-22-15,1 21 0,0-21 16,21 1-16,0 20 0,0-21 0,0 21 16,0-20-1,21-22 1,0 0-16,1 0 0,-1 0 0,0-22 15,0 1-15,0 0 0,0 0 16,22 0-16,-22 0 0,21-22 16,-21 22-16,1 0 15,-1 0-15,-21 0 0,0-1 0,21 1 16,-21 0-16,21 21 0,-21 21 31,0 0-31,0 1 16,0-1-16,0 0 15,0 21-15,0 22 0,0-43 16,0 0-16,0 21 0,21-20 16,0-22-16,1 0 15,-1 0-15,21 0 16,-21 0-16,0 0 16,1 0-16,-1-22 0,0 1 0,0 0 15,0 0-15,0 0 0,1 0 0,-1-1 16,21-20-16</inkml:trace>
  <inkml:trace contextRef="#ctx0" brushRef="#br0" timeOffset="171467.72">5990 5313 0,'0'0'0,"0"-21"0,0 42 31,0 0-31,0 0 16,0 0-16,0 22 0,0-22 16,-21 0-16,21 21 15,-21-20-15,21-1 0,0 0 0,0 0 0,0 0 16,0 0-16,0-42 47,21 21-47,-21-21 0</inkml:trace>
  <inkml:trace contextRef="#ctx0" brushRef="#br0" timeOffset="171840.83">6011 5038 0,'0'-43'0,"0"86"0,-21-107 0,21 43 16,-21 0-16,0 21 16,0 0-1,21 21-15,0 0 0,0 0 16,0 22-16,0-22 16,21-21-16,0 21 15,0-21-15,0 0 0,0 0 16,1 0-16,-1-21 15,0 21-15,-21-21 0,0 0 0,0-1 16,0 1 0,0 0-16,-21 0 0,0 21 15,-1-21-15,1 21 0,0 0 16,0 0-16,0 21 16,21 0-1,0 0-15,0 0 0,0 1 16,0-1-16,0 0 0,0 0 0,0 21 15,0 1-15,0-1 16,0-21-16,0 0 0,0 1 16,0-1-16</inkml:trace>
  <inkml:trace contextRef="#ctx0" brushRef="#br0" timeOffset="172348.02">6075 5271 0,'0'21'15,"0"0"-15,0 0 16,0 0-16,0 0 0,0 1 16,0-1-16,0 0 0,0 21 15,0-21-15,0 1 0,0-1 0,0 21 16,0-21-16,0 0 15,0 1 1,0-44 15,0 1-15,0 0-16,0 0 0,0 0 16,0 0-16,0-1 0,0 1 15,0 0-15,21 0 0,-21-21 0,0 20 16,21 1-16,0 0 0,0-21 15,1 21-15,-1-1 0,0 1 0,21 0 16,-21 0-16,43 21 16,-22 0-16,-21 0 0,43 0 15,-1 85 1,-41-64-16,-22 0 0,0 21 16,0-21-16,0 22 0,0-22 0,0 21 15,0 1-15,-22 20 16,22-42-16,0 0 0,-21 22 15,0-22-15,21 0 16,-21-21-16,0 0 0,0 21 16,-1-21-16,1 0 0,0 0 15</inkml:trace>
  <inkml:trace contextRef="#ctx0" brushRef="#br0" timeOffset="173116.01">4064 6138 0,'0'0'0,"0"22"0,0 20 0,0-21 16,0 0-16,-21 22 0,21-22 15,0 21-15,0 0 0,0-20 0,-21 20 16,21 0-16,-22 1 0,22 84 16,-21-85-16,21 0 15,0 1-15,0-22 0,0 21 0,0-21 16,0 22-16,0-22 0,0 0 0,0 21 15,0-21 1,-21-21 31</inkml:trace>
  <inkml:trace contextRef="#ctx0" brushRef="#br0" timeOffset="174007.36">8742 4509 0,'-43'0'32,"22"21"-32,21 21 0,-21-21 0,21 22 15,-21 20-15,21 1 0,-21-22 16,21 21-16,0 1 0,0-1 15,-21 1-15,-1 42 16,22-43-16,-21-20 0,21-1 0,-21-21 0,21 21 16,0-20-16,0 20 0,0-21 15,0 0-15,0 0 16,0 1-16</inkml:trace>
  <inkml:trace contextRef="#ctx0" brushRef="#br0" timeOffset="174519.11">8488 4911 0,'0'-64'0,"0"128"0,0-149 0,0 43 0,0-1 16,21 1-16,0 0 0,-21 21 15,21-22-15,0 22 0,1 0 16,20-21-16,-21 20 0,21 1 0,-20 0 0,20 21 15,-21 0-15,21 0 0,1 0 16,-1 0-16,64 64 16,-43-1-16,-41-21 15,-1 1-15,-21 41 16,0-20-16,0-22 0,0 1 0,-21-1 16,-22 0-16,22 1 0,-21-1 15,21-21-15,-22 21 0,-41 1 16,41-43-16,1 21 0,0-21 15,20 0-15,-20 0 0,21 0 0,-43 0 16,43 0-16,21-21 16,0 0-16,0-1 15,0 1-15,21 21 32,-21 21-32,22-21 0,-1 22 0,0-1 15,0 0-15,0 21 0,0-21 16,1 1-16,-1-1 0,21 21 15,-21-21-15,43 22 0,-43-22 16,0-21-16,21 42 0,-20-42 16,20 21-16,-21-21 15,0 0-15,0 0 0,1 0 16,20-21 0,-42 0-16,21 21 0,-21-21 0</inkml:trace>
  <inkml:trace contextRef="#ctx0" brushRef="#br0" timeOffset="174875.38">9250 5292 0,'0'21'0,"21"-21"16,-21 21-16,21-21 0,0 0 31,0 0-31,1 0 0,-1 0 16,0 0-16,-21-21 0,21 21 0,0-21 15,0 0-15,-21-1 16,0 1-16,0 0 16,0 0-16,-21 21 0,0 0 15,0 0-15,0 0 16,0 0-16,-1 0 0,1 0 0,-42 21 16,42 0-16,-1-21 15,1 21-15,0 1 0,21-1 0,0 0 16,0 0-16,0 0 0,0 0 0,0 22 15,0-22-15,21 0 16,0 0-16,1-21 0,-1 0 16,0 0-16,0 0 0,0 0 0,0 0 15,22 0-15,-1 0 16,0-21-16</inkml:trace>
  <inkml:trace contextRef="#ctx0" brushRef="#br0" timeOffset="175279.94">10181 5080 0,'0'-21'0,"0"0"31,-21 21-31,0 0 0,0 0 0,-1 0 16,-20 0-16,21 21 0,-21-21 15,20 21-15,-20 0 0,0 0 0,-22 43 16,22-43-16,0 43 15,20-43-15,1 0 0,0 0 0,21 0 16,0 0-16,0 1 16,0-1-16,21-21 0,0 0 15,43 0-15,-43 0 0,21 0 16,-20 0-16,20 0 0,0-21 16,1-1-16,20 1 15,-21 0-15,1-21 0,-22 42 16,0-21-16,0-1 0,-21 1 0,0 0 15,21 0 1,-21 42 0,0 0-1,0 0-15,0 1 0,0 20 16,0-21-16,-21 0 16,21 22-16,-21-1 0,21 0 0,0 1 15,0-1-15,-21 0 0</inkml:trace>
  <inkml:trace contextRef="#ctx0" brushRef="#br0" timeOffset="175527.8">10181 6011 0,'0'149'31,"0"-128"-31,0 21 0,-21 0 16,21 1-16,-21-22 0,0 21 0,-1-21 15,1 1-15,0 20 0,0-42 0,-43 21 16,22-21 0,21 0-16,-21 0 0,20 0 15,-20-21-15,0 0 0,-1 0 0,22-22 0,-21 22 16,-22-64-1,1-42-15,42 85 16,21 0-16,-21-22 0,21 22 0,0 0 16,0-1-16,0 22 0,0-21 15,21 21-15,21-22 0,-21 22 16,22 0-16,-1 0 0,0-22 0,64 1 16,-64 21-16,22 0 0,42-22 15</inkml:trace>
  <inkml:trace contextRef="#ctx0" brushRef="#br0" timeOffset="176185.25">10731 5207 0,'0'-21'0,"0"42"0,0-63 0,0 21 16,0-1-16,0 1 0,-21 0 16,0 21-16,0-21 0,0 21 0,0 0 15,-1 0-15,1 0 0,0 0 16,0 0-16,-43 42 15,22-21-15,0 22 16,21-1-16,-1-21 0,22 0 0,0 22 16,-21-22-16,21 0 0,0 0 15,0 0-15,0 1 0,21-1 16,1-21-16,-1 0 0,0 0 16,0 0-16,21 0 0,-20 0 15,20-21-15,0-1 0,-21 1 16,1 21-16,41-42 15,-63 21-15,21 21 0,0-21 16,1-1-16,-22 1 0,21 0 16,-21 42 15,0 0-31,0 1 0,0-1 16,0 21-16,0-21 0,0 22 15,0-22-15,0 21 0,0 64 16,-21 0-16,21-64 15,0 22-15,0-22 0,0 21 0,0-20 16,0 20-16,0 43 0,-22-64 16,22 22-16,-63 84 15,21-21 1,20-85-16,1 1 0,21-22 16,-21 21-16,0-21 0,0 1 0,0-22 15,-1 0-15,1 0 0,0-22 16,-21-41-1,42 42-15,0-22 0,-21-41 16,21 41-16,0 1 16,0 0-16,0-22 0,0 22 0,0-22 15,42-168 1,-21 168-16,0 22 0,0-1 16,22-20-16,-22 42 0,0 0 15,0-1-15,-21 1 0,21 21 0,1-21 16,-1 0-1</inkml:trace>
  <inkml:trace contextRef="#ctx0" brushRef="#br0" timeOffset="177052.72">10964 5122 0,'0'-21'16,"0"42"-16,0-63 0,0 21 0,0 0 15,0 0 1,21 21-16,1 0 15,-1 0-15,0 0 0,0 0 16,0 21-16,0 0 16,1 0-16,-1 0 0,0 22 0,-21-22 15,0 0-15,21 21 0,-21-21 16,0 22-16,0-22 0,0 0 0,0 64 31,-21-85-31,0 0 0,21 21 16,-21-21-16,-1 0 0,22-21 15,0 0-15,0-1 16,0 1-16,0 0 16,0 0-16,22 0 0,-1 0 0,-21-1 15,21 1-15,0 0 0,0-21 0,0 21 16,1-1-16,20-20 16,-21 21-16,21 0 0,1-22 15,-22 43-15,0 0 0,0 0 16,0 0-16,-21 22 15</inkml:trace>
  <inkml:trace contextRef="#ctx0" brushRef="#br0" timeOffset="179027.54">11472 5292 0,'0'0'0,"21"0"31,1 0-31,-1 0 0,0 0 16,0-21-16,0-1 0,0 22 15,1-21-15,-1 0 0,0 0 0,0 0 16,0 0-16,-21-1 0,0 1 16,0-21-16,0 21 15,0 0-15,-21 21 16,0 0-16,0 0 0,0 21 16,-1 0-16,1 0 0,0 0 15,0 0-15,21 1 0,-21 20 16,21-21-16,-21 0 0,21 0 0,0 22 15,0-22-15,0 0 0,0 0 0,0 0 16,0 1-16,21-22 16,0 0-16,0 0 15,0 0-15,0 0 0,1 0 0,-1-22 16,0 22-16,21-21 0,-21 0 16,22 21-16,-22-21 0,21 0 15,1 0-15,-22-22 0,21 22 16,22-42-16,-43 41 0,0 1 15,0-21-15,21 0 0,-42 20 16,22 22-16,-22 22 31,-22-1-31,22 0 0,0 0 16,0 0-16,0 0 0,0 22 16,0-22-16,0 0 0,0 0 0,22 22 15,-1-22 1,-21 0-16,21 0 0,0-21 15,-21 21-15,-21-21 32,0 0-32,0 0 15,-22-21-15,22 0 0,0 21 16,-21-21-16,20 21 0,1 0 16,21-21-16,-42 21 15,21 0-15,21 21 31,0 0-31,21-21 16,42 21 0,-41-21-16,-1 21 0,0-21 0,21 0 15,-21 0-15,106-21 16,-84 21 0,-22-21-16,21 0 0,1 21 0,-22-21 15,21-1-15,-21 1 0,0 0 0,1 0 16,-1 0-16,-21 0 0,21-22 15,-21 1-15,0-43 16,0 64-16,-21 21 16,0 0-1,21 21-15,-22 0 0,22 1 0,0 20 16,0-21-16,0 0 16,0 22-16,0-22 0,0 0 0,0 0 15,0 0-15,0 22 16,0-22-16,0 0 0,0 0 15,-21-21 17,0 0-32,0 0 15,0 0 1,21-21-16,-21 21 0,42 0 47,0 0-47,0 0 15,0 0-15,0 0 16,1-21-16,-1 21 0,0 0 16,0-21-16,21-1 0,-20 22 0,-1-21 15,0 21-15,21-21 0,-21 0 16,22 0-16,20-22 0,22-20 16,-64 21-16,0 20 15,0 22-15,-21-21 0,22 0 16,-22 42-1,0 0 1,-22-21-16,1 43 0,21-22 16,-21 0-16,0 0 0,21 43 15,-21-43-15,21 0 0,0 0 16,0 0-16,0 1 0,0 20 16,0-21-16,21-21 15,0 0-15,0 0 16,0 0-16,1 0 0,-1 0 0,21-21 15,-21 21-15,22-21 0,-22 0 0,21-1 16,0 1-16,-20 0 0,20 0 16,-21 0-16,0 0 0,0-1 0,1 1 15,-1 0-15,-21 0 0,0 0 16,0 42 0,-21 0-1,21 0-15,0 0 16,0 1-16,-22-1 0,22 0 15,0 0-15,0 0 0,0 0 16,0 1 0,22-22-1,-1 0 1,0 0-16,-21-22 0,21 1 16,-21 0-16,0 0 0,0 0 15,0 0-15,0-1 16,0 1-16,0 0 0,0 0 0,-21 0 15,21 0-15,0-1 0,-21 1 16,0 0-16,21 0 0,-22 21 0,22-21 16,0 0-16,0-1 15,0 1 1,22 21-16,-1-21 0,0 21 16,42 0-16,-41-21 0,-1 21 15,0 0-15,0 0 0,21 0 16,-20 0-16,-1 21 0,42 21 15,-20 1-15,-22-22 0,0 21 16,-21-21-16,0 22 0,0-22 16,0 0-16,0 21 0,0 1 15,0-1-15,0-21 16,-21 0-16,0 1 0,-1-22 47,22-22-32,0 1-15,0 0 0,0 0 16,22-43-16,-1 1 16,0 21-16,0-1 0,21-41 15,1 41-15,-22 1 16,21 0-16,1 20 0,-1 1 0,0-21 16,1 42-16,-1-21 0,-21 21 15,21 0-15,-20 0 0,-1 0 16,0 21-16,-21 0 0,0 21 0,0-20 15,0 20-15,0 0 0,-21 64 16,-22 0-16,22-64 16,0-21-16,0 22 0,0-1 0,0-21 15,21 0-15,0 1 0,-22-1 16,22 0-16,-21-21 16,0 0-16,0-21 15</inkml:trace>
  <inkml:trace contextRef="#ctx0" brushRef="#br0" timeOffset="179156.47">13166 4614 0,'0'0'0,"-22"0"0</inkml:trace>
  <inkml:trace contextRef="#ctx0" brushRef="#br0" timeOffset="179229.43">13187 4572 0,'0'-21'15</inkml:trace>
  <inkml:trace contextRef="#ctx0" brushRef="#br0" timeOffset="179768.16">15727 4445 0,'-21'-21'0,"42"42"0,-64-63 0,22 42 15,0-21-15,0-1 16,21 1 0,21 21-16,21-42 0,1 42 15,-1 0-15,22 0 16,20 0-16,86 0 15,-86 0-15,1 0 0,21 0 0,-22 0 0,1 0 16,0 0-16,-1 0 0,-20 0 16,-22 0-16,1 0 0,-1 21 0,-21-21 15,-21 21 1,-21-21-16,0 0 16,-22 0-16,22 0 0,-21 0 15</inkml:trace>
  <inkml:trace contextRef="#ctx0" brushRef="#br0" timeOffset="180032.01">16341 4339 0,'0'21'0,"0"1"16,-22-1-16,22 0 0,-21 21 15,21-21-15,0 22 0,-21-1 0,0 0 16,21 1-16,-42 63 15,-1-1-15,22-41 16,0-1-16,-21 64 16,42-84-16,-22-1 0,22-21 15,0 0-15,0 22 0,0-22 16,0 0-16,22-21 31,-1-21-31,0 0 0</inkml:trace>
  <inkml:trace contextRef="#ctx0" brushRef="#br0" timeOffset="180399.79">16531 5017 0,'42'-22'15,"-20"1"1,-1 21-16,0-21 0,0 21 15,0-21-15,64-21 16,-43-1-16,-21 43 16,-21-21-16,0 0 0,0 0 15,0 0-15,-21 21 32,0 0-32,-21 0 0,21 0 0,-1 21 15,1 0-15,-21 0 0,21 21 16,0-20-16,-1-1 0,1 85 15,21-85-15,0 0 0,0 0 16,0 0-16,0 0 0,0 1 16,21-1-16,-21 0 0,22-21 0,20 21 15,-21-21 1,0 0-16,0 0 0,1 0 16,-1 0-16,0-21 0,0 0 0,0 0 15,22 21-15</inkml:trace>
  <inkml:trace contextRef="#ctx0" brushRef="#br0" timeOffset="182220.13">17314 4741 0,'21'0'0,"-42"0"15,42-21-15,-21 0 16,-21 21-16,0 0 0,-42 0 16,20 21-1,22-21-15,-21 21 0,21 1 16,-1-1-16,22 0 0,0 0 15,0 0-15,0 0 16,22 1-16,-1-1 16,21 0-16,-21 0 0,22 0 15,-22 0-15,0 1 0,0-1 16,21 0-16,-20-21 0,-1 21 0,0 0 16,21 22-16,-21-22 15,-21 0-15,0 0 16,-21-21-16,-21 0 15,21 0-15,0 0 0,-22 0 16,1 0-16,0 0 0,-1 0 0,1-21 16,21 21-16,-43-42 15,-20-1 1,84 22-16,0 42 31,21 0-15,-21 1-16,21-22 0,0 21 0,0 0 15,0-21-15,1 21 0,20-21 16,0 21-16,1-21 0,20 0 16,-21 0-16,1 0 15,-1 0-15,0 0 0,1-21 16,20 0-16,-20 0 0,-1 0 16,-21-1-16,0-20 0,0 21 15,22-21-15,-43-1 0,42-63 16,0-63-16,-20 127 15,-1-22-15,-21 1 0,21-1 16,0 22-16,-21-22 0,21 22 0,-21 0 16,0-1-16,21-20 15,-21 42-15,0 42 16,0 0-16,-21 0 16,21 22-16,-21-1 0,0 0 0,0 1 15,0-1-15,-1 21 0,22-20 16,-21 20-16,21-20 0,-21 147 15,21-148-15,0 22 16,0-22-16,0 22 0,0-22 16,21 64-16,22-64 15,-22-21-15,0-21 0,0 22 16,0-22-16,0 0 0,1 0 16,20 0-16,-21 0 0,21-22 15,-20 1-15,41-21 16,22-43-16,-64 64 15,0-21-15,21-22 0,-42 22 16,22 21-16,-22 0 16,0-1-16,0 1 0,0 42 15,-22 1 1,22-1-16,-21 0 0,21 0 16,0 0-16,0 0 0,0 1 15,0-1-15,0 0 0,0 0 0,0 43 16,21-43-1,1-21-15,-1 0 0,0 0 16,0 0-16,0 0 0,0 0 16,22 0-16,-22-21 0,0 21 0,21-43 15,-20 22-15,-1 0 16,0 0-16,0 0 0,-21-22 0,0 22 16,21-64-1,-21 64-15,0 42 31,-21 1-31,21-1 0,0 0 16,-21 0-16,21 0 0,-21 0 16,21 1-16,-21 20 0,21-21 0,0 0 15,0 0-15,0 1 16,-22-22-16,44-22 31,-1 1-15,-21 0-16,21 0 0,21-21 15,-42 20-15,21 1 16,1 0-16,-1-21 0,0 21 16,0-1-16,-21 1 0,21 0 0,0 21 15,1 0 1,-22 21 0,0 0-16,0 1 0,0 20 15,21-21-15,-21 0 0,0 0 0,0 22 16,21-22-16,0 0 0,-21 0 0,21 0 15,-21 1-15,21-22 0,1 21 16,41 0 0,-42-21-16,0 0 0,1 0 0,20 0 15,0 0-15,-21 0 0,22 0 16,-1 0-16,0 0 0,64-64 16,-63 43-16,-1 0 0,-21-21 15,21 21-15,-20-22 0,-1 1 16,0 0-16,-21-1 0,0 1 0,21-22 15,-21 22 1,0 21-16,0 0 0,-21 21 0,0 0 16,0 0-16,-1 0 0,1 0 0,-21 21 15,21 0-15,-22 0 0,22 0 16,-42 43-16,20-22 16,1 22-16,42-43 0,0 0 15,0 0-15,0 0 0,0 1 16,0-1-16,21 0 15,0-21-15,1 0 16,-1 0-16,21 0 0,-21 0 0,0-21 16,1 21-16,20-21 0,0-1 15,22-20-15,-43 42 16,0-21-16,-21 0 0,21 21 16,-21 21-1,0 0-15,-21 0 16,0 0-16,21 22 0,-21-22 0,0 21 15,-1-21-15,1 22 0,0-1 16,0 0-16,21-20 0,0 20 16,-21 21-16,21-20 0,0-1 15,0 0-15,0 22 0,0-22 16,21 1-16,-21-1 0,0 21 0,0-20 16,0 41-16,0-41 0,0 63 15,-21-64-15,0-21 16,-1 21-16,1-20 0,-21-1 15,21 0-15,-106 21 16,21-21-16,64-21 0,20 0 16,-83 0-16</inkml:trace>
  <inkml:trace contextRef="#ctx0" brushRef="#br0" timeOffset="182305.08">18923 6117 0,'21'-63'31,"0"42"-31,0-1 0,1-20 16,-22 21-16,21-21 0,0 20 0,21-62 15</inkml:trace>
  <inkml:trace contextRef="#ctx0" brushRef="#br0" timeOffset="182583.92">19029 4106 0,'0'0'15,"-21"0"-15,-1 0 0,1 0 16,0 0 0,21 22-1,-21-22-15,21 21 0,0 0 16,0 0-1,0 0-15,-21-21 16,21 21-16,-21-21 16</inkml:trace>
  <inkml:trace contextRef="#ctx0" brushRef="#br0" timeOffset="182724.84">17484 4572 0,'0'0'0,"-43"21"0,1-21 0</inkml:trace>
  <inkml:trace contextRef="#ctx0" brushRef="#br0" timeOffset="182849.78">18796 4572 0,'42'0'15</inkml:trace>
  <inkml:trace contextRef="#ctx0" brushRef="#br0" timeOffset="184484.81">17801 4572 0,'0'0'0,"-21"0"0,0 0 0,0 0 16,-1 0-16,1 0 16,0 0-16,0 0 0,-21 0 15,20 0-15,1 0 16,0 0 0,42 0 15,0 0-31,22 0 0,-22 0 15,21 0-15,-21 0 0,22 0 0,-1-21 16,0 21-16,1 0 0,-1 0 16,-21 0-16,22 0 0,-1-21 0,0 21 15,1 0-15,-22 0 0,21 0 16,0 0-16,-20 0 0,-1 0 31,-42 21 32,-1-21-63,1 0 15,21 21-15,-21-21 0</inkml:trace>
  <inkml:trace contextRef="#ctx0" brushRef="#br0" timeOffset="186465.7">1333 7154 0,'0'0'0,"-21"0"16,0 0-16,0 0 16,0 0-1,0-21 1,21 0 15,-22 21-15,22-21-16,0 0 15,0 0 1,0-1-16,22 22 16,-22-21-16,21 21 15,0 0-15,0 0 0,0 0 16,0 0-16,1 0 15,-1 0-15,0 21 0,0 1 16,0-1-16,0 0 0,-21 0 16,0 21-16,22-20 0,-22 20 15,0 43-15,-22 42 16,1-85-16,0 0 16,0 1-16,-21-22 0,20 21 15,-20 0-15,0-20 0,-1 20 0,1-21 16,-106 43-1,63-64 1,64 21-16,-42-21 0,41 0 0,1 0 16,0-21-16,0-1 0,21 1 15,-21 0-15,21-42 16,0 41-16,0-20 16,0 21-16,0-21 0,42-22 15,-21 43-15,-21-21 0,21 20 16,1 22-16,-1-21 0,-21 0 0,42 21 15,-21 0-15,0 21 16,-21 0-16,22 1 0,-1-1 0,0 21 16,0 0-16,-21 1 15,21-1-15,0-21 0,-21 22 16,22-22-16,-22 0 0,0 0 16,21 21-1,21 1-15,-42-22 0,21-21 16,0 0-1,1 0 1,-1 0-16,0 0 16,-21-21-16,21 21 0</inkml:trace>
  <inkml:trace contextRef="#ctx0" brushRef="#br0" timeOffset="186775.52">1693 7641 0,'0'0'0,"0"21"0,0 1 31,21-22-31,1 0 0,-1 0 16,0 0 0,0-22-16,-21 1 0,0 0 15,0 0-15,0 0 16,-21 0-1,0 21 1,0 0 0,-1 21-16,1-21 15,21 21-15,0 0 16</inkml:trace>
  <inkml:trace contextRef="#ctx0" brushRef="#br0" timeOffset="187904.97">3387 7620 0,'0'0'0,"0"21"0,0-42 47,0 0-32,0 0-15,0 0 16,0-1-16,0 1 0,0-21 16,0 0-16,0-1 15,0 22-15,-43-21 16,22 21-16,-21-1 0,21 22 0,-1-21 15,1 21-15,-21 0 0,21 0 16,0 0-16,-22 0 0,-20 21 16,42 1-16,-22 20 0,-20 0 15,42 1-15,-1-22 0,1 21 16,0-21-16,21 22 0,0-1 16,0 21-16,0-41 0,0 41 15,0-42-15,21 0 16,0 1-16,1-22 0,-1 21 15,0-21-15,64 0 16,-43 0-16,0 0 16,-21 0-16,22-21 0,-1-1 0,-21 1 15,22 0-15,41-42 16,-41 41-16,41-62 16,-41 41-16,-1 1 0,-21-21 0,0 20 15,22-20-15,-43 20 0,21 1 0,0-64 16,-21 22-1,0 62-15,0-20 0,0 21 0,0 0 16,0 0-16,-21 21 16,0 0-16,21 21 15,0 0-15,-22 21 0,1 43 16,21-43-16,0 22 0,0-22 16,0 22-16,0-1 0,0-21 15,0 64-15,0-63 0,0-1 16,0 64-1,43-43-15,-22-42 16,0-21-16,0 0 0,0 0 16,0 0-16,1 0 0,20 0 15,21-63 1,-41 42-16,-1 0 0,21-22 16,-42 22-16,0 0 0,21 0 15,-21 0-15,0-1 0,-21 44 31,21-1-15,-21 0-16,21 0 0,-21 0 0,21 0 16,0 1-16,0 20 15,0-21-15,0 0 32,0-42-17</inkml:trace>
  <inkml:trace contextRef="#ctx0" brushRef="#br0" timeOffset="188075.87">4064 7345 0,'0'-21'0,"0"42"0,0-63 16,-21 42-1,42 0 32,0 21-47</inkml:trace>
  <inkml:trace contextRef="#ctx0" brushRef="#br0" timeOffset="190607.84">4191 7705 0,'0'0'16,"42"-21"15,-21 21-31,1-22 16,20 1-16,43 0 16,-43 0-16,21 0 0,-20-22 15,20 22-15,1 0 0,-22-21 0,22 21 16,20-64-16,22-21 15,-85 85-15,0-21 0,-21 20 16,22 1-16,-22 0 0,0 0 16,0 0-16,0 0 0,-22 21 0,-41-22 15,21 22 1,20 0-16,1 22 0,0-22 16,0 21-16,0 21 0,0-21 0,-22 106 31,1 43-31,21-107 15,21-21-15,-43 85 0,22-63 16,0-1-16,0 1 0,21-1 16,-21 1-16,0 169 15,-43-22-15,43-126 16,0-21-16,21 20 16,-21-20-16,-1-1 0,22 1 0,-21 84 15,21-106-15,0-21 16,0 22-16,21-22 15,1-21-15,-1 0 0,21 0 0,64-106 16,-64 64 0,-21-1-16,22 1 0,-22 0 15,21-1-15,1-20 0,-22 21 0,0-22 16,0 22-16,0-22 0,-21 1 0,0-1 16,0-63-1,0 64-15,-84-107 0,62 128 16,-20 0-16,21-1 0,-21 1 0,20 21 15,-41-43 1,42 64-16,21-21 0,21 21 31,0-21-31,21 21 0,-20-21 0,20 21 16,0-21-16,1 21 0,105-64 16,-106 43-1,0 0-15,22-21 0,-22 20 0,22-20 16,-22 0-16,22-1 0,41-41 15,-62 41-15,-22 1 0,42-85 16,-63 64 0,0 41-16,0 1 0,-21 0 15,0 21 1,0 0-16,0 21 16,21 22-16,-43 41 15,43-41-15,-21-1 16,21 85-16,-21-85 0,0 22 15,0-1-15,0 149 16,-43 105 0,22-168-16,42-65 15,-21 1-15,-1 0 16,1-22-16,21 22 0,-42 63 0,21-63 16,21-22-16,0 1 0,-43 126 15,43-148 1,0 1-16,0-22 0,0 21 0,0-21 15,0 1-15,22-22 0,-1 0 16,0 0-16,21-22 0,-21 1 0,43-42 16,21-22-1,-43 22-15,0 20 0,1-20 16,-1-1-16,0 1 0,-21-1 0,22 1 16,-22-22-16,0 22 0,0-1 15,-21 1-15,0-1 0,0 1 0,0-1 16,-63-42-16,42 64 0,-1-22 15,-41 1-15,21 21 16,20 20-16,-20 1 0,0 0 16,-1 0-16,43 0 31,22 21-15,-1-21-1,21 21-15,-21-22 0,0 1 16,22 21-16,-22-21 0,21 0 0,64-43 15,-42 1 1,-43 21-16,21 20 0,-21 1 16,0 0-16,1 0 0,-1 0 15,-21 0-15,21-1 0,-21 1 0,0 0 16,-21 21 0,0 0-1,-1 0-15,22 21 0,-21-21 16,21 21-16,-21 1 15,0 41-15,21-42 16,0 0-16,0 1 0,0-1 0,0 0 16,0 21-16,0-21 15,0 1-15,21-22 0,0 21 16,22-21 0,-22 0-16,21 0 0,-21 0 15,0 0-15,1-21 0,20-1 0,-21 22 16,0-21-16,0 0 0,1 0 0,20 0 15,21-43 1,-63 43-16,0 0 16,22 21-16,-22-21 15,0 42 1,0 0 0,0 0-16,0 0 0,0 1 15,0-1-15,0 0 0,0 0 16,0 0-16,0 0 0,21 1 15,0-22 1,0 0-16,0 0 16,0 0-16,1 0 0,-1-22 15,0 1-15,0 21 0,0-21 16,0 0-16,22 0 16,-22 0-16,0-1 0,0-20 15,-21 21-15,0 0 0,0 0 16,0-1-16,0 1 0,-21 21 15,0 0 1,0 0-16,0 0 0,-1 21 16,1 1-16,0-1 0,21 0 0,-42 42 15,21-41 1,21 41-16,0-42 0,0 22 16,0-22-16,0 0 0,0 0 15,63 0 1,-42-21-16,0 0 15,22 0-15,-22 0 0,0 0 0,21 0 16,-20 0-16,20-21 0,0 0 0,1 21 16,-1-21-16,43-22 15,-43 1-15,21 0 16,-20 21-16,-22-22 0,0 22 0,0 0 16,0 0-16,-21 0 0,-21 42 31,0 0-31,21 0 15,-21 0-15,0 0 0,21 1 16,-21-1-16,21 0 0,0 0 16,-22 43-16,1-43 15,42-21 17,1 0-17,-22-21-15,21-1 0,0 1 0,0 0 16,0 0-16,-21 0 15,21 0-15,22-43 16,-1 43-16,-21 21 31,-21 21-31,0 0 0,0 0 16,0 1-16,0-1 16,0 0-16,0 21 15,21-21-15,-21 1 0,43 20 16,-22-42-16,-21 21 0,42-21 15,-21 0-15,22 0 0,-22 0 16,21 0-16,1 0 0,20-21 16,-42 0-16,0 0 15,22-1-15,-22 1 0,0 0 0,0-21 16,0 21-16,1-22 0,-1 1 16,0-22-16,21-84 15,-21 106-15,1-22 0,-1 22 0,-21 21 16,0-43-16,0 43 15,0-21-15,-21 63 16,-1 0 0,1 0-16,0 1 0,0-1 0,0 21 15,0 0-15,21 22 0,-22-22 16,1 1-16,0 20 0,21-21 0,0 1 16,0-1-16,-21 106 15,21-105 1,0-22-16,21 0 0,-21 0 15,21-21-15,0 0 0,1 0 0,62 0 16,-63 0-16,1 0 16,-1-21-16,0 0 15,21-22-15,-21 22 0</inkml:trace>
  <inkml:trace contextRef="#ctx0" brushRef="#br0" timeOffset="190792.73">7705 7366 0,'0'21'0,"0"-42"0,-22 42 0,22 0 16,43-21-1,-22 0 1,0 0-16,0 0 0,43 0 16,-22 0-16,-21-21 0,22 21 0,-22-21 15,21 21-15,-21-21 0,43-21 16</inkml:trace>
  <inkml:trace contextRef="#ctx0" brushRef="#br0" timeOffset="191404.38">9758 6985 0,'21'0'0,"-42"0"16,42-21-16,-21 0 0,0 0 15,0 42 17,0 0-32,-21 0 15,0 0-15,21 22 0,-22-1 0,1 64 16,0-64-16,21 22 15,-21-22-15,21 21 0,-21 22 16,21-43-16,-21 1 0,21 63 16,0-64-1,0-21 1,0-42 0,0 0-1,0 0-15</inkml:trace>
  <inkml:trace contextRef="#ctx0" brushRef="#br0" timeOffset="191904.1">9631 7091 0,'0'0'16,"0"-42"-16,0 20 0,0 1 0,0-21 16,0 21-16,0-22 0,0 22 0,42-21 15,0-22 1,-20 43-16,20 0 0,-21 0 0,21 21 15,1 0-15,-1 0 0,43 0 16,-43 21-16,22 21 16,-22-20-16,-21-1 0,0 21 15,0-21-15,1 22 0,-22-1 0,0-21 16,0 21-16,0 1 0,-22-22 16,1 21-16,-63 22 15,41-43-15,-63 42 0,64-41 0,-21-1 16,20-21-16,1 21 0,0-21 15,-22 0-15,43 0 0,0 0 16,21-21-16,-21 21 16,21-43-1,21 43 1,0 0 0,-21 22-16,21-1 0,21 42 15,1-20 1,-22-22-16,0 0 0,0 0 15,0 0-15,1 0 0,-1 1 0,0-1 16,0-21-16,0 21 0,0-21 0,22 21 16,-22-21-1,0 0-15,0 0 0,0 0 16,1 0-16,-1 0 16,0 0-16,-21-21 0,21 0 15</inkml:trace>
  <inkml:trace contextRef="#ctx0" brushRef="#br0" timeOffset="192289.89">10266 7408 0,'-21'0'16,"42"0"15,0 0-16,0 0-15,21 0 0,-20-21 16,-1 21-16,0 0 0,0-42 16,0 42-16,0-21 15,-21 0-15,0-1 0,0 1 16,-21 21 0,0 0-16,0 0 15,0 0-15,0 0 0,-1 0 0,1 21 16,0 1-16,0-1 0,0 21 15,21-21-15,0 22 16,0 41-16,0-63 0,0 1 16,0-1-16,21 0 15,-21 0-15,21-21 0,0 0 16,22 21 0,-22-21-16,0 0 0,0 0 15,0-21-15,0 0 0,-21 0 0,43-22 16</inkml:trace>
  <inkml:trace contextRef="#ctx0" brushRef="#br0" timeOffset="192586.72">11070 6837 0,'0'0'16,"0"-21"-16,0 0 0,0-1 0,0 1 15,-21 21 1,0 21-1,0 1-15,21-1 0,-22 0 16,1 21-16,21 1 0,-21-22 0,0 21 16,0 0-16,0 1 0,21-1 15,-22 22-15,-41 105 16,42-84 0,0-64-16,21 21 0,0-21 0,0 0 15,0 1-15,0-1 0,21-21 16,0 0-16,0 0 0,0 0 15,22 0-15,-22-21 16,0-1-16,0 1 0,21-21 16</inkml:trace>
  <inkml:trace contextRef="#ctx0" brushRef="#br0" timeOffset="192785.51">10753 7176 0,'-22'0'0,"44"0"0,-65 0 15,43 21 1,0 0 0,21-21-16,1 0 15,20 0-15,-21 0 16,21 0-16,-20 0 0,20 0 0,0 0 16,-21 0-16,22 0 0,-22-21 0,0 21 15,0-21-15,22 21 16</inkml:trace>
  <inkml:trace contextRef="#ctx0" brushRef="#br0" timeOffset="193157.44">11176 7281 0,'0'22'0,"0"-44"0,0 65 16,0-22-1,21-21 1,0 0-16,0 0 0,1 0 15,20 0-15,-21-21 16,0 0-16,0 21 0,1-22 0,-1 22 16,0-21-16,21-42 15,-42 42-15,0-1 16,0 1-16,0 0 16,-21 21-16,0 0 0,0 0 0,0 0 0,-1 0 15,1 0-15,0 0 0,0 21 16,0 0-16,21 1 0,-21-1 0,-1 0 15,1 0-15,21 21 0,0-20 16,0 20-16,-21-21 0,21 0 16,0 43-16,0-43 0,0 0 15,0 0-15,0 0 0,21-21 16,0 0-16,1 0 16,-1 0-16,0 0 0,0 0 15,0-21-15,22 21 0,-22-21 0</inkml:trace>
  <inkml:trace contextRef="#ctx0" brushRef="#br0" timeOffset="193548.21">12044 7091 0,'-85'0'16,"43"0"-1,21 0-15,-22 0 0,-20 0 16,42 21-16,-43 21 15,43-42-15,0 22 0,21-1 0,0 0 16,0 0-16,0 0 0,0 0 16,0 1-16,21-1 15,0 0-15,21-21 0,-20 0 0,-1 21 16,0-21-16,21 21 0,-21-21 0,1 21 16,-1-21-16,0 22 0,21-1 15,-42 0 1,0 0-16,0 0 0,-21 0 15,0-21 1,0 0-16,0 22 0,-43-22 16,-21 0-16,64 0 15,0 0-15,-21 0 0,21 0 16,-1 0-16,1 0 16,0 0-16,21-43 15,0 22-15,0 0 16,21 0-16,0 21 0,1-21 0</inkml:trace>
  <inkml:trace contextRef="#ctx0" brushRef="#br0" timeOffset="194508.34">12467 6646 0,'0'-21'0,"0"42"0,0-63 0,0 21 15,0 0-15,-21 21 16,0 0-16,0 21 16,-1 21-16,22-21 0,0 22 15,-21-22-15,0 21 0,0 1 16,21-1-16,0 0 0,-42 43 16,20-22-16,1 22 15,21-21-15,-21 20 16,21-41-16,0-1 0,0 0 15,0 1-15,0-22 0,0 21 0,0-21 0,42 22 16,-20-22 0,-1-21-16,0 0 0,0 0 0,0 0 15,0 0-15,1 0 0,-1 0 0,63-43 16,-62 22 0,-1 0-16,0 0 0,-21 0 15,21-22-15,-21 22 0,21 0 0,-21 0 16,0-21-16,0-1 0,0 22 15,-21 42 17,21 0-32,-21 1 0,21-1 15,0 0-15,0 0 0,0 0 16,0 0-16,0 22 0,0-22 0,0 0 16,0 0-16,0 0 0,21 1 15,0-22 1,0 0-16,1 0 0,-1 0 15,21 0-15,-21 0 0,0-22 16,1 22-16,62-63 16,-63 42-16,1 0 0,-1-22 15,-21 22-15,0 0 0,0 0 0,21 0 16,-21-1-16,0 1 0,0 0 16,-21 21-1,0 21-15,21 0 16,-22 1-16,1-1 0,21 0 15,-21 21-15,21 1 16,0-22-16,0 0 0,0 0 16,0 0-16,0 0 15,0-42 17,0 0-17,0 0-15,0 0 0,0-22 16,21 22-16,0 0 0,1-21 0,-1 21 15,0-22-15,0 22 0,0-21 16,0 21-16,1-1 0,20 1 0,43-21 16,-43 42-1,-21 0-15,0 0 0,0 0 16,1 21-16,-1 0 0,0 22 0,0-22 16,0 42-16,0 64 15,-21-106 1,0 22-16,0-22 0,0 21 0,0-21 15,-21 1-15,0 20 16,0-21-16,21-42 47,0 0-47,21 0 0,0-1 16</inkml:trace>
  <inkml:trace contextRef="#ctx0" brushRef="#br0" timeOffset="195141.05">13843 7218 0,'0'-21'0,"0"42"0,21-42 15,-21 0-15,0-1 16,0 1-16,0 0 0,-21 21 16,0 0-16,0 0 0,-22 0 15,22 0 1,0 21-16,0 0 0,0 1 0,-1-1 15,1 0-15,-21 42 0,42-41 16,-21 20-16,21-21 0,-21 0 16,21 0-16,0 1 0,0-1 0,0 0 15,0 0-15,21 0 16,21-21 0,-21 0-16,0 0 0,1 0 15,-1-21-15,-21 0 0,63-21 16,-42-22-1,1 43-15,-22 0 0,21-22 16,0 22-16,-21 0 16,0 42 15,0 0-31,0 1 0,0-1 16,-21 0-16,0 0 0,21 0 0,-22 22 15,1-1-15,0-21 0,0 21 0,0 1 16,21-1-16,-21 0 15,-1 1-15,22-1 0,0 0 0,-21 22 16,0 84-16,0-84 16,21-22-16,-21 21 0,21 64 15,-21 85 1,-1-127 0,1-43-16,21 0 0,-63 22 0,42-43 15,-1 21-15,-20-42 0,21 22 16,-21-1-16,20-21 0,-20 0 0,21 0 15,-21 0-15,-43-21 16,64 21-16,0-22 0,-1 1 16,1 0-16,0 0 0,0 21 15,0-21-15,21 0 0,0-22 16,0 22-16,0 0 0,0 0 0,0-22 16,21 22-16,0-21 0</inkml:trace>
  <inkml:trace contextRef="#ctx0" brushRef="#br0" timeOffset="195391.91">13039 6625 0,'-22'-21'15,"1"0"1,21 0 0,-21 42 31,0-21-47,0 0 0</inkml:trace>
  <inkml:trace contextRef="#ctx0" brushRef="#br0" timeOffset="195592.79">12023 6816 0,'0'21'0,"0"0"15,21-21-15,0 0 0,21 0 16,1 0-1,-1 0-15,-21 0 0,0 0 0,22 0 16,-22-21-16,0 21 0,21-21 0,-21 0 16,1 21-16</inkml:trace>
  <inkml:trace contextRef="#ctx0" brushRef="#br0" timeOffset="196393.05">15134 7281 0,'0'0'0,"0"-21"16,21 0-16,-21 0 0,21 21 15,1-21-15,-22 0 0,21 21 16,0-22-16,21-41 16,-42 42-16,21-22 15,-21 22-15,0 0 0,0 0 0,0-21 16,0 20-16,-21 1 0,-42-21 15,-43 42 1,64 0-16,-1 0 16,1 0-16,0 21 0,20 0 0,-20 0 15,21 1-15,-21-1 0,20 21 0,1-21 16,21 43-16,0-1 16,0-20-16,0-22 0,0 0 15,0 0-15,21 0 0,1-21 16,-1 21-16,0-21 0,0 0 0,21 0 15,-20 0-15,83-21 16,-41 0-16,-43 0 16,0 0-16,22 0 0,-22 21 15,-21-22-15,21-20 0,0 21 16,-21 0-16,0 0 0,0-1 16,0 1-16,0 0 0,0 42 31,0 0-16,0 1-15,0-1 0,0 21 0,0 22 16,21-43-16,0 42 16,-21-42-16,22 1 0,-22-1 15,21 0-15,0 0 0,0-21 0,-21 21 16,21-21-16,0 0 0,1 0 0,-1 0 16,0 0-16,0 0 0</inkml:trace>
  <inkml:trace contextRef="#ctx0" brushRef="#br0" timeOffset="196851.79">15769 7049 0,'0'0'0,"0"-22"0,0 1 0,0 0 15,0 0-15,0 42 32,0 0-32,0 0 15,0 1-15,0-1 0,0 0 16,0 0-16,0 0 0,0 0 0,-21 22 15,21-22-15,0 0 0,0 0 0,0 0 16,-21-21-16,21 22 0,-21-1 16,-1-21-1,22-21 1,0-1 0,0 1-16,0 0 0,0 0 0,0 0 15,0 0-15,43-22 16,-22 22-16,21-42 0,-21 41 15,22 1-15,-22 0 0,21 0 0,-21 0 16,22 21-16,41 0 16,-41 0-16,-22 0 0,21 0 15,-21 21-15,22 0 0,-22 0 0,-21 0 16,0 1-16,21-1 0,-21 0 0,0 0 16,0 0-16,0 22 0,-21-1 15,0-21-15,0 0 16,21 0-16,-22 1 0,1-22 15,42-22 17,1 22-17,-1-21-15</inkml:trace>
  <inkml:trace contextRef="#ctx0" brushRef="#br0" timeOffset="197406.43">16891 7027 0,'0'0'0,"0"-21"0,0 0 16,0 0-16,-21 0 15,0 0-15,-1 21 16,1 0-16,0 0 0,-21 0 16,-1 0-1,22 21-15,0 0 0,-21 0 16,21 0-16,-1 0 0,1 1 0,0 20 15,0-21-15,0 0 0,21 22 16,0-22-16,0 0 0,0 21 0,0-21 16,0 1-16,0-1 0,0 0 15,21 0-15,0-21 16,0 0-16,22 0 0,-1-42 16,0 42-16,-21-21 0,1-1 15,-1-20-15,21 21 0,-21-21 16,0 20-16,1-20 0,-1 0 0,21 21 15,0-85 1,22-42-16,-43 84 16,21 22-16,1-64 0,-43 64 0,0-1 15,21 1-15,-21 21 16,-42 42 0,20 0-16,1 0 0,0 22 15,0-1-15,0 21 0,0-20 0,-22 63 16,43 42-1,0-106-15,0 0 0,0 1 16,0-1-16,0-21 0,0 22 0,64 41 16,-43-41-1,0-43-15,0 21 0,22-21 16,-22 0-16,0 0 16,0-21-16,0-1 0,0 1 0,-21 0 15,22 0-15</inkml:trace>
  <inkml:trace contextRef="#ctx0" brushRef="#br0" timeOffset="197928.36">18648 6710 0,'0'0'0,"0"-42"0,21-1 0,-21 1 15,21 0-15,-21-1 0,0 1 16,21 21-16,-21-22 0,0 1 0,0 21 16,0 0-16,0 0 0,0-1 15,0 44 1,0-1-16,0 0 0,-21 21 15,21 1-15,-21 20 0,21 1 0,-21-22 16,0 21-16,-1 64 16,1-84-16,21 20 0,-21-20 0,21-1 15,0 0-15,-21 1 0,0-22 16,21 21-16,-21-21 0,21 0 0,0 1 16,0-1-16,0 0 0,0-42 46,0 0-46</inkml:trace>
  <inkml:trace contextRef="#ctx0" brushRef="#br0" timeOffset="198405.62">18500 6625 0,'0'-21'16,"0"42"-16,0-84 0,0 20 0,0 1 0,21 0 15,-21 21-15,21-22 0,0 22 16,-21 0-16,42-43 15,-20 43-15,20 0 0,-21 0 0,43 0 16,-22 0-16,0 21 0,43 0 16,-64 0-16,64 42 15,-43-21-15,-21 0 0,22 22 16,-22-1-16,0 0 0,-21 22 16,0 63-1,-85 0-15,43-85 16,0-21-16,-1 0 0,1 1 0,0-1 15,-43 0-15,43-21 0,-1 21 16,22-21-16,-21 0 0,21 0 16,-43-21-1,64-21 1,0 20-16,21 22 16,0 0-1,1 0-15,-22 22 0,21-1 16,0 21-16,0-21 0,-21 0 0,42 43 15,-20-43-15,-1 0 0,0 22 16,0-22-16,-21 0 0,21 0 16,0 0-16,1 0 0,-1-21 0,0 22 15,21-1 1,-21-21-16,1-21 16,-1 21-1,-21-22-15,42-20 0</inkml:trace>
  <inkml:trace contextRef="#ctx0" brushRef="#br0" timeOffset="198736.73">19410 6900 0,'21'0'0,"21"-21"32,-21 21-32,1 0 0,-1-21 0,0 21 15,0-21-15,0 21 16,0-21-16,1 21 0,-1-21 0,-21-1 15,0 1-15,21 21 0,-21-42 16,-21 42 0,0-21-16,-1 21 0,1 0 15,-21 0-15,21 0 0,-22 21 0,1 0 16,21 0-16,-21 0 0,-1 1 0,22-1 16,0 0-16,0 0 15,-22 64-15,43-64 0,0 42 16,22-41-1,-1-1-15,0 0 0,0-21 0,0 21 16,22-21-16,62 0 16,-62 0-16,-1 0 15,0 0-15,1 0 0,-1-21 0,0 21 16</inkml:trace>
  <inkml:trace contextRef="#ctx0" brushRef="#br0" timeOffset="199383.87">20278 6837 0,'0'0'0,"21"-21"0,0 0 15,-21-1-15,0-20 16,0 21-16,0 0 0,-21 21 16,0 0-16,-1 0 0,1 0 15,-42 0-15,-1 63 16,22-42-16,21 1 0,0-1 16,21 0-16,-22 0 0,1 0 15,21 0-15,-21 1 0,21-1 16,0 0-16,0 21 0,0-21 15,21-21 1,0 0-16,1 0 0,-1 0 0,0 0 16,0 0-16,21 0 0,-20 0 15,20 0-15,0-21 0,-21 0 16,1 21-16,20-42 0,-21 21 16,-21-1-16,21 1 0,0 0 15,-21 0 1,22 0-16,-22 42 31,-22 0-31,1 0 16,0 22-16,21-22 0,-21 0 0,0 21 15,0-21-15,21 22 0,-22-1 16,1 0-16,0 1 0,21 20 0,0-20 16,-21 20-16,21-21 0,-21 22 0,21-22 15,0 22-15,0-1 0,0-20 16,0 20-16,0-21 0,0 22 0,-21-22 15,21 22-15,0 20 16,0-41-16,-22-1 0,1 0 0,0 1 16,21-22-16,-21 0 0,0 0 0,0 0 15,21 1-15,-22-22 16,1 0-16,0 0 0,21-22 16,-21 1-16,0-21 15,0 21-15,21-22 0,-22 1 0,1 0 16,21-1-16,0 1 0,0-106 15,0 42 1,21 64-16,1-22 0,-1 22 0,0 0 16,0-1-16,0 1 0,22 0 15,-22-1-15,21 22 0,0-21 0,1 21 16,-1-22-16,0 22 0,1 0 16,-1 0-16,0 0 0</inkml:trace>
  <inkml:trace contextRef="#ctx0" brushRef="#br0" timeOffset="200037.49">20955 6816 0,'0'0'15,"0"-21"-15,0-1 0,0 1 0,0 0 16,0 0-16,0 0 0,0 0 16,0-1-16,-21 1 0,0 0 15,-1 21-15,1 0 0,0 0 16,-21 21-16,21 0 0,-1 1 15,-20-1-15,21 0 0,-43 42 16,43-41-16,0-1 16,0 21-16,0-21 0,21 0 0,0 43 15,42-43 1,-21-21-16,0 0 16,1 21-16,-1-21 0,21 0 0,-21 0 15,0 0-15,22 0 0,-22-21 0,0 21 16,64-42-1,-64-1-15,0 43 16,-21-21-16,0 0 0,0 0 0,21 21 16,-21 21 15,0 0-31,-21 0 0,21 1 16,-21-1-16,0 21 0,21-21 0,0 22 15,-21-1-15,-1 0 0,1 22 0,0 42 16,21-43-16,0-21 15,-21 22-15,21-22 0,-21 22 0,21-22 16,0 0-16,0 22 0,0-22 0,0 85 16,0-42-1,0-43-15,0 1 0,-21-22 16,21 0-16,0 0 0,-22 0 0,1 0 16,21 1-16,-21-22 0,0 0 15,0 0-15,0 0 16,-1-43-16,22 22 0,0 0 15,-21-43-15,21 22 0,0 21 16,0-21-16,0-1 0,0 1 16,21 0-16,1-1 0,-1-41 15,63-65-15,-62 107 16,20-43-16,-21 64 16,21-21-16,1-22 0,-1 22 15,-21 0-15,22-1 16</inkml:trace>
  <inkml:trace contextRef="#ctx0" brushRef="#br0" timeOffset="200419.59">21230 6879 0,'-21'-21'0,"42"42"0,-42-63 16,0 21-16,21 0 16,0-1-16,0 1 0,0 0 15,0 0-15,0 0 0,0 0 16,21 21-16,0-22 0,0 22 15,0 0-15,1 0 0,-1 0 16,0 0-16,0 0 0,0 22 0,0-1 16,1-21-16,-22 42 0,21-21 15,-21 0-15,21 1 0,-21-1 16,0 21-16,0-21 0,0 0 0,0 1 16,0-1-16,0 0 15,-21 0-15,0-21 0,21 21 0,0-42 47,0 0-47,0 0 16,21 21-16,0-21 0,0-22 15,0 22-15,0 21 0,1-21 16,-22 0-16,21 0 0,0-1 0,21 1 16,1 0-1,-22 21-15,-21-21 0,21 21 16,0 0-16</inkml:trace>
  <inkml:trace contextRef="#ctx0" brushRef="#br0" timeOffset="201395.75">21759 6900 0,'0'0'0,"21"0"16,1 0-16,-1 0 15,0 0-15,0-21 16,0 0-16,0 0 0,1 21 15,-1-21-15,-21 0 16,21-1-16,-21 1 0,21 21 0,-21-42 16,0 21-1,-21 21 1,0 0-16,0 21 0,-1 0 16,1-21-16,0 21 0,0 0 15,0 1-15,0 41 16,-1-42-16,1 22 0,21-22 15,0 0-15,0 0 16,21-21-16,1 0 16,-1 0-16,21 0 15,22 0-15,-43 0 16,0 0-16,21-21 0,-21 21 0,1-21 16,20 0-16,-21-1 0,0 1 0,0 0 15,1 0-15,-1 0 0,-21 0 16,21-1-16,-21 1 15,-21 21 1,0 0 0,21 21-16,0 1 0,0-1 15,0 0-15,0 0 0,0 0 16,0 0-16,0 1 0,0-1 16,0 0-16,0 0 15,0 21 1,0-20-16,0-44 47,-22 22-32,1 0-15,0-21 16,0 21 0,42 0 30,0 0-46,0 0 16,1 0-16,-1 0 16,0 0-16,0 0 0,0-21 0,0 21 15,43-21-15,-22 0 0,-21 0 16,1-1-16,20 1 0,0-21 16,-21 21-16,1-22 0,-1 22 15,-21 0-15,21 0 0,-21 0 16,-21 21 15,21 21-31,0 0 16,-21 0-16,21 0 0,0 1 0,0-1 15,0 21-15,0 0 16,0 1-16,0-22 16,-22 0-16,22 0 0,-21 0 15,0-21-15,0 22 16,0-22-16,-22 0 15,22 0-15,0 0 16,0 0-16,21-22 47,21 22-47,0-21 16,0 0-16,1 21 0,-1-21 15</inkml:trace>
  <inkml:trace contextRef="#ctx0" brushRef="#br0" timeOffset="201640.61">23050 6752 0,'0'0'0,"0"-21"15,-21 21 17,21 21-32,-21-21 15,0 21-15,21 1 0,-21-1 16,21 0-16,-21-21 0,-1 21 0,1 43 15,0-22 1,0-21-16,21 0 16,0 0-16,21-21 31,0 0-31,0 0 16,1 0-16,-1 0 0,-21-21 0</inkml:trace>
  <inkml:trace contextRef="#ctx0" brushRef="#br0" timeOffset="202363.63">23220 6795 0,'-21'0'31,"-1"0"-31,22 21 16,-21-21-16,0 21 0,21 0 0,-21 0 15,21 0-15,-21 1 16,0-1-16,21 0 0,0 0 15,0 0-15,0 0 32,21-21-32,0 0 0,0 0 15,0 0-15,0-21 16,-21 0-16,0 0 16,22 0-16,-22 0 15,21-1-15,-21 1 0,0 0 0,0 0 16,0 0-16,0 0 0,21-1 15,0-20-15,0 42 16,0 0 0,1 0-16,-1 0 15,0 0-15,0 0 0,0 21 16,0-21-16,1 21 0,-22 1 16,21-1-16,-21 0 0,21 0 15,-21 0-15,0 0 0,0 1 16,0-1-16,0 0 15,0 0-15,0 0 0,0 0 16,-21-21-16,0 0 16,-1 0-16,1 0 15,0-21 1,21 0 0,0 0-16,0 0 15,21 0-15,-21-1 0,21 1 0,1 0 16,-1 0-16,0 0 0,0 0 15,21-1-15,-20 1 0,20 0 0,-21 0 16,43 21-16,-43-21 0,0 21 16,21 0-16,-21 0 15,1 0-15,-1 21 0,0-21 0,0 21 0,-21 0 16,0 0-16,0 22 16,-21 20-1,0-42-15,0 1 0,-1-1 16,1 0-16,0 0 0,0-21 15,0 21-15,0 0 0,-1-21 0,-20 22 16,21-1 0,0-21-16,0 0 15,-1 0-15</inkml:trace>
  <inkml:trace contextRef="#ctx0" brushRef="#br0" timeOffset="202680.67">22733 6392 0,'0'-21'0,"-21"0"31,0 21-31,21-21 16,0 42 15,0 0-16,0 0-15</inkml:trace>
  <inkml:trace contextRef="#ctx0" brushRef="#br0" timeOffset="207780.67">2667 9631 0,'0'0'0,"-42"0"0,20 0 0,-20 0 0,21 0 16,0 0-16,-22 0 15,22 0-15,0 0 0,42 0 32,0 0-17,22 0-15,-1 0 0,0 0 0,22 0 16,-22 0-16,22 0 0,-1 0 16,128 0-16,-128 0 15,22 0-15,-22 0 0,1-21 16,-1 21-16,-20 0 0,20 0 0,-20 0 15,-22 0-15,21 0 0,-21 0 16,-42 0 15,0 0-31,-21 0 0,20 0 0,1 0 16,-21 0-16,21 21 0,0-21 16,-22 0-16,22 0 0,0 0 15,0 21-15,-22-21 0</inkml:trace>
  <inkml:trace contextRef="#ctx0" brushRef="#br0" timeOffset="208189.44">3111 9694 0,'0'64'31,"0"-43"-31,-21 0 16,21 0-16,0 1 0,0-1 15,0 0-15,0 0 0,0 21 0,0-20 16,0 20-16,0-21 0,0 21 15,0 43-15,0-43 0,0 1 16,0 20-16,0 22 0,0-43 16,0 1-16,21-1 0,-21 0 15,0 1-15,0-1 0,0-21 0,0 21 16,0-20-16,0-1 16,0 21-16,-42 0 0,21-42 15,0 22-15,0-22 0,-43 0 0,43 0 16,-21 0-16,-43 0 15,43 0-15,-1 0 0,22-22 16,-21 22-16,-1-21 0,1 0 0,21 0 16,-21 0-16,20 0 0,1-1 15,-21-41-15,0 21 16,42-1-16,-22 22 0,22 0 16,0 0-16,0 0 0,0-1 15,22 1-15,-1 21 0,21 0 16,-21 0-16,22 0 0,-22 0 15,0 0-15,21 0 0,1 0 0</inkml:trace>
  <inkml:trace contextRef="#ctx0" brushRef="#br0" timeOffset="208984.98">3598 10308 0,'0'-42'16,"0"84"-16,0-105 0,0 42 0,0-1 16,-21 1-16,0 0 15,0 21-15,0 0 0,-1 0 16,1 0-16,0 0 0,0 0 0,0 21 16,0-21-16,-22 64 15,22-43-15,21 21 16,0 1-16,-21-1 0,21 0 15,-21 1-15,21-1 0,0-21 0,0 21 16,0-20-16,0 20 0,0-21 0,0 0 16,0 0-16,0 1 0,0-1 15,21-21-15,21 0 16,1 0-16,-22 0 16,0-21-16,0 21 0,-21-22 0,21 1 15,0 0-15,1 0 0,-1-21 0,0 20 16,0 1-16,0-63 15,0 62-15,1-41 16,-1 21-16,-21 20 0,21 1 0,-21 0 16,21 21-1,-21 21 1,21 22-16,-21-22 16,0 0-16,0 21 0,0-21 0,21 22 15,1 41 1,-22-20-16,21-43 0,0 0 15,0 0-15,-21 1 0,21-22 16,0 21-16,1-21 16,-1 0-16,0-21 15,-21-1-15,21 1 16,0 0-16,-21-21 16,21-22-16,1 43 15,-22-21-15,0 21 0,0-22 0,0 1 16,0 21-16,0 0 0,0-43 15,0 43 1,0 0-16,0 42 16,0 0-16,21 0 15,-21 0-15,0 1 0,21 20 0,-21-21 16,0 21-16,0-20 0,0 20 16,21 0-16,-21 1 0,21-22 15,-21 0-15,0 0 0,0 0 16,0 0-1,21-21 1,-21-21 0,0 0-16,22 0 15,-22 0-15,0 0 0</inkml:trace>
  <inkml:trace contextRef="#ctx0" brushRef="#br0" timeOffset="209188.87">4297 10224 0,'-21'21'16,"21"0"0,-22 21-16,1-21 0,21 1 15,0 20-15,-21-21 0,0 21 16,21-20-16,-21 20 0,0 43 16,-1-64-16,22 0 0,-21 0 15,21 0-15,0 0 0,0 1 16,21-22-1</inkml:trace>
  <inkml:trace contextRef="#ctx0" brushRef="#br0" timeOffset="209739.55">4974 10308 0,'0'-63'15,"0"126"-15,0-147 0,0 41 16,-42 1 0,42 21-16,-21 21 0,-1-21 0,1 21 15,0 0-15,0 0 0,0 0 16,0 21-16,-1 0 0,1 0 16,-42 43-16,63-22 15,-21 0-15,-1 1 0,1-22 16,0 21-16,21 0 0,0-20 0,-21 41 15,21-42-15,0 0 16,0 1-16,0-1 0,0 0 16,21-21-16,0 21 0,0-21 15,1 0-15,-1 0 0,0-21 16,0 21-16,0-21 0,0 0 16,1-1-16,-1 1 0,21-42 15,22-22 1,-64 43-16,0-1 0,21 22 0,-21 0 15,0-21-15,0 21 0,0-1 16,0 44 15,0-1-31,0 0 0,0 0 0,0 21 16,0 64-16,0-42 16,0-43-16,0 21 15,0-21-15,0 22 0,0-22 0,0 21 16,21-21-16,0-21 0,0 22 15,22-1 1,-1-21-16,-21 0 16,0 0-16,0 0 0,22 0 0,-22-21 15,0 21-15,21-43 0,-20 22 16,-1 0-16</inkml:trace>
  <inkml:trace contextRef="#ctx0" brushRef="#br0" timeOffset="210431.92">2244 11176 0,'0'0'0,"-43"21"0,1-21 15,0 0-15,-1 0 0,1 0 16,21 21-16,-22-21 0,-20 0 0,21 22 15,20-22-15,1 0 0,0 0 16,0 21-16,0-21 0,21 21 16,21-21 15,0 0-31,0 0 0,22 0 16,-22 0-16,21 0 0,22 0 15,-22 0-15,21 0 0,1 0 0,21-21 16,-1 21-16,22-21 0,-21 21 15,21-22-15,-1 22 0,1-21 0,0 0 16,0 21-16,21-21 0,0 21 0,0-21 16,21 21-16,106-43 0,-106 43 15,22-21-15,-1 21 16,339 0-16,-360-21 16,0 21-16,-21 0 0,21 0 0,-21 0 15,-21 0-15,0 0 0,-21 21 16,-1-21-16,1 0 0,-21 0 0,-22 0 15,0 0-15,-21 0 0,22 0 16,-22 0-16,0 0 0,-42 0 109,0 0-109</inkml:trace>
  <inkml:trace contextRef="#ctx0" brushRef="#br0" timeOffset="210605.12">6096 11091 0,'-21'0'31,"0"0"-16,-1 0 17,1 0-17,0 0-15</inkml:trace>
  <inkml:trace contextRef="#ctx0" brushRef="#br0" timeOffset="211756.05">1058 12002 0,'0'-22'16,"0"1"-1,-21 21 17,21 21-32,0 22 15,0-22-15,-21 21 0,21 1 16,0 84-16,0-64 16,0-21-16,0 1 0,0 20 15,0-20-15,-21-1 0,21 0 16,0-21-16,0 22 0,0-22 0,0 21 15,0-21-15,0 1 16,0-1-16,0-42 47,0-1-31,21 1-16</inkml:trace>
  <inkml:trace contextRef="#ctx0" brushRef="#br0" timeOffset="212075.21">1503 12531 0,'0'21'0,"21"-21"16,0 0-1,0 0-15,-21-21 16,21 21-16,1-21 16,-22-1-16,0 1 15,-22 21 1,1 0 0,0 0-16,0 0 15,0 0-15,0 21 16,21 1-1</inkml:trace>
  <inkml:trace contextRef="#ctx0" brushRef="#br0" timeOffset="212989.36">2709 12192 0,'0'0'0,"0"-21"0,0 0 16,-21 21 15,0 21-31,21 0 0,0 21 16,-21-20-16,21 20 0,-21-21 15,21 21-15,0 1 0,-22 20 16,1-20-1,21-1-15,0-21 0,0 0 0,0 0 16,0 1-16,21-22 31,1 0-31,-22-22 16,21 1-16,0 21 0,0-21 16,0 0-16,-21 0 0,21 0 0,1-1 15,-1 1-15,0 0 0,0 0 16,0 0-16,-21 0 0,21-1 0,-21 1 15,22 21 1,-1 21 0,-21 1-16,0-1 0,0 0 15,0 0-15,0 21 16,0-20-16,0-1 0,42 21 16,-21-21-1,0-21-15,1 21 0,-1-21 16,0 0-16,0 0 0,21 0 15,1-21-15,-1 0 16,-21 0-16,0 0 0,22-22 16,-43 22-16,0 0 0,0 0 15,0-21-15,0 20 0,0-20 0,0 21 16,-21-21-16,-1-22 16,1 43-16,0 0 0,0 0 0,21-1 15,-21 22-15,0 0 16,-1 0-16,22 22 15,0-1-15,0 0 16,0 0-16,0 0 0,0 0 16,22-21-16,-1 0 15,0 0-15,21 0 0,-21 0 16</inkml:trace>
  <inkml:trace contextRef="#ctx0" brushRef="#br0" timeOffset="213456.09">3662 11896 0,'0'0'0,"0"-21"0,-21 21 16,-1 21-1,22 0-15,0 0 16,0 64-16,0-64 0,0 21 16,0 1-16,0-1 0,0 43 15,0-64-15,0 21 0,0-21 16,0 22-16,-21-22 0,21 0 15,0 0-15,0 0 0,0 0 0,-21 1 16,21-1-16,0-42 31,0-1-15,0 1 0,0 0-16,0 0 0,0 0 0,21-22 15,0 22-15,1 0 0,-1-21 0,0 21 16,64-43-1,-43 43-15,-21 0 0,0 21 0,22 0 16,-22 0-16,0 21 0,0 0 16,-21 0-16,21 0 0,-21 1 0,21-1 15,-21 21-15,0-21 0,0 0 0,0 1 16,0 20-16,0-21 0,-42 43 16,21-43-1,21 0 1,21-21 15,0-21-31,0 21 0,1-21 16</inkml:trace>
  <inkml:trace contextRef="#ctx0" brushRef="#br0" timeOffset="214191.81">4572 12213 0,'0'-21'0,"-21"-42"31,0 41-31,-1 22 16,1-21-16,0 21 0,0 0 0,-21 0 15,20 0-15,1 0 0,-21 0 16,21 21-16,0 1 0,-1-1 16,1 21-16,-21-21 0,21 22 0,0-1 15,-1-21-15,1 21 0,21 22 16,-21-43-16,21 0 0,0 43 15,0-43-15,0 0 16,21-21-16,0 0 16,1 0-16,-1 0 0,0 0 15,21 0-15,-21-21 0,1 0 16,20 0-16,-21-1 16,0 1-16,22 0 0,-22 0 0,-21-21 15,21 20-15,0 1 0,0-21 16,-21 21-16,0 0 0,0-22 15,0 64 1,0 1 0,0-1-16,0 0 0,0 0 15,0 21-15,0-20 0,0-1 16,0 0-16,0 0 0,0 0 0,21 0 16,1 1-16,-1-22 15,0 0-15,42 21 16,-41-21-16,20 0 15,-21-21-15,0-1 0,0 22 16,1-21-16,20-21 0,21-43 16,-63 43-16,0 21 15,0-22-15,22 1 0,-22 0 16,0-22-16,0 22 0,0 0 16,0-1-16,0 22 0,21-42 0,-21 20 15,0 22-15,0 42 31,0 0-31,0 22 0,0-1 16,0 0-16,0 1 0,-21-1 0,-1 22 16,22-22-16,-21 0 0,21 1 15,0-1-15,-21 21 16,0-20-16,21-22 0,0 0 0,0 0 16,0 0-16,0 1 15,21-22 1,0-22-1,-21 1-15,0 0 16</inkml:trace>
  <inkml:trace contextRef="#ctx0" brushRef="#br0" timeOffset="214398.2">4784 12213 0,'-22'0'15,"44"0"32,-1 0-47,0 0 16,0-21-16,21 21 0,-20 0 0,-1 0 15,21-21-15,-21 21 0,22-21 0,-1 21 16,0-21-16,1-1 0,20 22 16,-21-21-16,22 21 0,-1-21 0</inkml:trace>
  <inkml:trace contextRef="#ctx0" brushRef="#br0" timeOffset="214674.04">6350 12002 0,'0'-22'31,"-21"44"-15,21-1-1,0 21-15,-21-21 16,21 0-16,0 22 0,-22-22 16,22 0-16,0 21 0,0-20 0,-21-1 15,21 21-15,-21-21 0,21 0 16,0 1-16,0-1 0,0 0 16,0 0-16,21-21 15,0 0 1,1 0-16,20-21 0</inkml:trace>
  <inkml:trace contextRef="#ctx0" brushRef="#br0" timeOffset="-214462.9">6879 12023 0,'42'-43'0,"-84"86"0,84-107 0,-42 43 16,0 0-16,-21 21 15,0 0-15,0 0 0,0 0 16,0 0-16,-1 0 0,1 21 15,0-21-15,-64 64 16,64-43-16,21 0 0,0 21 16,0-21-16,0 1 15,0-1-15,21-21 0,1 21 0,62-21 16,-20 21 0,-22-21-16,-21 0 0,22 21 15,-22-21-15,0 0 0,0 21 0,0 1 16,-21-1-16,0 0 15,0 0-15,0 0 16,-21-21-16,-64 43 16,1-1-16,41-42 15,1 0-15,21 0 0,-21 21 16,20-21-16,1 0 0,0 0 0,0 0 16,0-42-1,21 21-15</inkml:trace>
  <inkml:trace contextRef="#ctx0" brushRef="#br0" timeOffset="-214168.85">6308 11621 0,'-22'0'15,"44"0"-15,-65 0 0,22 21 0,0 0 0,0-21 16,0 21-16,-1 0 0,22 0 15,22-21 1,-1 22-16,0-22 0,0 0 0,0 0 16,0 0-16,1 0 0,-1-22 15,0 22-15,0-21 16,-21 0-16,21 0 0,-21 0 16,0 0-16,-21-1 15,21 1-15,-21 21 0,0 0 0,-22 0 16,22 0-1,0 0-15,0 21 0,21 1 16,0-1-16,0 0 0</inkml:trace>
  <inkml:trace contextRef="#ctx0" brushRef="#br0" timeOffset="-213400.25">8594 11811 0,'0'-21'0,"0"42"0,0-84 16,21 41-16,0 1 0,0 0 0,0-21 15,-21 21-15,21 21 16,-21 21 0,0 0-16,0 0 0,0 21 15,0-20-15,-21 20 0,0 0 0,0 22 16,21-22-16,-21 0 0,0 1 16,-1 20-16,1-20 0,0-1 0,0 0 15,0 1-15,21-22 0,-21 42 16,-1-20-16,1-22 15,21 0-15,0-42 32,0 0-17,0-1-15,0 1 0,21-21 0,1 0 16,-22 20-16,42-83 16,-42 62-16,21-20 0,0-1 15,0 22-15,1 0 0,-1-22 0,0 22 16,21-43-16,22-21 15,-43 85-15,0 0 16,-21 42 0,21 0-16,-21 0 0,0 22 15,0-22-15,0 21 0,0 1 16,0-1-16,0 21 0,0-20 0,0-1 16,0 0-16,0 43 15,0-43-15,0 1 0,0-22 0,0 21 0,0-21 16,0 1-16,0 20 15,-21-42 32</inkml:trace>
  <inkml:trace contextRef="#ctx0" brushRef="#br0" timeOffset="-213184.23">8340 12150 0,'0'0'0,"-22"0"15,22-21 1,22 21 0,-1 0-16,0 0 0,0-22 15,0 22-15,22 0 16,-22 0-16,42-21 0,-20 0 16,-1 21-16,0-21 0,64 0 15,-42 21-15,-22-21 0,21-1 16,1 22-16,-22-21 0,85-21 15,-106 42-15</inkml:trace>
  <inkml:trace contextRef="#ctx0" brushRef="#br0" timeOffset="-212813.1">9229 11896 0,'0'-21'0,"0"42"15,21-42 17,0 21-17,0 0-15,0 0 16,0 0-16,1 0 0,-1 21 15,0 0-15,21 42 16,1 22-16,-43-43 16,0 1-16,0-22 0,0 21 0,0-21 15,0 22-15,0-22 0,0 0 0,0 0 16,-22 0-16,1 1 16,0-22-1,21-22 1,0 1-1,0 0-15,0 0 0,0 0 16,0 0-16,0-22 0,0-20 16,21 42-16,-21-22 0,21 22 15,22-42-15,-22 20 16,0 22-16,0 21 0,22-21 16,-22 21-16,0 0 0,0 0 15,0 0-15,0 0 0,1 0 16,20 0-16,-21 0 15</inkml:trace>
  <inkml:trace contextRef="#ctx0" brushRef="#br0" timeOffset="-212413.01">9991 11917 0,'0'0'0,"-22"0"16,22-21-16,-21 0 15,21-1-15,0 1 0,0 0 16,0 0-16,21 21 15,1-21-15,-1 21 0,0 0 16,0 0-16,0 0 0,22 0 0,-22 0 16,0 0-16,0 21 0,21 0 0,-20 0 15,-1 0-15,0 1 0,-21-1 16,21 0-16,-21 21 0,21-21 0,-21 43 16,0-43-16,0 43 15,0-43-15,0 0 16,0 0-16,0 0 0,0 0 15,-21-21-15,0 0 16,21-21 0,0 0-1,0 0-15,0 0 0,0 0 0,0-1 16,0-20-16,21 21 0,-21-21 16,21 20-16,0-20 0,1 21 0,-1-21 15,-21 20-15,21-20 0,0 21 0,0 0 16,0 0-16,1-1 15,41 22 1,-42 0-16,0 0 0,1 0 16,-1 0-16</inkml:trace>
  <inkml:trace contextRef="#ctx0" brushRef="#br0" timeOffset="-211016.93">11218 11875 0,'21'0'0,"-42"0"0,64 0 0,-22-22 15,-21 1-15,0 0 16,0 0-16,0 0 16,0 0-16,0-1 15,-21 22-15,-1 0 0,1 0 16,0 0-16,0 0 0,0 0 16,0 22-16,-22-1 0,22 0 0,-21 21 15,21-21-15,-22 22 0,22-1 16,-21-21-16,21 22 0,-1 20 15,22-21-15,0-20 0,0 20 16,0-21-16,0 0 0,0 0 16,22 1-16,-1-22 15,0 0-15,0 0 0,0 0 0,22-22 16,-1 1-16,-21 21 0,0-21 16,0 0-16,1-21 0,-1 20 0,0 1 15,-21-21-15,21 0 0,0 20 16,-21 1-16,21-21 0,-21 21 15,0 0-15,22 21 0,-22-22 16,0 44 0,0-1-16,-22 0 15,1 0-15,21 21 0,0-20 0,0-1 16,-21 0-16,21 42 16,0 1-16,21-43 15,0-21-15,1 21 0,-1 0 0,0-21 16,0 0-16,0 0 0,0 0 15,1 0-15,-1 0 0,21 0 0,-21 0 16,64-42 0,-64 21-16,0 0 0,0-22 15,22 22-15,-22 0 0,-21-21 0,21 21 16,0-1-16,0 1 0,-21 0 0,0-21 16,0 63 15,0 0-31,-21 0 0,21 0 0,-21 1 15,21-1-15,-21 21 0,21-21 0,0 0 16,0 1-16,0-1 0,0 21 16,0-21-1,21 0-15,0-21 0,0 0 0,1 0 0,-1 0 16,0 0-16,0 0 16,21 0-16,-20 0 0,-1-21 0,21 21 15,-21-21-15,0 0 0,1 0 0,-1 0 16,0-1-16,0-20 0,0 21 15,0 0-15,-21-22 0,43-41 16,-43 63-16,21 21 16,-21-22-16,0 44 31,0-1-31,0 0 0,-21 21 0,0-21 16,21 22-16,-22-22 0,22 21 15,-21 1-15,21-1 0,0 64 16,0-64-16,0 0 0,0 1 15,0 41-15,0 65 16,0-86-16,0-21 16,0 22-16,0-1 0,21-20 0,-21 20 15,22 1-15,-22-22 0,21 22 16,-21-22-16,0 0 0,0 1 0,0-1 16,0-21-16,-21 21 0,-1-20 0,1 20 15,21-21-15,-21 0 16,-21 0-16,21-21 0,-1 0 0,-20 0 15,21 0-15,-21 0 0,-22 0 16,22-21-16,21 0 0,-22 0 16,22 0-16,0 0 0,-21-43 15,20 22-15,22-1 0,0-20 0,0 21 16,0-22-16,22 22 0,-1-22 16,42-63-16,22 0 15,-22 64-15,-20-1 0,20 1 0,1-1 16,-1 1-16,22-1 0,-22 1 15,1 20-15,-1-20 0,1-1 0,-22 1 16,106-85-16,-126 105 16,20 22-16,-21-21 15,0 21-15,-21 0 0,0-1 0,-21 22 32,0 0-32,0 0 0,0 0 15,-1 0-15,1 22 0,0-1 16,0 0-16,21 0 0,0 0 0,0 0 15,0 1-15,0-1 0,0 0 16,42 42 0,-21-63-16,1 22 0,-1-1 15,0 0-15,-21 0 0,21-21 16,-21 21-16,0 0 16,0 1-1,0-1-15,-21-21 0,0 0 16,0 21-16,-1 0 15,1 0 1</inkml:trace>
  <inkml:trace contextRef="#ctx0" brushRef="#br0" timeOffset="-210805.05">12806 12277 0,'0'21'15,"-21"-21"32,-1 0-31,1 0-1,0 0-15</inkml:trace>
  <inkml:trace contextRef="#ctx0" brushRef="#br0" timeOffset="-208440.3">1079 13780 0,'-21'0'16,"21"21"-16,-21-21 15,21 21-15,-21-21 16,0 0-16,21 21 16,-21-21-1,-1 0-15,1 0 16,21-21-16,0 0 15,0 0 1,0-1-16,0 1 16,0 0-16,21 0 15,-21 0-15,22 0 0,-1-1 0,0 1 16,21 0-16,-21 0 0,43 0 16,-43 21-16,21 0 0,-20 0 15,-1 0-15,21 0 0,22 63 31,-64-42-31,0 85 0,0-21 16,0-64 0,-43 64-16,22-43 0,0 0 15,-64 43-15,64-64 16,-21 22-16,-1-1 0,-41 0 16,-43 43-1,84-85-15,1 21 0,21-21 16,-21 0-16,-1 0 0,22 0 0,-21 0 15,21 0-15,-1-21 0,-20 0 16,21-22 0,0 22-16,21-21 0,0 21 15,0 0-15,0-22 0,0 22 0,21 0 16,0-21-16,0 20 0,0 1 0,22 0 16,20 21-1,-42 0-15,1 0 0,-1 0 16,21 21-16,-21 0 0,0 1 15,1-1-15,-22 21 0,21-21 16,0 22-16,-21-22 0,0 0 0,0 21 16,21-21-16,0 43 15,-21-1-15,0-41 16,21-1-16,-21 0 16,22-21-16,-1 0 31,0-21-31,-21 0 15,21-1-15</inkml:trace>
  <inkml:trace contextRef="#ctx0" brushRef="#br0" timeOffset="-208204.44">1736 14182 0,'-22'0'109,"1"0"-93,0 0-16</inkml:trace>
  <inkml:trace contextRef="#ctx0" brushRef="#br0" timeOffset="-205878.18">3260 13653 0,'0'0'0,"0"-22"16,21 1-16,0-21 0,-21 21 0,0 0 15,0-1-15,0 1 0,0 42 31,-21 22-31,0-22 0,-1 21 16,1 22-16,0-22 0,0 22 0,0-1 16,0-21-16,-1 22 0,1 21 15,0-43-15,-21 43 16,21-43-16,-1-21 0,1 21 16,0-20-16,0-1 0,0 0 0,21 0 15,-21-21-15,-1-21 16,22 0-1,0 0-15,0-1 16,0 1-16,0 0 0,0-21 0,0-1 16,0 22-16,43-85 0,-22 64 15,0 0-15,0-1 0,-21 1 16,21 21-16,1 0 0,-1 0 0,0-1 16,-21 44-1,0-1-15,21 21 0,-21-21 0,0 22 16,21-1-16,-21 0 0,0-21 15,0 22-15,0-1 0,21 0 0,-21-20 16,22 20-16,-1-21 0,0 0 16,0 0-16,0 1 0,0-1 15,1-21-15,20 0 0,-21 0 16,21 0-16,-20 0 0,20 0 0,0 0 16,-21-21-16,22-1 0,-1 1 15,0 0-15,-20-21 0,20 21 0,-21-22 16,0 1-16,0 0 0,1-1 0,-1-20 15,-21-1-15,0 22 0,0-22 16,0 1-16,0-1 0,-21 1 0,-1 21 16,1-1-16,-21 1 15,21 21-15,-64-43 0,43 64 0,-1 0 16,-20 0-16,21 0 0,-1 21 16,-41 85-1,41-63-15,43-1 0,-21 21 16,21 1-16,-21-1 0,21-20 15,0 20-15,0-20 0,0 20 0,0 22 16,63 21 0,-41-85-16,-1 0 0,21 0 15,0 0-15,1 0 0,41-21 16,-20 0-16,-22 0 0,128-42 16,-22-21-1,-106 41-15,0-20 16,-20 21-16,20-21 0,-21 20 15,0-20-15,-21 21 0,0-21 0,0 20 16,0-62 0,-42 84-16,21 0 0,0 0 15,-1 0-15,1 0 0,0 0 16,21 21-16,0 0 0,-21 0 0,21 0 16,0 1-16,0-1 0,0 0 15,21 0-15,0 0 0,-21 0 0,21 1 16,1-1-16,-1-21 0,0 21 0,0 0 15,0 0-15,0 0 16,-21 1-16,22-1 16,-1-21-16,-21 21 15,21-21-15,0 0 0,0 0 16,0 0-16,1 0 16,-1 0-16,0 0 0,0 0 15,43 0-15,-1 0 16,-42-21-16,22 21 15,-22-21-15,21 21 0,0-22 0,-20 1 16,20 0-16,-21 0 0,21 0 16,-20 0-16,-1-1 0,-21 1 15,0 0-15,0-64 16,0 64-16,-21 0 0,-1 21 16,1-21-16,-42 21 0,42 0 15,-22 0-15,22 0 0,-42 21 16,20 21-1,22-20-15,0-1 0,0 21 0,21-21 0,0 0 16,-21 22-16,21-22 0,0 0 16,0 0-16,0 0 0,0 1 0,0-1 15,0 0-15,21-21 0,0 21 16,0-21-16,0 0 0,0 0 16,1 0-16,20 0 0,-21-21 15,0 21-15,0-21 0,22 0 16,-1-22-16,-21 22 0,0 0 15,1 0-15,-1 0 0,0-1 16,-21-20-16,0 21 0,0 0 0,0 0 16,0 42 15,0 0-31,0 0 0,0 0 16,0 0-16,0 1 0,-21-1 15,21 0-15,0 0 0,0 0 0,0 0 16,0 1-16,0-1 15,21-21-15,0 0 0,21 0 16,1 0 0,-22 0-16,0 0 0,0 0 15,0-21-15,-21-1 0,22 1 0,-1 21 16,0-42-16,0 21 0,-21 0 16,21-22-16,0 22 0,-21-42 15,0 84 16,0 21-31,0-21 16,0 0-16,0 1 0,0-1 16,0 21-16,0-21 0,-21 0 0,21 1 15,0-1-15,0 0 0,0 0 0,0 0 16,21-21 0,1 0-16,-1 0 15,0 0-15,0 0 0,0 0 16,0-21-16,1 0 15,-1 0-15,0 0 0,0-1 16,-21 1-16,21-21 16,-21 21-16,21 0 0,1 21 15,-22 21 1,0 0 0,21 0-16,-21 0 0,0 0 15,42 22 1,-21-22-16,0-21 15,1 0-15,-1 21 0,0-21 0,21 0 16,-21 0-16,22 0 0,-1 0 16,-21 0-16,64-42 15,-43 42-15,22-43 0,-43 1 0,0 21 16,0 0-16,-21-22 16,0 1-16,0-21 0,0 20 0,0 22 15,-21-21-15,-42-1 16,41 22-16,-62 0 0,41 21 15,1 0-15,0 21 0,-1 0 16,1 1-16,0-22 0,21 0 0,21 42 16,0-21-1,0 0-15,0 0 0,0 1 16,21-22-16</inkml:trace>
  <inkml:trace contextRef="#ctx0" brushRef="#br0" timeOffset="-205164.34">7747 13547 0,'0'-21'16,"0"42"-16,-21-64 0,0 22 15,-1 0-15,1 0 16,0 21-16,0 0 0,21-21 15,0 42 1,0 0-16,0 0 16,0 0-16,0 64 15,0 0-15,0-43 0,-21 0 16,-22 64-16,22-63 0,0-1 16,0 0-16,0 1 0,0-1 15,-1-21-15,1 21 0,21 1 16,-21-1-16,0-42 15,21-21 17,0 0-32,21 0 15,0-1-15,-21-20 0,21 21 16,1-21-16,-1 20 0,0-20 0,0 0 16,0-22-16,0 22 0,22-22 15,-22 22-15,21 0 0,-21-22 0,1 22 16,20 21-16,-21-22 0,0 22 0,0 0 15,1 21-15,-22 21 16,0 0-16,0 22 16,21 41-16,-21-41 15,0 63-15,0-43 0,0-21 16,0 1-16,0-1 0,0 0 0,0-20 16,0 20-16,21 0 15,-21 22-15,0-43 16,-21-21 15,0 0-31,-1-21 16</inkml:trace>
  <inkml:trace contextRef="#ctx0" brushRef="#br0" timeOffset="-204976.45">7302 14034 0,'0'0'0,"-21"0"0,0 0 16,21-22-1,21 22 1,0 0-16,1-21 0,20 0 16,-21 21-16,43 0 0,-22-21 0,127-21 15,-105 42-15,-1-22 16,-20 22-16,20-21 0,1 21 16,-22-21-16,21 0 0,-20 21 0,-22 0 15</inkml:trace>
  <inkml:trace contextRef="#ctx0" brushRef="#br0" timeOffset="-204574.68">8276 13737 0,'0'-21'16,"0"0"-1,21 21 17,0 0-32,1 21 0,-22 0 15,21-21-15,0 21 0,-21 22 0,0-22 16,21 0-16,0 0 0,-21 22 15,0 20-15,21 1 16,-21-22-16,0-21 16,0 0-16,0 0 0,0 1 15,0-1-15,-21-21 16,21 21-16,-21-21 16,0 0-1,21-21-15,0 0 16,0-1-16,0 1 15,0 0-15,21 0 0,0 0 0,0-22 16,-21 22-16,22 0 0,-1-21 16,0 21-16,0-22 0,21-20 15,1 42 1,-22 21-16,0 0 16,0 0-16,0 0 0,22 0 15,-22 0-15,0 0 0,0 0 16,0 0-16</inkml:trace>
  <inkml:trace contextRef="#ctx0" brushRef="#br0" timeOffset="-204140.93">9017 13780 0,'0'-22'16,"0"1"0,0 0-16,21 21 0,0-21 15,0 21-15,1 0 16,-1-21-16,42 21 15,-42 0-15,22 0 0,-1 21 16,-21 0-16,0-21 0,1 21 16,-22 0-16,21 22 0,0 41 15,-21-41 1,0-1-16,0-21 0,0 0 16,0 1-16,0-1 0,-21-21 0,0 42 15,21-21 1,-22-21-16,1 0 15,0 0 1,21-21-16,0 0 16,0 0-16,0 0 0,0-1 15,21 1-15,0-21 0,-21 21 0,22-22 16,-1 22-16,0-21 0,-21 21 16,21-22-16,0 22 0,0 0 15,-21 0-15,22 0 0,-1 21 16,-21-21-16,21 21 0,0 0 15,0 0-15,0 0 16,1 21-16,-1 0 16,0 0-16,0-21 0,0 21 0,0-21 15,22 21-15</inkml:trace>
  <inkml:trace contextRef="#ctx0" brushRef="#br0" timeOffset="-202728.74">10245 13885 0,'0'0'0,"42"-21"16,-21 0 0,-21-21-16,0 21 0,0-1 15,0-20-15,0 21 0,-21 0 16,21 0-16,-21-1 0,0 1 16,-22 21-16,-20 0 15,-1 43 1,22-22-16,21 0 0,-22 0 0,22 21 0,0-20 15,0 20-15,-43 21 16,64-41-16,0 20 0,-21 21 16,21 1-1,21-43-15,1-21 0,-1 21 16,0-21-16,0 0 16,0 0-16,0 0 0,1 0 0,20-21 15,-21 21-15,0-21 0,0 0 0,1 0 16,-1-1-16,0 1 0,0 0 15,0 0-15,0 0 0,1-22 0,-1 22 16,0-42-16,-21 42 16,21-1-16,-21 1 0,0 42 31,0 1-15,0-1-16,-21 0 0,21 0 0,0 21 15,-21-20-15,21-1 0,0 0 0,0 0 16,0 0-16,0 0 0,0 22 15,63-22 1,-42 0-16,1-21 0,-1 0 16,21 0-16,-21 0 0,0 0 15,1 0-15,-1 0 0,0 0 0,64-63 16,-64 41 0,0 1-16,0 0 0,0 0 0,0-21 15,1 20-15,-22 1 0,21-21 16,-21 21-16,21 0 0,-21 42 31,-21 0-15,0 0-16,-1 21 15,22 1-15,0-22 0,0 0 16,0 21-16,0-20 16,0-1-16,22-21 0,-1 21 15,0-21-15,0 0 0,0 0 0,22 0 16,-22 0-16,0 0 0,64 0 15,-64 0 1,0-21-16,21 0 0,1-1 16,-22 1-16,0 0 0,-21 0 0,21 0 15,-21 0-15,21-1 0,-21 1 16,0 42 15,0 1-31,-21-22 16,-21 63-1,42 1-15,0-43 16,0 0-16,0 0 0,-21 0 0,21 22 16,0-22-16,0 21 0,-22-21 15,22 22-15,0 41 16,0-41-16,-21 41 0,0-41 16,21-1-16,-21 43 0,0-43 15,21 0-15,0 1 0,-21-1 16,21 0-16,0-21 0,0 22 15,0-1-15,0-21 0,0 43 0,0-22 16,0-21-16,-22 0 0,1 22 16,-21-1-1,21-42-15,0 0 0,-43 0 16,43 0-16,0 0 0,-22-21 16,22 21-16,-21-42 0,21 20 0,-43-62 15,64-1 1,0 43-16,0-1 0,43 1 15,-22 0-15,21-22 0,0 22 16,1-22-16,-1 1 0,22-1 0,-1 1 16,1 21-16,-1-22 0,1 22 0,-22-22 15,21 22-15,1 0 0,-22-1 16,1 1-16,41-43 16,-63 22-16,1 42 15,-22-22-15,0 22 16,-22 21-16,1 0 0,0-21 0,0 21 15,0 0-15,0 0 16,21 21 0,0 0-1,0 0 1,21 1-16,-21-1 0,21 0 0,0 0 16,0 0-16,22 0 0,-22 1 15,0-1-15,0 0 0,0 0 0,0 0 16,1 0-16,-22 1 0,0-1 0,0 0 15,0 0-15,-43-21 16,22 0-16,0 0 0,0 0 16,-64 0-1,22 0-15,41 0 16,1 0-16,0 0 0,0 0 16,0-21-16,21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4:23:10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720 0,'21'0'125,"-21"-21"-125</inkml:trace>
  <inkml:trace contextRef="#ctx0" brushRef="#br0" timeOffset="1274.77">1884 741 0,'0'-21'47,"21"0"-32,-21-1-15,21 1 16,-21 0-16,0 0 15,0 0-15,0 0 16,0-1-16,21 1 0,-21 0 16,0 0-16,0 0 15,0 0-15,0 42 47,0 0-47,0 0 16,0 21-16,0-20 0,-21 20 15,21 21-15,0-20 16,0 20-16,-21 43 16,21-64-16,0 22 0,0-22 0,0 22 15,0-22-15,-21 43 16,0-43-16,21 0 0,0 1 16,0-22-16,-22 21 0,22-21 0,-21 1 15,0 20-15,21-21 0,0 21 16,-21-20-16,0-1 15,0-21-15,21 21 16,-22-21 0,22-21-16,-21 0 15,21-1-15,0 1 16,0 0-16,0 0 0,0 0 16,0-22-16,0 22 0,-21-21 15,21 21-15,0-22 0,0 22 16,0-21-16,0-22 0,0 43 15,0 0-15,0 0 0,0-21 16,0 20 0,21 22-16,0 0 31,-21 22-31,22-1 0,-22 0 0,0 0 16,21 0-16,-21 0 0,21 22 15,-21-22-15,0 0 0,21 21 0,0 1 16,0-1-1,1 0-15,-1-20 0,0-1 16,0 0-16,-21 0 0,21-21 16,0 21-1,22-21-15,-22 0 16,0 0-16,0 0 16,0-21-16,1 0 0,-1 0 15,0 0-15,0-1 0,0 1 16,22-21-16,-22 0 0,-21 20 15,21 1-15,0 0 0,-21 0 16,0 0-16,0 0 0,0-1 16,0 1-16,0 0 0,0 0 15,0 0 1,0 42 15,0 0-31,0 0 0,0 0 16,0 1-16,-21-1 0,21 21 15,-21-21-15,21 0 0,0 1 0,0 41 16,0-21 0,0-20-16,0-1 15,0 0-15,21 0 16,0-21-16,0 0 0,0 0 16,43 0-16,-43 0 15,0 0-15,43 0 0,-43-21 16,21 0-16,-21 21 0,1-21 15,-1-1-15,0 1 0,0 0 16,-21 0-16,0-21 0,21 20 0,-21-20 16,0 21-16,0-21 0,0 20 15,0-20-15,0 0 0,-21 21 0,0-1 16,0-20-16,0 21 0,-1 0 16,1 21-16,0-21 0,0 21 0,0 0 15,0 0-15,-22 0 16,1 0-16,21 21 0,0 0 15,-1 0-15,22 0 0,-21 0 16,0 1-16,0-1 0,21 0 0,0 0 16,0 21-16,0-20 15,0-1-15,0 0 16,0 0-16,21-21 0,0 0 16,0 0-16</inkml:trace>
  <inkml:trace contextRef="#ctx0" brushRef="#br0" timeOffset="1675.65">3344 1016 0,'21'0'0,"-42"0"0,42-21 0,-21 0 16,0 0-16,0-1 15,0 1-15,0 0 0,0 0 16,-21 21-16,0-21 16,0 21-1,0 0-15,0 0 0,-1 0 16,1 0-16,0 0 0,0 21 16,0 21-16,0 1 15,-1-22-15,1 21 0,0 0 16,0-20-16,0 20 0,21-21 0,-21 21 15,21-20-15,-22 20 0,22 0 16,0 1-16,0-22 16,22 0-16,-1 0 0,-21 0 15,21-21-15,0 21 0,0-21 16,0 0-16,1 0 0,41 0 16,-42 0-16,22 0 0,-22 0 15,21 0-15,-21 0 0,22-21 0</inkml:trace>
  <inkml:trace contextRef="#ctx0" brushRef="#br0" timeOffset="2254.83">3979 1037 0,'0'0'0,"0"-21"0,0 0 0,0 0 15,0 0-15,-21-1 16,21 1-16,-21 21 0,0 0 0,0-21 15,-1 21-15,1 0 16,0 0-16,0 0 0,0 0 0,0 21 16,-1 0-16,22 1 0,-21-1 15,0 0-15,0 0 0,0 21 16,0-20-16,21-1 0,-22 21 16,22-21-16,-21 0 0,21 22 0,0-22 15,0 0-15,0 0 0,0 43 16,21-43-1,1-21-15,-1 0 16,0 0-16,0 0 0,0 0 16,43 0-16,-1-42 15,-42 20 1,1 1-16,-1 0 0,0 0 16,-21-21-16,21 20 15,-21-20-15,21-21 0,-21 41 16,21 1-16,-21-21 0,0 21 15,0 0-15,0-1 0,0 44 47,-21-1-47,21 0 0,-21 0 16,21 43-16,0-1 16,0-42-16,0 22 0,0-22 15,0 0-15,0 21 0,0-21 0,0 1 16,0-1-16,21 0 15,0-21-15,1 21 0,-1-21 16,21 0-16,-21 0 16,0 0-16,1 0 15,-1-21-15,-21 0 0,21 0 16</inkml:trace>
  <inkml:trace contextRef="#ctx0" brushRef="#br0" timeOffset="2616.26">4445 339 0,'0'0'0,"-21"-21"16,21-1-16,0 44 15,0 20 1,-21-21-16,21 0 0,0 22 15,0-1-15,0 0 0,0 1 16,0-1-16,0 0 0,0 22 16,0-22-16,0 0 0,0 22 0,0-22 15,0 22-15,-22-22 0,22 0 16,0 1-16,0-1 0,0 0 0,0-20 16,0-1-16,0 21 0,0-21 15,0 0-15,0 1 0,0-1 16,22-21 15,-1 0-31,0-21 16,0-1-16,0-20 15,0 21-15</inkml:trace>
  <inkml:trace contextRef="#ctx0" brushRef="#br0" timeOffset="3103.37">4847 847 0,'-21'21'31,"0"0"-15,21 0-16,0 0 16,0 1-16,0-1 0,-21 21 0,21-21 15,0 0-15,0 1 0,-22-1 16,22 21-16,0-21 0,0 0 0,0 1 15,0-1-15,0 0 0,0 0 16,0 0-16,22 22 16,-1-22-16,0-21 15,0 0-15,0 0 0,0 0 0,1 0 16,-1 0-16,0 0 0,0 0 16,0 0-16,0-21 0,1 21 0,-1-43 15,0 22-15,0 0 16,0-21-16,-21 20 0,0-20 0,21 0 15,-21-22-15,0-20 16,0 41-16,0 22 0,0-21 16,-21 21-16,21-1 0,-21 1 15,0 21-15,0 0 0,0 0 16,-1 0-16,-20 0 0,21 0 16,0 0-16,21 21 0,-21 1 0,-1-1 15,1 21 1,0 22-16,21-43 15,0 0-15,0 0 0,0 0 16,0 0-16,-42 22 0,63-43 16</inkml:trace>
  <inkml:trace contextRef="#ctx0" brushRef="#br0" timeOffset="3655.39">5440 868 0,'0'0'0,"0"-21"31,0 0-31,0-1 16,21 22-16,0 0 15,0 0-15,0 0 0,1 0 0,-1 0 16,0 22-16,0-1 16,0 0-16,0 21 15,1-21-15,-22 1 0,21 41 16,-21-42-16,0 22 0,0-22 16,0 21-16,0-21 0,0 0 15,0 22-15,0-22 0,0 0 0,0 0 16,0 0-16,0 1 0,-21-22 0,-1 21 15,1-21 1,21-21 15,21-1-31,1 1 16,-22 0-16,21 0 0,0 0 16,-21-22-16,63-41 15,-63 41-15,22 22 16,-1 0-16,-21 0 0,21 0 0,-21 0 15,21-1-15,0 1 0,-21 0 16,21 21 0,1 0-1</inkml:trace>
  <inkml:trace contextRef="#ctx0" brushRef="#br0" timeOffset="4375.21">6731 974 0,'0'0'0,"0"-21"16,0-1-16,0 1 0,0 0 15,0 0 1,0 0-16,-21 21 15,0 0-15,-1 0 0,1 0 16,-21 0-16,21 0 0,0 21 16,-22 0-16,22 0 0,0-21 15,-21 21-15,20 1 0,1-1 0,0 0 16,21 0-16,0 0 0,0 0 16,0 1-1,0-1 1,21-21-16,0 21 15,1-21-15,-1 0 16,0 0-16,0 21 0,0-21 0,0 0 16,1 0-16,-1 21 0,0-21 15,0 0-15,0 21 0,0-21 16,1 0-16,-1 0 16,-21 22-16,21-1 0,0-21 0,0 0 0,-21 21 15,21 0-15,1-21 16,-22 21-16,0 0 15,0 1-15,0-1 16,-22 0 0,1-21-16,-21 0 15,21 0-15,0 0 0,-22 21 16,-20-21-16,20 0 0,22 0 16,-21 0-16,0 0 0,20 0 15,1 0-15,0 0 0,0 0 16,0 0-16,0 0 15,21-21 17,0 0-17,0 0-15</inkml:trace>
  <inkml:trace contextRef="#ctx0" brushRef="#br0" timeOffset="5078.88">3916 550 0,'42'0'16,"-21"0"0,22 0-16,-22 0 0,21 0 0,0 0 15,22 0-15,-1 0 0,22 0 16,0 0-16,-22 0 0,22-21 0,63 21 15,-63 0-15,-22 0 16,1-21-16,-1 21 0,-20 0 0,-1 0 16,0 0-16,1 0 0,-22 0 15,42 0 1,-42 0-16,-42 0 47,0 0-32,0 0-15,0 21 16</inkml:trace>
  <inkml:trace contextRef="#ctx0" brushRef="#br0" timeOffset="5947.14">2201 1842 0,'0'0'0,"-21"0"0,-21 0 15,21 0-15,-1 0 0,1 0 16,0 0-16,0 0 16,0 0-16,0 0 15,-1 0 1,22 21-1,22 0 17,-1-21-32,0 0 0,0 0 15,0 0-15,0 0 0,64 0 16,84 0 0,-105 0-16,-1 0 0,22 0 15,0 0-15,-1 0 0,22 0 0,212-42 16,-85 42-1,-106 0-15,0-22 16,127 22-16,-106 0 0,-21-21 16,21 21-16,0 0 0,0 0 15,0 0-15,297 0 16,-149-21-16,-169 21 16,0 0-16,-21 0 0,21 0 0,-42 0 15,21-21-15,126 21 16,-168 0-16,-1 0 0,1 0 15,-22 0-15,1-21 0,-22 21 0,21 0 16,-21 0-16,22 0 16,-22 0-1,-42 0 32,-1 0-31,1 0-16,0 0 15</inkml:trace>
  <inkml:trace contextRef="#ctx0" brushRef="#br0" timeOffset="6043.09">6879 1757 0,'0'0'0,"0"21"16,-21-21 15</inkml:trace>
  <inkml:trace contextRef="#ctx0" brushRef="#br0" timeOffset="26071.05">1397 2519 0,'-21'0'0,"0"0"15,-1 0-15,1 0 16,21-21-16,-21 21 0,0 0 0,0 0 15,0 0-15,-1 0 16,1 0-16,0 0 0,0 0 16,-21 0-16,20 0 15,22 21 17,22-21-17,-1 0-15,21 0 0,0 0 0,1 0 16,20 0-16,-20 0 0,20 0 15,1 0-15,-1-21 0,1 21 16,-1 0-16,1-21 0,-1 21 0,-21 0 16,1 0-16,-1 0 0,0-22 15,1 22-15,-1 0 16,-63 0 15,0 0-31,21 22 0,-21-22 16,-1 0-16,1 0 15,0 0-15,0 0 0</inkml:trace>
  <inkml:trace contextRef="#ctx0" brushRef="#br0" timeOffset="26418.86">1545 2540 0,'-21'0'0,"0"0"16,21 21 31,0 0-47,0 1 0,0-1 16,0 21-16,0 22 15,21-1-15,-21-21 0,0 1 16,0-1-16,0 0 15,21-20-15,-21 62 0,0-41 0,0-1 16,0-21-16,0 21 0,0-20 16,0-1-16,0 21 15,0-21 1,21-21-16,0 0 31,-21-21-31,22 0 0,-1 0 0</inkml:trace>
  <inkml:trace contextRef="#ctx0" brushRef="#br0" timeOffset="27215.5">1990 2879 0,'21'0'16,"-21"21"15,0 0-31,0 0 0,0 0 16,0 1-16,0-1 0,0 0 15,0 0-15,0 0 0,0 43 16,0-43 0,0 0-16,0 0 0,0 0 0,21 1 15,0-22 1,0 0-16,0 0 0,1 0 0,20 0 15,21-43 1,-41 43-16,-1-21 0,0 0 16,0 0-16,0 0 0,0-1 15,-21-20-15,22 21 0,-1-21 16,-21 20-16,0 1 0,0 0 16,0 0-16,0 0 0,0 0 15,0-1-15,21 22 16,-21 22 15,0-1-31,0 0 16,0 0-16,0 21 0,0-20 15,0 20-15,0-21 0,0 21 16,0-20-16,0 20 0,0 0 0,0 1 16,0-1-16,0 21 0,21 22 15,0-43-15,-21 64 16,0-63-16,0-1 0,0 21 15,0-20-15,0 20 0,0-20 0,0 62 16,0-62-16,0-1 16,0 22-16,0-43 0,0 21 0,0 0 15,0-20-15,0 20 0,0-21 0,0 0 16,-21 0-16,21 1 0,-21-1 16,-21 0-16,-1-21 15,22 0 1,0 0-16,0 0 0,0 0 0,-1 0 15,-20-21-15,0-22 16,-22-20-16,43 21 0,0-1 16,0-20-16,21-43 0,-21 64 15,21-1-15,0-20 0,0 20 16,0 1-16,21-43 16,0 43-16,-21 0 0,21-1 0,21 1 15,-20 21-15,-1-21 0,21-22 16,43 1-1,-64 41-15,0 1 0,0 0 16,22 0-16,-22 21 0</inkml:trace>
  <inkml:trace contextRef="#ctx0" brushRef="#br0" timeOffset="27595.28">2900 2858 0,'-21'-22'31,"-1"44"-31,22-1 16,0 0-16,0 0 0,0 64 15,0-1 1,0-41-16,0 63 15,0-43-15,0-21 0,0 22 0,0-1 16,22-20-16,-22-1 0,0 22 16,0 20-16,0 1 15,0-64-15,0 21 0,0 1 0,0-22 16,0 21-16,0-21 0,0 43 16,0-43-1,-22 0-15,22-42 31,0 0-31,0 0 0,0 0 16,0-1-16,0-20 0,0 21 16</inkml:trace>
  <inkml:trace contextRef="#ctx0" brushRef="#br0" timeOffset="27991.06">2921 3133 0,'0'-21'0,"0"42"15,0-85-15,0 43 0,0 0 0,-21 0 16,21 0-16,0-1 0,0 1 16,0 0-16,0 0 0,0 0 15,0 0-15,0-1 16,21 22-16,0-21 0,-21 0 0,21 21 16,0 0-16,1 0 0,-1-21 15,0 21-15,0 0 0,0 0 16,22 0-16,-22 21 15,-21 0-15,21 0 0,-21 1 0,21-1 16,-21 0-16,0 0 16,0 0-16,0 43 0,-21-43 15,0 0-15,0 0 0,-1 0 0,1 1 16,0-1-16,0 0 16,0 0-16,0-21 0,-1 21 0,-20 0 15,21 1 1,42-22 46</inkml:trace>
  <inkml:trace contextRef="#ctx0" brushRef="#br0" timeOffset="28411.2">3302 3090 0,'42'0'15,"-21"-21"1,1 21-16,-1-21 16,0 21-16,0 0 0,0-21 15,0 0-15,1 21 0,-1-21 0,21-1 16,-21 22-16,-21-21 0,0 0 15,21 21-15,-21-21 0,0 0 16,-21 21 0,0 0-16,0 0 15,0 0-15,0 0 16,-1 0-16,1 21 0,0-21 0,0 21 16,21 0-16,-42 22 0,42-22 15,-22 0-15,22 0 0,0 0 16,-21 22-16,21-22 0,0 0 15,0 0 1,0 21-16,0-20 0,21-1 16,1 0-1,-1-21-15,0 0 16,0 0-16,0 0 0,0 0 16,1 0-16,41-42 15</inkml:trace>
  <inkml:trace contextRef="#ctx0" brushRef="#br0" timeOffset="28911.29">4191 2836 0,'0'0'0,"0"-21"16,0 0-16,-21 21 15,0 0 1,-1 0-1,1 0-15,0 21 0,0 0 16,0 1-16,0-22 0,21 21 16,-22 0-16,22 0 0,-21 0 15,21 0-15,-21 1 0,21-1 16,0 0-16,0 0 16,21 0-1,0-21 1,1 0-16,-1 0 15,0 0-15,21 0 16,-21 0-16,1 0 16,-22 21-16,21-21 0,0 0 15,0 22-15,-21-1 32,0 0-32,0 0 15,0 0-15,-21 0 16,0 1-16,0-22 0,-1 21 15,1-21-15,0 21 0,0-21 16,-21 21-16,20-21 16,1 0-16,21 21 15,-21-21 1,0 0 0,0 0-1</inkml:trace>
  <inkml:trace contextRef="#ctx0" brushRef="#br0" timeOffset="29618.92">1101 3810 0,'-22'0'16,"44"0"-16,-86 0 0,43 0 15,0 0-15,0 0 0,-1 0 16,1 0 0,42 0 31,1 0-47,20 0 0,-21 0 15,0 0-15,22 0 0,-1 0 0,0 0 16,1 0-16,-1 0 0,0 0 15,22 0-15,-1 0 0,1 0 0,-1 0 16,1 0-16,-1 0 0,1 0 16,63 0-16,-64-21 15,1 21-15,20 0 0,-20 0 16,21-21-16,20 21 0,1 0 0,0 0 16,0-21-16,0 21 0,21 0 15,0 0-15,0 0 0,0 0 0,275-22 16,-169 22-1,-127 0-15,-1 0 0,-20 0 16,21 0-16,-21 0 0,-1 0 0,1 0 16,-22-21-16,1 21 0,-22 0 0,64 0 15,-42 0 1,-43-21-16,0 21 16,21 0-16,-21 0 0,1 0 15,-1 0 1</inkml:trace>
  <inkml:trace contextRef="#ctx0" brushRef="#br0" timeOffset="30471.41">1037 4932 0,'0'-21'0,"0"42"0,0-63 0,0 20 15,0 1-15,-21 21 32,0 43-17,21-22-15,0 0 0,0 21 16,0 1-16,0-1 0,0-21 15,0 21-15,0 1 16,0 84-16,-21-85 0,21-21 16,0 22-16,0-22 0,0 0 15,0 21-15,-22-21 0,22 22 16,0-22-16,0 0 16,0 0-16,0 0 0,0 1 15,0-1 1,0-42 15,22 21-15</inkml:trace>
  <inkml:trace contextRef="#ctx0" brushRef="#br0" timeOffset="30880.7">1333 5546 0,'0'21'16,"0"0"0,0 0-16,22-21 31,-1 0-31,0 0 15,0 0-15,0-21 16,-21 0-16,21 21 16,-21-21-16,0 0 0,0-1 15,0 1-15,0 0 16,-21 21 0,0 0-1,0 0-15,0 21 16,21 0-16,-21-21 0,21 22 15,0-1 1,0 0-16,21-21 47,-21-21-47</inkml:trace>
  <inkml:trace contextRef="#ctx0" brushRef="#br0" timeOffset="33115.49">2942 5207 0,'0'0'0,"0"-21"0,0 0 16,0 0-16,0-1 15,21 1-15,-21 0 0,0 0 31,0 42-15,0 0-16,0 0 16,0 1-16,0-1 0,0 0 0,0 21 15,0 1-15,0-22 0,0 21 16,0 0-16,0-20 0,0 20 0,0-21 16,0 43-1,0 20-15,-21-63 16,21 1-16,0-1 15,0-42 17,21-1-32,-21 1 15,0 0-15</inkml:trace>
  <inkml:trace contextRef="#ctx0" brushRef="#br0" timeOffset="33545.24">3069 4720 0,'0'0'0,"0"-21"15,0 0-15,-21 21 16,0 0-16,0 0 16,-1 21-16,22 0 0,-21 0 15,21 1-15,-21-1 0,21 0 16,0 0-16,0 21 0,0-20 0,0-1 15,0 0-15,0 0 16,21-21-16,0 21 0,1-21 16,-1 0-16,0 0 15,0 0-15,0-21 0,0 21 16,1-21-16,-1 0 0,-21 0 16,21 21-16,0-22 0,-21 1 0,0-21 15,0 0 1,0 20-16,0 1 0,0 0 15,-21 21-15,0 0 0,0 0 0,-1 0 16,1 0-16,0 0 16,0 0-16,0 21 0,21 0 15,-21 1-15,21-1 0,0 0 16,0 21-16,0-21 16,0 22-16,0-22 0,21 0 15,0 0-15,0-21 0</inkml:trace>
  <inkml:trace contextRef="#ctx0" brushRef="#br0" timeOffset="34264.76">4043 5186 0,'0'-21'0,"0"42"0,0-63 16,0 20-16,0 1 16,0 0-16,-21 0 0,-1 0 0,1 0 15,0-1-15,0 22 0,0 0 16,0 0-16,-1 0 16,1 0-16,0 0 0,0 22 0,-21-1 15,20 0-15,1 0 0,0 0 16,0 22-16,-21-1 0,20-21 15,-41 85-15,42-64 0,0 1 16,21-22-16,-22 21 0,22-21 16,0 22-16,0-22 0,22 0 15,-1 0-15,0-21 16,42 0-16,-41 0 16,-1 0-16,21 0 0,-21 0 0,22-21 15,-22 0-15,21 0 0,0-1 16,-20 1-16,20-42 15,-21 42-15,0-1 0,0-20 16,1 0-16,-1-1 0,0 1 0,-21 0 16,21-1-16,0 1 0,-21-21 0,21-43 15,1-21 1,-22 84-16,0 1 0,0 0 16,0 21-16,0-1 0,0 1 15,0 0-15,0 0 0,-22 42 47,22 21-47,0-20 0,-21-1 16,21 21-16,-21 0 0,21 22 15,0-22-15,0 64 16,0-42-16,0-22 0,0 106 16,0-106-16,0 1 0,0-1 15,21-21-15,0 0 0,43 43 16,-1-64-1,-41 0-15,20 0 0,0 0 0,-21 0 16,22 0-16,-1 0 0,-21-21 16,22 21-16,-22-21 0,21 21 0,-21-22 15,0 1-15,1 0 0,-1 21 16,21-63-16</inkml:trace>
  <inkml:trace contextRef="#ctx0" brushRef="#br0" timeOffset="35267.19">931 6731 0,'0'0'16,"0"-21"15,0 0-16,0 0-15,21-1 16,-21 1-16,0 0 16,22 21-16,-1-21 0,-21 0 0,21 21 15,21-21 1,-21 21-16,1 0 16,-1 0-16,21 42 15,-21-21-15,-21 0 0,21 0 0,1 43 16,-22 21-1,0-43-15,0-21 0,0 21 0,0 1 16,0-22-16,-43 21 0,22 1 16,0-1-16,-21-21 0,20 21 0,-41 1 15,-43 20 1,85-42-16,0-21 0,0 0 16,-1 0-16,1 0 0,0-21 15,0 21-15,21-21 16,-21 0-16,0-21 15,21-22-15,0 43 0,0-21 16,0 20-16,0 1 0,0-21 16,0 21-16,0 0 0,21-22 15,21 22 1,-21 21-16,22 0 16,-22 0-16,0 21 0,0 0 15,0 1-15,0-1 0,1 21 0,-1-21 0,0 0 16,-21 1-16,0 20 0,0-21 15,21 21-15,-21-20 16,0-1-16,21 0 0,-21 0 0,0 0 16,0 0-16,21-21 15,1 0-15,-1 0 16</inkml:trace>
  <inkml:trace contextRef="#ctx0" brushRef="#br0" timeOffset="35459.26">1482 7027 0,'0'0'0,"21"0"93,0 0-93,0 0 16</inkml:trace>
  <inkml:trace contextRef="#ctx0" brushRef="#br0" timeOffset="36020.17">2222 6773 0,'0'0'0,"0"-21"0,0 42 31,-21 1-15,21-1-16,0 0 16,0 0-16,0 43 15,0-43-15,0 0 0,-21 21 16,21-21-16,0 1 0,0 20 0,0-21 15,0 0-15,-21 22 0,21-22 0,-21 21 16,21 0 0,0-63 15,0 0-31,0 0 16,0 0-16,0 0 0,0-22 15,0 22-15,0 0 0,0-21 0,0 20 16,0-20-16,0 21 0,21-85 15,0 64-15,0 21 16,22-1-16,-22 1 0,0 0 16,21 0-16,22 0 15,-22 21-15,22 0 0,-43 0 16,0 21-16,21 0 0,-21 0 16,1 0-16,-1 1 0,-21 41 15,21-42-15,-21 22 0,0-22 16,0 0-16,0 0 0,0 21 15,0-20-15,-21-1 0,21 0 16,-21 0-16,-1 0 16,22 0-16,-21-21 0,21-21 31,0 0-31,21 21 16</inkml:trace>
  <inkml:trace contextRef="#ctx0" brushRef="#br0" timeOffset="36664.8">3556 6943 0,'0'0'15,"0"-21"-15,0-1 16,0 1-16,0 0 15,0 0-15,0 0 0,0 0 0,0-1 16,-21 1-16,0 0 0,21 0 16,-22 0-16,1 0 0,0-1 15,-21 1-15,21 21 0,-1 0 16,1 0-16,-21 0 0,21 0 16,0 21-16,-1 1 0,1-1 0,0 0 15,0 0-15,0 21 0,-22 22 16,22-43-16,21 21 15,0-20-15,-21 62 0,0-63 0,21 1 16,0 20-16,0-21 0,0 0 16,0 0-16,42 22 15,-21-43-15,1 0 16,-1 0-16,0 0 0,21 0 16,-21 0-16,1-21 0,-1-1 15,0 22-15,21-21 0,-21 0 0,1 0 16,20-43-16,21 1 15,-41 21-15,-1 20 0,0-20 16,-21 21-16,0 0 0,0 0 16,0-1-16,0 1 15,0 42 1,0 1-16,0-1 0,0 0 16,0 0-16,0 0 0,0 0 0,-21 1 15,21 20-15,0-21 0,0 0 16,0 0-16,0 43 15,21-43-15,0 0 0,-21 0 16,21 1-16,0-22 0,1 0 16,-1 0-16,0 0 0,42 0 15,-20 0-15,-22-22 0,0 1 16,21 0-16,-20 0 0,-1 0 16,0 0-16,0-1 0,21-20 15</inkml:trace>
  <inkml:trace contextRef="#ctx0" brushRef="#br0" timeOffset="36699.78">4064 6816 0,'0'-21'15,"0"42"-15,0-64 0</inkml:trace>
  <inkml:trace contextRef="#ctx0" brushRef="#br0" timeOffset="37363.4">4064 6710 0,'0'21'31,"0"0"-31,0 22 16,0-22-16,0 0 16,0 0-16,0 0 0,0 0 0,0 1 15,0 41-15,-21 1 16,21-43-1,-21 0-15,21 0 16,0-42 31,0 0-47,0 0 16,0-1-16,0 1 0,0 0 15,0 0-15,0 0 0,0 0 0,21-1 16,0-20-16,-21 21 0,21 0 0,21-22 15,-42 22-15,22 0 16,-1 21-16,0 0 0,0 0 16,0 0-16,0 0 0,1 21 15,-22 0-15,21 1 16,0 20-16,0-21 0,-21 0 0,21 0 16,-21 1-16,0 20 0,21-21 15,-21 0-15,0 0 0,0 1 16,0-1-16,0 0 0,0 0 15,0 0-15,0-42 47,0 0-47,0 0 16,0 0 0,22-1-16,-22 1 0,42-42 0,-21 42 15,0-22-15,0 22 0,43-42 16,-1-1-1,-41 43-15,20 0 0,85-22 16,-85 43-16,-21 0 0,22 0 16,-22 22-16,0-1 0,0 0 15,0 21-15,-21 43 16,0-64-16,0 21 0,0-20 16,0-1-16,0 0 0,0 0 15,0 21 1,-21 1-16,0-22 15,21-42 32</inkml:trace>
  <inkml:trace contextRef="#ctx0" brushRef="#br0" timeOffset="37812.66">5249 6858 0,'21'0'32,"1"0"-32,-1 0 0,0 0 15,0 0-15,0-21 16,0 21-16,1-21 0,-1 21 15,0-21-15,0 21 0,0-22 0,0 22 16,1-21-16,-1-21 16,-21 0-16,0 20 15,0 1-15,-21 21 16,-1-21-16,1 21 0,0 0 16,0 0-16,0 21 0,-22 22 15,1-1 1,21 0-16,0-21 0,0 22 0,-1 20 15,22-42-15,0 22 16,0-22-16,0 0 0,0 0 0,0 43 16,0-43-16,43-21 15,-1 21-15,-21-21 16,0 0-16,22 0 0,-22 0 0,21 0 16,1 0-16,-1 0 0,0 0 0,1-21 15,20 0-15,-42 0 0,22-1 16,-43 1-16,21 21 0</inkml:trace>
  <inkml:trace contextRef="#ctx0" brushRef="#br0" timeOffset="39022.74">550 8530 0,'21'0'15,"-21"-21"16,22 21-15,-1-21 0,0 0-16,0 21 15,0 0-15,0-21 16,1 21-16,-1 0 0,0 0 16,0 0-16,0 0 0,0 0 0,1 0 15,-1 0-15,0 0 0,0 21 16,-21 21-1,0-21-15,0 0 0,0 1 0,0-1 16,0 0-16,-21 0 0,-21 0 16,20 0-16,-20 1 0,21 20 15,-106 21-15,106-63 16,0 22-16,-1-1 0,-20-21 16,21 0-1,21-21 1,21 21-1,0 0-15,0-22 0,1 22 0,-1-21 16,0 21-16,0 0 0,0-21 16,0 0-16,22 21 15,-1 0-15,-21 0 0,22 0 16,-22 0-16,42 0 0,-20 0 16,-22 0-16,0 21 0,0 0 15,0 0-15,0 1 0,-21 20 16,0-21-16,0 21 0,0-20 15,-21-1-15,0 21 0,-42 0 16,20 1-16,1-22 0,-22 21 16,22-21-16,-64 1 15,64-1-15,0-21 0,-43 0 16,43 0-16,20 0 0,-20 0 16</inkml:trace>
  <inkml:trace contextRef="#ctx0" brushRef="#br0" timeOffset="39130.92">212 9102 0,'0'-21'15,"0"-1"-15,0 1 32,21 21-32,0 0 0,0 0 0,0 0 15,0-21-15,22 21 0,-22-21 16,21 21-16</inkml:trace>
  <inkml:trace contextRef="#ctx0" brushRef="#br0" timeOffset="39297">1587 8890 0,'0'-21'0</inkml:trace>
  <inkml:trace contextRef="#ctx0" brushRef="#br0" timeOffset="39471.08">1693 8827 0,'0'-22'16,"0"1"-16,0 0 31,-21 21-31,0 0 16,0 0-16,0 0 16,-1 21-16,1-21 0,0 21 0,0 1 15,21-1 1,0 0-16,21-21 31,0 0-31,0 0 0,1 0 16</inkml:trace>
  <inkml:trace contextRef="#ctx0" brushRef="#br0" timeOffset="39728">2942 8403 0,'0'-21'0,"0"42"0,0-63 0</inkml:trace>
  <inkml:trace contextRef="#ctx0" brushRef="#br0" timeOffset="40232.76">2942 8297 0,'0'22'63,"0"-1"-63,0 0 15,-21 0 1,0 0-16,21 0 0,0 1 16,0-1-16,-21 21 0,-1-21 15,1 22-15,21-22 0,-21 21 0,21 0 16,-21 1-16,0-1 0,-22 22 16,22 20-1,0-63-15,0 22 0,-21-1 16,20-21-16,1 0 0,0-21 0,21 22 15,-21-22-15,0 0 16,0 0-16,-1-22 16,22 1-16,0 0 15,0-21-15,0 21 0,0-1 16,22-41-16,-1 21 16,0-1-16,0 22 0,-21-21 0,42-22 15,-42 43-15,22 0 16,-1 21-16,-21-21 0,21 21 15,0 0-15,0 0 0,-21 21 16,21 0-16,-21 21 0,22 1 16,-1-22-16,0 21 0,-21-21 15,0 22-15,21-22 0,0 21 0,-21-21 16,21 1-16,1-1 0,-1 21 16,21-21-1,22-21 1,-43 0-16,0 0 15,0 0-15,0 0 0,0-21 0,-21 0 16,22 0-16,-1 0 0,0-1 0,0 1 16,0 0-16,0 0 0</inkml:trace>
  <inkml:trace contextRef="#ctx0" brushRef="#br0" timeOffset="40530.67">3492 8340 0,'0'0'0,"22"0"31,-1 0-31,0 0 16,0 0-16,0-21 0,22 21 15,-22-22-15,21 22 0,0 0 0,-20 0 16,20 0-16,0-21 0,1 21 0,-22 0 15,63 0 1,-62-21-16,20 21 0,-21 0 0,0 0 16,0 0-16,-42 0 31,0 0-31,0 0 16,0 0-16,0 0 0,-1 0 15</inkml:trace>
  <inkml:trace contextRef="#ctx0" brushRef="#br0" timeOffset="40795.62">3683 9059 0,'0'0'0,"-21"0"31,0 0-31,-1-21 0</inkml:trace>
  <inkml:trace contextRef="#ctx0" brushRef="#br0" timeOffset="42746.66">3429 8403 0,'-21'0'0,"21"21"16,-21-21-16,-1 0 16,44 0 30,-1 0-46,0 0 16,0 0-16,0-21 0,22 21 0,-22-21 16,21 21-16,0 0 0,1-21 0,-1 21 15,43-21-15,-22 21 16,-20-21-16,-1 21 0,21-22 0,-20 1 16,-1 21-16,22 0 15,-43 0-15,21-21 16,-63 21 15,21 21-31,-21-21 16,0 0-16,-1 0 15,1 21-15</inkml:trace>
  <inkml:trace contextRef="#ctx0" brushRef="#br0" timeOffset="43176.42">3831 8382 0,'0'0'15,"0"21"-15,0 0 16,0 1-16,0-1 16,0 0-16,0 0 0,-21 0 15,21 0-15,0 1 0,-21 20 16,21-21-16,0 0 0,-21 43 16,21-22-16,-22-21 0,22 22 15,0-22-15,0 0 0,0 21 16,0-21-16,0 22 15,-63-1-15,63-21 0,21-21 79,-21-21-64</inkml:trace>
  <inkml:trace contextRef="#ctx0" brushRef="#br0" timeOffset="44239.5">825 10097 0,'0'21'31,"0"0"-31,0 0 16,0 0-16,0 0 0,0 22 0,-21-1 15,0 0-15,0 1 0,0-1 16,-22 0-16,22 1 0,-21-1 16,0 0-16,-64 64 15,85-85-15,-1 1 16,1-1-16,-21 0 16,42-42-1,21 21 1,0-21-16,64-22 15,-64 22-15,0 21 16,22-21-16,-22 21 0,42-42 16,-20 20-16,-22 22 0,0-21 0,21 0 15,-21 0-15,1 0 0,20 0 16,-21 21-16,0-22 0,-21 1 16,21 0-16,1 0 0,-22 0 15,21 0-15,-21-22 0,0 22 16,-21 21 15,21 21-31,-22 0 0,22 1 16,-21-1-16,21 21 0,0-21 15,0 22-15,0-1 0,0-21 0,-21 21 16,21 1-16,-21-22 0,21 42 16,-21 1-1,0-43-15,21 0 0,-22 0 16,22 1-16,0-1 0,0 0 15,22-42 32,-22 0-47</inkml:trace>
  <inkml:trace contextRef="#ctx0" brushRef="#br0" timeOffset="44428.39">1482 10499 0,'0'0'0,"0"-21"0,21 21 16,0 0 46,0 0-62,0 0 16,0 0-16</inkml:trace>
  <inkml:trace contextRef="#ctx0" brushRef="#br0" timeOffset="44740.26">2815 10097 0,'0'0'0,"-21"21"47,0 0-47,21 21 0,-21-21 0,-1 22 16,22-22-16,-21 21 0,0 1 16,21-1-16,0 21 0,-21-20 0,21-1 15,-21 0-15,21 1 0,-21 20 16,21-20-1,0-22-15,0 0 0,0 0 16,0 0-16</inkml:trace>
  <inkml:trace contextRef="#ctx0" brushRef="#br0" timeOffset="45079.07">2646 10287 0,'-21'-21'0,"42"42"0,-42-84 0,21 41 16,0 1-16,0-21 16,0 0-16,21 20 15,0 1-15,21 0 0,1 21 16,-22 0-16,0-21 0,21 21 16,-21 0-16,22 0 0,20 0 15,-42 0-15,1 0 0,-1 21 16,-21 0-16,42 22 15,-42-22-15,0 0 0,0 0 0,0 0 16,0 0-16,0 1 0,-21-1 0,-64 42 16,1-20-1,41-22-15,-20 0 0,20-21 16,1 21-16,21 0 0,-21-21 16,20 0-16,1 21 0,0-21 15,42 0 1,0 0-1,22-21-15,-22 0 0,21 21 16</inkml:trace>
  <inkml:trace contextRef="#ctx0" brushRef="#br0" timeOffset="45644.81">3704 10097 0,'0'-22'31,"-21"22"-31,0 0 16,0 64-16,-1-43 16,1 0-16,21 22 0,-21-22 15,0 21-15,0-21 0,21 22 0,-21-1 16,-1 0-16,1 1 0,0-1 15,0-21-15,0 21 0,0-20 0,-1 20 16,1-21-16,0 0 0,0 0 16,0 1-16,0-1 15,21-42 17,0-1-32,0 1 0,0 0 15,0 0-15,21 0 0,0-22 16,-21 22-16,42-42 0,-42 20 15,21 22-15,1 0 0,-22 0 16,21 21-16,0 0 16,0 0-16,0 21 15,0 0-15,-21 0 0,0 22 16,22-22-16,-1 0 0,0 0 0,0 0 16,-21 1-16,21-1 0,0 0 15,1 0-15,-22 0 0,63 0 16,-42-21-16,0 0 15,1 0-15,-1 0 0,0 0 16,0 0-16,0 0 0,0-21 16,1 0-16,-1 21 0,-21-21 15,21 0-15,0 0 0,-21-1 16,21 1-16,22-42 0</inkml:trace>
  <inkml:trace contextRef="#ctx0" brushRef="#br0" timeOffset="45919.96">4381 10054 0,'0'0'0,"-21"21"0,42-21 31,1 0-31,-1 0 0,0 0 16,21 0-16,1 0 0,-1 0 0,0 0 15,22 0-15,-22-21 0,0 21 16,22 0-16,21 0 16,-64 0-16,63 0 0,-62 0 15,-44 0 32,1 0-47,0 0 0</inkml:trace>
  <inkml:trace contextRef="#ctx0" brushRef="#br0" timeOffset="46162.82">4741 10075 0,'-21'22'16,"0"-22"-16,21 21 0,-21-21 16,21 21-16,-21 21 15,21-21-15,0 1 16,0-1-16,0 0 0,0 21 0,-22-21 15,22 22-15,0-22 0,0 64 16,0-43-16,0-21 16,0 0-16,0 0 0,-21 1 15,21-1-15,-21 0 0,21 0 16,-21-21-16,-43 0 16,43 0-16</inkml:trace>
  <inkml:trace contextRef="#ctx0" brushRef="#br0" timeOffset="46858.62">635 12192 0,'21'0'0,"-42"0"0,63 0 0,-21 0 15,1 0-15,-1 0 0,0 0 16,64-21-16,-64 21 16,0-21-16,21 21 0,-21 0 15,22-21-15,-22 21 0,21 0 16,-21 0-16,1 0 0,-1-22 0,0 22 15,-42 0 1,0 0 0,-1 0-16,1 0 0</inkml:trace>
  <inkml:trace contextRef="#ctx0" brushRef="#br0" timeOffset="47406.83">635 12171 0,'-64'106'31,"128"-212"-31,-149 233 0,64-106 0,21 0 0,-21 0 16,0 1-16,21-1 0,-43 21 15,43-21-15,-21 0 16,21 1-16,0-44 62,0 1-46,21 21-16,1-21 0,-1 21 16,21-21-16,-21 0 15,0 21-15,1 0 0,20-21 16,-21 21-16,21 0 0,-20 0 15,20 0-15,-21 0 0,64 0 16,-43 42 0,-21-42-16,0 21 0,-21 0 0,0 0 15,0 1-15,0-1 0,0 0 16,0 21-16,-21-21 0,0 1 16,0-1-16,-21-21 0,20 21 15,-20 0-15,0-21 0,-1 21 16,1-21-16,0 0 0,-1 0 0,22 0 15,-21 0-15,21 0 0,-22 0 16,22 0-16,0 0 16,21-21-1,21 0 1,0 21-16,22-21 16,-22 0-16,21 21 0,-21-22 15</inkml:trace>
  <inkml:trace contextRef="#ctx0" brushRef="#br0" timeOffset="47602.79">1524 12510 0,'21'0'0,"-42"0"0,63 0 0,-21 0 31,1 0 0,-1-22-15,-21 1-16,0 0 16</inkml:trace>
  <inkml:trace contextRef="#ctx0" brushRef="#br0" timeOffset="48305.68">2709 12044 0,'0'0'0,"0"-21"16,21 0-16,1 21 16,-22-22-16,21 1 0,-21 0 15,0 0 1,0 0-1,-21 21 1,-1 0 0,1 0-16,-21-43 0,21 43 0,-22 0 15,22 0-15,0 0 0,0 22 0,0-1 16,-22 0-16,-20 21 16,21 1-16,-43 20 15,43-42-15,20 22 0,-20-1 0,21 0 16,0-21-16,0 64 15,21-64-15,0 22 0,0-22 16,0 0-16,0 0 0,21 0 0,0 0 16,0 1-16,0-1 0,0-21 15,43 21-15,-22 0 0,1-21 16,-22 0-16,21 0 0,22 0 16,-43 0-16,21 0 0,0 0 15,-20-21-15,20 21 0,21-42 16</inkml:trace>
  <inkml:trace contextRef="#ctx0" brushRef="#br0" timeOffset="48805.85">3598 11917 0,'0'0'15,"-21"0"-15,0 0 0,0-21 16,0 21-16,-1 0 0,-20 0 0,21 0 16,0 0-16,-22 21 0,22-21 15,-21 21-15,21 0 0,0 0 0,-1 1 16,1-22-16,-21 42 16,42-21-16,0 0 15,0 0-15,0 1 16,21-22-16,0 21 0,0-21 15,1 0-15,-1 21 0,21-21 0,0 21 16,-20-21-16,20 0 0,-21 21 16,21 0-16,1-21 0,-22 22 0,0-22 15,0 21-15,22 0 16,-22 21-16,-21-21 16,0 1-16,0-1 15,-21-21-15,-1 21 0,-20-21 16,21 0-16,-21 21 0,-1-21 0,1 0 15,0 0-15,-1 0 0,1 0 16,0 0-16,-1 0 0,1 0 0,21 0 16,0 0-16,-1 0 0,-20 0 15,21-21-15,21 0 16,0 0 0,21 21-16,43-22 15,-22 1-15,0 0 16</inkml:trace>
  <inkml:trace contextRef="#ctx0" brushRef="#br0" timeOffset="49258.79">4551 11938 0,'0'0'0,"21"-21"0,0 0 15,0 21-15,-21-21 0,0-1 16,-21 22-16,0 0 16,0 0-16,0 0 0,-22 0 0,1 0 15,21 0-15,-22 0 0,1 22 16,21-1-16,-21 0 0,-22 21 16,43-21-16,0 1 15,21-1-15,0 0 0,0 0 0,0 0 0,0 22 16,0-22-1,42 0-15,0 0 0,-20-21 16,62 21-16,-41-21 0,-1 21 16,0-21-16,1 0 0,-1 22 15,0-1-15,1-21 0,-22 21 16,21-21-16,-21 21 0,-21 0 16,0 0-16,-21-21 15,0 22-15,0-22 0,-22 0 16,-41 21-1,63-21-15,-22 21 0,1-21 0,21 0 16,-22 0-16,22 0 0,0 0 16,-21 0-16,21 0 0,-1 0 0,1 0 15,0 0-15,0 0 16,21-21-16</inkml:trace>
  <inkml:trace contextRef="#ctx0" brushRef="#br0" timeOffset="50167.57">5990 11896 0,'21'-21'0,"-42"42"0,85-42 0,-43-1 0,21 1 16,-21 21-16,22-21 0,-22 0 0,0 0 15,0 0 1,0-22-16,-21 22 15,0-21-15,0 21 0,-21 21 16,21-22-16,-21 1 0,0 21 0,0 0 16,-1 0-16,-20 0 0,21 0 15,0 0-15,-22 0 0,22 21 0,-21 1 16,21-1-16,-22-21 0,22 21 16,0 21-16,0-21 0,-21 22 15,42 41 1,0-62-16,0 20 0,0-21 0,0 0 15,21 22-15,0-22 0,21 21 16,-21-21-16,22 22 16,-22-22-16,0 0 0,0 0 15,0-21-15,1 21 0,20 0 16,-21 1-16,-21-1 0,0 0 16,0 0-1,0 0-15,-21-21 0,0 0 16,0 21-16,-22-21 0,22 0 15,-64 22-15,43-22 0,21 0 16,-21 0-16,-22 0 16,1-22-16,41 22 0,1-21 15,0 0-15,0 21 0,21-21 0,-21 0 16,21-22-16,21 22 0,0-21 16,-42 21-16,0 21 15</inkml:trace>
  <inkml:trace contextRef="#ctx0" brushRef="#br0" timeOffset="50211.54">5609 12107 0,'21'0'0,"-21"22"0,21-22 16,1 0-16,20-22 0</inkml:trace>
  <inkml:trace contextRef="#ctx0" brushRef="#br0" timeOffset="50435.41">6413 12129 0,'43'-22'31,"-22"22"-31,0-21 0,0 21 0,0-21 16,1 0-16,-1 0 0,42 21 16,-42 0-16,1-43 0,-22 22 15,0 0-15,0 0 0,0 0 0,0 0 16,-22-1-16</inkml:trace>
  <inkml:trace contextRef="#ctx0" brushRef="#br0" timeOffset="50620.73">6435 12361 0,'42'0'31,"-21"0"-31,21 0 0,-20-21 16,-1 0-16,21 21 0,-21-21 15,0 0-15,22 0 0</inkml:trace>
  <inkml:trace contextRef="#ctx0" brushRef="#br0" timeOffset="50819.62">7218 11261 0,'0'0'0,"0"21"16,0 0-16,0 0 16,-21 0-16,21 22 0,-22 20 15,22-20-15,0-1 0,-21 43 16,0-43-16,0 21 0</inkml:trace>
  <inkml:trace contextRef="#ctx0" brushRef="#br0" timeOffset="50940.55">7027 12171 0,'0'21'0,"0"0"0,0 0 15,0 1-15,0-1 16,0 0-16,21-21 31,-21-21-15,22 0-16,-1-1 0,-21-20 15</inkml:trace>
  <inkml:trace contextRef="#ctx0" brushRef="#br0" timeOffset="51592.18">6540 12002 0,'0'21'0,"0"0"16,22-21 30,-1 0-46,0 0 0,0 0 0,0-21 16,0 21-16,1-21 0,-1 21 16,0-22-16,0 1 15,0-21-15,-21 21 16,0 0-16,0-1 16,0 1-16,-21 0 0,0 21 15,0 0-15,0 0 0,-1 0 16,1 0-16,-21 0 0,21 0 15,0 0-15,-43 42 16,43-20-16,-21-22 0,20 21 16,1 21-16,21 0 0,-21-20 0,21 20 0,-21 21 15,21 1 1,0-22-16,0-21 0,0 1 0,0 20 16,21-21-1,-21 0-15,21-21 0,0 0 16,1 21-16,20-21 0,-21 0 15,21 0-15,-20 0 0,-1 0 16,63-42-16,-62 21 0</inkml:trace>
  <inkml:trace contextRef="#ctx0" brushRef="#br0" timeOffset="52824.47">7218 11367 0,'0'-22'15,"0"44"32,0-1-47,-21 0 16,21 0-16,-22 0 0,22 0 0,0 22 16,0-22-16,0 21 0,0-21 15,0 22-15,0-1 0,-21 0 16,21 1-16,-21-22 0,21 21 0,-21 1 15,21-1-15,0 0 0,-21 1 16,21-22-16,-21 21 0,21-21 0,-22 64 16,22-43-1,-21-21-15,21 1 0,0-1 0,0 0 16,21-21 31,-21-21-47,22 0 15,-1-1-15,0 22 0</inkml:trace>
  <inkml:trace contextRef="#ctx0" brushRef="#br0" timeOffset="53260.33">7429 12023 0,'0'21'31,"22"-21"-15,-1 0 0,0-21-16,0 0 0,0 21 15,0-22-15,1 1 16,-1 0-16,-21 0 15,0 0-15,0 0 16,-21-1-16,-1 22 16,-20 0-16,0 0 15,21 0-15,-1 22 0,1-1 16,0-21-16,-21 42 0,21-21 16,21 22-16,-22-22 0,22 0 0,0 0 15,0 0-15,0 0 16,0 1-16,0-1 0,0 21 15,0-21-15,22 0 16,-1-21-16,0 0 16,0 0-16,0 0 0,0 0 15,1 0-15,-1 0 0,21 0 0,-21-21 16,0 21-16,1 0 0</inkml:trace>
  <inkml:trace contextRef="#ctx0" brushRef="#br0" timeOffset="53555.86">8086 11811 0,'0'-21'0,"-22"21"16,1 0 0,0 0-16,0 0 0,0 21 15,21 0-15,-21 0 0,-1 1 0,22-1 16,-21 0-16,21 0 15,0 0-15,-21 22 0,21-22 0,-21 21 16,21-21-16,0 0 0,0 64 16,0-64-1,21-21-15,0 0 16,0 0-16,1 0 0,-1 0 0,0 0 16,0 0-16,0 0 0,22-42 15,41-22 1</inkml:trace>
  <inkml:trace contextRef="#ctx0" brushRef="#br0" timeOffset="53848.98">8594 11261 0,'0'0'0,"0"-21"0,0-1 15,-22 22-15,1 0 16,0 0-16,0 22 15,21-1-15,-42 63 16,20-41-16,22-22 16,0 21-16,0 1 0,-21 20 0,21-21 15,-21 43-15,21-21 16,0-22-16,-21 0 0,21 1 16,-21-22-16,21 21 0,0-21 0,0 43 15,0-43-15,0 0 0,0 0 16,0 0-1,63-42 17</inkml:trace>
  <inkml:trace contextRef="#ctx0" brushRef="#br0" timeOffset="54254.75">8763 11748 0,'0'21'31,"-21"0"-31,0 0 0,-1-21 16,22 21-16,-21 0 0,0 22 0,21-22 0,-21 0 15,21 0-15,0 0 0,-21 43 16,21-43-16,0 0 0,0 0 16,0 1-16,0-1 0,21 0 15,0-21-15,0 0 0,0 0 16,22 0-16,-22 0 15,42 0-15,-41-21 0,-1 21 16,0-21-16,21-1 0,-21 1 16,1 0-16,-22 0 0,21 0 0,0 0 15,-21-22-15,0 1 16,0 0-16,0-1 0,0 22 16,0 0-16,-21 0 0,0 0 15,-1 21-15,1 0 0,-63 0 16,41 0-1,22 0-15,0 21 0,21 0 16,0 0-16,0 0 0,0 0 16,0 1-16,21-1 15,0-21 1</inkml:trace>
  <inkml:trace contextRef="#ctx0" brushRef="#br0" timeOffset="54650.53">9123 11832 0,'0'-21'0,"42"-21"16,-42 21-16,21 21 15,0 0 1,1-22-16,-1 22 0,0 0 16,0 0-16,0 22 0,0-1 15,1-21-15,-22 21 16,0 0-16,21 0 0,0 0 0,0 1 15,-21 20-15,0-21 0,0 0 0,0 43 16,0-43-16,0 0 16,0 0-16,0 0 0,0 22 15,0-22-15,0 0 0,-21-21 16,0 0-16,0 0 31,21-21-15,0 0-16,0 0 0,0-1 15,0-20-15,0 21 16,21-21-16,0 20 0,-21-20 16,21 0-16,-21 21 0,21 21 15,0-43-15,-21 22 16,22 21-16,-22-21 0,21 0 16</inkml:trace>
  <inkml:trace contextRef="#ctx0" brushRef="#br0" timeOffset="54993.33">8276 11472 0,'85'0'31,"-43"0"-31,0 0 16,-20 0-16,41 0 0,-21 0 0,22 0 15,-22 0-15,85 0 16,-84 0-16,62 0 0,-62 0 16,-1 0-16,43 0 0,-64 0 15,21 0-15,-21 0 16,1-21-1,-44 21 17,1 0-32,0 21 0,-21-21 15</inkml:trace>
  <inkml:trace contextRef="#ctx0" brushRef="#br0" timeOffset="55904.68">1291 13547 0,'0'-21'32,"-21"-1"-32,21 1 15,-21 21-15,0 0 16,-1 0-16,1 0 15,0 21-15,0 1 0,-21-1 0,-1 0 16,22 21-16,-21-21 0,-1 22 16,1 20-16,0-20 0,-1-1 0,1 0 15,0 22-15,21-22 16,-22 0-16,22 1 0,0-1 0,21-21 0,0 22 16,0-22-16,0 0 0,21 0 15,21 0-15,-20 0 0,-1-21 16,21 0-16,-21 0 0,22 0 15,-1 0-15,-21 0 0,85-21 16,0-42 0,-85 42-16,0-1 15,-21 1-15,0 0 0,0 0 0,0 0 16,0 0-16,0-1 0,-21 1 16,-64-21-16,64 42 15,-21 0-15,21 0 0,-43 0 16,22 0-16,21 0 0,-1 21 15,1 0-15,0 0 0,0 1 16,21-1-16,-21 0 0,21 0 16,0 0-16,0 0 0,0 1 15,0-1-15,21 0 16,42 0 0,-41-21-16,-1 0 0,21 0 0</inkml:trace>
  <inkml:trace contextRef="#ctx0" brushRef="#br0" timeOffset="56095.57">1630 13928 0,'0'-21'32,"21"-1"30,0 22-62,0 0 0,0-21 16</inkml:trace>
  <inkml:trace contextRef="#ctx0" brushRef="#br0" timeOffset="56384.41">2667 13483 0,'0'0'0,"-21"0"16,0 0-16,-1 0 0,1 0 0,42 0 31,1-21-31,-1 21 16,0 0-16,0 0 0,21 0 15,1 0-15,-22 0 0,85-21 16,-64 21-16,-21 0 15,22 0-15,-22 0 0,0 0 0,0 0 16,21 0 0,-63 0 15,0 0-31</inkml:trace>
  <inkml:trace contextRef="#ctx0" brushRef="#br0" timeOffset="56645.1">2857 13441 0,'0'0'16,"0"21"-16,-21 0 0,21 0 15,-21 22-15,21-22 0,-21 21 16,21 43-16,-21 42 16,21-85-16,-21 1 0,21-1 15,0-21-15,-22 85 16,22-85-16,-21 0 15,21 0-15,-21 1 0,21-1 16,21-21 15,-21-21-15,21-1-16,1 22 0,-1-21 16,0 0-16</inkml:trace>
  <inkml:trace contextRef="#ctx0" brushRef="#br0" timeOffset="57645.98">3281 13864 0,'0'0'16,"21"-42"-1,-21 21-15,0 0 16,0-1-16,0 1 0,0 0 15,0 0-15,-21 21 16,21-21-16,-21 21 0,-1 0 0,1 0 16,0 0-1,0 0-15,0 42 0,0-21 0,-1 0 16,1 1-16,21 20 0,-21-21 16,21 0-16,-21 22 0,21-22 15,0 0-15,0 42 16,0-41-16,0-1 15,0 0-15,21 0 16,0-21-16,0 0 16,1 0-16,-1 0 0,-21-21 0,21 0 15,0 0-15,0 21 0,0-22 16,1 1-16,-1 0 0,21-21 16,-42-1-16,21 22 0,-21 0 0,21 0 15,-21 0-15,0 0 16,0 42 15,0 0-31,0 0 16,0 0-16,0 0 0,0 1 0,0 20 15,0-21-15,0 0 0,0 0 16,0 1-16,43 20 16,41 0-16,-41-42 15,-22 0-15,21 0 0,1 0 16,-1 0-16,0 0 0,-21 0 0,22 0 15,-1 0-15,0-21 16,1 21-16,-22-21 0,42-21 16,-20 20-16,-22-20 0,-21 0 15,21-1-15,-21 22 0,0-21 16,0 21-16,0-22 0,-21 22 0,-21-21 16,20 42-16,1 0 0,0 0 15,0 0-15,0 0 0,-22 0 16,22 0-16,0 21 0,0 0 0,0 0 15,0 1-15,21-1 0,0 0 16,-22-21-16,22 42 0,0 1 16,0-22-16,22 0 15,-1-21 1,0 21-16,0-21 0,0 0 16,0 21-16,1-21 15,-1 0-15,0 21 0,0 1 0,0-1 16,-21 0-16,21 42 15,1-41-15,-22 41 16,0-42-16,0 22 0,0 20 16,0-21-16,0 1 0,21-1 0,-21 0 15,0-20-15,0 20 0,0 21 16,0-41-16,-43 41 16,22-42-16,-21 0 0,21 1 15,-22-1-15,1 0 0,21-21 0,-127 42 16,105-42-1,-20 0-15,21 0 0,-43 0 16,43 0-16,20-21 16,22 0-16,0 0 0,0 0 15,0-1-15,0-20 0,0 21 16,22-21-16,-1 20 0,0-20 0,0 0 16</inkml:trace>
  <inkml:trace contextRef="#ctx0" brushRef="#br0" timeOffset="57907.83">4593 13483 0,'0'0'0,"-42"0"15,42 21 1,-21 1-16,-1-1 0,22 21 0,0-21 15,-21 22-15,21-1 0,-21 0 0,21 1 16,-21 41-16,21-20 16,-21-43-16,21 0 15,0 0-15,0 22 0,0-22 16,21-21 0</inkml:trace>
  <inkml:trace contextRef="#ctx0" brushRef="#br0" timeOffset="58299.61">4360 13758 0,'0'0'0,"0"-42"0,-21 21 0,21 0 15,-21 0-15,21-22 0,0 22 0,0-21 16,0 21 0,21-1-16,0 1 0,0 21 15,22 0-15,-22 0 0,21 0 0,-21 0 16,64 43-16,0 41 15,-43-41-15,-21-1 16,22 0-16,-22 1 0,0-1 0,0 0 16,0 22-16,-21-22 15,0 0-15,0 1 0,0-22 16,0 0-16,0-42 31,0 0-31,0-22 16,0 22-16,0 0 15,0-21-15,0 21 0,64-106 16,-22-22 0,0 65-1,-20 41-15,-22 1 0,21 21 0,0 0 16,-21 0-16,0-1 0,21 22 0,0 0 16,0 0-1,-21 22-15,22-1 16</inkml:trace>
  <inkml:trace contextRef="#ctx0" brushRef="#br0" timeOffset="59737.9">5524 13949 0,'0'0'15,"64"-169"1,-64 147-16,0 1 16,0-21-16,-21 21 0,0 21 15,-22-21-15,22-1 0,-85 22 16,64 0-16,-22 43 16,22-22-16,21 0 0,-21 0 15,20 22-15,1-22 0,0 21 16,0-21-16,21 43 0,0-22 15,0-21-15,0 0 16,0 1-16,0-1 0,21 0 0,0-21 16,0 0-16,22 21 0,-1-21 15,-21 0-15,22 0 16,-22-21-16,0 0 0,0 0 0,0 21 16,0-22-16,1-20 0,-1 21 0,0 0 15,0 0-15,0-22 16,-21 22-16,0 0 0,0 0 0,0 0 0,0-1 15,0 1-15,0 42 32,-21-21-32,21 22 0,0-1 15,0 21-15,0-21 0,0 0 0,0 1 16,0-1-16,0 0 0,0 21 16,0-21-16,21 1 0,22 20 15,-22-42-15,0 0 0,64 0 16,20 0-1,-62-21 1,-22 0-16,0-1 0,0 1 16,0 0-16,1 0 15,-22 0-15,0-22 0,21 22 0,0-21 0,-21 21 16,21-64 0,-21 43-1,0 63 1,-21 0-16,21 0 15,-21 0-15,21 22 0,0-22 16,0 0-16,-21 43 16,21-43-16,0 0 0,0 0 0,0 0 15,0 0-15,0 1 0,0-1 0,0 0 16,0-42 31,0 0-47,21-1 0,-21 1 15,21 0-15,0 0 0,-21 0 0,21 0 16,0-1-16,-21 1 0,22-21 16,-1 21-16,0-22 0,0 22 15,0 0-15,0 0 0,1 21 16,-1 0 0,0 0-16,-21 21 0,0 0 15,21 43 1,-21-43-16,0 21 15,0-21-15,0 1 0,0 20 16,0-21-16,0 0 0,0 0 16,21-21-1,0 0 1,1 0-16,-22-21 16,21 0-16,0 21 0,21-42 15,-21 21-15,1-22 0,-1 22 16,21 0-16,-21-21 0,22 20 0,-22-20 15,21 21-15,0 0 0,22-22 16,-43 43-16,0 0 16,-21-21-16,21 21 0,-21 21 15,0 1 1,0-1-16,0 0 0,0 42 16,-21-41-16,21-1 0,0 21 0,0-21 15,0 0-15,-21 1 0,21-1 16,0 0-16,0 0 0,0 21 15,21-42-15,22 22 16,-22-22-16,21 0 0,-21 0 0,0 0 16,22 0-16,-22 0 0,21 0 15,-21 0-15,22 0 0,-22-22 0,64-20 16,-64 21-16,0-21 16,0 20-16,0 1 0,0-21 15,1 21-15,-22-22 0,0 22 0,0 0 0,0-42 31,-22 63-31,1 0 0,0 0 16,-21 21-16,21 0 0,-1 21 16,-20 1-16,42-1 15,-21-21-15,21 0 0,0 22 0,0-22 16,63 42 0,1-42-16,-43-21 0,21 0 15,-20 0-15,20 0 0,0 0 16,1-21-16,-22 21 0,21-21 0,0 0 15,-20 0-15,105-64 16,-106 22 0,-21 41-16,0-20 15</inkml:trace>
  <inkml:trace contextRef="#ctx0" brushRef="#br0" timeOffset="61639">952 15007 0,'0'0'0,"-21"0"31,0 0-31,0 0 0,0 0 16,0 0 0,-1 0-16,22 21 0,-21 1 15,21-1-15,0 0 0,0 0 16,0 21-16,0-20 0,0-1 15,0 0-15,43 21 0,-43-21 16,21-21-16,0 0 16,0 22-16,21-22 0,-20 0 0,-1 0 15,0 0-15,42-43 16,1 22-16,-43 0 16,0 0-16,0 0 0,1-1 0,-1 1 15,-21 0-15,0 0 0,0 0 16,0-22-16,0 22 15,-21 42 17,-1 1-32,22-1 0,-21 0 15,21 21-15,0 1 0,-42 20 16,42-21-16,-21 85 16,0-84-16,21-1 15,-22 0-15,22 1 0,0-22 0,0 21 16,0 1-16,0-22 15,0 0-15,0 21 0,0-21 16,0 1-16,0-44 47,-21 1-47</inkml:trace>
  <inkml:trace contextRef="#ctx0" brushRef="#br0" timeOffset="61854.77">698 15600 0,'0'0'0,"0"21"15,22-21 1,-1 0 0,0 0-16,0 0 0,0 0 0,22 0 15,-22 0-15,21 0 0,0 0 16,-20 0-16,20 0 0,0 0 15,1 0-15,-22 0 0,21-21 0,-21 0 16,43 21 0,-22-21-16</inkml:trace>
  <inkml:trace contextRef="#ctx0" brushRef="#br0" timeOffset="62098.63">1714 15494 0,'0'0'0,"22"0"0,-1 0 16,0 0-1,-21-21 17,-21 21-17,0 0 1,-1 0-16,1 0 15,21 21-15</inkml:trace>
  <inkml:trace contextRef="#ctx0" brushRef="#br0" timeOffset="62682.78">3048 15113 0,'0'0'0,"0"-21"0,0 63 0,-21-63 15,21 0 1,-21 21-16,-1 0 0,1 0 0,0 0 16,0 0-16,0 21 0,0 0 15,-1 0-15,1 22 0,0-1 0,0-21 16,0 22-16,0-1 15,21 0-15,-22 1 0,1-1 0,0 0 16,21 22-16,0-22 16,0 0-16,0-20 15,21-1-15,0-21 0,1 21 0,-1-21 16,21 0-16,0 0 0,22 0 16,-22 0-16,1 0 0,-1-21 15,0 0-15,1 21 0,-1-22 0,0-20 16,22 21-16</inkml:trace>
  <inkml:trace contextRef="#ctx0" brushRef="#br0" timeOffset="62937.63">3725 15007 0,'0'-21'0,"0"42"0,0-63 0,-21 42 31,0 0-31,0 21 16,0 0-16,21 22 0,-22-22 15,22 21-15,-21 0 0,21 1 16,0-1-16,0 0 0,-21 1 0,21-1 16,-21 0-16,21-20 0,-21 83 15,21-83 1,0 41-16,0-42 16,0 0-16,42 1 15,-21-22-15,0 0 0,1 0 16,-1 0-16,0 0 0,21-22 0</inkml:trace>
  <inkml:trace contextRef="#ctx0" brushRef="#br0" timeOffset="63875.61">4191 15282 0,'21'-84'15,"-21"63"1,-21-1-16,0 1 0,0 21 15,-1-21-15,1 21 0,0 0 16,0 0-16,0 21 0,0 0 16,-1 1-16,1 20 0,0 0 15,0-21-15,0 22 0,21-1 16,-21-21-16,21 22 0,-22-1 0,1-21 16,21 21-16,0-20 0,0-1 15,0 21-15,0-21 16,21-21-16,1 0 0,-1 0 15,0 0-15,0 0 0,0 0 16,0 0-16,22 0 0,-22-21 0,0 0 16,0 0-16,0 21 0,1-43 15,-1 22-15,0 0 0,0 0 0,-21-21 16,0 20-16,21 1 0,-21 0 16,21-21-16,-21 21 0,0 42 31,-21 0-16,21 0-15,-21 0 0,21 0 16,0 1-16,0-1 0,0 0 16,0 21-16,0-21 0,0 1 15,0-1-15,0 0 0,21-21 16,0 0-16,-21 21 0,22-21 16,20 0-16,-21 0 0,0 0 15,22 0-15,-1 0 0,-21-21 0,21 21 16,1-21-16,-1 0 0,22-1 15,-22 1-15,0 0 0,1-21 0,62-22 16,-41 22-16,-43 0 16,0 20-16,-21 1 0,0 0 15,-21 21 1,0 21-16,0 0 0,0 1 16,-1-1-16,22 0 0,-21 0 15,21 0-15,-21 0 0,21 22 16,0-22-16,0 0 0,0 0 15,0 0-15,21 1 0,0-1 0,-21 0 16,0 0-16,22 0 0,-1 0 16,-21 1-1,-21-22 17,-1-22-32,1 22 0,0-21 15,0 21-15,-21-42 0,-1 42 16,22-21-16,0 21 0,-21-21 15,20 21-15,1-22 0,0 22 16,0 0-16,21 22 16,0-1-1,21-21-15,0 21 0,0-21 16,1 21-16,20-21 0,-21 0 0,21 0 16,-20 21-16,20-21 0,0 0 15,22 0-15,-43 0 0,64 0 16,-64 0-16,21-21 15,0 0-15,1 21 0,-1-21 0,0 0 16,43-22-16,0-20 16,-64 42-16,0-1 0,-21-20 15,0 21-15,0 0 0</inkml:trace>
  <inkml:trace contextRef="#ctx0" brushRef="#br0" timeOffset="64062.9">5270 15282 0,'0'64'16,"0"-43"-16,22 64 15,-1-43 1,-21-21-16,0 0 0,21 1 0,-21-1 16,0 0-16,21-21 0,-21 21 15,0 0-15,0 0 0,-21-21 16,0 0-16,21 22 0,-21-22 16,-1 0-16,1 0 15,21-22 1,0 1-16,0 0 0,0 0 15</inkml:trace>
  <inkml:trace contextRef="#ctx0" brushRef="#br0" timeOffset="64323.77">6159 14923 0,'-21'0'0,"42"0"0,-63 21 31,42 0-31,-21 0 0,21 21 0,0-20 16,-21 20-16,0 0 0,-1 1 16,22-1-16,-21 0 0,21-21 0,0 22 15,0-1-15,-21-21 0,21 22 16,0-22-16,-21 42 16,21-42-16,0-42 46</inkml:trace>
  <inkml:trace contextRef="#ctx0" brushRef="#br0" timeOffset="64796.19">5905 14944 0,'0'-21'0,"0"42"0,0-64 16,0 22-16,0 0 15,0 0-15,22 21 0,-1 0 16,0 0-16,0 0 16,0 0-16,0 21 0,22-21 15,-22 21-15,0 22 0,0-22 0,0 21 16,1 0-16,-1 1 0,21 41 16,22 65-1,-43-107-15,0 0 16,0-21-16,0 22 0,0-22 0,-21 21 15,22-21-15,-22 1 16,0-1-16,0-42 31,-22-1-15,22 1-16,-21 0 0,21-21 0,0 21 16,0-22-16,0 1 0,0 0 15,0-22-15,0-42 16,21 64-16,1 0 0,-22-1 0,21 1 15,0 0-15,-21 20 0,63-62 16,-63 63 0,22-1-16,-1 22 31,-21 22-15,0-1-16,0 0 15,0 0-15,0 0 0</inkml:trace>
  <inkml:trace contextRef="#ctx0" brushRef="#br0" timeOffset="66262.94">6921 15346 0,'22'-21'0,"-44"42"0,65-42 0,-22 0 16,-21-1-16,21 1 0,-21 0 15,0-21-15,0-1 16,0 22-16,0 0 0,-21 0 16,21 0-16,-21 0 0,-64-1 15,64 22-15,-21 0 16,20 0-16,1 22 0,0-1 16,0 0-16,0 21 0,0-21 0,21 22 15,-22-22-15,22 21 0,-21 1 0,21 20 16,0-21-1,0 1-15,21-22 0,1 0 16,-1 0-16,0-21 0,0 21 16,43-21-1,-43 0-15,21 0 0,-21 0 0,0-21 16,1 0-16,-22 0 0,21 0 16,0 0-16,0-1 0,0-20 0,-21 21 15,21-21-15,22-22 16,-22-21-1,-21 64-15,0 0 0,21 21 16,-21 21 0,0 0-16,0 1 0,0-1 15,0 0-15,0 42 16,-21-41-16,21-1 0,0 0 0,0 21 16,0-21-16,0 1 0,63 20 15,1-21 1,-43-21-16,0 0 15,0 0-15,1-21 16,-22 0-16,21 21 0,-21-21 0,0-22 16,0 22-16,21 0 15,-21 0-15,0-22 0,0 22 0,21-21 16,-21 21-16,0 0 0,0-1 0,0 1 16,0 42 15,0 1-31,0 20 0,0-21 15,0 0-15,0 0 0,0 1 16,0-1-16,0 0 0,0 0 0,0 0 16,0 0-16,0 1 0,0-1 0,0 0 15,0-42 32,0 0-47,0-1 16,21 1-16,0 0 15,1-21-15,-1 21 0,0-1 0,0-20 16,0 21-16,43-43 0,-1 22 16,-20 21-16,-22 21 15,0 0-15,0 0 16,-21 21-16,0 0 16,0 0-16,0 1 0,0-1 15,0 21-15,0 0 16,0 1-16,0-22 0,0 0 0,0 0 15,0 0-15,0 1 0,0-1 16,0 0-16,21-21 16,0 0-16,1 0 15,-1 0-15,-21-21 16,21 0-16,0 21 0,-21-22 0,64-62 16,-43 63-1,21-22-15,-21 22 0,22-42 16,-1 20-16,-21 22 0,0 0 0,0 0 15,-21 0-15,22 21 16,-22 21 0,0 0-16,0 0 15,0 21-15,0-20 0,0-1 16,0 21-16,0-21 0,0 43 16,0-43-16,21 0 0,-21 0 15,21 0-15,21 22 0,-21-22 16,1 0-16,20-21 15,21 21 1,-20-21-16,-22 0 0,0 0 0,21 0 0,-20-21 16,20 0-16,-21 21 0,43-42 15,-22-22 1,-21 43-16,-21-21 0,0 20 0,21-20 16,-21 21-16,0-21 0,0 20 0,0-20 15,-21 21-15,0 21 16,0 0-16,0 0 15,-1 0-15,1 21 0,0 0 0,0 0 16,0 22-16,21-22 0,0 21 16,-21 22-16,21-43 0,0 0 15,0 21-15,0-20 0,0-1 16,21 0-16,-21 0 0,21-21 16,0 21-16,43-21 0,-43 0 15,21 0-15,-21 0 0,22 0 16,-22 0-16,21 0 0,0-21 0,1 0 15,-1 0-15,43 0 16,-43-1-16,-21 1 0,22 0 16,-22 0-16,0 0 0,0 0 15,-21-1 1,-21 22-16,-21 0 0,20 0 0</inkml:trace>
  <inkml:trace contextRef="#ctx0" brushRef="#br0" timeOffset="67359.74">1524 16955 0,'0'0'15,"0"21"-15,-21-21 0,0 0 16,-1 0-16,1 0 0,0 0 16,0 0-16,-21 0 0,20 0 15,1 0-15,-21-21 16,-22-1-16,43 22 0,-21-21 16,21 0-16,0 0 0,-1 0 15,1 0-15,21-22 0,0 22 16,0-42-16,0 20 0,0 22 15,21-21-15,22 21 0,-22-1 16,21 1-16,1-21 0,-1 21 0,0 21 16,1-21-16,-1 21 0,0 0 15,-21 0-15,43 0 16,-43 0-16,-21 21 0,0 21 16,0-21-16,-21 0 0,-21 1 15,-22 62-15,22-41 16,-22-1-16,22 0 0,0 1 15,-22 20-15,22-21 0,-1 1 16,1-1-16,21 0 0,0 1 0,0-22 16,21 21-16,0-21 0,0 22 15,0-22-15,0 0 0,21 0 16,0 0-16,0-21 0,21 0 16,-20 0-16,20 0 0,0 0 15,1 0-15,-1-21 0,0 0 0,1 21 16,-22-21-16,21 0 0,-21 0 15,22-1-15,-43 1 0,0-21 16,0 21-16,0-43 16,0 22-16,-22 21 0,1 0 15,0-22-15,-21 22 0,-1 21 0,22-21 16,-21 21-16,0 0 0,-22 0 16,1 42-1,41-21-15,1 1 0,21 20 16,0-21-16,0 0 0,0 43 15,21-43 1,1 0-16,-1-21 16,21 0-16,0 0 0,-20 0 15</inkml:trace>
  <inkml:trace contextRef="#ctx0" brushRef="#br0" timeOffset="67650.84">1926 16933 0,'0'22'32,"0"-1"-32,0 0 0,0 0 15,21-21 1,0 0-16,1 0 31,-1 0-31,0-21 0,-21 0 16,0 0-16,0-1 15,0 1-15,0 0 16,0 0-16,-21 21 0,0 0 16,-1 0-16,1 0 15,0 0 1,21 21-16</inkml:trace>
  <inkml:trace contextRef="#ctx0" brushRef="#br0" timeOffset="68119.83">3133 16722 0,'0'0'15,"0"-43"-15,-22 22 0,-20-85 16,42 85-16,-21 0 0,21 0 15,-21 0-15,21 0 0,0 42 32,0 0-32,21 21 15,0-21-15,-21 22 0,21-1 16,0 0-16,1 22 0,-1-22 16,0 1-16,-21-1 0,42 85 15,-21-85-15,-21-21 16,22 22-16,-22-22 0,0 0 15,21 0-15,0 0 0,0 1 16,0-22 15,-21-22-31</inkml:trace>
  <inkml:trace contextRef="#ctx0" brushRef="#br0" timeOffset="68387.67">3598 16552 0,'0'0'0,"0"-21"16,0 0-16,-21 21 16,0 0-16,0 0 15,0 21-15,-22 0 0,-20 22 16,42-1-16,-22 0 16,1 1-16,21-1 0,-22 0 0,22 1 15,-21-1-15,21 0 0,-22-20 16,1 41-16,21 1 15,0-43-15,21 0 16,0 0 0,21-21-1,-21-21-15,21 0 16,0 0-16,0 21 0</inkml:trace>
  <inkml:trace contextRef="#ctx0" brushRef="#br0" timeOffset="68695.69">3725 16955 0,'0'21'0,"0"63"16,0-41-1,0-1-15,0 0 0,0 1 0,0 20 16,0-20-16,0 20 0,0 1 15,0-1-15,-21 1 0,21 20 0,-21-20 16,21-1-16,-21 1 0,0 20 16,21-20-16,-22-22 0,1 22 0,21-1 15,0 22-15,-21 0 16,21-64 0,0-42-1,0-22-15,0 22 16,0-21-16,0-1 0,0 1 0,0-21 15</inkml:trace>
  <inkml:trace contextRef="#ctx0" brushRef="#br0" timeOffset="69039.49">3810 16955 0,'0'-106'31,"0"85"-31,0-1 0,0 1 16,0 0-16,0 0 15,21 21-15,0-21 16,-21 0-16,21 21 0,1 0 16,-1 0-16,42 0 15,1 0-15,-43 21 16,0 0-16,21 21 0,-42-21 16,0 1-16,22 62 0,-22-41 15,0-22-15,0 0 0,-22 0 16,1 21-16,-21-20 0,-22-1 15,-41 42 1,62-63-16,22 0 0,0 0 16,0 0-16,0 0 0,42 0 31,0-21-31,0 0 16,0 21-16,0-21 0,22 21 15,-22-21-15</inkml:trace>
  <inkml:trace contextRef="#ctx0" brushRef="#br0" timeOffset="69526.95">4635 16806 0,'43'-21'0,"-86"42"0,128-63 0,-64 21 16,22 0-16,-43 0 0,0-1 16,0 1-16,0 0 0,-22 21 15,1 0 1,-21 0-16,21 0 0,-22 21 15,22 0-15,-21 1 0,21-1 16,-22 21-16,22-21 0,0 22 0,0-22 16,0 21-16,0-21 0,-1 43 15,22-43-15,0 21 16,0-21-16,0 22 16,22-43-16,-1 0 0,0 0 0,0 0 15,0 0-15,0 0 0,22 0 16,-1-43-16,-21 43 0,0-21 15,1 0-15,-1-21 0,0-1 16,0 1-16,-21 21 0,21-21 16,-21 20-16,0 1 0,0 0 15,0 63 17,0-20-32,0-1 15,0 21-15,0-21 0,0 0 16,0 22-16,0-22 0,0 21 0,0-21 15,21 1-15,1-1 16,-1 0-16,-21 0 0,21-21 0,21 21 16,1-21-1,-22 0-15,0-21 0,0 0 16,0 21-16,0-42 0,1 20 16</inkml:trace>
  <inkml:trace contextRef="#ctx0" brushRef="#br0" timeOffset="69762.81">5186 16468 0,'0'-21'0,"0"42"0,0-64 0,0 22 16,0-21-16,0 63 15,0 0 1,0 0-16,-21 43 16,21 21-16,0-43 0,0 21 15,-22-20-15,22-1 0,0 0 16,0 1-16,0-1 0,-21 0 15,21 1-15,0-22 0,0 42 16,0-41 0,0-1-16,21-42 15,1-1 1,-1 1-16,-21-21 0</inkml:trace>
  <inkml:trace contextRef="#ctx0" brushRef="#br0" timeOffset="70259.53">5503 16277 0,'0'0'0,"0"64"16,0-43-16,0 0 16,0 21-16,0-20 0,0 20 0,0 0 15,0 1-15,-21-1 0,21 0 16,0 1-16,0-1 0,0 64 15,0-43 1,0-42-16,-21 22 0,21-22 16,0 0-16,0-42 31,0 0-15,0 0-16,0-22 15,21 22-15,-21-21 0,21 21 0,0-22 16,1 1-16,-1 0 0,21-1 15,-21 22-15,64-42 0,0 20 16,-22 22-16,-21 0 16,22 21-16,-22 0 0,22 0 0,-22 0 15,-21 21-15,22 0 0,-22 0 16,0 1-16,0-1 0,-21 21 16,0 0-16,0 43 0,0-43 15,0 1-15,0-22 0,-21 21 0,0-21 16,0 1-16,21 20 0,0-21 15,-22 0-15,1 0 16,0-21 0,21-21-1,0 0-15</inkml:trace>
  <inkml:trace contextRef="#ctx0" brushRef="#br0" timeOffset="70492.39">5228 16595 0,'-21'-21'16,"42"42"-16,-63-42 0,42-1 31,21 22-31,0 0 0,21 0 16,-20 0-16,-1-21 0,21 21 15,0 0-15,1 0 0,63 0 16,-43-21 0,-42 21-16,0 0 0,-21-21 15,0 0-15</inkml:trace>
  <inkml:trace contextRef="#ctx0" brushRef="#br1" timeOffset="77651.42">275 5313 0,'21'0'0</inkml:trace>
  <inkml:trace contextRef="#ctx0" brushRef="#br1" timeOffset="77726.38">254 5313 0,'-21'0'32</inkml:trace>
  <inkml:trace contextRef="#ctx0" brushRef="#br1" timeOffset="77937.25">508 5884 0,'0'-42'16</inkml:trace>
  <inkml:trace contextRef="#ctx0" brushRef="#br1" timeOffset="78075.17">571 5694 0,'22'0'0,"-44"0"0,171 0 0,-107 0 16,0 0-16,-21 0 0,22 0 16,-22 0-16,0 0 0,21-21 0,43-22 15,-43 22-15,22 0 16,-1 0-16,1-21 0,21-1 15,-43 43-15,64-42 0</inkml:trace>
  <inkml:trace contextRef="#ctx0" brushRef="#br1" timeOffset="78124.14">2328 5334 0,'0'-42'15,"0"84"-15,0-127 0</inkml:trace>
  <inkml:trace contextRef="#ctx0" brushRef="#br1" timeOffset="78258.64">2519 5122 0,'-21'0'32,"-1"0"-17,1 22-15,0-22 0,0 0 16,0 0-16,-22 0 0</inkml:trace>
  <inkml:trace contextRef="#ctx0" brushRef="#br1" timeOffset="80047.27">317 5567 0,'0'0'0,"0"-21"0,0 0 15,0-1-15,0 1 16,0 0-16,0 0 15,0 0 1,0 0-16,-21-1 16,21 1-1,0 42 32,0 1-47,0-1 16,0 0-16,0 0 0,0 21 15,0-20-15,0-1 0,0 0 0,0 21 16,0-21-16,0 1 0,21 20 16,1 43-16,-22-43 15,21-21-15,-21 0 16,21 22-16,-21-22 16,0 0-16,0 0 0,21 0 15,0-21 1,-21 21-16,21-21 31,1 0-31,-1 0 16,0 0-1,0 0-15,0 0 0,0-21 16,1 0-16,-1 21 0,0-21 16,0 0-16,21 0 0,1-1 15,41-20-15,-41 0 0,105-22 16,-63 22-16,84-43 15,-84 43-15,20 21 16,-20-22-16,0 1 0,-1 21 0,255-85 31,-191 64-31,-84 21 16,-1-1-16,-20 1 0,-1 0 0,0 21 16,22-21-16,-43 0 15,0 21-15,0 0 0,0 0 63,-21 21-16,-21-21-47,0 21 15,0-21 1</inkml:trace>
  <inkml:trace contextRef="#ctx0" brushRef="#br1" timeOffset="82324.78">423 6879 0,'0'0'0,"0"-21"0,0 0 16,0 0 0,-21 0 15,21 42 16,0 0-32,0 0-15,0 0 16,0 0-16,0 1 0,0-1 16,0 0-16,0 0 0,0 0 15,0 0-15,0 1 0,0-1 16,0 0-16,0 21 0,0-21 0,21 43 16,-21-22-1,0-21-15,0 1 16,21-1-16,1-21 15,-1 0-15,0 0 16,0 0-16,43-43 16,-43 43-16,21-42 0,-21 21 15,22 0-15,20 0 0,-21-22 16,22 22-16,-1-21 0,22 21 16,21-22-16,-21 1 0,20 21 0,1-22 15,85-20-15,-85 42 16,-22 0-16,64-43 15,-84 43-15,42 0 0,-64 0 16,0 21-16,-20 0 0,20-22 16,-21 22-16,0 0 15,-21-21-15,21 21 47,-21 21-31,-21 1-1,0-22-15</inkml:trace>
  <inkml:trace contextRef="#ctx0" brushRef="#br1" timeOffset="83174.81">233 8742 0,'0'-21'31,"21"21"-16,0 21 17,-21 0-32,0 0 15,0 0-15,0 22 0,0-22 0,0 0 16,0 21-16,0-20 16,0 41-16,0-42 0,0 22 15,0-22-15,21 0 0,-21 0 16,21 0-16,1 0 15,-1-21-15,-21 22 16,21-22-16,0 0 0,0 0 0,0 0 0,22 0 16,20-22-16,-20 22 15,20-21-15,-21 0 0,22-21 0,-1 21 16,1-1-16,-1-20 16,22 0-16,0-1 0,-1 1 0,22 21 15,-21-21-15,0-1 0,-1 22 16,1-21-16,-22 21 0,22-1 0,63-20 15,-84 42 1,-43 0-16,0 0 0,0 0 16,-21 21 31,0 0-47,0 1 15,-21-22 1</inkml:trace>
  <inkml:trace contextRef="#ctx0" brushRef="#br1" timeOffset="83975.35">233 10097 0,'0'0'0,"21"-22"32,0 22-1,-21 22-31,0-1 0,0 0 0,0 0 16,0 21-16,0-20 15,0-1-15,0 21 16,0 64-16,0-64 0,0 1 15,0-1-15,0-21 0,0 21 16,0-20-16,0-1 0,0 0 16,0 0-16,0 0 0,0 0 15,0 1-15,21-22 16,0 0-16,1 0 0,-1 0 0,0 0 16,0 0-16,21-22 0,107-20 15,-44 0 1,-41 21-16,21-1 0,-22-20 15,22 21-15,-1-21 0,22 20 0,0-20 16,-21 21-16,21 0 0,126-43 16,-168 43-1,42 21-15,-64-21 16,0 21-16,-20 0 0,-1 0 16,-21-21 46,21 21-46</inkml:trace>
  <inkml:trace contextRef="#ctx0" brushRef="#br1" timeOffset="85607.01">5948 8361 0,'0'-21'31,"0"0"-31,-21 21 0,-1-22 16,22 1-16,-21 21 15,21-21-15,-21 21 16,21-21-16,-21 21 0,21-21 0,0 0 15,0-1 1,0 1-16,0 0 16,0 0-16,0 0 0,21 0 15,0 21-15,0-22 0,1 22 16,-1-21-16,63 0 16,-62 21-16,20 0 0,-21-21 0,0 21 15,22 0-15,-22 0 0,0 0 16,0 0-16,0 0 0,0 0 0,22 21 15,-22 21 1,-21-20-16,21-1 0,-21 21 16,0 0-16,0 1 0,0-22 0,0 21 15,-21-21-15,0 22 16,0-22-16,-22 64 16,1-22-16,21-21 0,0-20 15,-22 41-15,1-21 16,21-20-16,0 20 0,-1 0 0,-20 1 15,21-1-15,-21 21 16,20 43-16,1-63 16,21-22-16,0 0 0,0 0 0,0 0 15,0 0-15,0 1 0,21-1 16,1 0-16,-22 0 0,63 0 16,22 0-1,-64-21-15,0 0 0,0 0 16,0 0-16,22 0 0,41 0 15,-41-21 1,-22 21-16,0-21 0,-21 0 16,0 0-1,-21 21 17,0 0-32,0 0 15,-1 21-15,22 0 16,-21-21-16,21 21 0,-21 0 15,0 1-15,21-1 16,0 0-16,-21 0 0,21 0 16,-21 0-16,21 1 0,0-1 0,0 0 15,-22 21-15,22-21 0,-21 64 16,21 21 0,-21-85-16,21 21 0,0-20 15,0 20-15,0-21 0,0 43 16,0-43-16,0 0 0,0 0 15,0 21-15,0-20 0,0-1 0,0 0 16,0 0-16,0 0 16,0 0-16,0 1 0,0-1 15,0 0-15,0 0 16,0 21-16,0-20 16,0-1-16,0 0 0,0 0 15,-21-21-15,21 21 0,0 0 16,-21 1-16,0-22 15,-1 0-15,22 21 0,-21-21 16,-21 0-16,21 21 0,0-21 16,-1 0-16,-20 0 15,21 0-15,0 0 0,0 0 0,-1 0 16,1 0-16,0 0 16,0 0-16,21-21 15,0 0 16,0-1-15,21 1-16,0 21 16,-21-21-16,21 0 0,1 0 0</inkml:trace>
  <inkml:trace contextRef="#ctx0" brushRef="#br1" timeOffset="90587.22">7895 8678 0,'0'-21'63,"0"0"-63,21 21 15,-21-21-15,0 0 0,21 21 16,1-21-16,-22-1 15,21 1-15,-21 0 0,21 21 16,-21-21-16,0 0 0,0 0 16,0-1-16,0 1 15,0 42 32,0 1-47,0-1 0,-21 0 16,0 0-16,21 21 0,-22-20 15,22 20-15,-21 0 0,0-21 0,0 22 16,-21 84-16,20-85 16,22-21-16,-21 22 0,0-1 0,0 0 15,0-21-15,21 22 0,-21-22 16,-1 0-16,1 21 0,21-20 16,-21-1-16,0-21 0,21 21 0,-21 0 15,0-21 1,-1 0-16,1 0 15,21-21-15,0 0 16,0 0-16,0-1 16,0-20-16,0 21 0,0 0 0,0 0 15,0-22-15,0 22 0,21-42 16,-21 41-16,22-20 0,-22 21 16,21 0-16,-21 0 0,21-1 0,-21 1 15,21 21 1,0 0-1,-21 21-15,0 1 0,21-1 16,-21 0-16,0 0 16,22 0-16,-22 0 0,0 1 0,0 41 15,21-21-15,0-20 16,-21-1-16,0 0 0,21 0 16,0-21-16,-21 21 0,21-21 15,1 0-15,-1 21 0,0-21 0,42 0 16,-20 0-1,-1 0-15,-21 0 0,0-21 0,1 21 16,-1-21-16,0 0 0,0 0 16,21 0-16,1-64 15,-22 64-15,-21 0 16,21-1-16,0 1 0,-21-21 16,0 21-16,0 0 15,21-1-15,-21 1 0,0 0 16,0 42-1,0 0 1,0 1-16,0-1 0,0 0 16,0 0-16,0 0 0,-21 0 15,21 1-15,0-1 0,0 21 16,0-21-16,0 22 16,0-22-16,0 0 15,0-42 16,0 0-15,21-1-16</inkml:trace>
  <inkml:trace contextRef="#ctx0" brushRef="#br1" timeOffset="90986.99">8445 8467 0,'-42'21'31,"42"0"-31,-21 0 16,21 0-16,0 1 16,0-1-16,21-21 31,0 0-16,0 0-15,1 0 0,-1 0 0,-21-21 16,21 21-16,0-22 0,-21 1 16,0 0-16,0 0 15,0 0-15,0 0 16,-21 21 0,0 0-16,0 0 0,-1 0 15,1 0-15,0 0 16,21 21-16,-21-21 0,21 21 15,0 0-15,0 0 16,0 0-16,0 1 0,0-1 16,21 0-1</inkml:trace>
  <inkml:trace contextRef="#ctx0" brushRef="#br1" timeOffset="91635.62">8784 8763 0,'0'0'0,"-21"21"46,21 0-46,0 1 16,-21-1-16,21 0 0,0 0 0,0 0 16,0 0-16,0 1 15,-21-1-15,21 0 0,0 0 16,-22 0-16,22 0 0,-21 1 0,21-1 16,0 0-16,0 0 15,-21-21 1,21-21 15,0 0-31,0 0 16,0-1-16,0 1 15,0 0-15,0 0 0,0-21 0,21 20 16,43-83 0,-22 62-16,-21 1 0,0 21 15,43 0-15,-43-1 0,21 1 16,-20 21-16,20 0 15,21-21-15,-41 21 16,-1 0-16,0 42 0,0-20 16,-21-1-16,21 0 15,-21 21-15,0-21 0,0 22 16,0-1-16,0 0 16,0 1-16,0-22 0,-21 0 15,21 0-15,-21 0 0,21 1 0,-21-1 16,21 0-16,-21 0 15,21-42 32,0 0-47,0 0 0,0-1 0,0 1 16,21 0-16</inkml:trace>
  <inkml:trace contextRef="#ctx0" brushRef="#br1" timeOffset="92520.25">9610 8319 0,'0'0'0,"0"-22"31,0 44-15,0-1-1,0 0-15,0 21 16,0-21-16,0 1 0,-22 41 16,22-42-16,0 22 0,0-1 15,-21-21-15,21 21 0,-21 1 0,21-1 16,0-21-16,0 22 0,-21-1 15,21-21-15,-21 43 0,21-43 16,0 0-16,0 0 0,0 0 0,0 0 16,0-42 31,0 0-32,0 0-15,0 0 16,0 0-16,0-1 0,0 1 0,0 0 15,0 0-15,0 0 0,21-43 16,0 43-16,0 0 0,0 0 16,1-22-16,-1 43 0,0-21 15,0 0-15,0 21 0,0 0 16,1-21-16,-1 21 0,0 0 0,0 0 16,0 0-16,22 0 0,-43 21 31,0 0-31,0 0 15,-22 1-15,1-1 16,0-21-16,0 21 16,0-21-16,21 21 0,-21-21 0,-1 0 15,1 0-15,0 0 0,0 0 16,0 0-16,0 0 16,-1 0-16,22-21 31,0 42 0,0 0-15,0 0-16,0 1 15,0-1-15,0 0 0,22 0 16,-1 0-16,-21 0 16,0 1-16,21 20 0,0 21 15,-21-41 1,0-1-16,21-21 0,-21 21 15,21-21-15,-21 21 0,22-21 32,-1 0-17,-21-21 1,0 0-16,21 0 0,-21-1 16</inkml:trace>
  <inkml:trace contextRef="#ctx0" brushRef="#br1" timeOffset="93235.94">10477 8636 0,'0'-21'0,"0"42"0,0-63 16,0 21-16,0-1 31,-21 22-15,0 0-16,0 0 0,-43 43 15,43-22-15,0-21 16,0 21-16,21 0 0,-21-21 0,21 21 15,-21 1-15,21-1 0,-22-21 0,22 42 16,0-21-16,0 0 16,0 1-1,22-22-15,-1 21 0,0-21 16,0 0-16,0 0 16,22 21-1,-22-21-15,0 0 0,0 0 16,-21 21-16,21-21 0,0 0 15,-21 21-15,22 0 16,-1-21-16,-21 22 16,0-1-16,0 0 15,0 0-15,0 0 16,0 0-16,0 1 16,0-1-1,-21-21-15,-1 0 16,1 0-16,21 21 0,-21-21 15,-42 0-15,20 0 16,22 0-16,0 0 0,0 0 16,0 0-16,-1 0 0,1 0 15,0 0-15,0 0 16,0 0 0,0 0 77</inkml:trace>
  <inkml:trace contextRef="#ctx0" brushRef="#br1" timeOffset="127660.39">402 12150 0,'0'-21'16,"-21"21"-16,21-22 0,0 1 15,-21 0-15,0 0 16,21 0 15,-22 21-31,22 21 31,0 0-31,0 0 16,0 0-16,0 1 0,0-1 0,22 0 16,-22 0-16,0 21 0,21-20 15,-21 20-15,21-21 0,0 43 16,-21-43-16,21 21 0,-21-21 16,21 0-16,-21 1 0,0-1 0,0 0 15,22 0-15,-22 0 0,21-21 16,-21 21-16,21-21 15,-21 22-15,21-22 16,0 0-16,0 0 16,1 0-16,-1 0 15,0 0-15,21 0 16,-21-22-16,22 1 0,-22 0 0,42 0 16,-20 0-16,20 0 0,1-22 15,-1 22-15,22-21 0,0-1 0,-1 22 16,86-63-1,62-43-15,-168 84 0,21 1 16,-22 0-16,1 20 0,-1-20 16,1 21-16,41 0 15,-41-22-15,-43 43 0,0 0 16,0 0-16,-21-21 16,0 42 77,0 1-77,-21-22 0,21 21-16,0 0 15</inkml:trace>
  <inkml:trace contextRef="#ctx0" brushRef="#br1" timeOffset="144122.99">10943 10393 0,'0'21'16,"0"0"0,0 0-1,21-21 32,0 0-47,1 0 0,-1 0 16,0-21-16,0 21 0,-21-21 0,21 21 15,0-21-15,1 21 0,-22-21 16,0 0-16,21 21 0,-21-22 0,0 1 16,0 0-1,-21 21 1,-1 0-16,1 0 0,0 0 0,-21 0 15,21 0-15,-1 0 0,-41 21 16,42-21-16,-22 21 16,22-21-16,0 22 0,0-1 0,0-21 15,-43 42-15,64-21 16,-21 0-16,21 1 16,0-1-16,0 0 0,0 0 15,0 0-15,21 0 16,0-21-16,1 22 0,-1-1 15,0 0-15,0-21 0,0 21 16,0 0-16,1-21 0,20 21 16,-21 1-16,0-22 15,0 21-15,1 0 0,-1-21 0,0 21 16,0 0-16,0-21 0,0 21 0,1 22 16,-1-22-1,-21 0-15,0 0 0,0 0 16,-21-21-16,-1 22 0,1-1 15,0-21-15,0 21 0,0-21 0,-22 21 16,-20 0-16,-22-21 16,43 0-16,0 21 0,-1-21 15,-41 0-15,62 0 0,1 0 16,0 0-16,0-21 0,0 21 16,0-21-16,-1-21 15,22 21-15,0-1 16,0 1-16,0 0 0,0 0 15,0 0-15,0 0 16,0-1 0,22 22-16,-1 0 15,0 0-15</inkml:trace>
  <inkml:trace contextRef="#ctx0" brushRef="#br1" timeOffset="144952.51">11388 10605 0,'0'0'15,"0"-22"-15,0 44 47,0-1-47,0 0 16,0 0-16,0 0 0,0 0 15,-22 43 1,22-43-16,0 0 0,0 22 16,0-22-16,0 0 15,0 0-15,22-21 16,-1 0-16,0 0 0,0 0 0,0 0 15,0 0-15,1 0 0,-1 0 16,0 0-16,0-21 0,0 0 0,0 21 16,1-21-16,-1-1 0,0 22 0,21-42 15,-21 21-15,-21 0 16,0 0-16,22-1 0,-22 1 16,0 0-16,0 0 15,0 0-15,0 42 47,0 0-47,0 0 0,0 0 16,0 1-16,0-1 0,-22 42 15,22 22 1,0-64-16,-21 21 0,21-20 16,0 20-16,-21-21 0,21 21 0,0 1 15,0-22-15,0 21 0,-21 1 0,0 41 16,21-41-16,-21-22 0,21 21 15,0 0-15,0-20 16,-22 20-16,22-21 0,-21 21 0,21-20 16,-21-1-16,0 0 0,21 21 0,-21-21 15,-22 22-15,1-1 16,21-21 0,0-21-16,-22 21 0,1-21 15,0 0-15,21 0 16,-22 0-16,22-21 0,0 0 0,-21 0 15,20 21-15,1-21 0,-21 0 16,0-43-16,20 43 16,1 0-16,0 0 0,0-1 0,0 1 15,21 0-15,0 0 0,0 0 0,0-22 16,0 1 0,0 21-16,42 0 15,-21 0-15,-21-1 0,43 1 0,-22 0 16,0 0-16,0 0 0,21 0 15,22-43-15</inkml:trace>
  <inkml:trace contextRef="#ctx0" brushRef="#br1" timeOffset="145511.2">11853 10647 0,'0'-21'0,"0"0"16,0 42 15,0 0-31,21 0 16,-21 0-16,0 0 0,0 43 15,0-22 1,0-21-16,0 1 15,0-1-15,0 0 0,0 0 16,-21-21 15,21-21-15,0 0-16,0 0 16,0-1-16,0 1 15,21-42-15,1 42 16,-22-1-16,21 1 0,0-21 0,0 21 15,0 0-15,22-22 0,-1 22 16,-21 21-16,21-21 0,-20 21 16,20 0-16,64 21 15,-85 0-15,0 0 16,-21 1-16,0-1 0,0 0 16,0 0-16,0 21 0,0 1 15,0-22-15,0 0 0,0 0 0,0 0 16,-21-21-16,21 22 0,-21-1 0,21 0 15,-21 0 1,21-42 31,21 21-47</inkml:trace>
  <inkml:trace contextRef="#ctx0" brushRef="#br1" timeOffset="145807.03">12615 10287 0,'0'0'0,"0"-21"32,0 42-17,0 0-15,0 0 0,0 1 16,0 20-16,-21-21 0,21 21 0,-21 1 15,21-1-15,-21-21 0,21 22 16,-21 41-16,-1 1 16,22-43-16,0-21 15,0 1-15,0-1 0,0 0 0,0 0 16,0 0 0,22-21-1,-1 0-15,0-21 16,0 21-16</inkml:trace>
  <inkml:trace contextRef="#ctx0" brushRef="#br1" timeOffset="146046.89">12425 10626 0,'0'0'16,"-21"0"-16,42 0 31,0 0-15,0 0-16,0 0 0,0 0 15,1 0-15,20 0 16,0 0-16,-42-21 0,21 21 16,1 0-16</inkml:trace>
  <inkml:trace contextRef="#ctx0" brushRef="#br1" timeOffset="146658.39">12996 10710 0,'43'-42'16,"-43"21"-1,21 21-15,-21-21 0,0 0 16,21-1-16,-21 1 0,0 0 16,0 0-16,0 0 0,0 0 15,-21-22-15,0 43 16,-1 0-16,1 0 0,0 0 15,0 0-15,0 0 0,0 21 16,-22 22-16,22-22 0,0 0 16,0 0-16,0 22 0,-1-22 15,22 21-15,-21-21 0,0 22 16,21-22-16,-21 0 0,21 0 0,0 21 16,0-20-16,0 20 15,21-42-15,0 21 16,0-21-16,1 0 0,-1 0 15,21 0-15,-21-21 0,0 21 16,1-21-16,-1 21 0,42-43 16,-63 22-16,21 0 0,1 0 15,20-43-15,-21 22 16,0 21-16,-21 0 16,0 0-16,0 42 31,0 0-31,0 0 15,0 0-15,0 0 0,0 1 16,0-1-16,0 0 0,0 0 0,0 21 16,0 1-1,0-22-15,21-21 16,1 0-16,-1 0 16,0 0-16,0 0 0</inkml:trace>
  <inkml:trace contextRef="#ctx0" brushRef="#br1" timeOffset="147228.07">13398 10605 0,'0'-22'16,"0"1"-16,0 0 0,0 0 15,22 0-15,-1 0 16,0 21-16,0-22 0,0 22 0,0 0 15,1 0-15,-1 0 0,21 0 16,-21 0-16,22 0 0,-22 0 16,0 0-16,0 22 0,0-1 0,0 0 0,-21 0 15,22 0-15,-22 22 0,0-22 16,0 0-16,0 21 16,-22-21-16,1 22 0,21-22 0,-21 0 15,0-21-15,0 21 0,0 0 0,-22 1 16,22-1-1,0 0-15,0-21 16,21-21 0,21 0-1,0-1-15,0 1 0,0 0 16,1 0-16,-1 0 0,0-22 0,0 22 16,43-85-1,-22 85-15,0-21 0,-42 21 16,21 0-16,1-1 15,-44 44 17,1-1-32,21 0 15,-21 0-15,0 21 0,21-20 0,0-1 16,-21 0-16,0 21 0,21-21 0,0 22 16,0-22-16,-22 21 15,22-21-15,0 1 0,0-1 0,0 0 16,0 0-16,22 0 0,-1-21 15,21 21-15,-21-21 0,0 0 16,1 0-16,20 0 0,-21 0 0,21 0 16</inkml:trace>
  <inkml:trace contextRef="#ctx0" brushRef="#br1" timeOffset="147915.98">11070 11155 0,'0'0'0,"-148"21"31,127-21-31,-43 21 16,43-21-16,-21 0 0,21 0 16,42 0 31,0 0-47,21 0 0,-21 0 15,22 0-15,-1 0 0,0 0 0,64 0 16,-42 0-16,84 0 15,-85 0-15,22-21 0,0 21 16,21 0-16,-1 0 0,22-21 16,-21 21-16,148-21 0,0 21 15,-127 0-15,0 0 0,-21 0 16,21-21-16,-21 21 0,0 0 16,0 0-16,-1 0 0,-20 0 0,0 0 15,-1 0-15,-20-22 0,-1 22 0,1 0 16,42 0-16,-64 0 0,-21 0 15,22-21-15,20 21 16,-42 0-16,0 0 16,1 0-16,-22-21 15,0 0 32</inkml:trace>
  <inkml:trace contextRef="#ctx0" brushRef="#br1" timeOffset="148401.18">14753 10308 0,'0'21'0,"0"-42"0,0 64 0,-21-43 15,21 21-15,-21 0 0,21 0 16,-21 0-16,21 0 15,21-21 17,0 0-32,0-21 15,-21 0-15,21 0 16,-21 0 0,0 0-16,0-1 15,-21 22 1,0 0-1,21 22-15,0-1 0,0 0 16,-21 0 0,21 0-16,0 0 15,0 1 1</inkml:trace>
  <inkml:trace contextRef="#ctx0" brushRef="#br1" timeOffset="149035.66">14690 10922 0,'21'0'47,"0"-21"-47,-21 0 31,-21 21 16,0 0-47,21 21 16,-22 0-16,22 0 16,22-21 30,-1 0-46,0 0 0,0 0 16,0 0-16,-21-21 16,21 21-16,-21-21 15,0 0-15,0 0 16,-21 21 15,0 0-31,0 0 0,21 21 16,-21-21-16,21 21 15,-21 0-15,21 0 16,21-21 15,0 0-31,0 0 0,0 0 16,0-21-16,1 21 16,-1-21-16,21 0 15</inkml:trace>
  <inkml:trace contextRef="#ctx0" brushRef="#br1" timeOffset="149801.28">14647 10456 0,'0'22'47,"21"-22"-31,1 0-16,-1 0 15,0 0-15,0 0 16,0 0-16,-21-22 16,0 1-16,0 0 0,0 0 15,0 0-15,0 0 16,0-1-16,-21 1 16,0 21-1,0 0 1,21 21-16,-21 1 0,21-1 15,0 0-15,0 0 16,0 0-16,0 0 16,21-21 15,0 0-15,0-21-16,-21 0 15,0 0-15,0 0 16,0 0-16,0-1 15,-21 22 17,0 22-32,21-1 15,-21-21-15,21 42 0,-22-21 16,22 0-16,0 1 0,0-1 16,0 0-16,0 0 15,0 0-15,0 0 16</inkml:trace>
  <inkml:trace contextRef="#ctx0" brushRef="#br1" timeOffset="150362.96">14732 10943 0,'0'21'15,"0"1"17,21-22-1,0 0-15,0 0-16,1-22 15,-22 1-15,0 0 16,0 0-16,0 0 0,0 0 15,0-1 1,-22 22 0,1 0-16,0 0 15,21 22-15,-21-1 0,0 0 16,21 0-16,-21 0 16,21 0-16,0 1 0,0-1 15,21-21 1,0 0-1,0 0 1,0 0-16,0-21 16,-21-1-16</inkml:trace>
  <inkml:trace contextRef="#ctx0" brushRef="#br1" timeOffset="153190.47">16362 9991 0,'0'0'0,"21"0"0,-21-21 0,21-1 16,-21 1-16,21 21 15,-21-21-15,0 0 16,0 0 0,0 42 15,0 0-31,0 0 0,-21 0 16,0 1-16,0 41 0,0-21 15,-1 43-15,1-43 16,0 22-16,0-22 0,21 1 0,-21 20 15,0-21-15,-1 107 16,22-44 0,0-83-16,0-1 0,0 0 0,0 0 15,0 0-15,22-21 0,-1 0 16,0 21-16,0-21 0,0 0 0,22 0 16,-22 0-16,21-21 15,-21 0-15,0 21 0,1-21 16,-1 0-16,0 0 0,0-1 0</inkml:trace>
  <inkml:trace contextRef="#ctx0" brushRef="#br1" timeOffset="153441.32">16171 10372 0,'0'0'0,"-21"0"0,0 0 0,42 0 47,0 0-47,0 0 15,1 0-15,20 0 0,43 0 16,-22 0 0,-21 0-16,-20 0 0,-1-21 15,0 21-15,0 0 0,0 0 0,0 0 16,-21-22-16,22 22 0</inkml:trace>
  <inkml:trace contextRef="#ctx0" brushRef="#br1" timeOffset="154033.35">17018 10605 0,'0'0'0,"21"0"0,0-22 16,-21 1-16,21 0 0,1 0 15,-22 0-15,0 0 16,0-1-16,0 1 0,0 0 0,0-21 16,0 21-16,0-1 0,-22 1 15,1 0-15,0 21 0,0-21 16,0 21-16,0 0 0,-1 0 15,1 21-15,0 0 0,0-21 16,0 21-16,-22 43 16,22-22-16,0-21 0,0 22 15,0-22-15,0 21 0,21-21 0,0 1 16,0-1-16,-22 0 16,22 0-16,0 21 0,0-20 0,22-22 15,-1 0-15,0 0 0,0 0 16,0 0-16,0 0 0,1 0 15,-1 0-15,0-22 0,21 22 16,-21-21-16,22-21 0,-22 21 16,0 0-16,0-1 0,0 1 15,1 0-15,-1 0 0,0-21 0,-21 20 16,0 1-16,0 0 0,0 0 0,21 0 16,-21 0-1,0 42 1,0 0-16,-21 0 15,21 0-15,0 22 0,0-22 16,-21 0-16,21 0 0,-21 0 0,21 0 16,0 1-16,0-1 0,0 0 0,0 0 15,0 0-15,21 0 16,0-21 0,0 0-16,0 0 0,0 0 0</inkml:trace>
  <inkml:trace contextRef="#ctx0" brushRef="#br1" timeOffset="154738.97">17738 10435 0,'0'0'16,"0"-21"-16,0 0 0,0 0 0,0 0 16,0-1-16,0 1 15,-22 21 1,1 0-16,0 0 0,0 0 0,0 0 15,21 21-15,-21 1 0,-1-1 0,-20 0 16,21 0-16,0 0 16,0 0-16,-22 22 0,22-1 15,21-21-15,-21-21 0,21 21 16,0 1-16,0-1 16,21-21-16,0 0 0,0 0 15,1 0-15,41 0 0,-42 0 16,0 0-16,22-21 0,-22 21 15,0-22-15,0 1 0,0 21 0,1-21 16,-1 0-16,-21 0 16,21 21-16,-21-21 15,21 21-15,-21-22 0,0 44 32,-21-22-17,21 21-15,-21 0 0,0 0 0,21 0 16,0 0-16,-22 22 0,22-22 0,-21 21 15,0 22-15,21-1 16,-21-20-16,21-1 0,-21 43 16,21-22-16,0-21 0,-21 64 15,21-63-15,0 20 0,-22-21 16,22 22-16,0-22 0,0 1 16,0 20-16,0-21 0,-21-20 15,21 20-15,0 0 0,-21 1 0,21-22 0,-21 0 16,0 42-16,0-41 15,-1-1-15,-20 21 16,-21-21-16,20-21 0,1 0 16,0 0-16,-1 0 0,1 0 15,0 0-15,-1-21 0,1 0 0,0 0 16,-1 0-16,1-1 0,-43-41 16,43 21-16,21-1 0,-43-20 15,43 20-15,21 1 0,0 0 0,0-1 16,0 22-16,0-85 15,21 85-15,0-21 16,1 21-16,-1 0 0,0-1 0,0-20 16,0 21-16,22 0 0,-22-22 15,21 22-15</inkml:trace>
  <inkml:trace contextRef="#ctx0" brushRef="#br1" timeOffset="155288.66">17822 10329 0,'0'22'31,"0"-1"-31,0 0 16,0 0-16,0 0 0,0 0 15,0 1-15,0-1 0,0 0 0,0 21 16,0-21 0,0 1-16,-21-22 47,21-22-32,0 1-15,0 0 16,0 0-16,0 0 15,0-22-15,0 22 0,21-42 16,0 20-16,-21 22 16,22 21-16,-1-21 0,0 21 15,0 0-15,0 0 0,0 0 0,1 0 16,-1 0-16,0 0 0,0 0 16,0 0-16,22 21 0,-22 0 0,21 22 15,-42-1 1,21 0-16,-21-20 0,0-1 0,0 21 15,-21-21-15,0 0 16,0 1-16,0-22 0,-1 21 16,1-21-16,0 21 15,0-21-15,42 0 47</inkml:trace>
  <inkml:trace contextRef="#ctx0" brushRef="#br1" timeOffset="155787.37">18648 10435 0,'0'0'15,"0"-21"-15,0 0 0,0 0 0,0 0 16,0-1-16,-21 22 15,-1-21-15,1 21 0,0-21 0,0 21 16,0 0-16,0 0 0,-1 0 0,1 0 16,-21 0-16,21 0 0,0 21 15,-22 0-15,22-21 0,0 43 16,-43-1-16,43-21 0,0 22 16,21-1-16,0-21 0,-21 0 15,21 0-15,0 1 0,0-1 16,21 0-16,21-21 15,-20 0-15,-1 0 0,0 0 16,0 0-16,21 0 0,-20 0 0,-1 0 16,0 0-16,21-21 0,-21 0 0,1 21 15,-1-22-15,0 1 0,21-21 16,-21-43 0,-21 64-16,0 0 0,22 21 15,-22-21-15,0 0 0,-22 42 31,22 0-31,-21 0 0,21 0 0,0 0 16,-21 1 0,21-1-16,0 0 0,0 0 0,0 0 15,0 0-15,0 1 0,0 20 16,21-42 0,0 0-16,1 0 0,-1 0 15,0 0-15</inkml:trace>
  <inkml:trace contextRef="#ctx0" brushRef="#br1" timeOffset="156483.53">18902 10372 0,'0'-21'16,"0"42"-1,-21-21-15,21 21 0,-22 0 16,22 0-16,0 0 0,0 1 15,-21-1-15,21 0 0,0 0 0,-21-21 16,21 21-16,0 0 0,-21 1 16,21-1-1,0-42 17,0-1-17,0 1-15,0 0 16,0 0-16,0 0 0,0 0 0,0-1 15,0 1-15,0 0 0,0 0 16,21 21-16,-21-21 0,21 0 0,0 21 16,1 0-16,-22-22 0,42 22 15,-21 0-15,0 0 16,0 0-16,1 0 0,-22 22 0,21-22 16,0 21-16,0 0 0,-21 0 0,0 0 15,21 0-15,-21 1 0,0-1 0,0 0 16,0 0-16,0 43 15,0-43-15,0 0 16,-21-21-16,0 0 31,0 0-31,21-21 16,0 0 0,0-1-16,0 1 0,0 0 15,0 0-15,21 0 0,0 0 0,0-1 16,-21 1-16,21 0 15,22 0-15,-22 0 0,0 0 0,0 21 0,22 0 16,-22-22-16,21 22 0,-21 0 16,0 0-16,1 22 0,-1-1 15,-21 0-15,21 42 16,-21-41-16,0 20 16,0-21-16,0 0 0,-21 0 15,0 1-15,21-1 16,-22-21-16,1 0 0,21 21 15,0-42 17,21 21-32,1-21 0</inkml:trace>
  <inkml:trace contextRef="#ctx0" brushRef="#br1" timeOffset="156879.31">19685 10478 0,'-21'0'16,"42"0"15,0 0-31,0 0 16,0-22-16,1 22 0,-1-21 15,21 0 1,-42 0-16,21 0 0,0 0 15,-21-1-15,0 1 16,-21 21 0,0 0-16,0 0 15,0 0-15,0 0 0,-1 21 16,1 1-16,0-1 0,0 0 0,0 0 16,21 0-16,0 22 15,0-1-15,0-21 0,0 0 16,0 22-16,0-22 0,21-21 15,0 21-15,0-21 16,0 0-16,1 0 0,20 0 16,-21 0-16,21-21 15,-20 0-15,-1 21 0,21-43 16,-42 22-16</inkml:trace>
  <inkml:trace contextRef="#ctx0" brushRef="#br1" timeOffset="157422.99">20214 9589 0,'0'0'0,"0"-22"16,21 22-16,0 0 15,1 0-15,20-21 0,-21 21 16,21 0-16,1 0 0,-1 0 0,0 0 15,1 0-15,-1 0 0,43 0 16,-43 0-16,0 0 0,-20 0 16,-1 0-16,0 0 0,-42 0 31,-22 0-31,22 0 16,-21 0-16,21 0 0,-22 0 0,1-21 15,0 21-15,-1 0 0,1 0 0,0 0 16</inkml:trace>
  <inkml:trace contextRef="#ctx0" brushRef="#br1" timeOffset="157795.68">20256 9525 0,'0'21'15,"0"0"-15,-21-21 16,21 22-16,-21-22 0,21 21 16,0 0-16,-21 0 15,21 0-15,-21 0 0,0 22 16,21 41-1,-22-62-15,22 20 0,-21-21 16,21 21-16,0 22 0,0-43 16,-21 21-16,21-20 0,-21 83 15,0-62 1,21-1-16,0 0 0,0 1 0,0-22 16,-21 21-16,21 1 0,-22-1 0,1 85 15,21-64 1,0-20-16,-21-22 0,21 21 0,0-21 15,0 1-15,0-1 0,0 0 16,0 21-16,0-21 16,21-21-16,0 0 15,1 0-15,-1 0 0,0 0 16,21-21-16,-21 0 0,1 21 0,-1-21 16,63-21-1,-62 20-15,20 1 0,-21 21 0</inkml:trace>
  <inkml:trace contextRef="#ctx0" brushRef="#br1" timeOffset="158082.51">20574 10139 0,'-21'-21'0,"-22"21"15,22 0 1,0 0-16,21 21 16,-21 0-16,21 0 15,0 0-15,0 1 0,0-1 0,0 0 16,0 0-16,0 0 0,0 0 16,-21 1-16,21 20 15,0 0-15,0-21 0,-21-21 16,21 22-16</inkml:trace>
  <inkml:trace contextRef="#ctx0" brushRef="#br1" timeOffset="158383.34">20532 10160 0,'0'-21'16,"0"42"-16,0-63 0,21 21 0,0-1 0,0 1 15,0 21-15,0 0 0,-21-21 0,22 21 16,-1 0-16,21 0 16,-21 0-16,0 0 0,22 0 15,-22 21-15,0-21 0,0 21 0,0 1 16,-21-1-16,22 0 0,-1 0 16,-21 0-16,0 0 0,0 22 0,0-22 15,0 0-15,0 0 0,0 22 0,0-22 16,-43 42-1,22-42-15,0-21 0,21 22 0,-21-22 16,0 21-16,0-21 16,-1-21 15</inkml:trace>
  <inkml:trace contextRef="#ctx0" brushRef="#br1" timeOffset="158597.22">20341 10266 0,'0'0'15,"21"0"1,0 0 0,1 0-16,-1 0 0,21 0 0,-21 0 15,22 0-15,-22 0 0,21 0 16,0 0-16,-20 0 0,20 0 15,-21 0-15,21-21 0,-20 21 0,-1 0 16,0 0-16,0 0 0,21 0 16</inkml:trace>
  <inkml:trace contextRef="#ctx0" brushRef="#br1" timeOffset="158859.07">21145 10097 0,'0'-22'16,"0"44"-1,0-1 1,0 0-16,0 0 0,-21 0 16,21 0-16,0 1 0,0-1 15,-21 0-15,21 21 0,-21-21 0,21 1 16,0-1-16,0 0 0,0 0 15,-21-21-15,21 21 16</inkml:trace>
  <inkml:trace contextRef="#ctx0" brushRef="#br1" timeOffset="159125.92">21103 10097 0,'0'0'0,"0"-22"0,42 1 16,-20 42 0,-1 1-1,-21-1-15,0 0 0,0 0 16,42 43 0,-42-22-16,21-21 15,-21 0-15,21 0 0,1 1 0,-22-1 16,21 0-16,0-21 0,-21 21 0,21-21 15,0 0 1,0 0-16,1 0 16,-22-21-16,21 0 15,-21 0-15,21-1 0</inkml:trace>
  <inkml:trace contextRef="#ctx0" brushRef="#br1" timeOffset="159355.79">21590 9991 0,'0'0'0,"21"0"0,-21-21 0,-21 42 47,0 0-47,21 0 0,0 0 16,-21 0-16,-1 1 0,1-1 0,21 0 16,-21 21-16,21-21 0,-21 1 15,0 20-15,0-21 0,21 0 16,-22 43-16,22-43 15,22-21 17</inkml:trace>
  <inkml:trace contextRef="#ctx0" brushRef="#br1" timeOffset="159638.62">21865 10139 0,'0'0'0,"21"0"46,0 0-46,1 0 16,-1 0-16,0 0 16,0 0-16,0 0 0,0 0 15,1 0 1</inkml:trace>
  <inkml:trace contextRef="#ctx0" brushRef="#br1" timeOffset="159838.76">21823 10266 0,'0'0'0,"21"21"31,0-21-31,0 0 16,0 0-16,1 0 15,-1 0-15,0 0 16,0 0-16</inkml:trace>
  <inkml:trace contextRef="#ctx0" brushRef="#br1" timeOffset="160278.51">22394 9779 0,'0'-21'0,"-63"21"31,42 21-15,21 0-1,0 0-15,21-21 16,0 0-16,0 0 16,0 0-16,0 0 15,1 0-15,-22-21 16,21 21-16,-21-21 16,0 0-16,0 0 15,0 0-15,-21 21 0,-1 0 16,1 0-1,0 21-15,0-21 16,21 21-16,0 0 0,-21 0 0,0 0 16,21 1-16,-22-1 0,22 0 15,0 0-15,-21 0 0,21 0 0,0 1 16,0-1-16,0 0 0,0 0 16,0 0-16</inkml:trace>
  <inkml:trace contextRef="#ctx0" brushRef="#br1" timeOffset="160583.37">22733 10075 0,'0'0'0,"-21"0"31,21 22-15,-21-1-16,-1-21 0,22 21 15,-21 0-15,21 0 0,-21 0 16,0-21-16,21 22 0,-21-1 0,0 0 16,21 0-16,-22 0 0,22 0 0,0 1 15,-21-1 1,0 42-1</inkml:trace>
  <inkml:trace contextRef="#ctx0" brushRef="#br1" timeOffset="160926.94">22712 10075 0,'0'-21'16,"0"42"-16,21-63 0,0 42 15,-21-21-15,21 21 0,0 0 16,1 0-16,-1 0 16,0 0-16,0 0 0,0 0 15,0 0-15,-21 21 0,22 0 16,-22 0-16,0 1 15,0-1-15,0 0 0,0 0 0,0 0 16,0 0-16,0 64 16,0-43-1,-22-20-15,22-1 0,0 0 0,0 0 16,0 0-16</inkml:trace>
  <inkml:trace contextRef="#ctx0" brushRef="#br1" timeOffset="161130.82">22542 10287 0,'64'0'31,"-43"0"-31,0 0 16,0 0-16,1 0 0,-1 0 15,0 0-15,0 0 0,21-21 16,-20 21-16,-1 0 0</inkml:trace>
  <inkml:trace contextRef="#ctx0" brushRef="#br1" timeOffset="161439.62">23029 10033 0,'21'0'16,"1"0"-16,-22 21 0,0 0 15,21 1-15,-21-1 0,21-21 16,-21 21-16,0 0 0,0 0 16,21 0-16,-21 1 0,0-1 15,21 0 1,-21 0-16,0 0 0,0 0 16,21-21-1,1 0 1</inkml:trace>
  <inkml:trace contextRef="#ctx0" brushRef="#br1" timeOffset="161695.48">23347 10033 0,'0'-21'31,"0"42"-15,0 0-16,-21 0 16,21 1-16,0-1 0,-22 0 15,1 0-15,0 0 0,21 0 16,-21 1-16,0-1 0,0 0 16,21 0-16,-22 0 0,1 0 15,21 1 1</inkml:trace>
  <inkml:trace contextRef="#ctx0" brushRef="#br1" timeOffset="162403.17">23453 9673 0,'0'-21'140,"21"0"-108,0 21-32,0 0 0,0 0 15,-21 21 1,0 0 0,0 0-16,0 1 15,-21-1 1,0-21-1,0 0-15,0 0 16,-1 0-16,22-21 31,0-1-15,0 1 0,22 0-16,-1 21 15,0 0-15,0 0 0,0 0 16,0 0-16,1 21 15,-22 0-15,0 1 16,0-1-16,0 0 0,0 21 16,0 22-16,0-43 0,-22 0 15,1 0-15,21 0 0,-21-21 16,0 22-16,0-22 16</inkml:trace>
  <inkml:trace contextRef="#ctx0" brushRef="#br1" timeOffset="163175.76">23812 9335 0,'-21'-22'31,"21"1"-31,21 21 15,1 0-15,-1 0 0,0 0 0,0 0 16,0 0-16,0 0 0,1 0 0,-1 0 16,21 0-16,-21 0 15,0 0-15,1 0 0,-1 0 0,21 0 16,-21 0-16,0 0 0,1 0 16,-1 0-1,0 43 1,-21-22-1,0 0-15,0 0 16,0 0-16,0 0 0,0 1 16,0-1-16,0 21 0,-21-21 15,0 106 1,21-84 0,-22-22-16,22 21 0,-21-21 0,21 22 15,-21-1-15,21-21 0,0 21 16,-21 1-16,21-22 0,-21 21 0,21-21 15,-21 43-15,21-1 16,0-20-16,0-22 0,0 21 16,0-21-16,0 22 0,0-22 0,0 0 15,0 0-15,0 22 0,0-22 0,-22 42 16,22-42 0,-21 1-16,0-1 15,0-21-15,0 0 16,21 21-16,-21-21 0,-1 0 0,1 0 15,0 0-15,0 21 16,0-21-16,-22 0 0,1 0 16,21 0-16,0 0 0,0 0 0,-1 0 15,1 0-15,-21 0 16,42 21-16,-21-21 0,0 0 16,-1 0-16,1 0 0,0 0 15</inkml:trace>
  <inkml:trace contextRef="#ctx0" brushRef="#br1" timeOffset="196071.39">10499 11769 0,'0'-21'16,"0"-1"-16,0 1 16,0 0-1,-22 21 1,22 21 0,0 0-1,0 1-15,0-1 0,0 0 16,0 0-16,0 0 0,0 22 0,0-22 15,0 21-15,0 0 0,0 85 16,0-105 0,-21 20-16,21 0 0,0-21 0,0 22 15,0-22-15,0 0 0,-21 0 0,0 43 16,21-43-16,0 0 16,0-42 30</inkml:trace>
  <inkml:trace contextRef="#ctx0" brushRef="#br1" timeOffset="196603.08">10160 11853 0,'-21'-21'16,"-22"-21"-1,43 21 1,0 0-16,0-1 16,22 22-16,-22-21 0,21 21 15,0-21-15,0 21 0,0 0 16,0 0-16,22-21 0,-1 21 15,0 0-15,-20 0 0,41 0 16,-42 0-16,22 0 16,-22 21-16,21-21 0,-21 21 0,22 0 15,-22-21-15,21 22 0,-21-1 16,43 21-16,-43 0 16,-21-20-16,21 20 0,-21-21 0,0 21 15,0-20-15,0 20 0,0 21 16,-21-41-16,0 20 0,-22-21 15,22 21-15,-21-20 0,21-1 16,-22 0-16,1 0 0,21 0 0,0 0 0,-22-21 16,22 22-16,-21-1 0,21-21 15,0 0-15,-1 21 0,1-21 0,0 0 16,0 0-16,0 0 0,0 0 16,-1 0-1,22-21 16,0 0-31,22-1 32,-1 22-32</inkml:trace>
  <inkml:trace contextRef="#ctx0" brushRef="#br1" timeOffset="197082.85">10710 12171 0,'0'-64'16,"0"43"-1,0 0-15,21 21 0,1-21 16,-1 21-16,0 0 15,0 0-15,0 0 0,0 0 0,1 0 16,-1 0-16,0 21 0,21 0 0,1 0 16,-22 1-1,-21-1-15,21 0 0,0 0 0,-21 0 16,0 0-16,0 22 0,0-22 16,-21 42-16,0-63 15,0 22-15,-1-22 0,1 0 16,0 21-16,0-21 0,0 0 15,21-21 1,0-1-16,0 1 16,0 0-16,0 0 0,21-21 15,-21-1 1,21 22-16,0 0 0,0 0 0,-21 0 16,22-1-16,-1 1 0,-21 0 0,42 0 15,-21 21-15,0 0 16,1 0-16,-1 0 15,0 0-15,0 0 0,0 0 16</inkml:trace>
  <inkml:trace contextRef="#ctx0" brushRef="#br1" timeOffset="197627.63">11515 12234 0,'0'0'0,"0"-21"16,21 0-16,-21 0 16,0 0-16,0 0 15,21-1-15,-21 1 0,0 0 16,0 0-16,0 0 0,0 0 0,0-1 16,0 1-16,-21 21 15,0 0-15,-1 0 16,1 0-16,0 0 0,0 21 0,-21 1 15,20-1-15,1 21 0,0-21 16,0 0-16,0 22 0,0-22 0,-1 21 16,1-21-16,21 22 0,-21-22 0,21 0 15,0 43 1,21-43-16,0-21 16,1 21-16,-1-21 0,0 0 0,0 0 15,0 0-15,0 0 0,1-21 0,-1 0 16,0 21-16,0-22 0,0 1 15,0 0-15,22-21 16,-43 21-16,0-1 0,21 1 0,-21-21 16,21 21-16,-21 0 0,0-1 0,0-20 15,0 21 1,0 42 0,0 0-1,0 0-15,0 1 0,0-1 0,-21 63 16,21-62-16,0-1 15,0 0-15,0 0 16,0 0-16,0 0 0,21-21 16,0 0-1,0 0-15,1 0 16</inkml:trace>
  <inkml:trace contextRef="#ctx0" brushRef="#br1" timeOffset="198224.29">11938 12065 0,'0'-21'0,"0"42"47,0 0-47,-21 0 0,21 1 0,-21-1 16,21 0-16,-22 0 0,22 0 0,-21 0 15,21 1-15,0-1 0,-21 42 16,21-42-1,21-21 17,0 0-17,1-21-15,-1 0 16,0 0-16,0 0 0,0 0 16,-21-1-16,21 1 0,22-21 15,-22 21-15,0 0 0,0-1 16,0 22-1,-21 22 1,0-1-16,0 0 16,0 0-16,0 0 0,-21 0 15,21 1-15,0-1 16,0 0-16,0 0 0,0 0 16,21-21 15,1 0-31,-1 0 0,0 0 0,21 0 15,-21-21-15,1 21 0,-1-21 16,0 0-16,0 21 0,0-21 16,-21-1-16,21-41 0,-21 42 15,0-22-15,0 1 0,0 21 16,0-21-16,0 20 16,0 1-16,-21 0 0,0 21 15,0 0-15,0 0 16,21 21-1,0 0 1</inkml:trace>
  <inkml:trace contextRef="#ctx0" brushRef="#br1" timeOffset="198814.95">12700 11705 0,'0'-21'16,"0"42"-16,0-63 0,-21 42 31,21 21-31,0 0 16,0 0-16,-21 1 0,21-1 0,0 21 15,0-21-15,0 0 0,0 22 16,0-22-16,0 21 0,0-21 0,0 22 15,-22-22-15,22 21 0,-21-21 0,21 22 16,-21-22-16,21 0 0,0 0 16,0 0-16,-21 1 0,21-1 15,-21-21-15,21-21 47,0-1-47,0 1 0,0 0 0,0 0 16,21 0-16,0 0 0,0-22 15,0 22-15,1 0 16,-1 0-16,21-22 0,22 22 16,-43 0-16,0 21 15,0 0-15,0 0 0,22 0 16,-22 0-16,0 42 16,0-20-16,0 20 0,0-42 15,-21 42-15,0-21 0,0 1 0,0-1 16,0 0-16,-21 0 15,0 0-15,0 0 0,0-21 0,0 22 16,-22-1-16,22-21 0,-21 21 0,21-21 16,-1 0-16,-20 0 0,0 21 15,21-21-15,-22 0 16,22 0-16,42 0 47,0-21-47,1 21 0,-1 0 15</inkml:trace>
  <inkml:trace contextRef="#ctx0" brushRef="#br1" timeOffset="199331.67">13483 11959 0,'0'0'0,"0"-21"0,0 0 0,0 0 32,-21 21-32,0-21 0,0 21 0,-1 0 15,1 0-15,0 0 0,0 21 16,0 0-16,0-21 0,-1 21 16,1 0-16,0 22 0,-42 20 15,63-42-15,0 22 16,-22-22-16,22 0 0,0 0 15,-21 0-15,21 0 0,0 1 16,0-1-16,21-21 0,1 21 16,-1-21-16,0 0 0,0 0 15,0 0-15,0 0 0,1 0 16,-1-21-16,0 0 0,21-1 16,22-41-16,-43 42 15,-21 0-15,21-22 0,-21 22 16,21 0-16,-21-43 15,0 43 1,0 42 0,-21-21-16,21 22 15,-21 20-15,0 43 16,21-64-16,0 0 16,0 0-16,0 0 0,0 0 0,0 1 15,0-1-15,0 0 0,21-21 16,0 0-16,0 0 15,0 0-15,1 0 0,-1 0 16</inkml:trace>
  <inkml:trace contextRef="#ctx0" brushRef="#br1" timeOffset="199611.51">13885 11938 0,'-21'-63'31,"0"63"-15,0 0-16,0 0 0,21 21 16,-22 0-16,1 0 15,0-21-15,21 21 0,-21 22 0,21-22 16,0 0-16,-21 0 0,0 43 16,21-43-16,0 0 0,0 0 15,0 0-15,0 0 0,0 22 16,21-22-16,0-21 15,0 0-15,0 0 0,0 0 0,1 0 16,-1 0-16,0 0 0,0 0 16,43-21-16</inkml:trace>
  <inkml:trace contextRef="#ctx0" brushRef="#br1" timeOffset="200280.12">14224 11705 0,'0'0'0,"0"-21"16,0-21-16,0 21 16,-21 21 15,21 21-31,0 0 0,0 0 0,0 21 16,-21-20-16,21 20 0,0-21 0,0 21 15,0 1-15,-22-22 0,1 21 0,0 1 16,21-22-16,-21 21 0,0-21 15,21 22-15,-21-22 0,21 0 0,-22 0 16,22 0-16,0 0 0,0 1 16,-21-22-1,21-22 17,0 1-32,21 0 15,-21 0-15,0 0 0,22-22 16,-1 22-16,0-42 15,0 42-15,0-1 0,0-20 0,1 21 16,-1 0-16,0 21 0,-21-21 16,21-1-16,0 22 0,0 0 0,43 0 15,-43 0-15,0 0 16,-21 22 0,0-1-16,0 0 0,0 0 0,0 0 15,-21 0 1,21 1-16,-21-22 0,0 21 0,-22-21 15,1 21-15,21-21 0,0 0 16,-22 0-16,22 0 16,0 0-16,0 0 0,0 0 15,0 0 1,42 0 15,-21 21-31,21 0 16,-21 0-16,21 1 15,0-1-15,-21 0 0,0 0 16,21 0-16,1 0 0,-1 1 16,-21-1-16,21-21 0,0 21 0,0-21 15,0 21 1,1-21-16,-1 0 0,0 21 0,0-21 16,0 0-16</inkml:trace>
  <inkml:trace contextRef="#ctx0" brushRef="#br1" timeOffset="200999.13">10372 12764 0,'0'0'0,"-22"0"0,1 0 15,0 0-15,0 0 16,42 0 46,0 0-62,0 0 0,22 0 0,-1 0 16,-21-22-16,43 22 0,-22 0 16,22 0-16,-1 0 0,1 0 15,20 0-15,1 0 0,0 0 0,-1 0 16,107 0-16,20 22 16,-105-1-16,21-21 0,106 0 15,-106 21-15,-21 0 0,21-21 16,-21 0-16,21 0 0,-21 21 0,21-21 15,0 0-15,84 0 16,-84 0-16,-21 0 0,-21 0 0,-1 0 16,1 0-16,0 0 0,-22 0 0,-20 0 15,62 0 1,-20 0-16,-64 0 16,22 0-16,-22 21 0,0-21 15,0 0-15,-21 22 16,21-22-1,-21-22 32</inkml:trace>
  <inkml:trace contextRef="#ctx0" brushRef="#br1" timeOffset="201534.82">15071 11980 0,'0'-21'94,"21"21"-94,-21-21 16,0 0-16,0 0 15,0 0 1,-21 21-1,-1 0 17,22 21-32,-21-21 15,21 21-15,0 0 0,0 0 16,0 0 15</inkml:trace>
  <inkml:trace contextRef="#ctx0" brushRef="#br1" timeOffset="201999.95">15071 12383 0,'0'21'0,"21"-21"32,0 0-17,0 0 1,-21-21-16,0-1 16,0 1-1,-21 21-15,0 0 16,0 0-16,-1 0 15,1 21-15,21 1 16,-21-22-16,21 21 16,0 0-16,21-21 31,0 0-31,1 0 16,-1 0-16,0 0 0,0 0 15,0-21 1,-21 0-16,0-1 15,0 1 17,-21 21-17</inkml:trace>
  <inkml:trace contextRef="#ctx0" brushRef="#br1" timeOffset="202447.42">15092 12023 0</inkml:trace>
  <inkml:trace contextRef="#ctx0" brushRef="#br1" timeOffset="208817.37">16044 12065 0</inkml:trace>
  <inkml:trace contextRef="#ctx0" brushRef="#br1" timeOffset="209428.02">16002 12044 0,'21'-21'47,"0"21"-31,0-21-16,1-1 0,-1 22 15,0-21-15,21-21 16,-21 42-16,1-21 0,-22 0 15,21-1-15,0 22 0,-21-21 0,21 0 16,-21 0-16,0 0 16,0 0-16,-21 42 62,21 0-62,-21 0 0,21 0 16,0 0-16,0 22 0,0-22 15,0 21-15,0-21 0,0 22 0,0-1 16,0 0-16,0-20 0,0 62 16,0-20-1,0-43-15,0 0 0,0 21 0,0-20 16,0-1-16,0 0 0,0 0 16,-21 0-16,-1-21 0,22 21 15,-42-21-15,21 0 16,0 0-16,0 0 0,-22 0 0,22 0 15,0 0-15,0 0 0,0 0 16,-1 0-16,1-21 0,0 21 0,0-42 31,21 21-31,0 0 16,0-1 0,21 1-1,-21 0-15,21 21 0,22-21 16</inkml:trace>
  <inkml:trace contextRef="#ctx0" brushRef="#br1" timeOffset="209746.75">16700 11832 0,'0'-21'0,"0"42"0,22-63 0,-22 21 0,0 0 0,21 21 16,-21-22-16,0 44 47,0-1-47,0 0 0,0 0 15,0 21-15,-21-20 0,21 20 16,-22 0-16,22 1 0,0-1 0,-21 0 16,21 1-16,-42 41 15,42-41-15,0-22 16,0 0-16,0 21 0,0-21 15,0 1-15,21-22 16,0 0-16,0 0 16,1 0-16,-22-22 0,21 1 15,0 21-15,-21-21 0,0 0 0</inkml:trace>
  <inkml:trace contextRef="#ctx0" brushRef="#br1" timeOffset="209943">16489 12107 0,'0'0'16,"-21"0"-16,42 0 31,0 0-15,0 0-16,0 0 0,0 0 0,22 0 15,-22 0-15,42 0 0,-41 0 16,20 0-16,-21 0 0,21 0 15,-20 0-15</inkml:trace>
  <inkml:trace contextRef="#ctx0" brushRef="#br1" timeOffset="210583.64">18034 12065 0,'0'-21'0,"0"42"0,0-63 15,21 21-15,0-1 16,-21 1-16,0 0 0,0 0 16,0 0-16,0-43 15,-42 22-15,21 21 16,0 21-16,-1 0 15,-20 0-15,21 0 0,0 0 0,0 0 0,-22 21 16,22 0-16,-21 0 0,-1 22 16,-41 62-1,63-62-15,-1-22 0,22 21 16,0-21-16,0 22 0,0-22 16,0 0-16,0 0 0,22 0 0,20 22 15,-21-22-15,43-21 16,-43 0-16,21 0 15,0 0-15,-20 0 0,41-21 16,-42 0-16,0-22 0,1 22 16,41-42-1,-21-22-15,-20 43 0,-1-1 16,21-41-16,-21 41 0,-21 1 16,0 0-16,0 20 0,0-20 15,0 0-15,0 21 0,0-43 16,-21 64 15,21 21-31,-21 0 0,21 1 16,-21-1-16,21 21 0,0-21 15,0 22-15,-21-1 0,-1 43 16,22-43-16,0-21 0,0 64 16,0-43-16,0-21 0,0 64 15,0-22 1,22-63-1,-1 0-15,0 0 0,0 0 16</inkml:trace>
  <inkml:trace contextRef="#ctx0" brushRef="#br1" timeOffset="211001.88">18584 11875 0,'0'0'16,"0"-22"-16,-21 22 31,0 0-31,21 22 0,-21-1 16,0 0-16,-1 0 0,22 0 0,0 0 15,-21 22-15,0-22 0,21 0 16,0 21-16,0-20 0,0-1 0,0 42 16,0-42-1,21-21-15,22 22 16,-22-22-16,0 0 0,0 0 15,0 0-15,0 0 0,22-22 0,20-20 16,-42 0 0,1-1-16,-22 22 15,21-42-15,-21 20 0,0 22 16,0-21-16,0 21 0,0 0 16,0-1-16,0 1 0,-21 0 15,-1 21-15,-20-21 0,21 21 16,-21 0-16,20 0 15,1 21-15,0 0 16,21 0-16,0 1 0,0-1 16,0 0-1,0 0-15,21-21 0,0 21 0,1-21 0</inkml:trace>
  <inkml:trace contextRef="#ctx0" brushRef="#br1" timeOffset="211386.67">18986 12065 0,'0'-21'32,"22"21"-17,-1 0-15,0-21 0,0 21 16,0-21-16,-21-1 0,21 22 15,-21-42 1,0 21-16,0 0 16,-21 21-16,0 0 15,0 0-15,0 0 16,21 21-16,-21 0 0,-1 0 0,1 0 16,21 1-16,-21-1 0,21 21 0,-21-21 15,21 0-15,0 1 0,0 20 16,0 0-16,0-21 0,0 1 15,0-1-15,0 0 0,21-21 16,0 0-16,-21 21 0,43-21 16,-22 0-16,0 0 0,64-21 31,-64 0-31</inkml:trace>
  <inkml:trace contextRef="#ctx0" brushRef="#br1" timeOffset="211730.47">19579 11980 0,'21'-21'0,"-42"42"0,42-63 16,-21 21-16,-21 21 16,0 0-1,0 0-15,0 0 0,-22 0 16,22 0-16,0 21 0,0 0 16,0-21-16,-1 21 0,1 1 15,21-1-15,0 0 0,0 0 0,0 0 16,0 22-16,21-22 15,1 0-15,-1-21 16,0 21-16,0-21 0,0 0 0,0 21 16,1-21-16,-1 0 0,21 0 0,-42 21 15,42-21 1,-42 22-16,-21-22 16,0 0-1,-21 0-15,21 0 0,-22 0 16,22 0-16,-21 0 0,-22 0 15,-20 0 1,62 0-16,1 0 0,0 0 16,0 0-16</inkml:trace>
  <inkml:trace contextRef="#ctx0" brushRef="#br1" timeOffset="212543.01">20214 11853 0,'0'-42'31,"0"63"1,0 0-32,0 1 15,0-1-15,0 21 16,0-21-16,0 0 0,0 1 15,-21-1-15,21 0 0,-42 64 16,42-64 0,0 0-16,0 0 0,-22 0 15,1-21 1,21-21 0,0 0-1,-21 0-15,21 0 0,0-1 0,0 1 16,0 0-16,0-21 0,21-22 15,0 43-15,43-64 16,-22 64-16,-21 0 0,22 0 16,-1 0-16,0 21 0,1 0 15,105-21 1,-42 42-16,-64 0 16,-21 0-16,0 0 0,1 0 15,-22 1-15,0 20 0,0-21 0,0 0 16,0 0-16,0 22 0,-22-1 15,1-21 1,21 0-16,-21-21 0,0 22 16,0-22-1,21-22 17,21 1-32,0 0 0,0 0 15,0 0-15</inkml:trace>
  <inkml:trace contextRef="#ctx0" brushRef="#br1" timeOffset="212973.76">21103 11726 0,'0'-21'16,"-21"21"15,0 21-31,21 1 0,-21-1 15,-1 0-15,1 0 0,21 0 16,-42 64 0,42-64-16,0 0 0,0 43 15,0-43-15,0 0 0,0 0 16,0 0-16,21 1 0,0-22 16,22 0-16,20 0 15,-42 0-15,0 0 16,1 0-16,20 0 0,-21-22 0,43-41 15,-43 42-15,-21-22 16,0 22-16,0 0 16,0-42-16,0 20 0,0 22 15,0 0-15,-21 0 0,21 0 0,-43-1 16,22 1-16,-21 0 16,-22 0-16,43 21 15,0 0-15,0 0 0,0 21 16,21 0-1,0 0-15,0 1 16,21-22-16,0 21 16,0-21-16</inkml:trace>
  <inkml:trace contextRef="#ctx0" brushRef="#br1" timeOffset="213327.56">21844 11451 0,'0'0'0,"0"-21"0,21 0 0,-21 0 0,0 0 16,0-1-16,0 44 31,0-1-15,0 0-16,0 0 0,-21 21 15,21-20-15,-21 20 0,21 0 0,0-21 16,-21 22-16,-1-22 0,1 21 0,21 1 15,-21-22-15,21 42 16,-42 43 0,42-85-16,0 0 0,0 22 15,0-22-15,0 0 0,0 0 16,21-21 0,0 0-16,0 0 15,0 0-15,1 0 16,-1-21-16,-21 0 0,21 0 0,0 0 15,0-22-15</inkml:trace>
  <inkml:trace contextRef="#ctx0" brushRef="#br1" timeOffset="213599.4">21611 11599 0,'0'0'16,"-21"0"-16,-21 0 0,-1-21 15,43 0 1,21 42-16,1 0 0,41-21 16,-21 0-16,1 0 0,-1 0 0,43 0 15,42 0 1,-85 0-16,0 0 0,22 0 16,-43 0-16,0 0 0,0 0 15,1 0-15,-22-21 16,-22 21 31,1 0-47</inkml:trace>
  <inkml:trace contextRef="#ctx0" brushRef="#br1" timeOffset="214442.92">17335 12975 0,'22'-21'16,"-1"21"-16,0-21 15,0 0-15,21 0 16,-20-1-16,-1 22 15,0-21-15,0 0 0,-21 0 16,0 0-16,-21 21 16,0 0-1,-22 0-15,22 0 0,-21 0 0,21 0 16,-22 0-16,1 21 0,0 0 16,21 0-16,-22-21 0,22 21 0,0 1 15,21-1-15,0 0 0,0 0 16,0 0-16,0 0 15,85 22 1,-64-22-16,0 0 0,21 0 0,-21 0 16,22 1-16,-22-22 0,42 63 15,-41-42 1,-22 0-16,0 1 0,0-1 16,-22-21-16,-20 21 0,21-21 15,-21 0-15,-1 0 0,1 0 0,0 0 16,-43 0-16,0 0 15,43 0-15,-43-21 16,64 21-16,21-21 0,-21-1 16,21 1-16,-21 21 0,21-21 0,0-42 31,0 20-31,0 22 16,0 0-16,21 21 15,0-21-15,0 21 0,0 0 16,1 0-16,-1 0 0,21 0 0</inkml:trace>
  <inkml:trace contextRef="#ctx0" brushRef="#br1" timeOffset="214737.86">17674 12996 0,'0'43'31,"0"-22"-31,0 0 15,0 0-15,-21 0 0,21 1 0,-21 20 16,21 0 0,0-21-16,0 1 15,0-1-15,21-21 32,0 0-32,0 0 0,0 0 15,22-21-15,-22 21 16,0-22-16,0 22 15,0-21-15,-21 0 0,22 0 0,-1 0 16,-21 0-16,0-1 0,0 1 16,0 0-16</inkml:trace>
  <inkml:trace contextRef="#ctx0" brushRef="#br1" timeOffset="-214436.06">18034 12954 0,'0'0'0,"0"21"31,0 0-31,0 1 16,0-1-16,0 0 0,-21 0 0,21 21 16,0-20-16,0-1 0,0 21 15,0-21-15,0 22 0,0-22 0,0 21 16,-21 0-16,-1 128 15,22-128 1,-21 0-16,0 1 0,0 20 0,0-20 16,21-1-16,0 0 0,-21 22 0,-1-22 15,22-21-15,0 0 0,0 1 16,22-44 15,-1 1-31,-21 0 16,21 0-16,-21-64 0</inkml:trace>
  <inkml:trace contextRef="#ctx0" brushRef="#br1" timeOffset="-214149.22">18034 13166 0,'0'-43'0,"0"86"0,0-107 16,21 43-16,-21 0 0,21 0 0,0 0 15,1 21-15,-1 0 0,0-22 16,0 22-16,0 0 0,22 0 15,-22 0-15,63 0 16,-62 22-16,-1-1 16,-21 0-16,0 0 0,0 0 15,-21 0-15,-22 22 16,1-43-16,21 21 0,-22 0 0,1-21 16,21 0-16,-21 21 0,-22-21 15,43 0 1,42 0-1,0 0-15,0 0 16,1-21-16,20 21 0,-21 0 0,0-21 16</inkml:trace>
  <inkml:trace contextRef="#ctx0" brushRef="#br1" timeOffset="-213850.39">18648 12996 0,'0'0'0,"0"22"31,0-1-31,0 0 16,-21 0-16,21 21 0,-22-20 0,22 41 15,0-21-15,-21 1 16,21-1-16,-21 22 0,-21 41 16,42-41-16,-21-1 0,-1 1 0,1-1 15,0 1-15,0-22 0,0 22 16,0 20-16,-1 1 15,22-43-15,0-20 0,0 20 16,0-21-16,0 0 0,0-42 31,0 0-15,22-21-16,-22 20 0,21-20 0,0 21 16</inkml:trace>
  <inkml:trace contextRef="#ctx0" brushRef="#br1" timeOffset="-213537.24">18754 13208 0,'0'0'0,"0"-42"0,0 21 16,0-64-1,0 64-15,0 0 0,0-1 16,0 1-16,21 21 16,21-21-1,-21 21-15,0 0 0,1 0 0,20 0 16,-21 21-16,0-21 15,-21 21-15,0 1 0,0-1 0,0 0 16,0 21-16,0 1 16,-21-43-16,0 21 0,-43 21 15,43-42-15,-21 21 16,21-21-16,-43 21 16,43-21-16,0 0 15,42 0 1,0 0-16,0 0 15,1 0-15,-1 0 16,0-21-16,0 21 0</inkml:trace>
  <inkml:trace contextRef="#ctx0" brushRef="#br1" timeOffset="-213160.45">19135 13018 0,'0'-22'15,"0"44"-15,0-65 16,-22 43-1,1 21-15,0 1 16,0-1-16,21 0 16,0 0-16,-21 0 0,21 0 0,-21 1 15,21-1-15,0 0 0,0 0 0,0 0 16,0 0-16,21 1 16,0-22-16,0 0 15,0 0-15,0 0 16,1 0-16,-1 0 0,0-22 15,0 22-15,0-21 0,0 0 0,-21 0 16,22 0-16,-22 0 0,21-43 16,-21 1-1,0 41-15,-21 1 0,-1 21 16,1-21-16,0 0 0,0 21 0,-21 0 16,20 0-16,1 0 0,-21 42 15,42-21 1,0 1-16,0-1 0,0 0 15,21 0-15,0-21 0,0 0 16,1 21-16</inkml:trace>
  <inkml:trace contextRef="#ctx0" brushRef="#br1" timeOffset="-212793.15">19473 13039 0,'0'0'0,"0"-21"0,0-1 0,21 22 15,-21-21-15,22 21 0,-22-21 0,21 21 16,0 0-16,0 0 16,0 0-16,0 0 0,1 21 15,-1 0-15,-21 1 16,21-1-16,-21 21 16,0-21-16,0 0 0,0 1 15,0-1-15,0 0 0,0 0 16,0 0-16,0 0 15,-21-21-15,0 0 16,-1 0-16,22-21 31,0 0-31,0 0 0,0 0 16,0 0-16,0-1 16,0-20-16,0 21 15,22 0-15,-22 0 16,21 21-16,0 0 15,0 0-15,0-22 16</inkml:trace>
  <inkml:trace contextRef="#ctx0" brushRef="#br1" timeOffset="-212509.29">20235 12742 0,'0'-21'16,"0"42"-16,0-63 0,-21 42 15,0 0 1,0 0-16,21 21 0,-21 0 16,-1 22-16,22-22 0,-42 42 15,42-41-15,-21 20 16,21-21-16,0 21 0,-21-20 16,21-1-16,0 0 0,-21 0 0,21 0 15,0 0-15,0 22 16,0-22-16,0 0 0,21-21 31,0 0-31,0 0 0,0 0 16,0 0-16,1-21 15</inkml:trace>
  <inkml:trace contextRef="#ctx0" brushRef="#br1" timeOffset="-212328.39">19981 12996 0,'0'0'16,"21"0"15,1 0-15,-1 0-16,21 0 16,-21 0-16,43-21 15,-43 0-15</inkml:trace>
  <inkml:trace contextRef="#ctx0" brushRef="#br1" timeOffset="-211972.59">21061 12742 0,'0'0'0,"-21"0"0,21-21 0,-43-21 15,64 42 17,1 0-32,-1 0 0,21 0 15,-21 0-15,22 0 0,20 0 16,22 0-16,-43 0 0,0 0 15,-20 0-15,20 0 0,-21 0 16,0 0-16,0 0 0,1 0 16,-22-21-1,-22 21 1,1 0-16,0 0 0,0 0 0,0 0 16</inkml:trace>
  <inkml:trace contextRef="#ctx0" brushRef="#br1" timeOffset="-211744.73">21315 12658 0,'0'0'0,"-21"21"16,21 0-16,-22 0 16,22 0-16,-21 1 0,21-1 15,-21 0-15,21 0 0,0 0 16,0 0-16,-21 22 0,0-1 16,0 22-16,21-43 0,-22 0 15,22 0-15,0 0 0,0 0 16,-21-21-16,21 22 0,-21-1 15,21 0-15,-21-21 0,21 21 16,21-21 15,0-21-31,0 21 16</inkml:trace>
  <inkml:trace contextRef="#ctx0" brushRef="#br1" timeOffset="-211384.93">21378 13060 0,'43'0'32,"-43"-21"-17,21 21 1,0 0-16,0 0 0,0-21 16,0 21-16,1 0 15,-1-43-15,0 22 16,-21 0-16,0 0 15,0 0 1,-21 21-16,0 0 0,-1 0 16,1 0-16,0 0 0,0 21 15,0 0-15,0-21 0,-22 42 16,43 1 0,0-22-16,0 0 0,-21 0 15,21 0-15,0 0 0,0 1 16,0-1-16,21-21 0,0 0 15,1 21-15,-1-21 16,0 0-16,0 0 0,0 0 0,22 0 16,-22 0-16,0 0 0,0 0 0,21-21 15</inkml:trace>
  <inkml:trace contextRef="#ctx0" brushRef="#br1" timeOffset="-211134.07">21865 12869 0,'21'0'31,"-21"22"-31,0-1 0,21 0 16,-21 0-16,0 0 0,22 22 16,-22-22-16,21 0 15,-21 0-15,0 0 0,0 0 16,21 1-16,0-22 15,-21 21 1,21-42 0</inkml:trace>
  <inkml:trace contextRef="#ctx0" brushRef="#br1" timeOffset="-210897.21">22098 12891 0,'0'0'0,"0"-22"31,-21 22-15,0 22-1,-1-1-15,1 0 16,0 0-16,21 0 0,-42 0 16,21 1-16,-1-1 0,-20 21 15,42-21-15,-21-21 0,0 43 16,21-22-1,21-21 17</inkml:trace>
  <inkml:trace contextRef="#ctx0" brushRef="#br1" timeOffset="-210529.42">22310 12615 0,'21'-21'0,"-21"0"31,0 42 0,0 0-31,-21 1 0,21 20 16,-22-21-16,1 21 0,21-20 15,0 20-15,-21-21 0,0 85 16,0-85-16,21 0 0,0 22 16,0-22-16,0 0 0,0 0 15,0 21-15,-21 22 16,21-43-16,21-21 0,0 0 16,0 0-16,0 0 15,0 0-15,1 0 0,-1 0 16,0-21-16,0 21 0,0-21 15,0 21-15,-21-21 16,22-1-16,-22 1 0</inkml:trace>
  <inkml:trace contextRef="#ctx0" brushRef="#br1" timeOffset="-210221.6">22225 12848 0,'0'0'0,"0"-21"15,21 21 1,0 0-16,0 0 16,1 0-16,-1 0 0,0 0 15,0 0-15,21 0 0,-20 0 0,-1 0 16,0 0-16,42 0 15,-63-21-15,22 21 16,-22-21 15</inkml:trace>
  <inkml:trace contextRef="#ctx0" brushRef="#br1" timeOffset="74507.44">16277 14034 0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40:28.3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3450 4233 0,'0'22'16,"21"-22"-16,-21 21 0,21-21 15,1 0 1,-22 21-16,21-21 0,0 0 16,0 0-1,0 0-15,0-21 0,1 21 16,-1-21-16,0-1 15,0 22-15,-21-21 0,21 21 0,-21-21 16,0-42 0,0 41-16,0 1 0,0 0 15,0 0-15,-21 0 0,21 0 16,-42 21-16,-1 0 16,22 0-16,-21 0 15,21 0-15,-22 21 0,22 0 0,0 0 16,-21 0-16,21 0 0,-1 1 15,-41 62-15,42-41 16,0-1-16,21-21 16,0 0-16,0 0 0,0 1 0,0 20 15,0-21 1,21 0-16,0-21 0,-21 21 16,21-21-16,43 0 0,-43 22 15,42-22-15,-42 0 0,22 21 16,-22-21-16,42 0 15,22 42 1,-64-21-16,0-21 0,1 21 16,-1-21-16,-21 22 0,21-1 15,-21 0-15,0 0 0,0 0 0,-42 43 16,-43 20 0,43-62-16,20-1 0,-20 0 15,0 0-15,-1 0 0,-20 0 16,21 1-16,-1-22 0,1 0 15,0 0-15,20 0 0,-20 0 16,-43-22 0,43-20-16,21 21 0,0-21 15,0 20-15,-1-20 0,22 21 0,-21-21 16,0-1 0,0-41-16,21 62 15,0 1-15,0 0 0,0 0 16,21 21-16,0 0 0,0-21 15,1 21-15,-1-21 0,21 21 16,0-22-16</inkml:trace>
  <inkml:trace contextRef="#ctx0" brushRef="#br0" timeOffset="912.47">4106 3979 0,'0'-42'31,"0"63"-15,0 0-16,0 1 16,0-1-16,0 21 0,0 0 0,-21 1 15,21-1-15,0 22 0,0-22 16,0 0-16,0 64 15,0-64-15,0 1 0,0-1 0,-21 0 16,21 1-16,0-22 0,-21 85 16,21-64-1,0-21-15,0 0 16,0-42 15,0 0-31,0 0 0,0 0 16,0-22-16,0 22 0,0 0 15,0-21-15,0 21 0,21-22 0,-21 22 16,42-64-16,-21 64 16,1 0-16,-1 0 15,-21 0-15,21 21 0,0 0 0,0 0 16,0 0-16,1 0 16,-1 0-16,-21 21 15,0 0-15,0 0 16,-21 0-16,-43 1 15,43-1 1,0-21-16,0 0 0,-1 0 0,1 0 16,0 0-16,0 0 0,0 0 15,0 0-15,-1 0 16,22-21-16,-21 21 16,21 21 15,0 0-31,21 0 15,-21 0-15,0 0 0,22 1 0,-1-1 16,-21 0-16,21 0 0,-21 0 0,21 0 16,-21 1-16,21-1 0,0 0 15,22 0 1,-22 0-16,0-21 0,0 0 16,22 0-16,-22 0 0,0-21 15,0 21-15,0-21 0,22 0 16,-1-22-16,-21 22 15,0 0-15,0 0 0,1 0 0,-1-22 16,0 22-16,-21 0 0,21-42 16,0 20-1,-21 64 17,0 1-32,0-1 0,0 0 15,0 0-15,0 0 0,0 22 16,0-22-16,0 0 0,0 0 0,0 0 15,0 0-15,0 1 16,0-1-16,21-42 31,-21-1-15,0 1-16</inkml:trace>
  <inkml:trace contextRef="#ctx0" brushRef="#br0" timeOffset="1274.78">4784 4085 0,'0'0'0,"-22"0"0,1 0 0,0 0 15,0 0-15,0 0 0,-22 43 16,22-1 0,0-21-16,21 0 0,0 0 0,0 1 15,0-1-15,0 0 16,0 0-16,21-21 0,0 21 0,1-21 15,-1 0-15,42 0 0,-42 0 16,1 0-16,-1 0 0,0 0 16,0-21-16,0 21 0,0-21 0,-21 0 15,0 0-15,0-1 0,0 1 16,0 0-16,0 0 0,0-21 0,0 20 16,0 1-16,-42 0 15,-21 0 1,41 21-16,1 0 0,-21 0 15,21 21-15,0-21 0,-1 21 0,22 0 16,0 1-16,-21-1 0,21 0 0,0 0 16,0 0-16,0 0 15,43 1-15</inkml:trace>
  <inkml:trace contextRef="#ctx0" brushRef="#br0" timeOffset="1612.58">5292 3874 0,'0'0'0,"-22"0"0,22 21 0,-21 0 15,0 0-15,21 0 0,0 22 16,0-1-16,-21 0 0,21 1 0,-21-1 15,21 21-15,-21-20 0,-1 63 16,22 42 0,0-106-16,0-21 0,0 22 15,0-1-15,0-21 0,0 21 0,0-20 16,0-1-16,0 0 0,22 0 16,-1-21-1,0 0-15,0 0 16,0-21-16,0 0 0,1 0 0,-1-1 15,-21 1-15,21-21 0,0 21 16,0-22-16</inkml:trace>
  <inkml:trace contextRef="#ctx0" brushRef="#br0" timeOffset="1892.93">5651 3874 0,'0'0'0,"0"21"31,-21 0-31,21 0 0,0 21 16,-21 1-16,21-1 0,-21 0 0,21 1 16,0 20-16,-21-20 0,0 20 15,21-21-15,-43 107 16,43-128-16,0 21 0,0 0 16,0-20-16,0-1 0,0 0 0,0 0 15,0 0-15,0 0 0,21-21 16,1 0-16,41 0 15,-42 0-15,0 0 0,1-21 16,-1 21-16,0-21 0,0 0 16,0 0-16,-21 0 0,21-1 15,1 1-15</inkml:trace>
  <inkml:trace contextRef="#ctx0" brushRef="#br0" timeOffset="2344.67">5927 4339 0,'0'-21'15,"0"0"1,21 21 0,0-21-16,0 21 0,0 0 15,0 0-15,1 0 0,-1 0 16,0 0-16,0 21 15,0-21-15,0 21 0,-21 0 0,22 0 16,-1 22-16,0-22 0,-21 0 0,21 0 16,-21 22-16,21-22 0,-21 63 15,0-62-15,0-1 16,0 0-16,0 0 0,-21 0 16,0-21-16,21-21 46,0 0-46,0 0 0,0 0 16,0-43 0,0 43-16,0-21 0,42-22 15,-21 43-15,-21-21 0,22 20 0,-1 1 16,0-21-16,0 21 0,0 0 16,0-1-16,1 22 0,-1 0 15,0 0 1,-21 22-16,0-1 15</inkml:trace>
  <inkml:trace contextRef="#ctx0" brushRef="#br0" timeOffset="2934.34">7091 4551 0,'0'0'16,"42"-85"0,-42 64-16,0-21 0,0 21 15,0-1-15,0-20 0,0-21 16,0-1 0,-21 64-16,0 0 0,0 0 15,-43 0-15,43 0 16,-106 64-16,42 20 15,43-63-15,0 22 0,-22 41 16,43-41-16,0-1 16,21 64-1,0-85-15,21 43 0,0-43 16,21 0-16,-20-21 0,20 0 16,-21 0-16,21 0 0,-20 0 0,20 0 15,-21-21-15,21 0 0,-20-1 16,-1 1-16,21 0 0,-21 0 0,0 0 15,1-22-15,-1 22 0,0-21 16,-21 21-16,21-22 0,0-20 16,-21 21-16,0-1 15,0 22-15,0 0 0,0 42 32,-21 0-32,0 0 0,21 1 0,0-1 15,0 21-15,-21-21 0,21 0 16,0 22-16,0-22 0,0 21 0,0-21 15,0 1-15,0-1 0,0 0 16,21 0-16,-21 0 0,42 22 16,-21-43-16,1 0 15,-1 0-15,0 0 16,0 0-16,0 0 0,43-22 16,-1-41-16</inkml:trace>
  <inkml:trace contextRef="#ctx0" brushRef="#br0" timeOffset="3329.96">7556 4382 0,'0'0'16,"0"-22"-16,0 1 0,0 0 0,-21 0 15,21 0-15,0 0 16,21 21-16,1-22 16,20 22-16,-21 0 0,0 0 15,22 0-15,-1 0 0,21 0 16,-41 0-16,20 0 0,-21 22 15,21 20-15,-20-21 0,-1 21 16,-21-20-16,0 20 0,21 0 0,-21-21 16,0 85-1,-21-63-15,21-22 0,-21 0 16,-22 0-16,22 0 0,0-21 16,0 0-1,21-21 1,0 0-16,21 0 0,0 0 15,0-22-15,0 22 0,1 0 16,-1-21-16,0-1 0,0 22 0,0-21 16,0-1-16,43-62 15,-22 41 1,-21 43-16,1 0 0,-22 0 0,21-1 16,0 22-16,-21-21 0,21 21 15</inkml:trace>
  <inkml:trace contextRef="#ctx0" brushRef="#br0" timeOffset="4213.46">8551 4170 0,'0'0'0,"0"-21"16,0 42 15,0 0-31,-21 0 16,21 0-16,0 22 0,-21-22 0,0 42 15,0 1 1,21-22-16,0-21 0,0 43 16,0-43-16,0 0 0,0 0 15,0 1-15,0-1 0,21-21 16,0 0-16,0 0 0,43 0 15,-43 0-15,0 0 0,21 0 16,1-21-16,-1-1 16,-21 1-16,0 0 0,0 0 0,1 0 15,20-43-15,-21 43 0,-21-21 16,21 21-16,-21-22 0,21 22 16,-21 0-16,22-43 15,-22 22-15,0 63 31,0 0-15,-22 1-16,22-1 0,0 0 16,0 21-16,-21-21 0,-21 43 15,42-22-15,0-21 0,-21 22 0,0 41 16,-1 1 0,22-43-16,0 1 0,0 20 0,0-20 15,0 20-15,0 1 0,0-1 0,22 1 16,-1-1-16,-21 1 0,0 20 15,21 43-15,21 64 16,-42-128-16,21 1 0,-21-1 16,22 1-16,-22-1 15,0-20-15,0 20 0,21 43 16,-21-21-16,0-43 0,0 0 16,0 1-16,0-1 0,0-21 0,0 21 15,0-20-15,0-1 0,-21 0 16,-1-21-16,1 0 0,0 0 15,-42-42-15,41 20 16,1 1-16,0 0 0,-21-21 16,21 21-16,-1-22 0,-20 1 15,21 0-15,0-1 0,0 1 0,-1-22 16,1 22-16,0-21 0,0-1 0,21 1 16,-21-22-16,21 21 0,0 1 15,0-22-15,0 22 0,21-1 0,0 1 16,43-64-16,-1 21 15,-42 42-15,22 1 0,-1 21 16,0-22-16,-21 22 0,22-1 0,-1 1 16,-21 21-16,22-21 0,-1 20 15,-21 1-15,0 0 0,0 0 0,22 0 16,-22 0-16,-21-1 0,21 22 0,0 0 16,-21-21-16,-21 21 31,-21 0-31</inkml:trace>
  <inkml:trace contextRef="#ctx0" brushRef="#br0" timeOffset="5276.85">2582 5440 0,'0'0'0,"-21"0"0,0 0 0,0 0 15,0 0-15,-22 0 16,1 0-1,21 0-15,21-21 0,-21 21 0,21-21 32,0-1-1,21 22-31,0 0 0,42 0 16,-41-21-16,-1 21 15,21 0-15,0-21 0,1 21 0,-1 0 16,0 0-16,22-21 0,-1 21 0,-20 0 15,20 0-15,22 0 0,232-21 32,-232 0-32,21 21 0,-21 0 0,126 0 15,-105 0-15,0-22 0,21 22 16,0 0-16,0 0 0,0 0 16,296 0-1,-275 0-15,149 0 0,-149 0 16,0-21-16,-21 21 0,21 0 15,-21 0-15,148 0 0,-148 0 16,22 0-16,-22 0 0,232 0 16,-232-21-1,-21 21-15,21 0 0,-21 0 0,21-21 16,-21 21-16,21-21 0,-21 21 0,0 0 16,-22-21-16,22 21 0,63-22 15,-63 22-15,-21-21 0,232 21 31,-168-21-31,-86 21 0,43 0 16,-43 0-16,1 0 0,-22-21 16,1 21-16,20 0 0,-21 0 15,1 0-15,-1 0 0,0 0 0,1 0 16,84 0 0,-106 0-16,0 0 0,0 0 15,0 0-15,-42 0 31,0 0-15,0 0-16,0 0 0,0 0 16,-1 0-16,1 0 15,0 0-15</inkml:trace>
  <inkml:trace contextRef="#ctx0" brushRef="#br0" timeOffset="5359.8">9927 5165 0,'-21'0'0,"-21"0"0</inkml:trace>
  <inkml:trace contextRef="#ctx0" brushRef="#br0" timeOffset="17613.55">720 4911 0,'-22'0'0,"22"-21"16,-21 21-1,0 0-15,0 0 0,0 0 0,0 0 16,-1 0-16,1 0 0,0 0 16,0 0-16,-21-22 0,20 22 15,1 0-15,-21 0 0,-22 0 16,22 0-16,21 0 15,0 0-15,-22 0 0,22 0 0,0 0 0,0 0 16,0 0-16,0 0 16,21 22-1,21-22 1,0 0-16,21 0 16,1 0-16,-1 0 0,21 0 15,1 0-15,-1 0 0,1 0 0,-1 0 16,22 0-16,-21 0 0,-1 0 15,43 0-15,-64-22 0,22 22 16,-22 0-16,0 0 16,1 0-16,-22 0 0,21 0 0,-21-21 15,22 21-15,-22 0 0,0 0 16,-42 0 31,0 0-47,0 0 0,-1 0 15,1 21-15,0-21 16,0 0-16</inkml:trace>
  <inkml:trace contextRef="#ctx0" brushRef="#br0" timeOffset="17972.34">275 4995 0,'127'22'16,"-85"-22"-1,22 0-15,-22 0 0,64 0 16,-42 0-16,-22 0 0,21 0 15,-20 0-15,-1 0 0,0 0 0,1-22 16,-1 22-16,22 0 16,-43-21-16,21 21 0,-21-21 15,0 21-15,1 0 0,-1 0 16,0-21-16,0 21 0,-21-21 16,21 21-16,0-21 15,-21-1 1,0 1-16,0 0 0</inkml:trace>
  <inkml:trace contextRef="#ctx0" brushRef="#br0" timeOffset="18462.06">1143 4445 0,'0'0'0,"-21"0"16,21 21-1,0 0-15,0 1 16,0-1-16,0 0 0,21 0 16,0 0-16,0 0 0,0-21 0,22 22 15,-22-1-15,21 0 0,1 0 16,-22 0-16,21-21 0,0 21 15,1-21-15,-22 0 0,21 0 0,-21 0 16,1 0-16,-1 0 16,21 0-16,-21 0 0,0-21 15,1 21-15,-22-21 16,-22 21 0,1 0-16,0 0 15,0 0-15,0 0 0,-22 0 0,22 21 16,-21 0-16,21 1 0,-22 20 15,1-21-15,21 21 0,-21 1 16,20-1-16,1 0 0,-21 1 0,21-1 16,21 0-16,-21-20 0,21 20 15,-22-21-15,22 0 0,-21 22 0,21-22 16,0 0 0,0 0-16,0 0 15,-21-21-15,0 0 16</inkml:trace>
  <inkml:trace contextRef="#ctx0" brushRef="#br0" timeOffset="19114.68">0 7239 0,'0'21'16,"42"-21"31,22 0-32,-1 0-15,22 0 0,0 0 16,-1 0-16,1 0 0,63 0 16,-84 0-16,-1-21 15,1 21-15,-1 0 0,43-21 16,-64 21-16,22 0 0,42-21 16,-64 21-1,-63 0 1,0 0-16,-1-21 15,-20 21-15,21 0 0,-21 0 16</inkml:trace>
  <inkml:trace contextRef="#ctx0" brushRef="#br0" timeOffset="19436.5">127 7366 0,'0'0'0,"-21"21"0,0-21 16,-1 0-16,22 21 16,43 1-1,-22-22 1,0 0-16,21 0 0,1 0 16,20 0-16,1 0 0,-1 0 0,1 0 15,-1 0-15,1 0 0,-1 0 0,22 0 16,-22 0-16,1-22 0,-22 22 15,22 0-15,-1-21 0,-20 21 0,-1-21 16,0 21-16,-21 0 0,1-21 16,-1 21-16,-21-21 15,-21 0 1,-1 21-16,22-22 16,-21 1-16,0 21 0,0-21 0,21 0 15</inkml:trace>
  <inkml:trace contextRef="#ctx0" brushRef="#br0" timeOffset="19933.22">1122 6816 0,'0'0'0,"0"21"16,0 0-16,0 0 0,0 0 15,0 1-15,0-1 0,21 0 16,-21 0-16,21 0 0,0 0 16,0 1-16,1-22 0,-1 21 0,0 0 15,21-21-15,-21 0 0,43 21 16,-22-21-16,1 0 0,-22 0 16,21 0-16,-21 0 0,22 0 15,-22 0-15,42-21 16,-20 21-16,-43-21 15,21 21-15,-42 0 32,-1 0-32,1 0 15,0 21-15,0 0 0,0 0 16,-22 0-16,22 1 0,-21-1 0,21 21 16,-22 0-16,-20 43 15,21-64-15,-1 22 0,22-1 0,0 0 16,-21-21-16,20 22 0,1-22 15,0 21-15,0-21 0,21 1 16,0-1-16,-21 0 0,0 0 16,21 0-16,21-21 47,0 0-47</inkml:trace>
  <inkml:trace contextRef="#ctx0" brushRef="#br0" timeOffset="25233.14">4043 6668 0,'21'0'0,"0"0"0,-21-22 16,21 22 0,0-21-1,1 0 1,-1 21-1,-42 21 48,-1-21-63,22 21 16,-21 1-16,0-22 0,0 21 15,0 0-15,-22 0 0,22 0 0,0 0 16,-21-21-16,-1 22 0,22-1 0,-21 0 15,0 21-15,-1-21 16,-105 43-16,106-43 16,-1 21-16,1-20 0,0-1 15,-1 21-15,1-21 0,0 0 0,21 22 16,-22-22-16,-20 42 16,20-41-16,22-1 0,0 0 0,0 0 15,0 0-15,0-21 0,-1 43 16,1-22-1,0-21-15,42 0 63,0-21-47,1 21-1,-1-22-15,-21 1 0,21 21 16,0 0-16,0 0 0,-21-21 0,21 21 15,1 0-15,-1 0 0,0 0 16,21 0-16,-21 0 0,1 0 0,-1 0 16,21 0-16,-21 0 0,22 0 15,-22 21-15,0 0 0,64 1 16,-64-1-16,21-21 16,-21 21-16,22 0 0,-1 0 0,-21 0 0,21-21 15,-20 22-15,20-1 0,-21 0 16,21 0-16,-20-21 0,-1 21 15,0 0-15,21-21 0,-42 22 0,21-22 16,1 0-16,-1 21 0,0-21 16,-21 21-1,21-21-15,-21-21 47,0 0-31,0-1-1,0 1-15,0 0 0</inkml:trace>
  <inkml:trace contextRef="#ctx0" brushRef="#br0" timeOffset="28013.22">5101 7133 0,'0'0'0,"21"0"0,0 0 15,-21-21-15,22 21 0,-1 0 16,-21-21-16,0 0 15,21 21-15,-21-21 0,0-1 16,0 1-16,0 0 16,0 0-16,0 0 15,0 0-15,-21 21 0,21-22 16,-21 22-16,21-21 16,-22 21-16,1 0 0,0 0 0,0 0 15,0 0-15,0 0 0,-1 0 16,1 0-16,0 0 15,0 0-15,0 0 0,0 21 16,-1 1-16,1-22 0,0 21 16,0 0-16,-21 21 0,42-21 15,-22 1-15,1 20 0,0-21 0,0 21 16,0 1-16,21-1 0,-21-21 16,21 22-16,-22-1 0,1 43 15,21-64-15,0 21 16,0-21-16,0 22 0,0-22 0,0 0 15,0 0-15,0 0 0,21 0 16,1-21-16,-1 0 0,-21 22 16,21-22-16,0 0 0,0 0 0,0 0 15,1 0-15,-1 0 0,0 0 0,0-22 16,21 1-16,22-21 16,-43 21-16,0 0 0,0-1 15,1-20-15,-1 21 16,0-21-16,0-1 0,0 22 0,0-21 0,1-1 15,-1-41-15,0 63 16,0-43-16,-21 43 16,0 0-16,0 0 0,0-1 0,21 1 15,-21 0-15,0 0 0,0 42 63,0 0-63,0 0 0,0 1 0,0 41 15,-21-42-15,21 22 16,0-22-16,0 21 0,0 0 0,0-20 16,0 20-16,0-21 0,0 0 0,0 43 15,0-22 1,0-21-16,21 0 0,0 1 16,1-1-16,-1 0 0,0-21 15,0 0-15,21 0 16,22 0-16,-22 0 15,1 0-15,-22 0 0,21 0 16,-21 0-16,43-21 0,-43 0 16,0-1-16,0-20 0,22 21 0</inkml:trace>
  <inkml:trace contextRef="#ctx0" brushRef="#br0" timeOffset="28800.63">6138 6604 0,'-21'-42'0,"21"63"63,0 0-47,0 0-16,0 0 15,0 1-15,21-1 0,0 21 0,-21-21 16,22 0-16,-1 1 0,0-1 0,0 21 15,0-21-15,0 0 16,22 1-16,-22-1 0,42 0 16,-20 0-16,-22-21 0,21 0 0,22 21 15,-22-21-15,43 0 16,-43 0-16,-21 0 0,22 0 16,-1 0-16,-21 0 0,21 0 0,-20 0 15,-1 0-15,0 0 0,0 0 16,0 0-16,0 0 0,1 0 15,-22-21 1,-22 21 15,1 0-15,0 21-16,0-21 0,0 21 16,0-21-16,-1 22 0,-20-1 15,21-21-15,0 21 0,-22 21 16,22-21-16,-21 1 15,21-1-15,0 0 0,-22 42 16,22-41-16,-21-1 0,-22 42 16,1 22-1,42-64-15,-1 0 16,1 0-16,0 1 0,0-1 0,21 0 16,-21 0-16,0 0 15,21 0 1,0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43:45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1482 5821 0</inkml:trace>
  <inkml:trace contextRef="#ctx0" brushRef="#br0" timeOffset="1155.97">2095 6371 0,'-21'0'32,"0"0"-32,0 0 31,0 0-31,0 0 31,42 0 16,0 0-47,0 0 16,0 0-1,0 0-15,22 0 0,-22 0 0,0 0 16,0-21-16,22 21 0,-22 0 16,21 0-16,-21 0 0,0 0 15,1 0-15,41 0 0,-42 0 16,0 0-16,-21-21 94</inkml:trace>
  <inkml:trace contextRef="#ctx0" brushRef="#br0" timeOffset="1827.75">2180 5355 0,'21'0'0,"-42"0"0,42-21 0,0 21 47,-21 21-47,0 0 15,0 1-15,0-1 0,0 21 16,0-21-16,0 0 0,0 22 16,0-1-16,0-21 0,0 22 0,0-22 15,0 21-15,0 0 16,0 22-16,0-43 16,0 0-16,-21 0 15,21 1-15</inkml:trace>
  <inkml:trace contextRef="#ctx0" brushRef="#br0" timeOffset="2388.42">2201 5292 0,'-42'21'16,"42"0"0,-21-21-16,21 21 0,0 0 15,-21 1-15,-1-1 0,1 0 16,21 0-16,-42 21 0,21-20 15,21-1-15,0 0 0,-21-21 16,21 21-16,-22-21 16,22-21 15,0 0-15,0 0-16,22-1 15,-22 1-15,21 0 0,-21 0 0,0 0 16,21 21-16,-21-21 0,21-1 15,0 1-15,-21 0 0,21 21 16,1-21 0,-1 21-16,0 0 15,0 0 1,0 21-16,-21 0 0,21-21 16,-21 21-16,0 1 0,22-22 15,-22 21-15,21 0 0,-21 0 16,21-21-16,-21 21 0,0 0 15,21 1-15,0-22 16,0 21-16,-21-42 47</inkml:trace>
  <inkml:trace contextRef="#ctx0" brushRef="#br0" timeOffset="3039.43">1016 3831 0,'0'0'15,"0"-21"-15,0 0 16,0 0-16,0 0 0,0-1 15,-21 22 17,0 0-17,21 22-15,0-1 16,0 0-16,0 0 0,-22 0 0,22 22 16,-21-1-16,21 43 15,0-22-15,-21-21 0,21 1 0,-21-1 16,21 0-16,0 1 0,0 41 15,0-20 1,0-43 0,0 0-16,21-21 15,0 0 1,0 0-16,1 0 16,-22-21-16,0 0 0,21 0 15</inkml:trace>
  <inkml:trace contextRef="#ctx0" brushRef="#br0" timeOffset="3331.74">677 4106 0,'21'0'31,"1"0"-15,-1 0-16,0 0 0,0 0 15,0 0-15,0-21 0,1 21 0,-1 0 16,0-21-16,0 0 0,0 21 16,22 0-16,-43-21 15,21 21 1</inkml:trace>
  <inkml:trace contextRef="#ctx0" brushRef="#br0" timeOffset="3964.55">1545 4022 0,'0'0'0,"0"-21"0,21 21 15,-21-22-15,0 1 16,0 0-16,0 0 16,0 0-16,0 0 15,-21 21-15,21-22 16,-21 22-16,0 0 0,0 0 15,-1 0-15,1 0 16,0 0-16,0 0 16,0 0-16,0 22 0,-22-1 15,22 0-15,0 0 0,21 0 16,-21 0-16,0 1 0,-1 20 0,22-21 16,0 21-16,-21-20 0,21-1 15,0 42-15,0-42 16,0 1-16,0-1 0,21-21 15,1 0 1,-1 0-16,0 0 0,0 0 0,0 0 16,0-21-16,1 21 0,-1-22 15,0 1-15,0 21 0,0-21 0,-21 0 16,21 0-16,1 0 0,-22-22 16,0 22-16,21 0 0,-21 0 15,21-22-15,-21 22 16,0 0-16,0 0 0,0 42 47,0 0-32,0 0-15,0 1 0,0-1 16,0 21-16,-21-21 0,21 0 0,0 1 16,0-1-16,0 0 0,0 0 15,0 0-15,0 0 16,21-21-1,0 0 1</inkml:trace>
  <inkml:trace contextRef="#ctx0" brushRef="#br0" timeOffset="4782.24">1947 3874 0,'0'-22'0,"0"1"16,0 0-1,-21 21-15,0 0 0,0 0 16,0 0 0,-1 0-16,1 0 15,21 21-15,-21 0 0,0 1 0,0 20 16,21-21-16,-21 0 15,21 0-15,-22 1 0,22-1 16,0 0-16,0 0 0,0 0 0,0 0 16,0 1-16,22-1 15,-1-21-15,0 0 0,0 0 16,0 0-16,0 0 16,1-21-16,20-1 15,-21 1-15,0 0 0,-21 0 16,21 0-16,1-22 0,-22 22 15,21 0-15,-21 0 0,0 0 16,0 0 0,0-1-16,0 44 47,0-1-47,-21 0 15,21 0-15,0 0 0,0 22 0,-22-1 16,22 21-16,0 22 15,0-43-15,0-20 16,0 20-16,0 0 0,0 1 0,0-1 16,0-21-16,0 21 0,0-20 15,0 20-15,0-21 0,0 0 16,0 43-16,0-43 0,0 21 16,0-21-16,0 1 0,0 20 15,0-21-15,0 0 0,0 0 0,0 1 16,0-1-16,-21 0 15,0 0-15,0-21 16,0 0 0,21-21-16,-21 21 0,21-21 15,-22 0-15,22-1 16,0-20-16,0 21 0,-21-64 16,21 43-16,0 0 0,0-1 15,0 1-15,0-22 0,21 22 0,1-21 16,-22 20-16,21-20 0,0 20 15,0 1-15,0 0 0,-21-1 0,21 1 16,1 21-16,-1-21 0,-21 20 16,21 22-16,0-21 0,-21 0 0,21 21 15,0-21-15,1 21 16,-22-21-16,21 21 16,0 0-16</inkml:trace>
  <inkml:trace contextRef="#ctx0" brushRef="#br0" timeOffset="8744.62">3006 6392 0,'-22'0'32,"1"0"-17,0 0-15,0 0 16,0 0-1,0 0-15,-1 0 16,1 0 0,0 0-1,0 0 17,21 22-1,21-22 31,0 0-46,0 0-16,1 0 0,20 0 16,-21 0-16,0 0 0,0 0 15,22-22-15,-22 22 0,21 0 16,-21 0-16,22 0 0,-22 0 0,64-21 15,-64 21-15,42 0 16,-20-21-16,-22 21 16,0 0-16,0 0 0,0 0 0,0 0 15,22-21-15,-22 21 16,0 0 0,0 0-1,0 0 63,1 0-31,-1 0-16,0 0-15,0 0-16,0 0 16,0 0-16,1 0 15,-1 0-15,0 0 16,0 0-16,0 0 0,0 0 16,1 0-16,-1 0 15,0 0-15,0 0 0,0 0 0,0 0 16,1 0-16,-1 0 0,0 0 15,0 0-15,0 0 0,0 0 16,1 0-16,-1 0 0,0 0 16,0 0-16,0 0 0,0 0 15,1 0-15,-1 0 0,21 0 16,-21 0-16,22 0 0,-22 0 16,0 0-16,0 0 0,0 0 15,0 0-15,1 0 0,20 0 16,-21 0-16,0 0 0,0 0 0,1 0 15,-1 0-15,0 0 0,0 0 16,0 0-16,0 0 0,1 0 0,20 0 16,-21 0-16,0 0 15,0 0-15,1 0 0,-1 0 0,0 0 16,0 0-16,0 0 0,0 0 0,1 0 16,-1 0-16,0 0 15,0 0-15,21 0 0,1 0 16,-22 0-16,0 0 0,21 0 15,-20 0-15,-1 0 0,0 0 0,42 0 16,-20 0-16,-22 0 16,0 0-16,0 0 0,22 0 15,-22 0-15,0 0 0,0 0 0,21 0 16,-20 0-16,-1 0 0,21 0 0,0 0 16,43 0-1,-64 0-15,0 0 16,22 0-16,-22 0 0,0 0 0,0 0 0,22 0 15,20 0 1,-42 0-16,0 0 0,1 0 16,20 0-16,-21 0 0,0 0 15,0 0-15,1 0 16,-1 0-16,0 0 0,0 0 0,0 0 16,0 0-16,1 0 0,-1 0 15,0 0-15,0 0 0,21 0 16,1 0-16,-22 0 0,0 0 15,0 0-15,0 0 16,22 0-16,-22 0 0,0 0 0,21 0 16,-20 0-16,20 0 15,-21 0-15,0 0 16,0 0-16,-21-21 94,0 0-94,-21 21 15</inkml:trace>
  <inkml:trace contextRef="#ctx0" brushRef="#br0" timeOffset="10531.84">6646 6329 0,'0'0'0,"-21"0"0,0 0 16,21-21-1,-21 21 1,42 0 46,0 0-62,0 0 16,0 0-16,1 0 16,-1 0-16,0 0 15,0 0-15,0 0 0,0 0 0,1 0 16,-1 0-16,0 0 0,0 0 0,0 0 15,22 0-15,-22 0 0,0 0 16,21 0-16,-21 0 0,1 0 0,20 0 16,-21-21-16,21 21 0,-20 0 15,20 0-15,-21 0 0,21 0 0,-20 0 16,83 0 0,-41 0-16,-22 0 15,1 0-15,-22 0 0,21-22 0,22 22 16,-22 0-16,127 0 15,-126 0-15,20 0 16,-21 0-16,1 0 0,-22 0 0,21 0 16,1 0-16,-22 0 0,21 0 0,-21-21 15,22 21 1,-22 0-16,0 0 0,0 0 0,0 0 16,0 0-16,1 0 0,-1 0 0,0-21 15,0 21 1,-42 0 78</inkml:trace>
  <inkml:trace contextRef="#ctx0" brushRef="#br0" timeOffset="11596.43">5355 4382 0,'0'0'0,"0"-22"0,-21 1 16,21 0-16,0 0 15,-21 21 1,21 21 15,0 0-31,0 22 16,0 20-16,0-42 15,0 22-15,0-1 0,0-21 0,0 21 16,0 1-16,0-1 0,0 0 16,0 1-16,0 41 15,0-62-15,0 20 0,0-21 0,0 21 16,-21-20-16,21-1 0,0 0 16,0 0-16,0 0 15,0-42 16,0 0-31,0 0 16,0-22-16,21 22 0</inkml:trace>
  <inkml:trace contextRef="#ctx0" brushRef="#br0" timeOffset="11920.25">5927 4276 0,'0'0'0,"0"21"32,-22 0-32,22 0 0,0 0 15,0 1-15,-21-1 0,21 0 16,-21 21-16,21-21 0,0 22 15,0-22-15,0 21 0,-21-21 16,21 22-16,-21-22 0,21 21 0,-21-21 16,21 22-16,0-22 0,0 0 15,0 0-15,-22 0 0,22 1 0,0-1 16,-21-21-16,21 21 0</inkml:trace>
  <inkml:trace contextRef="#ctx0" brushRef="#br0" timeOffset="12300.33">5821 4403 0,'0'-21'0,"0"42"0,0-64 15,0 1-15,0 21 16,0 0-16,0 0 0,0-1 0,21 1 15,0 0-15,0 0 0,0 21 16,64-64 0,-43 64-16,-20 0 0,20 0 0,-21 0 15,21 0-15,-20 0 0,20 22 0,-21-1 16,0 0-16,22 0 0,-22 21 16,-21 1-16,21-1 0,-21-21 15,21 22-15,-21-1 0,0 0 0,0 1 16,0 41-16,0-20 15,0-22-15,-21-21 0,21 22 16,-21-22-16,21 0 0,0 0 0,-21 21 16,21-20-16,-22-1 15,22 0-15,0-42 32,0 0-17,-21-1-15,21 1 16</inkml:trace>
  <inkml:trace contextRef="#ctx0" brushRef="#br0" timeOffset="12624.36">5863 4572 0,'0'0'0,"21"0"16,0 0 0,1 0-16,-1 0 0,0-21 0,0 21 15,43-21-15,-43 21 0,21-21 16,-21 21-16,0 0 0,22-22 16,-22 22-16,0 0 0,21-21 15,1 21-15,-22 0 16,0 0-16,-21-21 15,0 42 32</inkml:trace>
  <inkml:trace contextRef="#ctx0" brushRef="#br0" timeOffset="17451.84">1863 7112 0,'-22'0'31,"1"0"-31,0 0 31,42 0 63,0 0-78,1 0-1,-1 0 1,0 0-16,0 0 16,0 0-1,0 0-15,1 0 16,-1 0-1,0 0-15,0 0 0,0 0 16,0 0-16,1 0 16,-1 0-16,0 0 0,0 0 15,0 0-15,0 0 16,1 0-16,-1 0 0,0 0 16,0 0-16,43 0 15,-43 0-15,0 0 0,0 0 0,0 0 16,22 0-16,-22 0 0,0 0 15,0 0-15,0 0 0,64 0 16,-64 0-16,0 0 16,0 0-16,1 0 0,-1 0 15,0 0-15,42 0 16,-41 0-16,-1 0 0,0 0 16,0 0-16,0 0 0,0 0 0,1 0 15,-1 0-15,0 0 0,0 0 16,21 0-16,22 0 15,-43 0-15,43 0 16,-43 0-16,42 0 0,-20 0 16,-22 0-16,42 0 0,-42 0 15,22 0-15,-1 0 16,0 0-16,43 0 16,-43 0-16,-20 0 0,-1 0 15,0 0-15,21 0 0,-21 0 16,22 0-16,20 0 15,-20 0-15,-22 0 16,0 0-16,0 0 0,0 0 0,0 0 16,1 0-16,-1 0 0,0 0 15,0 0-15,0 0 0,0 0 16,1 0-16,-1 0 0,0 0 0,0 0 16,21 0-1,22 0-15,-22 21 16,-21-21-16,1 0 0,-1 0 0,0 0 15,0 0-15,0 0 0,0 0 16,1 0-16,20 0 16,-21 0-16,0 0 0,0 0 0,1 0 15,-1 0-15,0 0 0,0 0 16,0 0-16,0 0 0,1 21 16,-1-21-16,0 0 0,0 0 15,0 0-15,0 0 0,1 0 16,-1 0-16,0 0 0,0 0 15,0 0-15,0 0 16,1 0-16,-1 0 16,0 0-16,0 0 0,0 0 15,0 0-15,1 0 0,20 0 0,-21 0 16,21 0-16,1 0 0,-1 0 16,0 0-16,1 0 0,-1 22 0,0-22 15,1 0-15,-1 0 0,-21 0 0,22 0 16,-22 0-16,0 0 0,0 21 15,0-21-15,0 0 0,22 0 16,41 0 0,-62 0-16,20 0 0,-21 0 15,43 0-15,-43 0 0,21 0 0,0 0 16,-20 0-16,-1 0 16,42 0-16,-20 0 15,-22 0-15,0 0 0,0 0 0,0 0 16,0 0-16,1 0 0,-1 0 15,63 0-15,-20 0 16,-22 0-16,1 0 0,-1 0 16,-21 0-16,21 0 0,22 0 15,-22 0-15,-21 0 0,1 0 16,-1 0-16,0 0 0,0 0 16,0 0-16,0 0 15,1 0-15,-1 0 0,0 0 16,0 0-1,21 0-15,-20 0 16,-1 0-16,0 0 16,0 0-16,0 0 0,0 0 15,1 0-15,-1 0 16,0 0 0,0 0-16,0 0 15,0 0 1,1 0-1,-1 0-15,0 0 16,-21-21 0,21 21-1,0 0 63,0 0-62,1 0 31,-22-22 15,21 22-62,-21-21 32,21 21-32,0 0 15,0 0-15,0 0 16,1-21-16,20 21 0,0 0 0,1 0 16,-1 0-16,0 0 15,22 0-15,-22 0 0,22 0 0,-1 0 16,-21 0-16,64 0 0,-42 0 15,-22 0-15,22 0 0,-22 0 16,0 0-16,43 0 0,-43 0 16,1 0-16,-22 0 0,21 0 15,-21 0-15,22 0 0,-22 0 0,42 0 16,-20 0-16,20 21 16,-21-21-16,1 0 0,-22 0 15,21 0-15,-21 0 0,22 0 0,-22 0 16,0 0-16,0 0 0,43 0 15,-43 0-15,0 0 16,0 0-16,-21-21 0,21 21 16,1-21-1,-1 0 17,0 21-32,0-21 15,0 21-15,0 0 0,1 0 16,-1-22-16,0 22 0,21 0 15,-21 0-15,1 0 0,62-21 16,-41 21-16,20 0 0,-21 0 16,1-21-16,-1 21 15,0 0-15,1 0 0,-22 0 0,21 0 16,1 0-16,-1-21 0,0 21 0,-21 0 16,22 0-16,-1-21 0,0 21 15,107 0-15,-44 0 16,-62 0-16,-1 0 0,64 0 15,-64 0-15,1 0 16,84-21-16,-43 21 16,-41 0-16,-22 0 0,42 0 15,-20 0-15,-1 0 16,-21 0-16,21 0 0,-20 0 0,-1 0 16,63 0-1,-41 0-15,-22 0 16,0 0-16,0 0 0,0 0 0,1 0 15,-1 0-15,0 0 0,0 0 0,0 0 16,22 0-16,-22 0 0,0 0 16,0 0-16,21 0 0,-20 0 0,20-22 15,0 22-15,1 0 16,-1 0-16,-21 0 0,21 0 16,-20 0-16,-1 0 0,21 0 0,-21-21 15,22 21-15,-1 0 0,-21 0 0,21 0 16,1 0-16,-1 0 0,0 0 15,22 0-15,21 0 16,-43 0-16,0 0 0,1 0 16,-1 0-16,-21 0 0,21 0 15,1 0-15,-1 0 0,0 0 0,1 0 16,84 0 0,-21 0-16,-64 0 0,0 0 15,1 0-15,20 0 0,-21 0 16,-20 0-16,-1 0 0,21 0 15,-21 0-15,0 0 0,43 0 16,-43 0-16,43 0 16,-22 0-16,0 0 0,-21 0 15,22 0-15,-1 0 0,0 0 0,64 0 16,-42 21 0,-43-21-16,0 0 0,21 0 15,-20 0-15,-1 0 0,0 0 16,0 0-16,0 0 0,0 0 0,43 0 15,-22 0 1,-21 0-16,22 0 0,-22 0 16,0 0-16,21 0 0,-20 0 15,20 0-15,-21 0 0,0 0 0,22 0 16,20 0 0,-42 0-16,0 0 0,1 22 15,-1-22-15,21 0 0,-21 0 16,0 0-16,43 0 0,-43 0 15,21 0-15,-20 0 0,20 0 16,-21 0-16,21 0 0,64 21 16,-21-21-1,-64 0-15,0 0 0,0 0 16,1 0-16,-1 0 0,0 0 16,21 21-16,-21-21 0,1 0 0,20 0 15,21 0 1,-20 0-16,-1 0 0,-21 0 0,22 0 15,-1 0-15,0 0 0,1 0 16,-22 0-16,21 0 0,0 21 16,22-21-16,-22 0 0,-21 0 15,43 0-15,-43 0 0,21 0 16,-20 0-16,20 0 0,-21 0 16,21 0-16,64 0 15,-21 0-15,-22 0 0,-20 0 16,41 0-16,-41 0 15,20 21-15,-20-21 0,-1 0 0,0 0 16,1 0-16,105 0 16,-64 0-1,-41 21-15,-1-21 0,0 0 0,1 0 16,20 0-16,-20 0 0,-1 0 16,0 0-16,22 0 0,-22 22 0,22-22 15,41 0-15,-62 0 0,20 21 16,-20-21-16,20 21 0,-21-21 15,22 0-15,-22 0 0,1 0 0,20 21 16,-21-21-16,1 0 0,-1 0 0,43 0 16,-43 0-16,0 21 15,1-21-15,20 21 0,-20-21 0,-1 0 16,21 0-16,-20 0 0,20 0 16,85 22-1,1-22-15,-107 0 16,21 0-16,-20 0 0,-1 0 15,0 0-15,107 0 16,-107 0 0,0 0-16,22 0 0,-22 0 0,0 0 15,1 0-15,20 0 0,-20 0 0,-1 0 16,21 0-16,86 0 16,-107 0-16,0 0 0,1 0 0,-1 0 15,0 0-15,1 0 0,41 0 16,43 0-1,-84 0-15,-1-22 16,0 22-16,22 0 0,-22 0 0,0 0 0,128 0 16,-64 0-1,-64 0-15,0 0 16,64 0-16,-64 0 0,1 0 16,-1 0-16,0 0 0,1 0 15,20 0-15,64 0 16,-84 0-16,20 22 0,-21-22 15,22 0-15,-22 0 0,22 0 0,-1 0 16,-20 0-16,20 0 16,-21 21-16,22-21 0,-22 0 0,1 0 15,-1 0-15,0 0 0,1 0 0,-22 0 16,21 0-16,43 0 16,-64 0-16,21 0 0,1 0 0,41 0 15,-20 0-15,-22 0 16,0 0-16,1 0 0,-1 0 0,0 0 15,64 0-15,-21 0 16,-43 0-16,1 0 0,20 0 16,-21 0-16,1 0 0,-22 0 15,21 0-15,-21 0 0,1 0 16,20 0-16,-21 0 0,0 0 0,22 0 16,-22 0-16,0 0 15,21 0-15,64 0 16,-42 0-1,-22 0-15,21 0 0,-41 0 16,-1 0-16,21 0 0,-21-21 0,0 21 16,22 0-16,-22-22 0,21 22 15,1 0 1,-22 0-16,-21-21 16,-21 21 15,-1 0-16,1 0-15,-21 0 0</inkml:trace>
  <inkml:trace contextRef="#ctx0" brushRef="#br0" timeOffset="18604.57">13462 5461 0,'0'0'0,"0"-21"31,21 21 0,-21-21-31,0 0 31,21 21-31,-21-22 16,21 22-16,1 0 16,-1 0-16,0 0 0,0 0 15,0 0-15,0 0 16,1 0-16,-1 22 15,0-1-15,-21 0 16,21 0-16,-21 43 0,0 20 16,0-41-16,0-22 15,0 21-15,0-21 0,-21 22 16,0 20-16,0-42 0,-1 0 16,-20 43-16,21-43 15,-21-21-15,20 21 0,-20 0 16,21 1-16,-21-22 0,-22 21 15,43-21-15,0 0 0,-22 0 16,22 0-16,0 0 0,0 0 16,0 0-16,0-43 15,21 22 1,0 0-16,0-21 0,0 21 0,0-43 16,0 43-16,21 0 0,0 0 15,0-1-15,0 1 0,64-21 16,-43 42-1,-21 0-15,1 0 16,-1 0-16,0 0 0,0 21 0,0 0 16,0 0-16,-21 1 0,22 20 0,-1-21 15,0 43 1,0-22-16,0-21 0,-21 0 16,0 0-16,21-21 0,1 22 15,-1-22-15,-21 21 16,21-21-16,0 0 0,0 0 15,0 0 1,1-21-16,-1-1 0,-21 1 16,21 21-16</inkml:trace>
  <inkml:trace contextRef="#ctx0" brushRef="#br0" timeOffset="18891.61">14393 5440 0,'0'-21'0,"0"42"0,0-63 16,0 20-16,-21 22 15,0 0-15,21 22 16,0-1 0,-21 0-16,21 21 0,-21-21 0,-1 1 15,22 20-15,-21 43 16,-21-22-16,42-42 15,-21 22-15,21-22 0,0 0 0,-21 0 16,21 0-16,0 0 0,0 1 16,0-1-16,0 0 15</inkml:trace>
  <inkml:trace contextRef="#ctx0" brushRef="#br0" timeOffset="19256.4">14287 5503 0,'0'-21'0,"0"42"0,0-63 0,0 21 0,0 0 16,43-43 0,-1 22-16,-21 21 0,0 0 15,1 21-15,-1-22 0,21 1 0,-21 21 16,22 0-16,-22 0 15,21 0-15,43 21 0,-64-21 16,0 43-16,0-22 0,-21 0 0,21 21 16,1-20-16,-22 20 0,21 0 15,-21 1-15,0 41 16,0-63-16,0 22 0,0-1 16,0-21-16,0 22 0,0-22 0,0 21 15,0-21-15,-21 0 0,21 22 16,-22-43-16,22 21 0,0 0 15,0 0-15,-21-21 32,21-21-17,0 0 1</inkml:trace>
  <inkml:trace contextRef="#ctx0" brushRef="#br0" timeOffset="19621.07">14287 5673 0,'-21'0'16,"42"0"-16,-63 0 0,63 0 31,22 0-31,-22-21 16,0 21-16,21 0 0,-21 0 0,22 0 15,-1 0-15,-21 0 0,22-22 16,20 22-16,22-21 16,-64 21-1,21 0-15,-21 0 0,1 0 16,-1 0-16,-21-21 0,21 21 0,-21 21 94,-21-21-94,0 0 0,-1 21 15,22 1-15</inkml:trace>
  <inkml:trace contextRef="#ctx0" brushRef="#br0" timeOffset="22339.75">1799 8043 0,'-21'0'16,"0"0"-16,0 0 15,-1 0 1,1 0-16,0 0 16,0 0-16,0 0 0,0 0 15,-1 0-15,1 0 0,0 0 16,0 0-16,0 0 0,0 0 15,-1 0-15,1 0 0,0 0 16,0 0 0,42 0 77,0 0-93,0 0 16,1 0 0,-1 0-16,0 0 15,0 0-15,0 0 0,0 0 16,1 0-16,-1 0 16,0 0-16,0 0 0,0 0 15,0 0-15,1 0 16,-1 0-16,0 0 0,0 0 15,0 0 1,0 0-16,1 0 0,-1 0 0,0 0 16,0 0-16,0 0 15,43 0-15,-43-21 16,0 21-16,0 0 0,0 0 16,22 0-16,-1 0 0,-21 0 15,64 0 1,21-21-16,-64 21 15,-21 0-15,22 0 16,-1 0-16,-21 0 0,21 0 0,-20 0 0,20 0 16,-21 0-16,85-21 15,-43 21 1,-41 0-16,-1 0 0,21 0 16,-21 0-16,0 0 0,1 0 0,41 0 15,22-21 1,-64 21-16,21 0 0,-21 0 15,1 0-15,20 0 0,43 0 16,-43 0-16,-21 0 16,21 0-16,1-21 0,20 21 15,-20 0-15,-22 0 16,21 0-16,0 0 0,-20 0 0,20 0 16,0 0-16,22 0 15,20 0-15,-62 0 16,-1 0-16,0 0 0,0 0 15,21 0-15,-20 0 0,20 0 16,0 0-16,-21 0 0,22 0 16,-22 0-16,21 0 0,-21 0 0,22 0 15,-1 0-15,-21 0 0,22 0 16,-1 0-16,0 0 16,1 0-16,-22 0 0,0 0 0,0 0 0,21 0 15,-20 0-15,20 0 16,0 0-16,-21 0 0,22 0 0,20 0 15,43 0 1,-85 0-16,22 0 16,-1 0-16,0 0 0,1-22 0,-1 22 15,0 0-15,1 0 0,-1 0 16,127 0 0,-84 0-16,-43 0 15,22 0-15,-22 0 0,22 0 0,-22 0 16,21 0-16,-20 0 0,20 22 0,-20-22 15,20 0-15,43 0 16,42 21 0,-84-21-16,-22 0 0,0 0 0,1 0 15,-1 0-15,0 0 0,43 0 16,-22 0 0,-20 0-16,-22 0 0,21 0 15,-21 0-15,22 0 0,-1 0 0,-21 0 16,22 0-16,-22 0 0,21 0 15,-21 0-15,22-21 0,-22 21 0,63 0 16,-41 0-16,-22 0 16,21 0-16,-21-22 0,64 22 15,-43 0-15,1 0 0,20 0 16,-20 0-16,20 0 0,-21 0 0,22 0 16,-22-21-16,22 21 0,-22 0 15,0 0-15,1 0 0,-1 0 16,0 0-16,1 0 0,-1 0 15,22 0-15,-22 0 0,0 0 0,1 0 16,-1 0-16,0 0 0,85 0 16,-84 0-1,-1 0-15,0 0 0,1 0 0,-1 0 16,0 0-16,1 0 0,-1 0 0,-21 0 16,21 0-16,1 0 0,-22 0 0,42 0 15,22 0 1,-64 0-16,22 0 0,-22 0 0,0 0 15,0 0-15,21-21 0,-20 21 16,20 0-16,21 0 16,-41 0-16,-1 0 15,21 0-15,-21 0 0,22-21 16,20 21 0,-21 0-16,-20 0 0,20 0 15,-21 0-15,0 0 0,22 0 0,-22 0 16,0 0-16,0 0 0,21 0 0,-20 0 15,-1-21-15,0 21 16,0 0-16,43 0 0,-43 0 16,0 0-16,0 0 0,0 0 0,0 0 15,1 0-15,-22-21 0,21 21 16,0 0-16,0 0 16,0 0-16,0 0 15,1 0-15,-1 0 16,0 0-16,0 0 15,0 0 1,0 0 0,-21-22-1,22 22 1,-44 0 62,1 0-78</inkml:trace>
  <inkml:trace contextRef="#ctx0" brushRef="#br0" timeOffset="23616.38">4191 8509 0,'0'-21'31,"0"0"-15,0 0-1,21 21-15,0-22 16,0 22-16,1 0 0,-1 0 16,21-21-16,-21 21 0,0 0 0,1 0 15,-1 0-15,42 0 0,-42 0 16,-21 21-16,22-21 0,-22 22 15,0-1-15,0 0 0,0 0 16,-22-21-16,1 21 16,0 0-16,-21 22 0,-1-43 15,1 21-15,21 0 0,0-21 0,-22 21 16,22-21-16,0 0 0,0 0 16,0 0-16,0 0 15,42-21 32,0 21-47,0-21 0,0 21 16,0 0-16,1-21 0,-1 21 0,0 0 15,0 0-15,21 0 0,-20 0 0,-1-21 16,21 21-16,-21 0 16,0 0-16,1 0 0,-1 0 0,0 0 0,0 0 15,0 21-15,0-21 16,1 21-16,-22 0 0,21-21 15,-21 21-15,21-21 0,-21 21 0,0 1 16,0-1-16,0 0 16,0 0-16,0 0 0,0 0 15,-21 1-15,0-1 0,-1-21 16,1 21-16,-21 0 0,-22 0 16,-41 22-1,62-22-15,1-21 16,0 0-16,20 21 0,-20-21 0,-64 0 15,43 0 1,42 0-16,-1 0 0,-20 0 16,21-21-16,0 21 0,0-21 0,-1-1 15,-20 1-15,21 21 16,0 0-16,21-21 0,-21 21 0,21-21 16,21 21 46,-21-21-62,21 21 0,0 0 16,0-21-16,0 21 15</inkml:trace>
  <inkml:trace contextRef="#ctx0" brushRef="#br0" timeOffset="24028.14">5080 8382 0,'0'0'0,"0"-21"31,0 42 1,0 0-32,0 0 15,0 1-15,0 20 16,0-21-16,0 43 16,0-43-16,-21 21 0,21-21 0,0 22 15,0-1-15,0-21 0,0 21 0,-21-20 16,21 20-16,0-21 0,0 0 0,0 22 15,-22-1 1,22-21-16,0 0 0,0 0 16,0-42 31,0 0-47</inkml:trace>
  <inkml:trace contextRef="#ctx0" brushRef="#br0" timeOffset="24456.75">5059 8509 0,'0'0'0,"0"-21"0,0 0 16,0 0-16,0-1 15,21 1-15,0 0 0,0 21 0,-21-21 16,21 0-16,1 21 0,-1-21 15,21 21-15,-21-22 0,43 22 16,-22 0-16,-21 0 16,0 0-16,22 0 0,-22 22 0,21 20 15,-21-21-15,-21 0 0,0 22 16,22-22-16,-22 0 0,0 21 16,0 22-16,0-43 15,0 0-15,0 43 0,0-22 16,0-21-16,0 0 0,0 0 15,-22 1-15,22-1 0,0 0 16,0 0-16,0 0 0,-21 0 0,21 1 16,0-1-16,-21 0 15,21 0 1,0-42 46</inkml:trace>
  <inkml:trace contextRef="#ctx0" brushRef="#br0" timeOffset="24802.55">5016 8805 0,'-21'0'0,"42"0"0,-42-21 16,42 21 15,1 0-15,-1 0-16,0-21 0,0 21 0,0 0 15,22 0-15,-1 0 16,-21 0-16,0-21 0,0 21 16,1 0-16,-1 0 0,0 0 15,-21-21-15,-21 21 32,21-21-17,-21 21 1</inkml:trace>
  <inkml:trace contextRef="#ctx0" brushRef="#br0" timeOffset="44780.11">10795 7430 0,'21'21'16,"0"-21"-16,-21 21 15,0 0 1,0 0 0,21-21-1,-21 21-15,0 1 16,22-22-16,-1 0 15,-21 21-15,21-21 0,0 21 16,0-21-16,0 21 16,1-21-16,-1 0 15,0 21-15,0-21 16,0 0-16,-21 21 47,-21-21-32,0 0-15,21 22 0,-21-22 0,0 0 16,-1 0-16,22 21 0,-21-21 0,0 0 16,0 0-16,0 21 15,-22-21-15,22 21 16,0-21-16,0 21 0,0-21 16,0 0-16,21 21 0,-22-21 15,1 0-15,0 22 0,0-22 16,0 21-1,0-21 17,-1 0-17,1 0 17</inkml:trace>
  <inkml:trace contextRef="#ctx0" brushRef="#br0" timeOffset="47268.76">11366 7938 0,'0'0'16,"0"-22"-1,0 1 17,-21 21 30,0 0-46,0 0-1,0 0-15,0 21 16,21 1 0,0-1-1,0 0 1,0 0 0,0 0-1,21-21-15,-21 21 0,21-21 0,-21 22 16,21-22-1,-21 21-15,21-21 0,-21 21 16,21-21-16,-21 21 16,22-21-16,-1 0 15,0 21-15,0-21 0,0 21 16,0-21-16,1 0 0,-1 0 16,0 0-16,0 0 15,0 0-15,0 0 16,1 0-16,-1 0 15,0 0-15,0 0 16,0 0-16,0 0 0,1 0 0,-1 0 16,0 0-16,0 0 15,0 0-15,0 0 0,1 0 16,-1 0-16,21-21 0,-21 21 16,0 0-16,1 0 0,-1-21 15,0 21-15,21 0 0,-21 0 0,1-21 16,-1 21-16,21 0 0,-21 0 0,22-21 15,20 0 1,-42 21-16,0 0 0,22-22 0,20 22 16,-42 0-16,43-21 15,-43 21-15,0 0 0,22 0 16,41-21-16,-41 21 16,-22 0-16,21 0 15,-21 0-15,0 0 0,22 0 0,-22 0 16,64 0-1,-43 0-15,-21 0 0,21 0 16,-20 0-16,-1 0 0,0 0 16,21 0-16,-21 0 0,1 0 15,-1 0-15,0 0 0,0 0 0,0 0 0,0 0 16,1 0-16,20 0 16,21 0-1,-41 0-15,-1 0 0,0 21 16,0-21-16,0 0 0,0 0 15,1 0-15,-1 0 0,0 21 16,0-21-16,0 0 16,-21 22-16,21-22 15,-21 21-15,22-21 16,-1 21-16,0 0 16,0-21-1,-21 21-15,21-21 0,-21 21 0,21-21 16,1 22-16,-1-22 15,-21 21-15,21 0 16,-21 0 0,0 0-1,0 0 1,0 1 0,0-1-1,0-42 79,0-1-94,0 1 16,0 0-1,21 0 1,-21 0-16,0 0 15,21 21-15,-21-22 0,21 1 16,1 0-16,-1 0 16,0 21-16,0-21 0,0 0 15,0 21-15,1-22 16,-1 22-16,0 0 0,-21-21 16,21 21-16,0 0 0,22-42 15,-1 42 1,-21-21-16,0 21 0,22 0 15,-22 0-15,0-21 0,0 21 0,21 0 16,22 0 0,-43-22-16,21 22 15,-20 0-15,-1 0 0,0 0 0,0 0 16,0 0-16,0 0 0,1 0 16,20 0-1,-21 0-15,0 0 0,0 0 16,1 0-16,-1 0 0,0 0 15,0 0-15,0 0 0,0 0 0,1 0 16,-1 0-16,0-21 0,0 21 0,0 0 16,0 0-16,1 0 0,-1 0 15,21 0-15,-21 0 0,0 0 16,22 0-16,-22 0 0,0 0 0,21 0 16,-20 0-16,41 0 15,-42 0-15,43 0 16,-22 0-16,-21 0 0,0 0 0,22 0 0,-22 0 15,0 0-15,21 0 16,-20 0-16,-1 0 0,42 0 16,-42 0-16,1 0 0,-1 21 15,0-21-15,0 0 0,0 0 16,0 0-16,1 0 0,-1 0 16,0 0-16,0 0 0,21 0 15,1 0-15,-22 0 0,0 0 16,0 0-16,0 0 0,1 0 15,-1 0-15,42 0 16,1 0-16,-43 0 0,0 0 16,0 0-16,0 0 15,1 0-15,-1-21 0,0 21 16,0-21 0,0 21-16,-21-21 15,-21 21 63,0 0-78,0 0 16,0 0-16,-1 0 0,-20 0 0</inkml:trace>
  <inkml:trace contextRef="#ctx0" brushRef="#br0" timeOffset="47808.45">14372 8551 0,'-42'0'31,"84"0"-31,-105 0 0,41-21 16,44 21 15,20 0-31,-21 0 0,21 0 0,64 0 16,-21 0-1,-22 0-15,-20 0 0,63 0 16,-64 0-16,21 0 0,64 0 16,-84 0-16,-22 0 15,0 0-15,0 0 0,-42 0 32,0 0-32,0 0 0,0 0 15,-22 0-15,22 0 0,-21 0 16,21 0-16,-22 0 0</inkml:trace>
  <inkml:trace contextRef="#ctx0" brushRef="#br0" timeOffset="48111.28">14668 8551 0,'-42'22'31,"42"-1"-15,0 0-16,0 0 15,0 0-15,0 22 0,0-22 16,0 0-16,0 21 0,0-21 16,0 22-16,0-22 0,0 21 15,0 1-15,0-22 0,0 21 0,0-21 16,0 43-16,0-43 0,0 0 16,0 0-16,0 0 15,0 1-15,0-1 16,21-21 15,0 0-31,-21-21 16,22-1-16,-1 22 0</inkml:trace>
  <inkml:trace contextRef="#ctx0" brushRef="#br0" timeOffset="48552.02">14880 9017 0,'21'0'16,"0"0"15,1 0-31,-1 0 0,0-21 16,0 21-16,0 0 0,0 0 0,1-21 16,-1 21-16,0 0 0,21-21 15,-21 21-15,-21-22 0,0 1 16,0 0-16,0 0 15,0 0-15,-21 0 16,0 21-16,0 0 0,0 0 16,0 0-16,-1 0 0,1 0 15,0 0-15,-21 0 0,21 21 16,-1 0-16,22 21 0,-21-21 16,21 1-16,0 20 15,0-21-15,0 21 0,0-20 16,21-1-16,1 21 15,-1-21-15,0-21 0,0 0 16,0 21-16,0-21 0,1 0 16,-1 0-16,0 0 0,0 0 15,0 0-15,0 0 0,1 0 0,-1 0 16,0 0-16,0 0 0,0-21 16,0 0-16,1 0 0,-1 0 15,0 0-15,-21-1 0,0 1 16</inkml:trace>
  <inkml:trace contextRef="#ctx0" brushRef="#br0" timeOffset="48820.78">15452 8827 0,'0'0'16,"21"0"-16,-21-22 0,21 22 15,0 0 1,-21 22 0,21-1-16,0 21 15,-21-21-15,22 0 0,-1 1 16,-21-1-16,21 0 0,0 21 15,0-21-15,0 22 16,-21-22-16,22 0 0,-1 0 0,-21 0 16,21-21-16,0 0 15,-21 22-15,0-44 47,0 1-47,0 0 0,0 0 16,0 0-16,0 0 0,21-22 15</inkml:trace>
  <inkml:trace contextRef="#ctx0" brushRef="#br0" timeOffset="49080.62">15854 8742 0,'0'-21'0,"-21"21"47,-1 0-47,22 21 0,-21 0 0,0 0 15,0 0-15,0 1 16,0-1-16,-1 21 0,-20-21 0,21 22 16,-21 20-16,20-42 0,1 22 15,0-22-15,0 0 0,21 0 16,0 0-16,-21 0 0,21 1 16,0-1-16,21-21 31,0 0-31,0 0 15,0-21-15,1-1 0</inkml:trace>
  <inkml:trace contextRef="#ctx0" brushRef="#br0" timeOffset="49492.89">16256 8509 0,'0'0'0,"0"-21"32,-21 42-1,21 0-31,-21 0 0,21 1 16,-22-1-16,22 21 0,-21 0 0,21-20 15,-21 105 1,0-43-16,21-41 15,-21-1-15,21 0 0,0-21 0,0 1 16,0 20-16,0 21 16,0-41-16,0-1 15,0 0-15,21-21 16,0 0-16,43 0 16,-43 0-16,0 0 15,0 0-15,0 0 0,0-21 0,1 21 16,-1-21-16,-21-1 0,42 1 15,-21 0 1,-21 0-16,0 0 0,0 0 16,0-1-16,0 1 15,0 0-15</inkml:trace>
  <inkml:trace contextRef="#ctx0" brushRef="#br0" timeOffset="49765.73">16108 8869 0,'21'0'47,"0"-21"-47,0 21 16,0 0-16,1 0 0,-1 0 0,0-21 15,0 21-15,0 0 0,0 0 0,22-22 16,-22 22-16,0 0 15,0 0-15,0 0 16,-21-21-16,22 21 0,-44 0 31,1-21-15,0 21-16,0 0 0</inkml:trace>
  <inkml:trace contextRef="#ctx0" brushRef="#br0" timeOffset="64624.48">4487 6350 0,'0'0'0,"-21"-21"15,21 42 48,0 0-63,0 0 0,0 1 15,0-1-15,0 0 0,21 0 16,0 0-16,1 22 0,-1-22 16,0 21-16,0-21 15,21 0-15,-20 1 0,-1-22 16,0 21-16,42 0 16,-41-21-16,-1 0 0,0 0 15,21 0-15,1 0 0,-1 0 0,-21 0 16,0 0-16,64-42 15,-43-1 1,-21 43-16,1-21 0,20-21 16,-21 42-16,0-21 0,22-1 15,-1 1-15,0 0 0,22 0 16,-22 0-16,43 0 16,-43 21-16,0 0 0,22 0 15,-22-22-15,-21 22 0,1 0 16,-1 0-16,0 0 0,0 0 15,43 22 1,-43-1-16,-21 0 16,21 0-16,0 0 0,0-21 15,-21 21-15,0 1 0,21-1 16,-21 0-16,0 21 16,0 1-1,0-22 1,0-42 31,0-1-47,0 1 15,22 0-15,-22 0 0,21 0 16,0 0-16,-21-1 16,0 1-16,21 21 0,0-21 0,0 21 15,1-42-15,20 42 16,-21 0-16,0-21 0,0 21 15,43 0-15,-22 0 0,-21 0 16,22 0-16,-22 0 0,21 0 16,1 0-16,62 21 15,-41 0-15,-43 0 16,0 0-16,0-21 0,1 21 0,-1 1 16,0-22-16,21 21 15,-21 0-15,1-21 0,-1 0 16,0 0-16,21 21 0,1-21 15,-1 0-15,-21 0 0,43 0 16,-43 0-16,0-21 16,0 21-16,0-21 0,-21 0 15,21-1-15,1 1 0,-22 0 16,0 0-16,21 21 16,-21-21-16,21 0 0,-21-1 15,21 22 1,-42 0 46</inkml:trace>
  <inkml:trace contextRef="#ctx0" brushRef="#br0" timeOffset="67103.56">2921 5334 0,'0'21'31,"0"0"-15,0 1-16,-21-1 0,21 0 15,-21 0-15,21 21 0,0-20 16,0-1-16,-22 0 0,22 21 0,-21 1 16,21-1-16,0-21 15,-21 21-15,0 1 16,0-43-1,21 21-15</inkml:trace>
  <inkml:trace contextRef="#ctx0" brushRef="#br0" timeOffset="67440.36">2879 5419 0,'0'-21'0,"63"21"31,-42 0-31,0 0 16,-21 21-16,22 21 15,-22-21-15,0 0 0,0 1 16,0-1-16,0 0 0,0 0 0,0 0 16,0 0-16,0 1 0,0-1 15,0 0-15,0 0 0,0 0 16,0 0 0,0-42 30</inkml:trace>
  <inkml:trace contextRef="#ctx0" brushRef="#br0" timeOffset="67657.24">2709 5673 0,'21'0'31,"1"0"-31,-1 0 0,0-21 16,0 21-16,0 0 0,22 0 16,-1-22-16,-21 22 15,0 0-15,-21-21 0,21 21 0,1 0 16,-1 0-16,0-21 16,0 21-16</inkml:trace>
  <inkml:trace contextRef="#ctx0" brushRef="#br0" timeOffset="67916.09">3281 5376 0,'-21'22'31,"21"-1"-31,0 0 15,0 0-15,0 0 0,-22 0 0,22 1 16,0-1-16,-21 0 0,21 0 16,0 0-16,0 22 0,0-22 15,0 0-15,0 0 16</inkml:trace>
  <inkml:trace contextRef="#ctx0" brushRef="#br0" timeOffset="68144.96">3260 5419 0,'0'0'16,"21"0"-1,-21 21-15,21 0 16,0 0-16,-21 0 15,0 1-15,21-1 0,-21 0 16,21 0-16,-21 0 0,0 0 16,0 1-1,22-22-15,-1 0 16</inkml:trace>
  <inkml:trace contextRef="#ctx0" brushRef="#br0" timeOffset="68339.85">3556 5376 0,'-21'0'47,"21"22"-47,-21-1 0,21 0 15,-22 0-15,1-21 0,21 21 16,-21 0-16,21 1 0,0-1 0,-21 0 15,0 0-15,21 0 16</inkml:trace>
  <inkml:trace contextRef="#ctx0" brushRef="#br0" timeOffset="68776.6">5482 5398 0,'-21'0'16,"0"0"-16,21 21 15,-21 0-15,21 0 0,0 0 16,-22 0-16,-20 43 0,42-43 15,0 0-15,-21 0 0,0 22 16,21-22-16,-21 0 0,21 0 0,0 22 16,0-22-1,0-42 17</inkml:trace>
  <inkml:trace contextRef="#ctx0" brushRef="#br0" timeOffset="69025.46">5397 5461 0,'22'-21'15,"20"21"1,-21 0-16,0 0 0,0 0 16,1 0-16,-1 21 0,-21 0 15,0 0-15,21 1 16,-21-1-16,0 0 0,0 0 0,0 0 0,0 0 15,0 1-15,0 20 16,0-21-16,0 21 16,0-20-16</inkml:trace>
  <inkml:trace contextRef="#ctx0" brushRef="#br0" timeOffset="69230.34">5270 5630 0,'43'0'31,"-22"0"-31,0 0 0,43 0 16,-43 0-16,42 0 15,-42-21-15,22 21 0,-22 0 0,0 0 16,0-21-16,22 21 0,-22 0 0,0-21 16</inkml:trace>
  <inkml:trace contextRef="#ctx0" brushRef="#br0" timeOffset="69501.19">6011 5376 0,'0'22'15,"0"-1"1,0 0-16,0 0 0,0 0 16,0 0-16,0 1 0,0-1 0,21 0 15,-21 0-15,0 0 0,22 0 16,-22 1-16,0-1 0,21 21 15,0-21-15,0-21 16,0 0 0,0-21-1,-21 0-15</inkml:trace>
  <inkml:trace contextRef="#ctx0" brushRef="#br0" timeOffset="69692.08">6371 5355 0,'-21'21'31,"0"1"-31,0-1 0,-1 0 16,22 0-16,-21 0 0,0 0 16,0 1-16,21-1 0,-21 21 15,0-21-15,-1 0 0,22 1 0,-21-1 16,21 0-16,-21 0 0,21 0 15</inkml:trace>
  <inkml:trace contextRef="#ctx0" brushRef="#br0" timeOffset="71960">10774 7451 0,'0'-21'15,"0"-1"1,0 1-16,0 0 16,0 0-16,0 0 15,0 0 1,0-1-1,0 44 64,0-1-79,21 0 0,-21 0 15,0 0-15,21-21 0,-21 21 16,0 22-16,21-22 0,0 21 15,1-21-15,-1-21 16,-21 22-16,21-1 0,0 0 0,0-21 16,0 21-16,1-21 0,-1 21 15,0-21-15,0 0 16,0 0-16,0 21 0,1-21 0,-1 0 16,0 0-16,-21 22 0,21-22 15,0 0 1,-21 21-16,21-21 0,-21 21 62,-21-21-62,0 21 0,-21-21 16,21 21-16,-64 0 16,43 1-16,-1-22 0,1 21 15,0 0-15,-22-21 0,22 21 0,-64 21 16,64 1-1,20-43-15,1 21 0,0-21 16,0 0-16,21 21 0,-21-21 31,21 21 1,0-42 14,21 21-30,0-21-16</inkml:trace>
  <inkml:trace contextRef="#ctx0" brushRef="#br0" timeOffset="72964.44">11366 8213 0,'-21'0'0,"42"0"0,-84 0 15,42 21-15,0-21 0,-1 0 0,1 0 16,-21 0-16,21 0 16,0 0-1,42 0 48,0 0-63,0 0 0,0 0 15,0 0-15,22 0 0,-22 0 16,21 0-16,1 0 0,-1 0 16,0 0-16,106 0 15,-105 0-15,-1 0 0,22 0 0,-22 0 16,21 0-16,-20 0 0,20 0 16,-20 0-16,20 0 0,64 0 15,-63 0-15,-1 0 0,22 0 0,-22 0 16,22 0-16,-22 0 0,22 0 15,63 0-15,-63 0 0,84 0 16,-105 0 0,20 0-16,-20 0 0,-1 0 0,1 0 0,-1 0 15,1 0-15,-1 0 16,22-21-16,42 21 0,-42 0 16,-1 0-16,86-21 0,-86 21 15,1 0-15,0 0 0,-1 0 16,1 0-16,63 0 0,-63-22 15,0 22-15,63 0 0,-85 0 16,22-21-16,-22 21 0,86 0 16,-65-21-16,43 21 15,-42 0-15,-22 0 0,86-21 16,-65 21-16,-20 0 0,20 0 16,-20 0-16,21 0 0,-22-21 0,128 21 15,-128 0 1,-21 0-16,1 0 0,-1 0 15,0 0-15,1 0 0,-22 0 0,0-21 16,21 21-16,-20 0 0,-1 0 16,0-22-16,0 22 0,0 0 15,0 0 1,-21-21-16,22 21 0,-22-21 31,-22 21 0,1 0-31,0 0 16,0 0-16</inkml:trace>
  <inkml:trace contextRef="#ctx0" brushRef="#br0" timeOffset="74076.66">11578 8446 0,'0'0'0,"0"21"0,-21-21 0,0 0 15,42 0 32,0 0-31,21 0-16,-20 0 0,-1 0 0,21 0 16,43 0-16,-22 0 0,-20 0 15,20 0-15,1 0 0,-1-21 16,1 21-16,20 0 0,-20-22 15,-1 22-15,1 0 0,-1 0 16,1 0-16,20 0 0,65 0 16,-65 0-16,1 0 0,0 0 0,-1 0 15,1 0-15,0 0 0,-1 0 16,-20 0-16,20 0 0,1 0 0,-21 0 16,20 0-16,-20 0 0,20 0 0,1 0 15,-21 0-15,20 0 0,-20 0 16,-1 0-16,22 0 0,42 0 15,-64 0-15,-20 0 0,20 0 0,1-21 16,-1 21-16,1-21 0,-1 21 16,1 0-16,20 0 0,-20-21 15,-1 21-15,64 0 0,-42-21 16,-43 21-16,22 0 0,-1-21 16,-20 21-16,20-22 0,-20 22 0,-1 0 15,21-21-15,-20 21 0,20 0 16,-20 0-16,-1-21 0,21 21 15,1 0-15,-22 0 0,22 0 0,-1-21 0,1 21 16,-22 0-16,22 0 0,-22 0 16,21 0-16,64 0 15,-84 0-15,-22 0 0,21 0 16,1 0-16,-22 0 0,21 0 0,22 0 16,-43 0-16,42 0 15,-20 0-15,-22 0 16,21 0-16,-21 0 0,0 0 0,1 0 15,20-21-15,-21 21 16,-21-21 0,21 21-1,-42 0 188,0 0-203</inkml:trace>
  <inkml:trace contextRef="#ctx0" brushRef="#br0" timeOffset="83712.35">11282 8403 0,'-21'0'16,"42"0"-16,-64 0 0,22 0 0,0 0 15,0 0 1,42 0 46,0 0-62,0 0 16,1 0-16,-1 0 0,21 0 0,-21 0 16,22 0-16,-1 0 0,0 0 15,1 0-15,20 21 0,1-21 16,-1 0-16,85 0 0,-63 0 16,0 0-16,-1 0 0,86 22 15,105-22 1,-169 0-16,-1 0 0,1 0 15,21 0-15,-21 0 0,21 0 0,0 0 16,-21 0-16,21 0 0,233-22 16,0 1-1,-233 21-15,84-21 16,-105 21-16,0 0 0,-21 0 0,20 0 16,1 0-16,0 0 0,-21-21 15,84 0-15,85 0 16,-190 21-16,20 0 15,-20-22-15,-1 22 0,22 0 0,-43 0 16,22-21-16,-1 21 0,-20 0 0,41 0 16,-41-21-1,-1 21-15,-21 0 0,0 0 16,0 0-16,-42 0 62,0 0-62,0 0 0,0 0 0,0 0 16,-22 0-16</inkml:trace>
  <inkml:trace contextRef="#ctx0" brushRef="#br0" timeOffset="84243.05">13144 8234 0,'0'0'0,"85"0"0,0 0 16,-1-21-16,1 21 0,21-21 0,0 21 15,0 0-15,21-22 0,105 22 16,-105 0-16,-21 0 0,21-21 15,-21 21-15,21 0 0,-21 0 0,127 0 16,-127 0-16,105-21 16,-126 21-16,0 0 15,-22 0-15,1 0 0,-1 0 0,1 0 0,-22 0 16,0 0-16,1 0 16,-1 0-16,-21 0 0,0 0 15,0 0-15,-42 0 47,0 0-31,-21 21-16,21-21 0,-22 21 15,1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50:20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7430 0,'-21'0'0</inkml:trace>
  <inkml:trace contextRef="#ctx0" brushRef="#br0" timeOffset="778.55">1016 7430 0,'-42'0'31,"42"-22"-31,-22 22 0,22 22 63,0-1-63,0 0 15,22 0-15,-1 0 16,0-21-16,0 21 16,0-21-16,0 0 15,1 0-15,-1 0 0,0 0 16,21 0-16,-21-21 0,1 0 0,-1 21 16,21-21-16,-21 0 0,0 0 15,1-1-15,-1 1 0,21-21 16,-21 21-16,-21 0 15,0-1-15,0 1 0,0 0 0,0 0 16,0 0-16,0 0 0,-21 42 47,21 0-47,-21 0 16,21 0-16,-21 0 0,21 22 15,0-1-15,0-21 0,0 22 16,0-1-16,0 0 0,-21 1 0,21-1 15,0-21-15,0 21 0,0 1 16,0-1-16,0 0 0,0-20 0,0 20 16,0 0-16,0 1 0,0-1 15,0 0-15,0 43 16,0-43-16,0-21 0,0 22 16,0-22-16,0 42 0,0-41 15,0-1-15,0 0 0,0 0 16,-22-21-16,1 0 15,0 0-15,0 0 16,0 0-16,-22 0 0,22-21 0,-42 0 16,20 0-16,22-1 15,-21 1-15,21 0 0,0 0 0,-22 0 16,22 21-16,0-21 0,0-1 16,0 1-16,21 0 0,-22 21 15,22-21-15,0 0 16,22 0-1,-1 21-15,-21-22 16,21 22-16,0-21 0,21 21 16</inkml:trace>
  <inkml:trace contextRef="#ctx0" brushRef="#br0" timeOffset="1375.48">1630 7832 0,'0'21'47,"0"0"-47,0 0 0,0 22 15,0-22-15,0 0 0,0 0 16,0 21-16,0-20 0,0-1 15,21 0-15,-21 21 0,0-21 0,21 22 16,-21-22-16,0 0 16,0 0-16,0 0 0,0 1 15,0-1 1,0-42 15,-21-1-15,21 1-16,-21 0 0,21 0 15,-21 0-15,21 0 0,0-22 0,0 22 16,0-21-16,0 21 0,0-22 16,42-20-16,0-1 15,-21 43-15,22 0 0,-22 0 16,0 0-16,0 21 0,22-22 0,-1 22 16,-21 0-16,21 0 15,-20 0-15,-1 0 0,0 0 0,0 22 16,43 41-1,-43 1-15,-21-22 16,21-21-16,-21 21 0,0-20 0,0 20 16,0 0-16,0-21 0,0 1 15,0 41-15,-21-42 16,21 0-16,0 1 0,0-1 16,-21-21-16,21-21 31,0-1-16</inkml:trace>
  <inkml:trace contextRef="#ctx0" brushRef="#br0" timeOffset="1726.28">3260 7557 0,'0'0'16,"0"-22"-16,0 1 15,-22 21-15,1 0 16,21 21 0,0 1-16,0-1 0,-21 0 15,21 0-15,0 43 0,-21-22 16,21-21-16,0 21 0,0 1 15,0-1-15,0-21 0,-21 106 16,21-106-16,-21 43 16,21-43-16,0 0 0,0 0 15,0 1-15,0-1 0,-22-42 47,22-1-47,0 1 0</inkml:trace>
  <inkml:trace contextRef="#ctx0" brushRef="#br0" timeOffset="2430.87">2773 7916 0,'0'0'0,"21"0"15,0 0 1,0 0-16,0 0 0,1 0 0,20 0 15,0-21-15,-21 21 0,22-21 16,-1 21-16,0-21 0,22 0 0,-22 21 16,1-21-16,62-22 15,-62 43-15,-22-21 0,21 0 16,-21 0-16,22 0 0,-22-1 0,-21 1 16,0 0-16,21 0 0,-21 0 0,0 0 15,0-1-15,0 1 16,-21 21-1,0 0 1,21 21-16,0 1 16,0-1-16,0 0 0,0 0 0,0 0 15,0 22-15,0-22 0,0 21 16,0-21-16,-21 22 0,21-1 0,0-21 16,0 21-16,-22 1 0,22-22 15,0 21-15,0-21 0,0 22 16,0-22-16,0 21 15,0-21-15,0 1 0,0-1 16,-21-21 0,0-21-1,21-1-15,0 1 16,0 0-16,0-21 0,0 21 16,0-1-16,0-20 0,0 0 15,21-1-15,0 22 16,1 0-16,-1 0 0,21 0 0,-21 0 0,22-1 15,20-20 1,22 42-16,-64 0 16,0 0-16,21 0 0,-20 21 15,-1 0-15,-21 1 0,0-1 16,0 0-16,0 42 16,0-41-16,0 41 15,0-42-15,-21 0 0,-1 1 16,22-1-16,-21 0 0,0 0 0,21 0 15,0-42 17,21 21-32,0-21 15,-21 0-15,22 0 0</inkml:trace>
  <inkml:trace contextRef="#ctx0" brushRef="#br0" timeOffset="2814.09">4085 7916 0,'21'0'16,"0"0"-16,1 0 16,-1 0-16,0-21 15,0 0-15,0 21 0,-21-21 16,21 0-16,-21 0 0,22-1 15,-22 1 1,-22 21 0,1 0-16,0 0 15,0 0-15,0 0 0,0 21 16,21 1-16,-22-1 0,22 21 16,-21-21-16,21 0 0,0 1 15,0 20-15,0-21 0,0 0 0,0 0 16,0 1-16,0 20 15,21-42 1,1 0-16,-1 0 0,0 0 16,0 0-16,0-21 15,0 21-15,1-21 0,-1-1 16,0 1-16</inkml:trace>
  <inkml:trace contextRef="#ctx0" brushRef="#br0" timeOffset="3678.38">5524 7408 0,'0'0'16,"0"-21"-16,-21 0 0,21 0 0,0 42 46,0 21-46,0-20 0,0-1 16,0 21-16,0 43 16,0-1-16,0-41 15,0-1-15,0 22 0,0-22 0,0 0 16,0 1-16,0-1 0,0 21 16,0-41-16,0 20 0,-21-21 15,21 0-15,0 0 16,0-42 15,0 0-31,0 0 16,0 0-16,0 0 0,0-22 0,0 22 0,0-21 15,0 21-15,0-22 0,21 22 16,-21-21-16,21 21 0,1-22 16,-1 22-16,21 0 0,-21 0 0,22 0 15,-22-1-15,21 22 0,-21 0 16,43 0-16,-22 0 0,-21 0 15,0 22-15,1-1 0,-1 0 0,0 0 16,-21 21-16,21-20 16,-21 83-16,0-62 0,-21-1 15,0-21-15,0 22 0,-1-1 16,1-21-16,-21 0 0,0 22 16,-1-22-16,43 0 15,-21-21-15,0 0 0,0 0 16,0 0-1,21-21-15,0 0 0,0-1 16,0 1-16,0 0 16,0 0-16,0 0 0,0 0 15,21-1-15,0 1 0</inkml:trace>
  <inkml:trace contextRef="#ctx0" brushRef="#br0" timeOffset="4107.14">5990 7789 0,'0'0'0,"21"-21"0,0 21 15,-21-21 1,22 21-16,-22-21 0,42 21 16,-21 0-16,0 0 0,0 0 15,1 0-15,-1 21 0,0 0 16,0 0-16,-21 1 0,21-1 0,0 21 15,-21-21-15,0 43 16,0-43-16,0 0 0,0 43 16,0-43-16,0 0 0,-21 0 15,21 0-15,-21 0 0,21 1 16,-21-22-16,0 0 16,21-22-1,0 1-15,0 0 0,0 0 16,0-21-16,0 20 0,0-20 15,0 21-15,21-21 0,0 20 0,-21 1 16,0-21-16,21 21 0,0 0 0,-21-1 16,22 1-16,-1 0 15,0 21-15,0 0 16,0 0-16,0 0 16,-21 21-1,22-21-15</inkml:trace>
  <inkml:trace contextRef="#ctx0" brushRef="#br0" timeOffset="4581.18">6858 7684 0,'0'0'0,"0"-22"31,-21 22-31,0 0 16,-1 22-16,1-1 0,0-21 16,0 21-16,21 0 0,-21 0 15,0 0-15,-1 1 0,22 20 0,0-21 16,0 85-16,0-85 16,0 21-16,0-20 0,0-1 15,22 0-15,-22 0 0,63 0 16,-42 0-16,43-21 15,-43 0-15,21 0 0,-21 0 0,22 0 16,-22 0-16,21 0 0,1-42 16,-22 21-16,0-43 15,-21 43-15,0-21 16,0 0-16,0 20 0,0-20 0,0 21 16,-21-85-16,-22 64 15,22 21-15,0 21 0,-21-22 16,21 22-16,-1 0 0,1 0 15,-21 0-15,21 0 0,0 0 16,-1 22-16,1-1 0,21 0 16,-21 0-16,21 0 0,0 0 15,0 1-15,0 20 16,42-21-16,-20 0 16,-1-21-16</inkml:trace>
  <inkml:trace contextRef="#ctx0" brushRef="#br0" timeOffset="5191.84">7408 7684 0,'0'21'31,"0"0"-31,0 0 0,-21 0 16,21 22-16,0-22 0,-21 0 0,21 21 15,0-21-15,0 1 0,0 20 16,0-21-16,0 0 0,0 0 16,0 1-16,0-1 0,0 0 0,0 0 15,21-21 17,0 0-32,-21-21 0,21 21 0,1-21 15,-22 0-15,21-22 0,0 22 0,0 0 16,-21-21-16,21 20 0,0 1 15,-21-21-15,22 21 0,-1 0 16,0 21-16,-21-22 0,0 1 0,21 21 16,-21 21-1,0 1-15,0-1 16,0 0-16,0 0 0,0 21 0,0-20 16,0-1-16,0 0 0,0 0 0,0 0 15,0 0-15,0 1 0,0-1 16,0 0-16,21-21 0,-21 21 0,21-21 15,1 0-15,-1 0 0,0 0 0,0 0 16,21 0-16,-20-21 16,41 0-16,-42 0 0,0-1 15,22-41-15,-43 42 16,0-22-16,21 22 0,-21-21 16,0 21-16,0 0 0,0-43 15,0 43-15,0 0 0,-21 0 16,0 21-16,-1 0 15,1 0-15,0 0 16,21 21-16,-21 0 16,21 0-16,21 0 15,0-21 1,0 0-16</inkml:trace>
  <inkml:trace contextRef="#ctx0" brushRef="#br0" timeOffset="5638.59">8509 7705 0,'0'0'0,"-21"0"31,0 0-31,-1 0 0,1 0 16,0 0-16,0 0 0,0 21 15,0 0-15,-1-21 0,22 21 16,-21-21-16,21 21 0,0 1 0,0-1 15,0 0 1,21 0-16,1 0 16,-1-21-16,0 0 0,0 21 15,0-21-15,22 22 16,-22-22-16,0 21 0,0 0 16,0-21-16,-21 21 0,21-21 15,-21 21-15,0 0 0,0 1 16,-21-1-1,0-21-15,0 0 0,0 0 16,0 21-16,-1-21 0,-20 0 16,21 0-16,-21 0 15,20 0-15,1 0 0,0 0 16,0-21 0,0 21-16,21-21 31,21-1-16,0 22-15,0-21 16</inkml:trace>
  <inkml:trace contextRef="#ctx0" brushRef="#br0" timeOffset="6038.36">8848 7895 0,'0'-21'16,"21"0"-1,0 21-15,0-21 16,0 21-16,-21-21 0,21-1 0,1 1 16,-1 21-16,-21-21 0,21 0 15,-21 0-15,21 0 0,0-1 16,-21 1-16,-21 21 15,0 0 1,0 0-16,0 0 0,-1 0 16,1 21-16,21 1 0,-21-1 15,0 0-15,0 21 0,21-21 0,0 1 0,0 20 16,0-21-16,0 43 16,0-43-16,0 0 15,0 0-15,0 0 0,21 0 16,0-21-16,0 0 0,0 22 15,1-22-15,-1 0 0,0 0 16,0 0-16,0-22 0,0 1 0,1 21 16,-1-21-16,0 0 0</inkml:trace>
  <inkml:trace contextRef="#ctx0" brushRef="#br0" timeOffset="6439.13">9313 7684 0,'0'0'0,"0"-22"15,0 1-15,21 21 16,1 0-16,-22-21 0,21 21 16,0 0-16,0 0 0,0 0 15,0 0-15,1 0 0,-1 0 16,0 0-16,0 0 0,0 0 16,0 21-16,1 0 0,-1 1 0,-21-1 15,0 0-15,0 0 0,0 0 0,0 0 16,0 22-16,0-22 15,0 21-15,-21-21 0,21 1 16,-22 20-16,1-21 0,21 0 16,-21-21-1,0 0 1,21-21 0,0 0-16,0 0 15,0 0-15,0-22 0,0 22 0,21 0 16,0 0-16,0-22 0,1 1 15,-22 21-15,21 0 0,0 21 0,-21-21 16,21-1-16,-21 1 0,21 21 16,0-21-16,-21 0 0,0 0 15,22 0-15,-1-1 16,-21 1-16</inkml:trace>
  <inkml:trace contextRef="#ctx0" brushRef="#br0" timeOffset="7502.52">10901 7811 0,'0'0'0,"0"21"0,0 0 16,21-21 15,0 0-31,0 0 0,22 0 16,-22-21-16,0 0 0,21 21 0,1-22 16,-22 1-16,21 0 0,0 0 15,1 0-15,20-43 16,-20 22-16,-22 21 0,21-64 0,-21 43 15,0-22-15,-21-20 16,0 41-16,0-41 16,0 62-16,0 1 0,0 0 0,0 0 15,0 0-15,-21 21 0,0 0 16,0 21 0,0 0-16,21 21 0,-21 1 0,21-1 15,0 0-15,-22 22 0,22-1 0,-21-20 16,0 20-16,21 1 0,0-1 15,-21 85-15,0-84 0,21 21 16,-21-1-16,21-20 0,-22 20 0,22 1 16,0 0-16,0-1 0,0 1 15,0 106-15,0-107 0,-21 22 16,0 42-16,21-63 16,0 0-16,0-22 0,0 43 15,0-64-15,0 1 0,0 20 16,21-42-16,-21 0 0,21-21 15,1 0-15,-1 0 0,21-42 16,0 21-16,-20 0 0,83-106 16,-62 84-16,63-62 15,-64 41-15,0-21 0,1 22 0,-1-22 16,0 22-16,-21-22 0,1 0 16,-22-63-16,-22 21 15,-20 85-15,0-22 0,-1 22 16,-20 0-16,21-1 0,-22 1 0,1 21 15,-43-21-15,63 20 16,-20 1-16,42 21 0,0-21 16,-1 21-16,22-21 15,22 21-15,-1 0 16,0-21-16,0 21 0,21 0 0,-20-21 16,20-1-16,-21 22 0,21-21 0,-20 0 15,20 21-15,-21-21 0,21 0 16,1 0-16,-1-22 0,-21 22 15,22 0-15,-22-21 16,0 42-16,-21-22 0,21 1 16,0 0-16,-21 0 15,0 0 1,21 21 31</inkml:trace>
  <inkml:trace contextRef="#ctx0" brushRef="#br0" timeOffset="10678.66">11896 7197 0,'-22'0'16,"1"0"-16,0 0 15,21 21-15,-21-21 0,21 21 16,0 0-16,-21 0 0,21 1 16,-21-1-16,21 0 0,0 0 15,0 0-15,0 0 16,21-21-1,0 0 1,-21-21 0,0 0-1</inkml:trace>
  <inkml:trace contextRef="#ctx0" brushRef="#br0" timeOffset="11166.39">11896 7578 0,'-22'0'47,"1"21"-31,21 0-1,0 0-15,0 0 0,-21 1 0,21-1 16,-21 0-16,21 0 0,0 0 16,0 0-1,0 1-15,0-1 16,0 0-1,21-21 1,0 0-16,0-21 16,1 21-16,-1-21 0</inkml:trace>
  <inkml:trace contextRef="#ctx0" brushRef="#br0" timeOffset="11691.09">12213 7472 0,'0'0'0,"-21"21"47,0 0-31,21 0-16,-21 1 0,21-1 16,0 0-16,0 0 0,-22 0 0,22 0 15,-21 1-15,21 20 16,0-21-16,0 0 0,0 0 0,0 1 15,-21-22-15,21 21 16,0-42 31,0-1-47,0 1 16,0 0-16,0 0 0,0 0 0,0 0 15,21-1-15,-21 1 0,21-42 16,1 42-16,-1-1 0,-21 1 15,21 0-15,21 0 0,-21 0 0,1 0 16,-1 21-16,0 0 0,21 0 16,-21 0-16,1 0 0,-1 21 15,21 0-15,-42 21 0,0-21 16,21 1-16,-21-1 0,0 21 16,0-21-16,0 0 0,0 1 15,0-1-15,0 42 16,-21-42-16,21 1 0,-21-1 31,21-42 0,0-1-31,21 1 16</inkml:trace>
  <inkml:trace contextRef="#ctx0" brushRef="#br0" timeOffset="12259.77">13081 7451 0,'0'0'0,"0"-21"16,0-1-16,-21 22 0,0-21 0,-1 21 16,1 0-16,0-21 0,0 21 0,0-21 15,0 21-15,-1 0 0,1 0 16,0 0-16,-42 21 0,41 0 15,1 0-15,0 22 16,0-22-16,21 21 0,-21-21 0,21 1 16,-21 20-16,21 0 15,0 1-15,0-22 0,0 0 0,0 0 16,0 0-16,0 0 0,21 1 16,0-22-1,0 0-15,0 0 0,0 0 16,1 0-16,-1-22 0,0 22 0,0-21 15,0 0-15,22 0 0,-22 0 16,0 0-16,0-22 0,0 22 16,0-21-16,43-85 0,-43 21 15,0 64-15,0-1 16,-21-20-16,0 20 0,22 1 0,-22 21 16,21-21-16,-21 20 0,0 1 15,0 0-15,0 42 31,-21 0-31,-1 1 0,22 20 0,-21 0 16,0 1-16,21 62 16,0-41-16,-21-22 0,21 1 0,0 20 15,0-21-15,-21-20 0,21 20 16,0 0-16,0-21 0,0 1 0,0-1 16,0 0-16,0 0 0,21-21 0,-21 21 15,21-21-15,0 0 0,0 0 0,1 0 16,-1 0-16,0 0 0,0 0 0,0-21 15,0 0-15</inkml:trace>
  <inkml:trace contextRef="#ctx0" brushRef="#br0" timeOffset="13120.37">14330 7218 0,'-21'21'16,"42"-21"15,0-21-15,0 21-16,0-21 0,0 21 15,22-21-15,-22-1 0,0 22 0,21-42 16,-20 42-16,-1-42 16,-21 21-16,0-1 15,0 1-15,0 0 0,0 0 0,-21 21 16,-22-21-16,-20 21 15,42 0-15,-22 0 0,22 0 16,-21 0-16,-1 21 0,22 0 16,-21 0-16,-22 43 0,22-43 15,21 21-15,0 1 0,21-1 16,0 0-16,0 22 0,0-22 16,0-21-16,0 22 0,0-22 0,0 0 15,21 0-15,42 0 16,1 0-16,-43-21 15,21 0-15,43 0 16,-64-21-16,0 0 16,1 0-16,-22 0 0,0 0 15,0-1-15,-22 22 16,1 0-16,0 0 16,0 0-16,-21 0 0,20 0 0,-62 22 15,41-1-15,22 0 0,-21 0 16,0 21-16,20-20 0,-20-1 15,21 21-15,-21 0 16,20 22-16,22-43 0,0 0 0,0 0 16,0 1-16,0-1 15,22-21-15,-1 0 0,21 21 0,-21-21 16,22 0-16,62 0 16,-20-21-16,-43 0 15,-20 21-15,62-43 16,-63 22-16,22 0 0,-1 0 0</inkml:trace>
  <inkml:trace contextRef="#ctx0" brushRef="#br0" timeOffset="13383.22">14838 6943 0,'0'0'0,"0"-21"0,0-1 0,0 44 46,0-1-46,0 0 0,-21 0 0,21 21 16,-22 1-16,1 41 0,21-20 16,0-22-16,-21 22 0,21-22 15,-21 22-15,0-22 0,21 0 0,0 1 16,0-22-16,-21 21 0,21-21 0,0 0 16,0 22-16,0-22 15,21-21 1,0 0-1,0-21-15,0 21 0</inkml:trace>
  <inkml:trace contextRef="#ctx0" brushRef="#br0" timeOffset="13805.98">15028 7514 0,'0'0'0,"-42"43"31,42-22-31,0 0 16,21-21-1,0 0 1,0-21-16,1 0 0,-1 21 16,0-22-16,21 1 15,-21 0-15,1 0 0,-22 0 16,0 0-16,0-1 0,0 1 15,-22 21 1,1 0-16,0 0 16,0 0-16,0 21 0,0 1 15,-1-1-15,1 0 0,0 0 0,21 21 16,-21-20-16,21-1 0,0 0 16,0 0-16,0 0 0,0 0 0,0 1 15,0-1-15,0 0 0,21 0 16,0-21-1,0 0-15,1 0 16,-1 0-16,0 0 0,0 0 0,0-21 16,22 21-16,20-42 0,-42 20 15,22 1-15</inkml:trace>
  <inkml:trace contextRef="#ctx0" brushRef="#br0" timeOffset="14462.6">15536 7387 0,'0'21'31,"0"1"-31,0-1 16,-21 0-16,21 0 0,0 0 0,0 0 15,-21 1-15,21-1 0,-21 0 16,21 0-16,0 0 0,0 0 16,0 1-1,0-1 1,0-42 15,0-1-31,0 1 16,0 0-16,0 0 0,0 0 0,0-22 15,21 22-15,0-21 16,-21 21-16,42-22 16,-42 22-16,43-21 0,-22 21 15,0 21-15,0 0 0,0 0 16,1 0-16,-1 21 0,-21 0 15,0 0-15,21 0 0,0 1 0,-21 20 16,0-21-16,0 43 16,0-43-16,0 0 0,0 0 0,0 0 15,0 0-15,0 1 0,0-1 0,0 0 16,0 0 0,-21-21-1,21-21 1,0 0-16,0 0 0,0-1 15,0 1-15,0 0 0,21 0 16,21-43-16,-20 22 16,20-21-16,-21 41 0,21-20 15,-20 21-15,20 0 0,-21 21 16,21-21-16,-20 21 0,-1 0 16,21 0-16,0 21 0,-42 0 0,0 0 15,22 0-15,-22 0 0,0 22 16,0-22-16,0 64 15,0-64-15,-43 21 16,43-21-16,-21 0 0,0 1 16,21-1-16,-21-21 0,21 21 15,0-42 17,21 0-32</inkml:trace>
  <inkml:trace contextRef="#ctx0" brushRef="#br0" timeOffset="15294.13">16446 7578 0,'22'0'16,"-1"0"-16,0 0 16,0 0-16,0 0 15,0 0-15,-21-21 0,22 21 16,-1 0-16,0-22 0,0 1 0,0 21 15,-21-21-15,21 0 0,1 0 16,-22 0-16,0-22 16,0 22-16,0 0 0,0 0 15,-22 21-15,1 0 16,0 0-16,0 0 0,0 21 0,0 0 16,-1 0-16,1 0 0,0 22 15,0-22-15,0 0 0,21 21 0,0-20 16,0-1-16,0 21 0,0 0 15,0-20-15,0-1 16,21 0-16,0-21 0,0 0 16,0 0-16,22 0 0,63 0 15,-85 0 1,0 0-16,21-21 0,-21 0 0,1 21 16,-1-22-16,0 1 0,21-21 15,-21 21-15,1 0 16,-1-22-16,-21 22 0,0 0 0,21-21 0,-21 20 15,21 1-15,-21 0 0,0 42 47,0 0-47,0 1 0,0-1 16,-21 42-16,0-42 16,21 1-16,-21-1 0,21 0 0,0 21 15,-22-21-15,22 1 0,0-1 16,-21 0-16,21-42 47,0 0-32,0-1-15,0 1 16,0 0-16,21-42 16,-21 41-16,43-41 0,-22 42 15,0-22-15,0 22 0,22-21 16,-1 21-16,-21 0 0,21-1 0,22 1 15,42 21 1,-64 21-16,-21 1 0,-21-1 16,21 0-16,-21 0 0,0 21 0,0 22 15,0-43-15,0 43 16,0-43-16,0 0 0,-21 0 16,21 0-16,-21 0 0,21 1 0,0-1 15,-21-21 1,42 0 15,-21-21-15,21-1-16,0 1 0,1 0 0,-1 0 15</inkml:trace>
  <inkml:trace contextRef="#ctx0" brushRef="#br0" timeOffset="15601.97">17970 6943 0,'0'0'15,"0"-21"-15,0-1 0,-21 44 47,0-1-47,21 0 0,-21 0 0,0 0 16,21 22-16,-21-1 0,-1 0 16,22 1-16,-21-1 0,0 0 0,21 1 15,0-1-15,-21 0 0,21 1 0,-21-1 16,21 0-16,-21-21 0,21 22 15,0-22-15,0 0 0,0 21 16,0-20 0,21-22-16,0 0 0,0 0 15,0 0-15,0-22 16,1 1-16,-1 21 0,-21-21 0,21 0 16,0 0-16,0-22 15,-21 1-15</inkml:trace>
  <inkml:trace contextRef="#ctx0" brushRef="#br0" timeOffset="15817.83">17611 7218 0,'-22'0'16,"44"0"-16,-65 21 0,22-21 0,21 21 16,0 0-1,21-21-15,0 0 0,1 0 16,20 0-16,-21 0 0,43 0 15,-43 0-15,21 0 16,-21 0-16,0 0 0,1-21 0,-1 21 16,0 0-16,0 0 0,-21-21 15,0 0 1</inkml:trace>
  <inkml:trace contextRef="#ctx0" brushRef="#br0" timeOffset="16371.52">19156 6900 0,'0'0'0,"0"-21"0,21 21 0,0-21 16,-21 42 15,0 22-31,0-22 15,0 0-15,0 21 0,-21 1 0,21-1 16,-21 0-16,21 1 16,-21 20-16,21-21 0,0 1 0,0-1 15,-22 0-15,22 1 0,0-22 0,-21 21 16,21-21-16,0 1 0,0-1 16,0 0-16,21-21 31,-21-21-31</inkml:trace>
  <inkml:trace contextRef="#ctx0" brushRef="#br0" timeOffset="16975.4">19113 7049 0,'0'-22'15,"-21"-62"1,21 63-1,0-1-15,21 1 16,1 21-16,-1-21 0,21 21 0,-21 0 16,22 0-16,-1 0 0,0 0 15,1 0-15,-1 0 0,0 0 0,1 21 16,-22 0-16,21 1 0,-21-1 0,0 0 16,1 0-16,-22 21 15,0-20-15,0 20 0,-22 0 0,1-21 16,-21 22-16,0-22 0,-43 42 15,43-41-15,-43 20 16,64-42-16,-22 21 0,22-21 0,0 0 16,0 0-16,21-21 31,21 0-31,0 0 0,0-1 16,1 22-16,-1-21 0,21 0 0,-21 0 15,22 21-15,-1-21 0,0 21 16,-21 0-16,22 0 0,-1 0 0,0 0 15,-20 21-15,20 0 0,-21-21 0,21 21 16,-20 0-16,20 1 16,-21-1-16,0 21 0,0-21 0,-21 0 15,22 43-15,-22-43 0,0 0 16,0 0-16,0 1 0,-22 20 16,1-21-16,-21 0 0,-22 0 15,-41 22-15,62-43 16,22 21-16,-21-21 0,-1 0 0,22 0 15,-21 0-15,0 0 16,20 0-16,-20-21 16,42 0-16,-21-1 0,21 1 15,0 0-15,0 0 0,21 0 16,-21 0-16,21 21 16,0-22-16,1 1 0,20 0 0,-21 21 15,21-21-15,-20 0 0</inkml:trace>
  <inkml:trace contextRef="#ctx0" brushRef="#br0" timeOffset="17726.95">20129 7218 0,'0'21'16,"0"0"-16,0 0 15,0 1-15,-21 20 0,21-21 16,-21 0-16,21 64 15,0-64-15,0 0 0,0 0 16,0 1-16,0-1 0,0 0 0,21 0 16,0 0-1,1-21-15,20 0 0,-21 0 0,0 0 16,22 0-16,-22 0 0,21 0 0,-21 0 16,22-21-16,-1 0 0,-21 0 0,21 21 15,1-43-15,-22 22 0,0 0 16,21 0-16,-20-21 0,-1 20 15,-21-20-15,21 21 0,-21-21 0,21 20 16,-21 1-16,0 0 0,21-21 16,-21 63-1,0 0 1,-21 21-16,21-20 0,0 20 16,-42 21-16,21-20 0,21-1 15,0 0-15,0 22 0,0-22 0,0 1 16,0 20-16,0 64 15,0-63-15,42 63 16,-21-43-16,0-20 0,22 105 16,-22-105-16,21 20 0,-21 1 0,22 84 15,-22-63-15,0-21 0,-21 63 16,21-63-16,-21-1 16,0-20-16,21 20 0,-21-20 0,0-1 15,0 1-15,0-22 0,0 22 0,0-22 16,-63 43-1,-1-64-15,43-21 0,0 0 16,0 0-16,0-21 0,-1 0 16,1-1-16,0 1 0,0-21 0,0 0 15,0-1-15,-22-20 0,22 20 0,-21 1 16,-22-85-16,22 64 0,0-1 16,-1 1-16,1-1 15,0-21-15,-1 22 0,-20-85 16,42 84-16,-22-63 0,43 64 15,0-1-15,0 1 0,0 20 16,0-20-16,0-1 0,0 1 0,43-43 16,-22 64-16,0-64 15,0 64-15,-21-1 0,0 22 16,21-21-16,-21-1 0,43-41 16,-22 41-16,42 1 15,-42 0-15,22 21 0</inkml:trace>
  <inkml:trace contextRef="#ctx0" brushRef="#br0" timeOffset="18326.59">21611 7006 0,'0'0'0,"0"-21"0,0 0 0,21-21 16,0 20-16,1-20 16,-1 21-16,-21 0 15,0 42 1,0 0-1,0 0-15,0 0 0,0 1 16,0 20-16,0 0 0,-21-21 0,-1 22 16,1-1-16,21 22 0,-21-22 15,-21 43-15,42-43 0,0 0 16,-21 1-16,21-1 0,0-21 0,0 0 16,0 0-16,0 1 15,0-1-15,21 21 0,0-42 16,0 0-16,0 0 0,0 0 0,1 0 15,-1 0-15,0 0 0,0-21 0,21 21 16,-20-21-16,-1 0 0,42-43 16,1-42-1,-43 43-15,0 20 0,0 1 16,0-21-16,-21 20 0,22 1 0,-22 0 16,0 20-16,0-20 0,0 0 15,0 21-15,0-1 16,0 44-1,0-1-15,0 0 16,-22 21-16,22-21 16,0 1-16,0-1 0,-21 21 0,21-21 15,-21 0-15,21 22 0,0-22 0,0 0 16,0 21-16</inkml:trace>
  <inkml:trace contextRef="#ctx0" brushRef="#br0" timeOffset="18756.36">22437 7176 0,'0'0'0,"0"-22"15,21 22-15,-21-21 0,0 0 0,0 0 16,-21 21 0,-1 0-16,1 0 15,0 0-15,0 0 0,0 0 0,-22 21 16,22-21-16,0 21 0,0 0 15,-21 22-15,42-22 0,0 0 16,0 0-16,0 0 16,0 1-16,0-1 0,21 0 15,0 0-15,0-21 0,0 21 16,0 0-16,1-21 0,-1 22 16,0-22-16,0 21 0,0-21 15,0 21-15,1 21 16,-22-21-1,0 1-15,-22-22 16,1 0-16,0 0 0,-42 21 16,41-21-16,1 0 0,0 0 15,0 0-15,-21 0 0,20 0 16,1 0-16,0 0 0,0 0 16,21-21-1,0-1 1,0 1-16,21 21 0,0 0 15,0-21-15</inkml:trace>
  <inkml:trace contextRef="#ctx0" brushRef="#br0" timeOffset="19014.24">22818 7281 0,'21'-21'0,"-42"42"0,63-42 0,-42 42 47,0 1-47,0-1 0,0 0 16,-21 0-16,0-21 15,21 21-15,-22 0 0,22 1 0,0-1 16,0 0-16,-21 0 0,21 0 16,-21-21-1,21-21 16,0 0-15</inkml:trace>
  <inkml:trace contextRef="#ctx0" brushRef="#br0" timeOffset="19331.06">22945 7006 0,'0'0'16,"-22"0"-1,1 0 1,42 0 15,1 0-15,-1 0-16,0 0 16,-21-21-1,0 0 1,-21 21-1,0 0 1,-1 0-16,1 0 16,21 21-16,0 0 15,0 0 1,0 1-16,0-1 16</inkml:trace>
  <inkml:trace contextRef="#ctx0" brushRef="#br0" timeOffset="19843.77">23262 7197 0,'0'21'16,"0"0"0,0 0-16,-21 22 15,0-43-15,21 21 0,0 0 16,-21 21-16,-1-21 0,22 1 15,0-1-15,0 0 0,-21 0 0,0 0 16,21 0-16,0 1 16,-21-22-1,21-22 32,0 1-47,0 0 0,0 0 16,21-21-16,0 20 0,-21 1 15,21 0-15,1-21 0,-1 21 16,0-22-16,0 22 0,0-21 16,22 21-16,-22-1 0,0 1 0,64-21 15,-64 42-15,21 0 0,64 0 16,-43 21 0,-41 0-16,-22 22 0,0-22 15,0 21-15,0-21 0,0 22 16,0-1-16,0-21 0,-22 21 0,1-20 15,0-1-15,21 0 0,-21 0 16,0 0-16,21 0 0,-21 1 16,-1-22-16,44 0 47,-1-22-47,0 1 15</inkml:trace>
  <inkml:trace contextRef="#ctx0" brushRef="#br0" timeOffset="20744.54">24193 7324 0,'0'-64'16,"0"128"-16,0-149 16,0 64-16,0 0 15,-21 21-15,0 0 0,0 0 16,0 0-16,-22 0 0,22 0 15,0 21-15,-21-21 0,21 21 16,-22 0-16,22 0 0,-21 22 0,21-22 16,-1 0-16,1 0 0,0 0 0,21 22 15,0-22 1,0 0-16,0 0 0,21-21 0,0 0 16,1 0-16,41 0 15,1 0-15,-43 0 16,0 0-16,0 0 0,21 0 0,-20-21 15,-1 21-15,-21-21 0,21 0 16,0 21-16,0-43 0,-21 22 16,21 21-16,-21-21 15,22 21 1,-22 21 0,0 0-16,0 1 15,0-1-15,0 0 16,0 0-16,-22 21 0,22 43 15,0-43-15,0 1 16,0-22-16,0 21 0,-21 1 0,21 20 16,-21-21-16,0 1 0,21 20 15,-21 1-15,0-1 0,-1-20 0,22 20 16,0 1-16,-21-1 0,21 1 0,-21-1 16,21 22-16,0-22 15,0 1-15,0 84 0,0-63 0,0-22 16,0 1-16,0 20 0,0-20 0,0-1 15,0-20-15,0 20 0,0 64 16,0-85-16,21 1 16,-21 20-16,0-20 0,0-22 0,0 21 15,0-21-15,0 0 0,-21 1 0,-42-22 16,20 0 0,22 0-16,0-22 0,0 22 0,-22-42 15,22 21-15,0 0 0,0-22 16,-21-20-16,20 21 0,-20-43 15,21 21-15,0 22 0,-22 0 16,22-22-16,0 22 0,0-22 16,-64-147-1,22 63-15,42 84 0,21 1 0,0-1 16,0 1-16,0-1 16,0 22-16,0-22 0,21-42 15,0 43-15,42-22 0,-41 22 16,20 20-16,-21 22 0,21-21 15,-20 0-15,20 20 0,0 1 0,1 0 16,-22 0-16,21 0 0,22-22 16,-43 43-16,21-21 15,-42 0-15,21 21 0,-42 0 47,0 0-47,-21 21 0,-1-21 0,1 21 16,-22-21-16,1 22 0</inkml:trace>
  <inkml:trace contextRef="#ctx0" brushRef="#br0" timeOffset="22310.62">995 9398 0,'0'0'0,"0"-21"0,0 0 16,0 0-16,0-1 15,0 1 1,0 0-16,-21 21 31,21 21-15,0 0-16,0 1 15,0-1-15,0 21 0,0 0 0,-22 1 16,22-1-16,-21 0 0,21 1 16,-21 63-16,21-64 0,-21 0 15,0 1-15,21-1 0,-21 0 16,-1 1-16,1-22 0,0 21 16,0 0-16,0-20 15,0-22-15,-1 0 0,22 21 0,-21-21 16,0 0-16,0 0 15,21-21-15,0-1 0,-21 22 16,21-21-16,0 0 0,0 0 16,-21-21-16,21 20 0,0 1 15,0-21-15,0 0 0,0-1 16,0 22-16,21-21 0,0-1 0,0-20 16,21-1-1,-20 43-15,-1 21 0,0 0 0,0 0 16,0 0-16,0 21 15,1 1-15,-1 20 0,-21-21 0,21 21 16,-21-20-16,21 20 0,-21-21 16,0 21-16,21-20 0,-21-1 0,21 0 15,1 0-15,-22 0 0,21-21 16,-21 21-16,21-21 0,0 0 0,0 0 16,0 0-1,1 0-15,-1 0 0,0-21 16,0 0-16,21 0 15,-20-21-15,-22 20 0,21 1 0,0 0 16,0-21-16,-21 21 0,0-1 16,21-20-16,-21 21 0,21 0 15,-21 42 1,0 0 0,0 0-16,0 0 0,0 1 15,0 20-15,0-21 0,0 0 16,0 0-16,0 1 0,0-1 0,0 0 15,-21 0-15,21-42 47</inkml:trace>
  <inkml:trace contextRef="#ctx0" brushRef="#br0" timeOffset="22510.5">1460 9483 0,'0'-21'16,"0"42"31,0 0-31,0 0-1,22 0 1,-1-21-16,-21 21 15,21-21-15,0 0 0,0 22 0</inkml:trace>
  <inkml:trace contextRef="#ctx0" brushRef="#br0" timeOffset="22976.24">1841 9631 0,'0'85'31,"0"-64"-31,0 0 15,-21 0-15,21 0 0,-21 22 16,21-22-16,-21 0 0,21 0 0,0 0 16,0 0-16,-21 1 0,21-1 15,-21 0-15,21 0 16,0 0-16,0-42 31,0 0-31,0 0 16,0 0-1,0-1-15,0 1 0,0-21 0,21 21 16,21-64-16,-21 64 16,0-21-16,1-1 0,20 22 0,-21-21 15,21 21-15,-20-1 0,83 1 16,-83 21-16,-1 0 16,0 21-16,0-21 0,0 22 0,0 20 15,-21-21-15,0 0 0,0 0 16,0 43-16,0-43 15,0 21-15,0-20 0,0-1 0,-21 0 16,21 0-16,0 0 0,-21 0 31,21-42 1,0 0-32,21 0 0,22-43 15</inkml:trace>
  <inkml:trace contextRef="#ctx0" brushRef="#br0" timeOffset="23595.46">2646 9271 0,'0'0'0,"21"0"0,-21 21 32,0 0-32,0 1 0,0-1 0,0 0 15,0 21-15,-21-21 16,21 22-16,0-22 0,-21 21 0,-1 1 15,1-1-15,21 0 0,-21 1 16,0-22-16,21 21 0,0 0 0,-21-20 16,0-1-16,21 0 0,0 0 0,0 0 15,0 0-15,-22-21 16,22 22-16,0-44 31,0 1-31,0 0 16,0 0-16,22 0 0,-22-22 15,21 22-15,0 0 0,0-21 16,0 21-16,43-64 16,-43 64-16,21 0 0,-21 21 15,22-22-15,-22 22 0,0 0 16,0 0 0,-21 22-16,0-1 15,0 0-15,-21 0 16,0-21-16,0 21 0,0 0 0,-1-21 15,1 22-15,0-22 0,0 0 16,0 21-16,-22-21 0,22 0 16,0 0-16,0 0 15,21 21 17,21 0-32,0-21 15,0 21-15,-21 0 0,0 1 16,22-1-16,-1 0 0,-21 0 0,21 0 15,-21 0-15,0 1 16,21-1-16,0 0 0,0-21 16,1 0-1,-1 0-15,0 0 16,0 0-16,0-21 0,0 21 16,1-21-16,20-22 15</inkml:trace>
  <inkml:trace contextRef="#ctx0" brushRef="#br0" timeOffset="23902.36">3471 9313 0,'-21'0'16,"-21"0"-1,63 0 1,0 0 0,0 0-16,0 0 0,22 0 0,-22 0 15,21 0-15,-21 0 0,22 0 16,-22 0-16,21 0 0,-21 0 16,22 0-16,-22 0 0,0 0 0,0 0 15,0 0 1,-42 0-1,0 0-15,0 0 16,0 0-16,0 0 0</inkml:trace>
  <inkml:trace contextRef="#ctx0" brushRef="#br0" timeOffset="24162.76">3619 9313 0,'-21'43'15,"0"-22"-15,21 0 16,-21 0-16,21 22 0,0-22 16,0 0-16,0 0 0,0 21 0,-21-20 15,21 20-15,0 0 16,-21-21-16,21 22 0,0-22 0,0 21 16,0-21-16,-22 1 0,22-1 15,0 0-15,0 21 0,0-21 16,0 1-16,22-22 31,-1 0-31,0-22 0,0 1 16,0 21-16,0-21 0</inkml:trace>
  <inkml:trace contextRef="#ctx0" brushRef="#br0" timeOffset="24571.53">3916 9673 0,'0'0'0,"0"21"16,21-21 15,0 0-31,0 0 0,0 0 16,1-21-16,-1 21 16,0-21-16,0 21 0,-21-21 0,21 0 15,0 21-15,-21-21 0,0-1 16,0 1-16,0 0 0,0 0 15,-21 21 1,0 0-16,0 0 16,0 0-16,0 0 0,-1 21 15,22 0-15,-21 0 0,0 1 0,21-1 16,-21 0-16,21 0 0,0 0 0,0 22 16,0-22-16,0 42 15,0-42-15,0 1 0,0-1 16,0 0-16,0 0 0,0 0 0,21-21 15,-21 21-15,21 1 0,22-22 16,-22 0-16,0 0 16,0 0-16,0 0 0,0 0 0,1-22 15,-1 22-15,0-21 0,0 0 16,0 0-16</inkml:trace>
  <inkml:trace contextRef="#ctx0" brushRef="#br0" timeOffset="24810.39">4339 9546 0,'0'0'0,"0"-21"0,0 0 16,42 42 15,-42 0-31,0 0 0,0 22 16,0-22-16,22 21 16,-1-21-16,-21 1 0,21-1 0,-21 0 15,0 0-15,21 0 0,0 0 16,0 1-16,1-22 15,-22 21-15,21-21 0,0 21 0,0-21 16,0 0 0,0 0-16,-21-21 15,0 0-15,22-1 16</inkml:trace>
  <inkml:trace contextRef="#ctx0" brushRef="#br0" timeOffset="25054.13">4699 9504 0,'0'0'15,"0"-21"-15,-21 21 16,0 0 0,-1 0-16,1 21 0,0 0 15,0 0-15,-21 22 16,20-22-16,1 21 0,0-21 0,0 22 16,0-22-16,0 21 0,-1-21 0,1 0 15,0 22-15,-21-1 16,21-21-16,21 0 0,0 1 0,0-1 15,0 0 1,21-21 0,-21-21-1,21 21-15,0-21 0</inkml:trace>
  <inkml:trace contextRef="#ctx0" brushRef="#br0" timeOffset="25417.11">5059 9250 0,'0'0'0,"-21"-21"16,-1 21 0,1 21-1,21 0-15,0 0 0,-21 0 16,0 1-16,21 20 0,-21 21 15,0-20-15,21-22 16,0 64-16,-22-43 0,22 0 16,-21 64-16,21-85 15,0 0-15,0 22 0,0-22 16,0 0-16,0 0 0,0 0 0,0 1 16,0-1-16,21-21 31,1 0-31,-1 0 0,0 0 15,0-21-15,0 21 0,0-22 0,-21 1 16,22 0-16,-1 0 16,0 0-16,0 0 0,0-1 0</inkml:trace>
  <inkml:trace contextRef="#ctx0" brushRef="#br0" timeOffset="25734.48">4953 9462 0,'21'0'15,"0"0"-15,0 0 16,1 0-16,-1 0 0,0 0 16,21 0-16,-21-22 0,1 22 15,-1 0-15,0 0 0,0 0 16,21-21-16,-20 21 15</inkml:trace>
  <inkml:trace contextRef="#ctx0" brushRef="#br0" timeOffset="29014.68">6921 9800 0,'22'0'0,"-22"-21"62,21 21-62,-21-21 16,21 0-16,-21 0 15,0-1-15,0 1 0,0 0 0,0 0 16,0 0-16,0 0 16,0-1-16,0-20 0,-42 0 15,20 21-15,1 21 16,0-22-16,0 22 16,0 0-16,0 0 0,-22 0 0,22 0 15,0 22-15,-21-22 0,20 21 16,-62 42-1,63-20-15,-1-22 0,-20 42 0,21-20 16,21-22-16,-21 21 16,21 0-16,0-20 0,0 62 15,0-63-15,0 22 16,0-22-16,21-21 16,0 0-16,-21 21 0,21-21 0,0 0 15,22 0-15,-22 0 16,21-21-16,-21 21 0,1-21 15,-1 0-15,0 21 0,0-22 0,0 1 16,22-21-16,-22 0 0,21-22 16,-21 43-16,0-21 15,-21 20-15,0-20 0,0 21 0,22-21 16,-22-1-16,21 22 16,-21 0-16,0 0 15,0 42 1,0 0-1,0 0-15,0 0 0,0 22 16,0-22-16,0 21 0,0-21 0,0 22 16,0-22-16,0 21 0,0-21 0,21 1 15,0-1-15,-21 0 16,21 0-16,0-21 0,-21 21 0,22-21 16,-1 0-16,0 0 0,0 0 0,0 0 15,0 0-15,1 0 16,-1-21-16,0 0 0,0 0 0,0 0 15,0-1-15,22 1 0,-22 0 16,0 0-16,0-21 0,0-1 16,22 22-16,-22-21 0,0 21 0,0-22 15,-21 22-15,0 0 0,21 0 0,-21 0 16,-21 21 0,0 0-1,0 21-15,21 0 0,-21 0 16,21 0-16,0 0 0,0 1 15,0-1-15,0 0 0,0 0 0,0 0 16,21 0-16,0 1 0,0-1 16,-21 0-16,0 0 0,21 0 0,-21 0 15,22-21-15,-22 22 0,0-1 16,0 0-16,0 0 0,-22 0 16,1-21-16,0 0 15,0 0-15,0 0 16,0 0-16,-1 0 15,1-21-15,21 0 16</inkml:trace>
  <inkml:trace contextRef="#ctx0" brushRef="#br0" timeOffset="30377.38">8213 9864 0,'21'0'16,"21"0"0,-21-21-16,-21-1 15,21 1-15,1 21 0,-1-21 0,42-42 16,22-22 0,-64 64-16,21-22 0,-20 1 15,-1 21-15,0-21 0,0 20 16,0-20-16,0 21 0,-21-21 0,22-43 15,-22 64-15,0 0 16,0-1-16,-22 22 31,1 0-31,0 0 0,0 22 16,21-1 0,-21 0-16,21 21 0,-21 22 15,-1 42-15,22-43 16,-21-21-16,21 22 0,-21-22 15,21 22-15,0-1 0,0 64 16,0-63-16,-21 42 0,0-22 16,21-20-16,-21-1 0,21 22 0,-22 0 15,1-22-15,21 22 0,-21-22 16,0 1-16,0-1 0,0 64 16,-1-63-16,22-1 0,-21-20 15,21-1-15,0-21 0,0 21 0,0-20 0,0-1 16,21-21-1,1 0-15,-1 0 0,0-21 16,0-1-16,0 1 0,0-21 16,64-64-16,-43 64 15,22-43-15,-43 43 0,21-22 16,-20 1-16,-1 20 0,0-20 16,0-22-16,-21-42 15,0 64-15,0-43 0,-21 42 0,-21 22 16,20 0-16,1-1 0,-21 1 0,21 0 15,0 21-15,-43-22 16,43 22-16,-43-21 16,43 42-16,21-21 0,-21 21 15,21-22-15,0 1 16,0 0-16,21 21 16,0-21-16,1 0 0,-1 21 0,21-21 15,-21-1-15,22 1 0,-22 0 16,21 0-16,0-21 0,-20 20 0,62-20 15,-63 0-15,22 21 0,-22-1 16,0 1-16,21 0 0,-20 0 16,-1-21-16,0 42 15,-21-22-15,-21 44 32,0-1-32,21 0 15,-22 0-15,1 0 0,21 0 16,0 22-16,0-22 0,0 21 0,0-21 15,0 1-15,0 20 0,0-21 16,0 0-16,0 22 0,0-22 16,21-21-16,1 21 0,20-21 15,-21 0-15,0 0 0,0 0 16,1 0-16,-1 0 0,0-21 0,21 0 16,1-22-1,-43 22-15,21 0 0,-21-21 0,0-1 16,0 22-16,0-21 0,0 21 15,0-1-15,0 1 0,-43-21 16,43 21-16,-21 21 0,0 0 16,0 0-16,0 0 15,0 0-15,-1 0 0,1 0 0,0 21 16,-21 0-16,42 0 0,0 0 16,0 1-16,0-1 15,0 0-15,21-21 16,0 0-16,0 0 0,0 0 15</inkml:trace>
  <inkml:trace contextRef="#ctx0" brushRef="#br0" timeOffset="30762.16">9398 9398 0,'0'-21'0,"0"-21"31,21 20-31,0 22 0,0-21 16,22 21-16,-22 0 16,0 0-16,0 0 15,0 21-15,-21 1 0,22-1 0,-1 0 16,-21 0-16,0 0 0,0 0 16,0 43-1,0-43-15,0 0 0,-21 0 16,21 1-16,-22-22 0,1 0 0,21 21 15,-21-21-15,21-21 32,0-1-32,0 1 15,0 0-15,0 0 0,21 0 16,-21 0-16,21-1 0,-21 1 16,22 0-16,-1 0 0,-21 0 0,42 0 15,0-1 1,-20 22-16,-1-21 0,0 21 15,0 0-15,0 0 0,0 0 16</inkml:trace>
  <inkml:trace contextRef="#ctx0" brushRef="#br0" timeOffset="31511.55">10223 9483 0,'0'0'0,"64"-64"31,-64 43-31,21 0 0,-21 0 16,0 0-16,0-1 15,0 1-15,0 0 0,-21 21 16,0 0-16,0 0 0,-1 0 16,1 0-16,0 0 0,0 0 0,-21 21 15,20 0-15,-20 1 0,21-1 0,0 0 16,-22 0-16,22 0 0,0 0 0,21 22 15,0-1-15,0 0 16,0-20-16,0-1 16,21-21-16,0 0 0,1 0 0,62 0 15,-63 0 1,1 0-16,20-21 0,-21 21 16,0-22-16,0 1 0,1 21 0,-1-21 0,-21 0 15,0 0-15,21 0 16,0-1-16,-21 1 15,0 42 17,0 1-17,-21-1-15,21 0 0,-21 21 16,21-21-16,0 22 0,0-22 0,0 64 16,0-43-16,0 0 0,0 1 15,0-1-15,0 0 0,0 1 16,0 20-16,0-21 0,0 22 0,0 42 15,21-43-15,0 64 16,-21-42-16,21-22 0,-21 1 16,0-1-16,0 1 0,0-1 0,0-20 15,-42 63-15,-22 21 16,22-85-16,21-21 16,-21 21-16,-1-42 0,22 22 0,-21-22 15,21 0-15,-22 0 0,1 0 16,21-22-16,-64 1 0,64-21 15,-21 21-15,-1-22 0,22 22 0,0-21 16,0 0-16,0-1 0,-1-63 16,1-84-1,21 148-15,0-22 0,43-63 16,-22 64-16,0 20 0,85-84 16,21 0-1,-85 85-15,0 21 0,1-22 16,20 1-16,-20 21 0,-1-21 0,43-43 15</inkml:trace>
  <inkml:trace contextRef="#ctx0" brushRef="#br0" timeOffset="31902.33">10520 9462 0,'-21'0'16,"-1"0"-16,22 21 15,-21 0-15,21 0 0,-21 0 0,0 0 16,21 43-1,-21-22-15,21-21 16,0 1-16,0 20 16,0-21-16,21-21 15,0 0-15,0 0 0,0 0 16,1 0-16,20 0 0,-21 0 0,0-21 16,0 21-16,22-21 0,-22 0 15,0 21-15,0-22 0,-21-41 16,21 42-16,-21 0 0,0-22 15,0 22-15,-21 0 0,-21-21 16,21 20-16,-22 22 16,22 0-16,0 0 0,0 0 15,-21 0-15,20 0 0,22 22 16,0-1-16,-21 0 0,21 21 16,0-21-16,0 1 15,0-1-15,21-21 0,1 0 16,-1 0-16,0 0 15,0 0-15,21 0 0,-20 0 0,20-21 16,0-1-16,1 22 0,-22-21 0</inkml:trace>
  <inkml:trace contextRef="#ctx0" brushRef="#br0" timeOffset="32137.19">11134 9313 0,'0'0'16,"21"-42"-16,0 21 0,0 0 0,0 0 0,0-1 15,-21 44 16,0-1-31,-21 0 0,0 0 16,-21 43-16,21-43 16,-1 0-16,1 21 0,0 1 0,21-22 15,0 21-15,-21-21 0,21 22 0,0-22 16,0 0-16,0 0 0,0 0 0,0 0 16,0 1-16,0-1 15,21-21-15,0 0 16,0 0-16,1 0 0,-1 0 15,0 0-15</inkml:trace>
  <inkml:trace contextRef="#ctx0" brushRef="#br0" timeOffset="32319.09">10858 9483 0,'0'0'16,"22"0"15,-1 0-31,0 0 0,0 0 16,43-21-16,-1-1 15,-42 1-15,22 21 0,-22-21 16,0 21-16,0-21 0</inkml:trace>
  <inkml:trace contextRef="#ctx0" brushRef="#br0" timeOffset="34242.58">12382 9525 0,'0'-21'0,"0"42"0,-21-42 0,21 0 15,0 0-15,0-1 16,0 1-16,0 0 0,21 0 15,1-21-15,-1 20 16,0 1-16,21 0 0,1 0 16,-22 21-16,0 0 15,0 0-15,0 0 0,0 21 16,-21 0-16,0 22 16,0-1-16,-21 0 15,21-21-15,-21 1 0,0 20 16,21-21-16,-21 0 0,21 0 0,0 1 0,0-1 15,21-21 17,0 0-32,0 0 0,22 0 0,-22-21 15,0-1-15,42-20 0,22 0 16,-43 21-16,-20-1 16,20 1-16,0-21 0,-21 21 0,1 0 15,-1-1-15,21-20 16,-42 21-16,21 0 0,-21 42 31,-21 0-31,0 0 16,0 0-16,21 1 0,-21 20 15,-1-21-15,1 21 0,21 1 0,-21-1 16,0 0-16,21 1 0,-21 63 16,0-43-16,21 43 15,0-64-15,0 22 0,0-22 0,0 22 16,0-22-16,0 21 0,0 1 15,0-1-15,0 1 0,0 42 16,0-43-16,0-20 0,0-1 0,0 43 16,0-43-16,-22-21 0,1 0 15,0 0-15,0 1 0,0-1 0,0-21 16,-1 21-16,-20-21 16,-21 0-16,41 0 0,-20 0 15,0 0-15,-1-21 0,1 0 0,-21-1 16,20 1-16,-41-42 15,41 20-15,1 1 0,0-64 0,20 64 16,22-22-16,0 22 0,0-21 16,0 20-16,0-20 0,22 20 0,20-62 15,21-1 1,-20 63-16,20 1 0,-20 0 0,20-1 16,1-20-16,-1 21 0,22-1 0,148-63 15,-85 43 1,-85 21-16,1 20 0,42-41 15,-64 42-15,-21 21 16,21-43-16,-42 22 16,-21 21-1,0 0-15,0 0 16,0 0-16,21 21 0,-21 1 16,-1-22-16,1 21 0,0 0 0,21 0 15,-21 0-15,21 0 0,-21 1 0,21-1 16,0 0-16,0 0 15,0 0-15,0 0 0,0 1 0,21-1 16,0-21-16,0 0 0,0 0 16,1 0-16,41 0 15,-42 0-15,43-21 16,-43-1-16,0 22 0,21-21 0,-20 0 16,-1 0-16,0 0 0,-21 0 0,0-22 15,0 22-15,0-42 16,0 41-16,0 1 0,0 0 15,-21 0-15,21 0 0,-21 0 0,-43 21 16,43 0-16,-21 21 16,20 0-16,1 0 15,0 0-15,0 0 0,0 22 0,21-22 16,0 0-16,-21 43 16,21-22-16,0-21 0,0 0 15,21 0-15,0-21 16,0 0-16,0 0 0,22 0 15,-1 0-15,0 0 16,1-21-16,-22 0 0,21 0 0,-21 0 16,0 0-16,1-1 15,-1 1-15,0 0 0,0 0 0,0 0 16,-21 0-16,0-1 0,21 1 0,1 0 16,-22 42 15,0 0-31,0 1 15,0 20-15,0-21 16,0 0-16,0 0 0,0 1 16,0-1-16,0 0 0,0 0 0,0 0 15,0 0-15,21-21 0,0 0 16,0 0-16,0 0 16,0 0-16,1 0 15,-1 0-15,0-21 0,0 0 0,0 0 16,0 0-16,1 0 0,-1-1 0,-21 1 15,21 0-15,0 0 0,-21 0 16,21 0-16,-21-1 16,0 1-16,0 42 31,0 1-31,0-1 16,0 0-16,0 0 0,0 0 0,0 0 15,0 1-15,0-1 0,0 0 16,0 0-16,21-21 15,1 0 1,-1 0-16,21 0 16,22-42-16,-43 42 15,0-21-15,0-1 0,0 1 0,0 0 16,1 0-16,-1 0 0,-21 0 0,0-1 16,0 1-16,0 0 0,21 0 15,-21-21-15,-21 42 31,21 21-15,0 0-16,0 0 0,0 0 16,0 0-16,0 1 15,0-1-15,0 0 0,0 0 0,0 0 16,0 0-16,0 1 16</inkml:trace>
  <inkml:trace contextRef="#ctx0" brushRef="#br0" timeOffset="34685.85">15875 9208 0,'0'0'0,"-21"0"0,21-22 0,-43 1 16,22 0 0,0 21-16,21 21 15,-21 0 1,0 22-16,21-1 16,-21 43-16,-1-22 15,22 1-15,-42 63 0,21-43 16,0-20-16,-22 169 15,22-85-15,21-63 16,-21-1-16,0 1 0,21-22 0,-21 22 16,21 0-16,-21-22 0,21 64 15,-22-63-15,-20 42 0</inkml:trace>
  <inkml:trace contextRef="#ctx0" brushRef="#br0" timeOffset="34730.82">15303 11197 0,'0'0'0</inkml:trace>
  <inkml:trace contextRef="#ctx0" brushRef="#br0" timeOffset="35085.62">15579 9631 0,'0'0'0,"0"-42"0,0-1 15,21-84 1,-21 85-16,21-22 0,0 43 0,0 0 15,0-21-15,1 21 0,-1-1 16,21 1-16,64 0 16,-64 21-16,43 0 15,-43 0-15,22 21 16,-43 0-16,0 1 0,0 20 0,-21-21 16,0 0-16,0 0 0,-21 1 0,-42 20 15,41-21-15,-20 0 16,21 0-16,-21 1 0,-1-1 0,22-21 15,0 21-15,-21-21 0,20 0 0,1 21 16,21-42 15,21 21-31,1-21 16,-1 21-16,0-21 0,21-1 16,-21 22-16</inkml:trace>
  <inkml:trace contextRef="#ctx0" brushRef="#br0" timeOffset="35543.14">16722 9186 0,'0'-21'0,"0"42"0,0-63 0,0 21 16,0 0-16,-22 21 16,1 0-16,0-21 0,0 21 0,0 0 15,-22 0-15,22 0 0,0 21 16,0-21-16,0 21 15,-22 21-15,22 1 0,-21-1 16,21 0-16,0-21 0,21 1 16,0-1-16,-22 0 0,22 0 15,0 0-15,0 22 0,22-22 16,-1-21-16,0 0 16,0 0-16,0 0 0,0 0 0,22-21 15,-22 21-15,21-43 16,22 22-16,-64 0 15,21 0-15,0 0 0,0-1 0,-21 1 0,0 0 16,0 0-16,0 0 16,21 21-16,-21-21 0,0 42 31,0 0-31,0 0 0,-21 0 16,21 0-16,0 22 15,-21-22-15,21 0 0,0 21 16,-21-20-16,21-1 0,0 0 0,0 0 15,21-21 1,0 0-16,0 0 0,1 0 16,-1 0-16,0-21 0,0 21 0</inkml:trace>
  <inkml:trace contextRef="#ctx0" brushRef="#br0" timeOffset="35910.82">17230 9165 0,'21'0'0,"-42"0"0,42-21 15,0 21-15,-42 0 16,0 0-16,-1 0 16,-20 0-16,21 0 0,0 21 15,-22-21-15,22 21 0,0 1 0,-21-1 16,21 0 0,21 0-16,21-21 15,0 0-15,0 0 16,0 0-16,22 21 0,-22-21 0,0 0 15,21 21-15,-21-21 0,1 0 16,-1 22-16,0-22 0,0 21 16,-21 0-16,0 0 15,0 0-15,-21-21 16,0 21-16,0-21 0,-22 22 16,22-22-16,0 0 0,-21 0 0,20 0 15,-41 21-15,42-21 0,0 0 16,-1 0-16,1 0 0,0 0 15,21-21 1,0-1-16,21 22 0,0-21 0,1 0 16,-1 21-16</inkml:trace>
  <inkml:trace contextRef="#ctx0" brushRef="#br0" timeOffset="36300.6">17843 9123 0,'0'0'16,"0"-21"-16,0 0 16,-21 21-16,0 0 0,0 0 0,0 0 15,0 0-15,-22 0 0,22 0 16,0 0-16,-43 0 16,43 21-16,21 0 15,0 0-15,21 0 16,1-21-16,-1 21 15,0-21-15,42 22 0,-41-1 16,-1 0-16,0-21 0,-21 21 16,0 0-16,21-21 0,-21 21 0,0 1 15,0-1-15,0 0 0,-21 0 16,0-21-16,0 0 0,-1 0 16,1 21-16,0-21 0,-21 0 15,21 0-15,-1 0 0,-20 0 0,0 0 16,-1 0-16,22 0 15,0-21-15,21 0 16,0 0 0,21 21-16,0-21 0,22 21 15,-22-22-15</inkml:trace>
  <inkml:trace contextRef="#ctx0" brushRef="#br0" timeOffset="37283.58">18182 9059 0,'0'0'15,"0"22"188,0-1-203,0 0 16,0 0-16,-21 0 0,21 0 0,-21 1 16,0 20-16,21 0 0,0-21 15,-22 1-15,22-1 16,0 0-16,0 0 15,22-21 32,-22-21-47,21 21 0,0-21 0,-21 0 16,21 21-16,0-22 0,0 1 16,1 0-16,-1 0 0,0 21 15,-21-21-15,21 21 16,0 0-16,-21 21 15,0 0-15,0 0 16,0 0-16,-21 1 16,21-1-16,0 0 15,0 0-15,21-21 16,0 0-16,1 0 16,41 0-1,22-21-15,-64 0 16,0 21-16,21-43 0,-20 22 15,-1 0-15,-21 0 0,0 0 16,0 0-16,0-22 0,0 1 16,0 21-16,0-22 15,0 22-15,-21 0 0,-1 21 0,1 0 16,0 0-16,0 0 0,0 0 0,0 0 16,-1 21-16,1 0 15,21 1-15,-21-22 0,21 21 0,0 0 16,0 0-16,0 0 15,21-21-15,0 0 0,22 0 16,-22 0-16,0 0 0,0 0 16</inkml:trace>
  <inkml:trace contextRef="#ctx0" brushRef="#br0" timeOffset="37642.37">18965 9081 0,'0'0'0,"0"-22"0,21 22 0,-21-21 16,-21 21 15,0 21-31,0 1 0,0-1 16,0 0-16,-22 42 15,43-41-15,-21-1 0,21 0 0,0 0 16,0 0-16,0 0 16,21 1-16,0-22 15,1 0-15,-1 0 0,0 0 16,0 0-16,0 0 0,0 0 15,-21-22-15,22 22 0,-1-21 0,-21 0 16,0 0-16,21 0 0,-21 0 16,0-1-16,0 1 0,0 0 0,0-21 15,0 21-15,0-1 16,0 1-16,-21 21 0,0 0 16,-1 0-16,1 0 0,0 21 15,21 1-15,-21-1 16,21 0-16,0 0 15,0 0-15,0 0 16</inkml:trace>
  <inkml:trace contextRef="#ctx0" brushRef="#br0" timeOffset="38042.99">19283 9165 0,'0'0'0,"21"-63"31,0 42-31,0 21 16,0-22-16,1 22 0,-1 0 16,0 0-16,0 0 0,0 0 15,0 0-15,1 0 0,-22 22 16,21 20-16,-21-21 0,0 0 16,0 0-16,0 1 15,0 20-15,0-21 0,0 0 16,0 0-16,0 1 0,0-1 0,0 0 15,-21-21-15,-1 0 16,1 0 0,0 0-1,21-21-15,0 0 16,0-1-16,0 1 16,21 0-16,0 0 0,-21 0 15,22-22-15,-1 22 0,0 0 0,0 0 16,0 0-16,0 0 0,1-1 0,20 1 15,-21 21-15,0-21 16,0 21-16,1 0 0,-1 0 0,42 0 16,-42 0-16,22 0 0</inkml:trace>
  <inkml:trace contextRef="#ctx0" brushRef="#br0" timeOffset="38620.14">20637 9059 0,'0'-21'0,"0"42"0,0-63 0,0 21 15,-21 0-15,-21 0 16,21-1-16,0 22 0,-1 0 16,-20 0-16,21 0 0,-21 0 15,20 0-15,-20 0 0,21 22 0,-21-1 0,20 0 16,-20 21-16,21-21 0,0 1 0,0-1 15,-1 21-15,1-21 16,21 43-16,0-1 16,0-42-16,21 1 15,1-22-15,-1 0 16,0 0-16,0 0 0,0 0 16,0 0-16,1 0 0,-1 0 0,0-22 15,0 22-15,0-21 0,0 0 0,1 0 16,-1 0-16,0-22 0,0 22 15,0-21-15,43-43 0,-43 43 16,0 0-16,0-1 0,0-20 0,-21 20 16,22 1-16,-1 0 0,0-43 15,-21 22 1,0 41-16,0 1 0,0 0 16,-21 21-1,21 21-15,-21 0 0,-1 1 16,22-1-16,-21 21 0,21 0 0,-21 1 15,21-1-15,0 22 0,0-22 16,0 43-16,0-43 0,0 43 16,42-43-16,-20-21 15,20 43-15,0-43 0,22 0 16,-22 0-16,0-21 0,1 0 16,-1 0-16,0 0 0,1 0 15,-1 0-15,64-42 16,-43-1-16</inkml:trace>
  <inkml:trace contextRef="#ctx0" brushRef="#br0" timeOffset="40292.78">9461 12446 0,'0'21'31,"-21"-21"-15,21-21-1,0 0-15,0 0 16,0 0-16,21-1 0,22-41 15,-43 42-15,21-43 16,-21 22-16,0 0 0,0-1 0,0 1 16,0 21-16,-21-22 0,0 22 0,-43-21 15,1 42 1,41 0-16,-20 0 0,-21 42 16,20 1-16,1-22 0,21 21 0,-22 0 15,22 1-15,0-1 0,0 0 0,0 64 16,0-42-1,21-22-15,0-21 0,0 22 16,21-22-16,0 0 0,0-21 16,0 0-16,0 0 0,22 0 15,41 0-15,1-64 16,-64 43-16,0-21 16,1 21-16,-1 0 0,0-22 15,-21 22-15,0-85 16,0 64-16,0 21 15,21 21 1,-21 21-16,0 0 16,0 0-16,21 0 0,0 64 15,-21-64 1,0 0-16,22 1 0,20-1 16,-21 0-16,0-21 0,0 0 0,1 0 15,-1 0-15,21 0 0,-21 0 16,64-21-16,0-43 15,-43 43-15,-21 0 0,0 0 16,0 0-16,1-1 0,-22-20 16,0 0-16,0 21 0,0-1 15,-22 22 17,22 22-32,-21-1 0,21 0 15,-21 64-15,21-64 16,-21 21-16,21-21 0,0 0 0,0 1 15,0-1-15,0 0 16,0 0-16,21-21 16,0 0-16,0 0 15,1-21-15,-1 0 0,0-22 16,42 1 0,-41 0-16,-1 21 0,0-22 15,0 22-15,-21 0 16,21 21-16,0 0 15,-21 21-15,0 21 16,22-20-16,-22-1 0,21 0 16,-21 0-16,21 0 0,-21 0 15,42 43-15,22-22 16,-43-42-16,0 0 16,21 0-16,-20 0 0,20 0 15,-21 0-15,64 0 0,-43 0 16,22-42-16,-22 42 0,0-21 15,1 0-15,-22-1 0,0 22 16,0-21-16,0 0 0,-21-42 16,0 41-16,0 1 0,0-21 15,0 21-15,0-22 0,-42 1 16,21 21-16,0 0 0,21 0 16,-22 21-16,-41 0 15,42 0-15,0 21 0,-1 0 0,22 0 16,-21 0-16,0 22 0,0-22 15,0 42-15,0-42 0,21 1 16,0-1-16,0 0 0,0 0 0,0 0 16,21 0-1,0-21-15,0 0 0,0 0 0,0 0 16,43-21-16,-43 0 0,21 0 16,-20 0-16,20-22 15,-21 22-15,0 0 0,-21-21 16,21-1-16,1 1 0,-1 0 15,0-1-15,0-41 0,0 20 0,-21 22 16,0 0-16,21-1 0,-21 1 16,22 0-16,-22 20 0,0-20 15,21 21-15,-21 42 16,0 21-16,0-20 16,0 20-16,0 0 0,0 1 0,0 62 15,-21 44 1,21-86-16,0-21 0,0 1 15,0-1-15,0-21 0,21 22 16,21-1-16,0-42 0,43 0 16,-43 0-16,1 0 0</inkml:trace>
  <inkml:trace contextRef="#ctx0" brushRef="#br0" timeOffset="41155.62">12848 11726 0,'0'0'0,"0"-21"15,-21-42 1,0 42-16,21-1 0,0 1 16,-43-21-16,22 42 15,0 0-15,0 0 0,0 0 16,0 0-16,-1 21 0,-20 0 15,21 0-15,0 22 0,-22 41 16,22-20-16,0 42 0,21-43 16,-21 1-16,21-22 0,0 22 15,0-22-15,0 0 0,0 1 0,0-22 16,21 0-16,0 0 0,0 0 0,1 0 16,-1-21-16,21 0 0,0 0 15,-20 0-15,20 0 0,0-21 16,1 0-16,-1 21 0,0-42 0,1 21 0,41-43 15,-20 22-15,-22-1 16,0 1-16,1-21 0,-1 20 16,0-20-16,1 20 0,-22-20 0,21 21 15,-21-22-15,1 1 0,-1 20 0,-21 1 16,0-43-16,21 64 16,-21-21-16,0 63 15,-21 0-15,21 21 16,-21-20-16,-1 62 15,1 1-15,0-43 0,21 1 16,0 20-16,0-21 0,-21 1 0,21-1 16,0 0-16,-21 22 15,21-43-15,0 21 16,0-20-16,0-1 0,21-21 16,0 0-16,0 0 0,0 0 15,1 0-15,-1 0 0,0-21 16,0-1-16,0 1 0,0 0 0,-21 0 15,22 0-15,-1 0 0,0-1 0,0-20 16,0 42 0,-21 21-1,0 0-15,0 1 0,0-1 0,0 0 16,0 0-16,0 0 0,0 22 0,0-22 16,0 0-16,0 0 0,0 0 15,0 0-15,0-42 31,21 0-15,-21 0-16,0 0 16</inkml:trace>
  <inkml:trace contextRef="#ctx0" brushRef="#br0" timeOffset="41310.53">13737 11726 0,'0'0'16,"-21"22"15,21-1-15,0 0-1,21-21 1</inkml:trace>
  <inkml:trace contextRef="#ctx0" brushRef="#br0" timeOffset="41543.4">13928 11769 0,'-22'0'32,"1"0"-32,21 21 0,-21 0 15,0 0-15,21 22 16,-21-22-16,0 21 0,21-21 0,-22 85 16,22-64-1,0 1-15,0-22 0,0 0 16,22-21-16,-22 21 0,42-21 15,-21 0-15,0 0 0,22 0 0,-22-21 16,21 0-16,-21 0 0,22 0 0,-1-1 16,-21 1-16</inkml:trace>
  <inkml:trace contextRef="#ctx0" brushRef="#br0" timeOffset="42042.76">14245 11938 0,'42'-85'16,"-42"43"-16,-63 190 0,84-169 0,21-148 16,-42 126-16,0 1 0,0 0 15,22-1-15,-22 1 0,0 0 0,0 21 16,0-22-16,21 22 0,-21 42 31,0 0-31,0 1 0,-43 83 16,1 1-1,42-63-15,-21-1 16,0 0-16,21 1 0,0-22 0,-21 21 16,21-21-16,-22 22 0,22-22 0,0 21 15,-21-42 1,21-21-1,0 0 1,21 0-16,1-22 0,20-20 16,-21 42-16,21-43 15,-20 43-15,-1 21 0,0-21 16,21 0-16,-21 21 16,1 0-16,-22 21 15,0 0 1,-22 0-16,1-21 15,-21 42-15,0-42 16,20 22-16,1-22 0,-21 21 0,21-21 16,0 21-16,-1-21 0,22 21 15,-21 0-15,21 0 16,0 1-16,0-1 0,0 0 16,0 0-16,0 0 0,21 0 15,-21 1-15,22-22 0,-1 21 0,0-21 16,0 21-16,21-21 15,-20 0-15,20 0 0,-21 0 16,21 0-16,1 0 0,-1-21 0,22 21 16,-22-21-16,21-1 0,-20 22 0</inkml:trace>
  <inkml:trace contextRef="#ctx0" brushRef="#br0" timeOffset="42734.5">15473 11726 0,'21'-21'0,"-42"42"0,63-63 0,-42 21 15,0 0-15,-21 21 16,-21 21 0,20 0-16,1-21 0,0 21 0,0 22 15,0-22-15,0 0 0,-1 0 16,1 21-16,21-20 0,0-1 0,0 21 16,0-21-16,0 0 15,0 1-15,0-1 0,21-21 16,1 0-16,-1 0 15,-21-21 1,0-1 0,0 1-16,0 0 0,0 0 0,0 0 15,0 0-15,0-43 0,0-42 16,0 85-16,0 0 16,0-21-16,0 20 0,42 1 15,-21 0-15,0 0 0,1 21 16,20-21-16,21 21 0,-41 0 15,20 0-15,-21 0 0,0 0 0,22 0 16,-22 21-16,0 0 0,0 0 16,0 22-16,22-1 0,-43 0 15,21-21-15,-21 1 0,0 20 0,0-21 16,0 0-16,0 0 0,0 1 16,-21-1-16,-1 0 0,22 0 0,-42 0 15,21-21-15,0 0 16,0 0-1,21-21-15,0 0 0,0 0 16,0 0-16,0-1 0,21-41 16,0 42-16,0-22 15,21 22-15,-20-21 0,20 0 0,64-43 16,-64 64 0,43 0-16,-43 21 0,0 0 15,1 0-15,-1 0 0,-21 21 16,0 0-16,43 42 15,-43 1-15,-21-43 0,0 0 16,0 0-16,0 1 0,0-1 16,0 0-16,0 0 0,-42 21 15,21-20 1,-1-22-16,44 0 31,-1-22-31,0 22 0,21-21 16</inkml:trace>
  <inkml:trace contextRef="#ctx0" brushRef="#br0" timeOffset="42967.37">17187 11430 0,'21'0'16,"-21"21"15,0 0-31,0 1 0,-21-1 0,21 0 15,0 21-15,-21-21 0,21 1 16,-21-1-16,0 0 0,21 21 16,0-21-16,0 1 0,0-1 15,0 0-15,0 0 16,21-21 0,0-21-1</inkml:trace>
  <inkml:trace contextRef="#ctx0" brushRef="#br0" timeOffset="43334.16">17272 11049 0,'0'0'0,"-21"0"16,0 0-16,-1 0 0,-20 0 15,21 21-15,-21 22 0,20-22 16,1 0-16,21 42 0,0-41 15,0-1-15,0 0 0,0 0 16,0 0-16,64 0 16,-43-21-16,21 0 0,-21 0 15,1 0-15,-1 0 0,0 0 16,0-21-16,0 0 0,22-42 16,-43 20-16,0 22 15,0-21-15,0 21 0,0-1 0,0-20 16,0 21-16,-22 21 0,1-21 15,-21 21-15,-22 0 16,43 0-16,0 0 0,0 0 16,0 21-16,0-21 0,21 21 15,0 0-15,0 0 0,0 22 16,0-22-16,21-21 0,0 21 16,0-21-16</inkml:trace>
  <inkml:trace contextRef="#ctx0" brushRef="#br0" timeOffset="43650.98">17822 11070 0,'0'0'0,"0"-21"0,0 0 15,0 0-15,21 21 0,-21-43 16,0 22 0,0 42-1,-21 1-15,21 20 16,0-21-16,-21 21 0,0 1 15,0-1-15,21 0 0,-21 1 0,-1-1 16,1 0-16,21 22 0,-21-22 0,0-21 16,21 22-16,-21-1 0,21 22 15,0-43-15,0 0 16,0 0-16,0 0 0,0 0 0,0 1 16,42-22-16,-21 0 15,0 0-15,1 0 16,-1 0-16,21 0 0,-21-22 15,0 1-15,1 0 0,20-21 16,0-1-16</inkml:trace>
  <inkml:trace contextRef="#ctx0" brushRef="#br0" timeOffset="43834.88">17716 11367 0,'0'0'0,"-21"0"0,-21 0 0,21 0 16,42 0 15,0 0-15,0 0-16,0 0 0,22 0 0,-22 0 15,0 0-15,21 0 0,-20 0 0,-1 0 16,21 0-16,-21 0 0,0 0 16,1 0-16,20 0 0</inkml:trace>
  <inkml:trace contextRef="#ctx0" brushRef="#br0" timeOffset="44046.75">18902 11726 0,'0'0'0,"0"22"16,0-1-1</inkml:trace>
  <inkml:trace contextRef="#ctx0" brushRef="#br0" timeOffset="131257.94">14330 3916 0,'0'0'15,"21"0"-15,0 0 0,0 0 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52:38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656 0,'-21'-21'0,"42"42"0,-64-42 15,22 0-15,0 21 0,0-21 0,0 0 16,21-1-16,-21 1 16,21 0-16,0 0 15,0 0-15,0 0 16,21-1-16,-21 1 0,21 0 0,0 0 16,0 21-16,22-21 0,20-22 15,-21 43-15,22-21 16,-22 21-16,1 0 0,-1 0 0,21 0 15,-20 0-15,-1 0 0,-21 21 16,22-21-16,-1 22 0,-21 20 16,0-21-16,0 21 0,1-20 15,-22 20-15,0-21 0,0 21 16,0 1-16,-64 41 0,43-62 16,-21 20-16,-1 0 0,1 1 15,0-22-15,-43 42 0,64-42 16,-22 1-16,22-1 0,0 0 15,0-21-15,0 0 0,21 21 16,-21-21-16,21-21 78,0 0-62</inkml:trace>
  <inkml:trace contextRef="#ctx0" brushRef="#br0" timeOffset="1613.05">2265 1164 0,'0'0'16,"21"0"-16,0 0 0,-21-21 16,21 0-16,-21 0 15,0 0-15,0-1 16,0 1-16,0 0 0,0-21 0,0 21 16,0-1-16,-21 1 0,21-21 15,-21 21-15,0 0 0,0-1 0,-1 1 16,1 21-16,0-21 0,0 21 15,0 0-15,0 0 16,-1 0-16,-20 21 0,21-21 0,0 43 16,-22-22-16,22 0 0,0 21 15,21-21-15,-42 64 16,21 0-16,21-64 16,0 21-16,0 1 0,0-22 0,0 21 15,0-21-15,0 0 0,0 1 16,21-1-16,0-21 0,-21 21 0,21-21 15,0 0-15,0 0 0,1 0 16,-1 0-16,0 0 0,0 0 16,0 0-16,0-21 0,-21 0 15,22-1-15,-1 1 0,0 0 16,0 0-16,0-21 0,0 20 0,1-20 16,-22 0-16,21-1 0,0 1 15,-21 21-15,0-21 0,21 20 0,-21 1 16,0 0-16,0 0 0,0 0 15,0 42 32,0 0-47,0 21 0,0-20 0,-21 20 16,21-21-16,0 21 0,0-20 16,0 20-16,-21-21 0,21 21 15,0-20-15,0-1 0,0 0 0,0 0 16,0 0-16,0 0 0,0 1 0,21-22 15,-21 21-15,21-21 0,0 21 16,0-21-16,1 0 0,-1 0 16,21 0-16,-21 0 0,0 0 15,1-21-15,20 0 0,-21 21 0,43-43 16,-43 22-16,42-42 16,-42 41-16,1-20 0,-1 21 15,-21-21-15,0 20 0,0 1 16,0-21-16,0 21 0,0 0 0,0-1 15,0 1-15,-21 21 16,-1 0-16,1 0 0,0 0 16,0 0-16,0 0 15,42 0 1,0 0 0,0 0-16,0-21 15,1 21-15,-1-21 0,0 21 0,21 0 16,-21 0-16,1 0 0,-1 0 15,0 0-15,0 0 0,0 21 16,-21 0 0,0 0-16,0 22 0,0-22 15,0 0-15,0 21 0,0-20 0,0-1 16,0 0-16,0 0 0,0 21 16,0-20-16,0-1 0,0 0 15,0 0-15,21-21 0,1 21 16,-1-21-16,0 0 0,0 0 15,0 0-15,0 0 16,1 0-16,-1 0 0,0 0 0,0 0 16,21-21-16,-20 0 0,-1 0 15,0 21-15,0-43 0,0 22 0,0 0 16,-21-21-16,22 21 0,-1-22 16,0-20-16,21-85 15,-21 105-15,1-20 16,-22 20-16,0 1 0,0-21 0,0 20 0,21 22 15,-21-21-15,0 21 0,0-22 16,0 1 0,-21 42-16,-1 0 0,1 0 15,0 0-15,21 21 16,-21 0-16,0 0 0,21 43 16,-21-43-16,-1 21 0,22 1 15,0-1-15,0 0 0,-21 1 16,0 41-16,21-41 0,0-1 15,0 0-15,0 1 0,0-1 16,0 0-16,0-20 0,0 20 16,0-21-16,0 0 0,21 0 0,0 1 15,-21-1-15,22 0 16,-1 0-16,21-21 0,-21 21 16,0-21-16,1 0 0,-1 0 15,0 0-15,0 0 0,0-21 0,0 0 16,22 0-16,-22 0 0,0-1 0,0 1 15,0 0-15,43-42 16,-43 20-16,0 1 0,0 21 0,-21 0 16,22-22-16,-22 22 0,21 0 15,0 0-15,-21 42 32,0 0-32,0 21 15,0-20-15,-21-1 0,21 0 16,0 21-16,-21-21 0,21 1 0,0-1 15,0 0-15,0 0 0,0 0 16,0 0-16,21 1 0,0-22 16,-21 21-16,21-21 15,0 0-15,0 0 0,1 0 16,-1 0-16,0-21 16,-21-1-16,21 1 0,0-21 15,0 21-15,-21 0 0,22-22 16</inkml:trace>
  <inkml:trace contextRef="#ctx0" brushRef="#br0" timeOffset="1932.26">4212 445 0,'0'0'0,"-21"21"15,0-21-15,0 21 0,-1 0 16,22 0-16,-21-21 0,21 21 0,0 1 15,0-1-15,21-21 16,1 0 0,-1 0-16,0 0 15,0 0-15,-21-21 0,0-1 0,21 22 16,-21-21-16,0 0 0,0 0 16,0 0-16,0 0 15,0-1-15,-21 22 16,21-21-16,-21 21 0,0 0 15,0 0-15,-1 21 16,22 1-16,-21-1 16,21 0-1,-21-21-15</inkml:trace>
  <inkml:trace contextRef="#ctx0" brushRef="#br0" timeOffset="2216.21">3048 783 0,'21'0'31,"0"0"-31,0 0 16,22 0-16,-22 0 0,21 0 15,1-21-15,-1 21 0,0 0 0,1-21 16,20 21-16,-21-21 0,85 21 16,-105 0-16,-1 0 15,0 0-15,0 0 0,-42 0 32,0 0-32</inkml:trace>
  <inkml:trace contextRef="#ctx0" brushRef="#br0" timeOffset="3012.22">1291 487 0,'0'0'0,"-21"0"15,0 0 1,21 21-16,-21 0 0,21 0 16,0 1-16,0 20 0,0 0 0,0 22 15,0-22-15,0 22 16,0-1-16,0 22 0,0-22 15,21 1-15,-21-1 0,0 1 0,0-1 16,0-20-16,0 20 0,0-21 16,0 1-16,0-1 0,0 0 15,0-20-15,0 20 0,0 0 16,0-21-16,0 1 16,21-22-1,-21-22 1,0 1-16,0 0 0,21 0 15,-21 0-15</inkml:trace>
  <inkml:trace contextRef="#ctx0" brushRef="#br0" timeOffset="4400.81">4720 1016 0,'0'-21'15,"0"0"1,0 0-16,0-1 16,0 1-16,0 0 15,0 0-15,0 0 0,0 0 16,0-1-16,-21 1 0,0 0 15,21 0-15,-43-21 16,22 42-16,0-22 0,0 22 16,0 0-16,0 0 0,-1 0 0,1 0 15,0 0 1,0 22-16,0-1 0,0 0 0,-1 0 16,-20 0-16,21 22 0,0-22 15,21 21-15,-21 0 0,-1 1 0,22-1 16,0 0-16,-21-20 0,21 20 15,0-21-15,0 21 0,0-20 0,0-1 16,0 0-16,0 0 0,21 0 16,1-21-16,-1 21 0,0-21 15,0 0-15,0 0 16,0 0-16,1 0 0,-1-21 16,0 21-16,0-21 0,0 0 15,0 0-15,1 0 0,20-43 16,0 43-16,1-64 15,-22 43-15,0 0 0,0-22 16,-21 22-16,21 21 0,-21-43 16,21 64-16,-21-21 15,0 42 17,0 21-32,0-20 0,-21 20 15,21-21-15,-21 21 0,21 1 0,0-1 16,0 0-16,0-20 15,-21 20-15,21 21 0,0-41 16,0-1-16,21 0 0,0 0 16,0 0-16,1-21 0,-1 0 15,21 0-15,-21 0 0,0 0 16,1 0-16,20 0 0,-21 0 0,21-21 16,-20 0-16,41-21 0,-42 20 15,0-20-15,22-21 16,-22 20-16,0-20 15,0 20-15,0-20 0,1 21 0,-1-22 16,-21 22-16,0-1 0,21 1 0,-21 0 16,21-1-16,-21-20 15,0 21-15,0 20 0,0 1 0,0 0 16,-21 21 0,0 0-16,21 21 0,0 0 15,-21 1-15,21-1 0,-22 21 16,22 0-16,0 1 0,-21-1 0,21 22 15,0-22-15,0 0 0,0 22 16,0 20-16,0-41 0,0-1 16,0 0-16,0-20 0,0-1 15,21 0-15,22 21 16,-22-42-16,0 21 0,0-21 16,22 0-16,-22 0 0,0 0 15,0-21-15,21 21 0,1-21 16,-22 0-16,21 0 0,-21 0 0,43-43 15,-43 22-15,0-1 16,0 22-16,1-21 0</inkml:trace>
  <inkml:trace contextRef="#ctx0" brushRef="#br0" timeOffset="5500.68">7514 593 0,'0'-21'0,"21"-1"0,-21 1 16,0 0-16,21-21 0,-21-1 15,0 22-15,0 0 0,22-21 16,-22 21-16,0-1 0,0 1 16,0 0-16,0 0 0,21 21 15,-21 21 16,0 0-31,0 0 0,0 22 0,-21-1 16,-1 22-16,1 41 16,0-41-16,0-1 0,-21 64 15,20-42-15,1-21 0,0-1 16,-21 64-16,-1-42 16,43-43-16,-21 0 0,0-20 15,21 20-15,0-21 0,0 0 0,-21 0 16,0-21-1,0-21 1,21 0-16,-22 0 16,1 0-16,0 0 0,21-22 15,-21 22-15,21-21 0,-21-1 0,21 1 16,-21 0-16,21-1 0,0 1 16,0 0-16,0-1 0,0 22 15,0 0-15,0-42 0,21 41 16,0 22-16,0 0 15,0 0-15,-21 22 16,21-1-16,1 0 0,-22 0 0,0 21 16,21 1-16,0-22 0,-21 21 15,21 1-15,-21-1 0,21-21 16,0 21-16,-21-20 0,43 41 16,-22-42-16,-21 0 0,21 1 15,43-1-15,-43-21 16,0 0-16,0 0 0,21 0 0,-20 0 15,-1 0-15,21 0 0,-21 0 16,0-21-16,22 21 0,-22-22 0,0 1 16,43-21-16,-43 0 0,0 20 15,42-83 1,-41 20-16,-22 64 16,21 0-16,-21-1 0,0 1 15,0 0-15,0 42 31,-21 0-31,-1 1 0,1 20 0,21-21 16,-21 0-16,21 22 0,0-22 16,-21 21-16,21-21 0,-21 0 0,21 1 15,0-1-15,0 0 0,0 0 16,0 0-16,0 0 0,21-21 31,0 0-31,0 0 0,-21-21 16,21 21-16,1-21 0,-1 0 0</inkml:trace>
  <inkml:trace contextRef="#ctx0" brushRef="#br0" timeOffset="5892.46">8107 614 0,'0'0'16,"-21"0"-16,-1 21 0,1 0 0,0 0 16,21 1-16,0-1 15,21-21 1,0 0 0,1 0-16,-1 0 15,0 0-15,21 0 0,-21-21 0,1-1 16,-1 1-16,-21 0 15,0 0-15,0 0 0,0 0 16,0-1-16,-21 22 16,-1 0-16,1 0 0,0 0 15,0 0-15,0 0 16,0 0-16,-1 22 0,22-1 16,-21 0-16,21 0 15,-21-21-15,21 21 0,0 0 0,0 1 16,0-1-16,0 0 0,0 0 15,21 0-15,0-21 16</inkml:trace>
  <inkml:trace contextRef="#ctx0" brushRef="#br0" timeOffset="6460.59">8424 826 0,'0'21'16,"0"0"0,0 0-16,-21 0 0,21 0 15,0 1-15,0 20 0,0-21 0,0 21 16,-21-20-16,21 20 0,0-21 16,0 0-16,0 22 0,-21-22 15,21 0-15,0 21 0,0-21 16,0 1-16,0-1 0,0 0 15,0-42 32,-21 21-47,21-21 0,0-1 16,0 1-16,0 0 0,0 0 0,0-21 16,0 20-16,0-20 0,21 0 15,0-22-15,0 22 0,0 0 16,0-1-16,22 22 0,-22-21 15,21 21-15,-21-1 0,22 1 0,-22 0 16,64 21 0,-1 0-16,-63 21 0,1 0 15,-1 1-15,0-1 0,0 21 16,-21-21-16,0 22 0,0-22 16,0 21-16,0 0 0,0-20 15,0 20-15,0-21 0,0 0 0,0 0 16,-21 1-16,21-1 0,-21 0 15,21 0 1,0-42 15,0 0-31,0 0 16,0-1-16,21 1 0,0-21 16,0 21-16</inkml:trace>
  <inkml:trace contextRef="#ctx0" brushRef="#br0" timeOffset="7232.37">9398 466 0,'0'-21'32,"0"42"-32,0 0 15,0 0-15,0 21 16,0-20-16,-21 41 15,0-21-15,-1 1 0,22-1 0,0 0 16,-21 1-16,21-1 0,-21 0 16,21 1-16,-21-1 0,21 0 0,0 43 15,-21-43 1,21-20-16,0-1 0,0 0 16,0-42 30,0 0-46,0-1 16,0 1-16,0-21 0,0 21 0,0-22 16,21 22-16,-21-21 0,21 21 15,0-22-15,0 1 16,1 0-16,-1 21 0,0-1 0,0 1 16,-21 0-16,21 0 0,0 21 0,1-21 15,-1 21-15,0 0 16,0 0-16,0 0 0,0 0 15,-21 21 1,0 0-16,-21 0 16,21 0-16,-21 1 0,0-22 15,0 21-15,-22 0 0,22-21 16,0 21-16,0-21 0,0 0 16,0 0-16,-1 0 15,22 21 16,0 0-15,0 1 0,0-1-16,22 0 0,-22 0 0,21 0 15,-21 0-15,0 1 0,0-1 16,21 0-16,-21 0 0,21 0 0,-21 0 16,21 1-16,-21-1 15,21 0-15,22 0 0,-22-21 16,0 21-16,0-21 0,22 0 0,-22 0 15,0 0-15,21 0 0,-21 0 16,1-21-16,41 0 16,-42 21-16,0-21 0,1 0 0,-1-1 15,-21 1-15,21 0 16,-21 0-16,21 0 0,-21 0 16,0-1-16,0 1 15,0 0-15,0 0 0</inkml:trace>
  <inkml:trace contextRef="#ctx0" brushRef="#br0" timeOffset="7771.56">10837 508 0,'0'0'16,"-21"-21"-16,0 21 0,0 0 16,0 0-16,-1-21 0,1 21 15,21-21 1,43 21-16,-22 0 0,21 0 15,0-22-15,22 22 0,-1 0 16,1 0-16,-1 0 0,22-21 0,-21 21 16,-1 0-16,1 0 0,-1 0 0,22 0 15,-43 0-15,64-21 16,-64 21-16,1 0 0,-22 0 16,-42 0-1,-1 0 1,1 0-16,-21 0 0,21 0 15,-22 0-15,22 0 0,-21 0 0,0 0 16,20 0-16</inkml:trace>
  <inkml:trace contextRef="#ctx0" brushRef="#br0" timeOffset="8057.18">11303 445 0,'-21'0'0,"0"84"31,-1-63-31,22 1 0,-21-1 16,21 21-16,-21 0 0,0 43 16,21-43-16,-21 22 0,0-1 15,-1-20-15,22 20 0,-21-20 0,-21 41 16,42-41-16,0-1 16,0-21-16,-21 21 0,21-20 0,0-1 15,0 0-15,-21-21 0,21 21 0,21-21 31,0 0-15,0 0-16,0 0 0,0-21 16,1 0-16,20 0 0,-21-1 15,0 1-15,0-21 0</inkml:trace>
  <inkml:trace contextRef="#ctx0" brushRef="#br0" timeOffset="8467.94">11515 1016 0,'21'0'16,"0"0"0,0 0-16,0 0 15,0-21 1,1 21-16,-1-21 0,0 21 0,0-21 16,0-1-16,22 22 0,-43-21 15,21 0-15,0 0 0,-21 0 16,0 0-16,-21 21 15,0 0-15,-1-22 0,1 22 0,0 0 16,-21 0-16,21 0 0,-22 22 16,22-22-16,-21 21 0,21 0 0,-1 0 15,-20 21-15,21 1 0,0-22 16,0 21-16,21 22 16,0-22-16,0 22 0,0-43 15,0 0-15,0 0 0,21 0 16,0 0-16,0 1 0,0-1 0,22-21 15,-1 21-15,-21-21 16,21 0-16,-20 0 0,62 0 16,-63 0-16,22 0 0,63-42 15,-43-1 1,-42 22-16,22-21 0,-22 21 0,0-1 16,21-20-16,-21 21 0</inkml:trace>
  <inkml:trace contextRef="#ctx0" brushRef="#br0" timeOffset="8724.79">12234 868 0,'0'0'0,"21"-21"0,1 0 0,-22-1 16,21 22-16,0 0 16,0 0-16,0 0 0,0 0 15,1 0-15,-22 22 0,21 20 0,0-21 16,0 0-16,0 22 0,-21-1 16,21 21-16,1-20 0,-22-22 15,0 21-15,21-21 0,-21 1 16,21 20-16,-21-21 0,21 0 15,-21 0-15,0 1 16,21-1-16,-21-42 47,0-1-47,0 1 0,21 0 16,-21-21-16,0 21 0,0-1 15,22-20-15</inkml:trace>
  <inkml:trace contextRef="#ctx0" brushRef="#br0" timeOffset="8975.65">12763 783 0,'0'-21'0,"0"42"0,0-63 16,-21 42-1,0 0-15,0 0 0,0 0 16,0 21-16,-1 0 16,1 0-16,-21 43 0,0-43 15,20 21-15,-41 43 0,42-43 16,0 1-16,-22-1 0,22-21 15,0 22-15,0-22 0,-22 63 16,22-41 0,21-22-16,21-21 31,1 0-31,-1 0 0,0 0 16,0 0-16,0-21 0,0 0 0,1-22 15</inkml:trace>
  <inkml:trace contextRef="#ctx0" brushRef="#br0" timeOffset="9361.44">13335 233 0,'0'0'15,"0"-21"1,-21 42-1,21 0 1,-21 21-16,-1-20 0,1 20 0,21 0 0,-42 43 16,0 21-1,20-64-15,22 22 0,0-22 16,-21 21-16,0-20 0,21 20 0,0 22 16,0-22-16,0 1 15,0-22-15,0 1 0,0-22 16,0 0-16,0 0 0,0 0 15,0 0-15,0 1 0,0-1 16,21-21-16,0 0 16,1 0-16,-1 0 0,0 0 15,0-21-15,0-1 0,22 22 16,-22-21-16,21 0 0,-21 0 0,22 0 16,-22 0-16,0-1 0,21 1 0,-21-21 15,1 21-15,-1-22 0</inkml:trace>
  <inkml:trace contextRef="#ctx0" brushRef="#br0" timeOffset="9641.33">13123 656 0,'0'0'16,"-21"0"-16,0-21 0,0 21 0,0 0 15,42 0 1,0 0-16,21-21 15,-21 21-15,22 0 0,-1 0 16,0-21-16,22 0 0,-22 21 0,1 0 16,-1-22-16,0 22 0,-21 0 15,22 0-15,-22-21 0,0 21 0,0 0 16,0 0-16,1 0 16,-44 0 30,1 0-46,0 21 0,-21-21 0</inkml:trace>
  <inkml:trace contextRef="#ctx0" brushRef="#br0" timeOffset="10736.21">1460 2138 0,'0'0'0,"-169"0"32,127 0-32,-1 0 0,1 0 0,0 0 15,-1 0-15,22 21 0,0-21 16,0 0-16,0 0 0,0 0 15,21 21 32,42-21-47,-21 0 16,0 0-16,22 0 0,-1 0 16,21 0-16,1 0 0,-1 0 15,22 0-15,0 0 0,21 0 16,-22 0-16,22 0 0,0 0 0,0-21 15,21 21-15,0 0 0,0 0 0,0 0 16,0-21-16,0 21 0,0 0 16,0 0-16,0 0 0,0-21 15,0 21-15,0 0 0,0 0 0,0-21 16,-21 21-16,-1 0 0,1 0 16,0 0-16,63-22 0,-84 22 15,-21 0-15,41 0 16,-62 0-16,20 0 15,-42 0-15,1 0 0,-1 0 16,-21-21 47,0 0-48,0 0-15,0 0 16</inkml:trace>
  <inkml:trace contextRef="#ctx0" brushRef="#br0" timeOffset="11607.9">6710 2011 0,'0'0'0,"-21"0"0,-1 0 0,1 0 0,-42 0 16,42 0-16,-22 21 16,22-21-16,-21 21 0,21-21 0,-43 0 15,43 0-15,0 0 16,0 0-16,-1 21 15,22 1 32,22-22-31,-1 0-16,0 0 0,21 0 16,-21 0-16,22 0 0,20 0 15,1 0-15,63 0 0,-43 0 16,1 0-16,-21 0 0,20 0 0,1-22 15,-22 22-15,22 0 0,0 0 16,-1-21-16,1 21 0,0-21 0,-1 21 16,1 0-16,0 0 0,-22-21 15,22 21-15,-22 0 0,1 0 0,-22 0 16,22-21-16,-22 21 0,-21 0 16,22 0-16,-22 0 0,0 0 0,0 0 15,0 0-15,0 0 31</inkml:trace>
  <inkml:trace contextRef="#ctx0" brushRef="#br0" timeOffset="12448.42">9652 2074 0,'-21'0'0,"42"0"0,-63 0 0,20 0 0,1 0 16,0 0-16,0 22 15,0-22-15,-22 0 16,22 0 0,21 21-1,21-21 48,1 0-48,-1 0-15,0 0 0,0 0 16,0 0-16,0 0 0,22 0 16,-1 0-16,0 0 0,1 0 0,20 0 15,1 0-15,-1-21 0,1 21 16,20 0-16,-20 0 0,21-22 16,-1 22-16,1-21 0,0 21 0,-1 0 15,22-21-15,0 21 0,0 0 16,0 0-16,-1-21 0,1 21 0,-21 0 15,21 0-15,-22-21 0,1 21 0,0 0 16,-1 0-16,1-21 0,0 21 16,-22-22-16,64 22 0,-63 0 15,-1-21-15,-20 21 16,20 0-16,22 0 0,-64 0 16,21-21-16,1 21 15,-22 0-15,0 0 16,-42 0 46,0 0-46,-1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54:54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4255 0,'0'0'0,"21"0"0,-21-22 0,22 22 16,-1 0-16,-21-21 0,0 0 15,21 21-15,-21-21 16,21 21-16,-21-21 16,0 42 62,-21 0-78,0 0 15,0 0-15,-1 1 16,1-1-16,0 0 0,0 0 0,0 21 16,0-20-16,-1-1 0,1 21 15,-42 22-15,42-43 0,-22 21 16,22-21-16,-21 22 0,-1-1 16,1-21-16,0 21 15,-1 1-15,-20 20 0,42-20 16,-22-22-16,22 0 0,0 21 15,0-21-15,0-21 0,0 22 0,21 20 16,0-21 0,-22-21-16,22 21 0,0 0 31,22-42 125,-1 21-156,0 0 16,0-21-16,21 21 15,-20 0-15,-1 0 0,21 0 16,0 0-16,1 0 0,20 0 16,-20 0-16,20 21 0,1 0 15,-1-21-15,22 22 0,-22-1 16,1-21-16,-1 21 0,1 0 0,-22 0 16,64 0-16,21 43 15,-106-64-15,0 21 16,0-21-16,1 21 0,-22 0 15,0 1 17,0-44-1,0 1-15</inkml:trace>
  <inkml:trace contextRef="#ctx0" brushRef="#br0" timeOffset="1820.22">2963 4233 0,'0'0'0,"21"-21"15,-21 0-15,0 0 16,-21 21 15,0 21-31,0 21 0,21 1 16,0-1-16,0 0 0,-21 22 15,21-22-15,0 22 0,-21-1 0,21 1 16,-22-1-16,22 1 0,0-22 16,-21 22-16,0-1 0,21-21 15,-21 1-15,21-1 0,-21 0 0,21 1 16,-21-22-16,21 0 0,-22 21 16,22-20-16,0-44 31,0 1-16,22-21-15,-1 21 0,0-22 0,0 22 16,0-21-16,0-22 0,1 22 16,-1 0-16,42-64 0,-42 64 15,1 20-15,-22-20 16,21 21-16,0 0 0,0 0 0,0 21 16,0 21-1,-21 0-15,0 0 0,0 21 16,0-20-16,0 20 0,0 0 15,0 1-15,0-1 0,0 0 0,0 22 16,0-22-16,0-21 16,0 0-16,0 1 0,22-1 0,-1 0 15,0 0-15,0-21 0,21 0 0,-20 0 16,20 0-16,64-42 16,-64 21-16,0-1 15,43-41-15,-43 21 0,-20-1 16,20-20-16,-21-1 0,21 22 0,-20-22 15,-1-63-15,-21 64 16,0 21-16,0-22 0,0 1 16,0 20-16,0-20 0,-21 20 0,-1 1 15,1 21-15,0-21 16,0 20-16,-64 22 0,64 0 16,0 0-16,0 22 15,0-1-15,21 0 0,0 42 16,0-41-16,0 20 15,0 0-15,0-21 0,0 22 0,0-22 16,0 21-16,0-21 0,0 1 0,21 20 0</inkml:trace>
  <inkml:trace contextRef="#ctx0" brushRef="#br0" timeOffset="2192.4">3916 4953 0,'0'0'0,"21"0"16,0 0-16,0 0 0,0 0 16,1 0-16,-1-21 0,0 0 0,0 0 15,0-1-15,0 1 0,22 0 16,-22 0-16,0 0 0,0 0 16,-21-1-16,0 1 0,0-21 15,0 21-15,0 0 0,0-1 16,-21 22-16,0 0 0,0 0 15,0 0-15,-1 0 0,1 22 16,0-1-16,0 0 0,0 21 0,-22 22 16,43-22-16,-21 0 15,21 1-15,-21-1 0,21 0 16,0 1-16,0-22 0,0 21 0,0-21 16,0 1-16,21-1 0,0 0 0,1-21 15,-1 0-15,21 21 0,-21-21 0,22 0 16,-22 0-16,21 0 0,43-21 15,-43 0-15,22 0 16,-22-1-16,0-20 0,22 21 0</inkml:trace>
  <inkml:trace contextRef="#ctx0" brushRef="#br0" timeOffset="2472.25">5101 4149 0,'0'0'0,"0"-21"0,0-43 0,-21 64 15,0 0-15,0 0 16,-1 0-16,1 0 0,0 42 0,0-20 16,0 20-16,-22 64 15,22-43-15,0 1 0,21-1 16,-21 1-16,0-1 0,0 22 0,-1-22 16,1 1-16,0-1 0,0 1 15,21-22-15,0 22 0,0-22 0,0 0 16,0-20-16,0 20 0,0-21 15,0 0-15,0 0 0,21-21 16,21 0-16,-20 0 0,-1 0 16,0-21-16,21 0 0,-21 0 15,1 0-15,20 0 0</inkml:trace>
  <inkml:trace contextRef="#ctx0" brushRef="#br0" timeOffset="3663.85">5313 4678 0,'0'0'0,"0"-21"0,0 0 0,0-1 16,-21 22 0,-1 0-1,1 22-15,21-1 0,-21 0 0,0 0 16,0 64-16,-22-22 16,43-20-16,0-1 0,0 0 15,0 1-15,0-22 0,0 21 0,0 43 16,43-43-1,-22-42 1,0 0-16,0 0 0,22 0 0,-22 0 16,21 0-16,0-21 0,1 0 15,-22 0-15,21-1 0,1 1 0,-1 0 16,-21-21-16,64-22 0,-64 22 16,0 0-16,0-1 0,0 1 15,1 21-15,-1 0 0,0-43 16,-21 43-16,0 42 31,-21-21-31,21 21 0,-21 0 0,-1 22 16,1-22-16,21 21 0,-21-21 15,0 22-15,0-1 0,21 22 16,0-43-16,0 0 0,0 0 16,0 21-16,21-20 15,-21-1-15,21-21 0,0 0 0,0 0 16,1 0-16,20 0 0,-21 0 0,0 0 15,0 0-15,1-21 0,41-22 16,-42 22-16,-21 0 16,0-21-16,0 20 0,0-20 0,0 21 15,0 0-15,0-22 0,0 22 16,0-21-16,0 21 0,-21 0 16,0 21-16,0-22 0,0 1 0,-1 21 15,1-21-15,21 0 31,21 21-15,1 0-16,20 0 0,-21-21 16,0 21-16,22 0 0,-1 0 15,0 0-15,-21 0 0,1 0 16,-1 21-16,0 0 0,-21 0 0,21 0 16,0 22-16,0 20 15,-21-20-15,0-22 0,0 42 16,0-42-16,0 22 15,0-1-15,0-21 0,0 0 16,0 1 0,-21-22-1,21-22 1,0 1 0,0 0-16,0-21 0,0 21 0,21-22 15,-21 22-15,22-21 0,-1-1 16,0 1-16,0 21 0,21-21 0,-20-1 15,-1 22-15,42-21 16,-20 21-16,-1 21 0,-21 0 16,21 0-16,-20 0 0,-1 0 0,42 84 15,-63-63-15,0 43 16,0-22-16,0 1 16,0-22-16,0 21 0,0-21 0,0 22 15,0-1-15,-21-21 0,0 21 16,0-42-16,21 22 15,-21-22-15,21-22 32,0 1-32,0 0 0,0 0 15,21 0-15,0 0 0,0-22 0,0 22 16,22-21-16,-22-1 0,21 1 16,0 0-16,43-22 15,-43 43-15,1 0 0,-22 0 0,21 0 16,1 21-16,-22 0 0,0 0 0,0 0 15,0 21-15,0 21 16,-21-21-16,0 0 0,0 1 0,0 20 16,0-21-16,0 21 0,-21-20 0,-21 41 15,21-21 1,21-20-16,-21-1 0,21 0 0,0 0 16,-22-21-16,22 21 0,0-42 46</inkml:trace>
  <inkml:trace contextRef="#ctx0" brushRef="#br0" timeOffset="4023.69">7472 4826 0,'21'0'16,"0"0"-16,0-21 15,0 21-15,1 0 16,-1-21-16,0 0 0,21 21 16,-21-22-16,1 22 0,-1-21 0,0 0 15,0 21-15,-21-21 0,0 0 16,21 0-16,-21-1 0,0 1 16,-21 21-1,0 0-15,0 0 0,-22 0 16,22 21-16,-21 1 0,21 20 0,-22-21 15,22 21-15,0-20 0,0 20 0,0-21 16,0 21-16,21-20 0,0 20 16,0 0-16,0-21 0,0 1 15,21-22-15,0 21 0,0-21 0,0 0 16,0 0-16,1 0 16,20 0-16,0 0 0,1 0 0,-1-21 15,0-1-15,-21 1 0,22 0 0,-1 0 16</inkml:trace>
  <inkml:trace contextRef="#ctx0" brushRef="#br0" timeOffset="4556.39">9334 4043 0,'0'0'0,"0"-21"0,-21-22 0,-21 1 16,42 21-16,0-21 0,-21 20 16,21 1-16,0 42 31,0 1-31,0 20 15,0 0-15,0 22 0,0-1 0,0-20 16,0 20-16,0 1 0,0-1 0,0 1 16,0-22-16,-21 21 0,21-20 15,-22-1-15,22 0 0,0 1 16,-21-1-16,21 0 0,-21 1 0,21-22 0,0 0 16,0 0-16,0 22 15,0-22-15,21-21 31,0-21-31,1-1 0,-1 1 16</inkml:trace>
  <inkml:trace contextRef="#ctx0" brushRef="#br0" timeOffset="4908.22">9652 4382 0,'-21'21'31,"0"0"-31,-1 0 0,1 64 15,-21-22 1,42-20-16,0-22 16,0 0-16,0 0 0,0 0 15,21 0-15,0 1 0,0-1 16,1-21-16,41 0 0,-42 0 0,22 0 16,-1 0-16,-21 0 0,21 0 15,1-21-15,-22-1 0,42 1 16,-41 0-16,20-42 15,-42 41-15,21 1 0,-21-21 16,0 21-16,0 0 0,0-22 0,-42 1 16,-1 21-16,1 0 15,21-1-15,0 22 0,-22 0 16,22 0-16,0 0 0,0 0 0,0 0 16,0 0-16,-1 0 15,1 0-15,0 22 0,0-22 16,0 0-16</inkml:trace>
  <inkml:trace contextRef="#ctx0" brushRef="#br0" timeOffset="5116.1">9144 4276 0,'0'0'15,"-21"0"-15,21-21 16,21 21-1,0-22-15,0 22 0,22 0 0,-1-21 16,0 0-16,1 21 0,62-21 16,-62 0-16,20 21 0,1-21 15,-22-1-15,22 22 0,20-21 16,-41 21-16,-22 0 0,0-21 0</inkml:trace>
  <inkml:trace contextRef="#ctx0" brushRef="#br0" timeOffset="7445.79">11832 3979 0,'21'-21'0,"-42"42"0,42-84 0,-21 42 0,0 0 16,0-1-16,21 1 0,-21 0 15,0 0-15,0 0 0,0 0 0,0-1 16,0 1-16,-21 21 16,0 0-16,0 0 15,0 21-15,0 1 0,-1-1 16,1 21-16,0 0 16,0 1-16,0 20 0,0-20 0,-1 41 15,1-20-15,21-1 0,0 1 0,-21-1 16,21 1-16,0-22 0,0 22 15,0-22-15,21 0 0,22 22 16,-22-22-16,21-21 0,-21 0 16,22 1-16,-1-1 0,0-21 0,1 0 15,-1 0-15,0 0 0,1 0 0,-1-21 16,0-1-16,1 1 0,-1 0 0,0 0 16,1-21-16,-22 20 0,21-20 15,0-43-15,1 43 0,-1-64 16,-42 43-16,21-1 15,-21 1-15,21-1 0,-21 1 16,0-1-16,0-105 16,-42 84-16,0 43 15,21 0-15,-1 20 0,-20 1 0,0 0 16,-1 0-16,1 21 0,-64 0 16,22 42-16,41-21 15,1 22-15,21-1 0,-22 0 0,22 1 16,0 20-16,0 64 15,21-63-15,0 63 16,0-64-16,21 1 0,0-1 0,0-20 16,1-1-16,20 21 0,-21-41 0,21 20 15,1-21-15,-1 21 0,0-20 16,1-1-16,-1-21 0,0 21 0,22-21 16,-22 0-16,1 0 0,-1 0 0,0-21 15,22 21-15,-22-21 0,0-1 16,1 1-16,-1 0 0,-21-21 0,22 21 15,-22-22-15,21 22 0,-21-21 16,0-1-16,1-20 0,-1-1 16,-21 43-16,0 42 31,0 1-31,-21-1 16,21 0-16,-43 64 15,43-43-15,0-21 0,0 0 16,-21 22-16,21-22 0,0 0 15,0 0-15,0 0 0,0 0 0,0 1 16,0-1 0,21-21-1,-21-21-15,21-1 16,1 1-16,-1 0 16,0 0-16,-21-21 0,42-1 15,-21 1-15,1 21 0,-1 0 16,0-22-16,0 22 0,-21 0 15,21 21-15,-21 21 16,21 0-16,-21 0 16,0 1-16,0 20 0,0-21 15,0 21-15,0-20 0,0-1 0,0 0 16,0 0-16,0 0 0,22 0 0,-1 1 16,-21-1-16,21 0 0,21 0 15,1-21-15,-22 0 16,21 0-16,-21 0 0,22 0 15,-1-21-15,-21 21 16,0-21-16,0 0 0,22-1 0,-22 1 16,0-21-16,21 21 0,-20-22 0,20-62 15,-21 62-15,0-84 16,0 64-16,1-1 0,-1-42 16,-21 64-16,0-21 15,0 20-15,0 22 0,0 0 0,0 0 16,0-22-16,-21 43 15,21 22-15,-22-1 16,-20 21-16,42 0 0,-21 22 16,0-22-16,21 22 0,0-1 0,0 1 15,-21-1-15,21 1 16,-22-1-16,22-20 0,0-1 0,0 0 0,0 1 16,0-1-16,0 0 15,0-21-15,43 43 16,-43-43-16,21 0 0,0 0 0,0-21 15,0 0-15,22 0 0,20 0 16,-42 0-16,43-21 16,-43 0-16,21 0 0,-20 0 0,20 0 15,-21-1-15,21-20 0,-20 21 16,20-21-16,-21 20 0,21-41 16,-20 21-16,-1 20 0,-21 1 15,-21 42 1,-1 1-1,22-1-15,-21 0 0,0 0 16,21 21-16,0-20 0,0-1 16,0 0-16,0 0 0,0 0 0,0 0 15,0 1-15,0-1 0,0 0 0,21-21 16,-21 21-16,64-21 16,-43 0-16,0 0 0,43 0 15,-43 0-15,21 0 0,-21-21 16,0 0-16,1 21 15,-1-21-15,0-22 0,0 22 0,0 0 0,0-21 16,1 20-16,-22 1 0,42-42 16,-42 42-16,0-1 15,0 1-15,0 42 16,0 1 0,0 20-16,0-21 0,0 0 15,-21 0-15,21 1 0,-21 20 0,21-21 16,-22 0-16,22 0 0,0 1 0,0-1 15,0 0-15,-21-21 0,21 21 16,21-42 31,1 0-47,-22 0 0,21 21 16,0-22-16,0 1 0,-21-21 0,21 21 15,0 0-15,1-1 16,-1 1-16,0 0 0,0 21 15,-21-21-15,21 21 0,-21 21 16,0 0 0,0 0-16,0 1 0,0-1 15,0 0-15,0 0 0,0 0 0,0 0 16,0 1-16,21-22 0,1 21 16,-1 0-16,0 0 0,0-21 0,0 21 15,0-21-15,1 0 0,-1 21 16,42-21-16,-42 0 0,22 0 15,20 0-15,43-21 16,-85 0-16,22 21 16,-22-21-16,21 0 0,-21 0 15,0-1-15,1 1 0,20-42 16,-21-22-16,-21 64 16,0 0-16,0 0 15,-21 21-15,0 0 0,0 0 16,-1 21-16,1 0 0,0 21 15,0-21-15,21 1 16,0-1-16,-21 21 0,21-21 0,0 0 16,0 1-16,0-1 0,21 0 0,42 42 15,-20-41 1,-1-22-16,-21 0 0,43 0 16,-43 0-16,21 0 0,-21 0 15,1 0-15,-1-22 0,21 22 16,-21-21-16,22-21 0,-1-43 15,-21 64-15,-21-21 16,21-1-16,-21 1 0</inkml:trace>
  <inkml:trace contextRef="#ctx0" brushRef="#br0" timeOffset="7647.67">14711 3895 0,'-21'21'16,"42"-42"-16,-64 42 0,43 0 15,0 0 1,22-21 15,-1 0-31,0 0 0</inkml:trace>
  <inkml:trace contextRef="#ctx0" brushRef="#br0" timeOffset="8183.36">17632 4149 0,'0'-21'0,"0"-22"16,21 22-16,-21 0 0,0 0 15,0-22-15,0 22 0,0 0 0,0 0 16,0 0-16,0 0 0,-21-1 16,0 22-16,-1 0 0,1 0 15,0 0-15,0 0 0,0 0 0,0 22 16,-22 20-16,22-21 0,0 43 15,0-22-15,0 85 16,21-85-16,0 22 0,-22-22 0,22 22 16,0-22-16,0 0 0,0-21 0,22 22 15,-1-1-15,0-21 0,42 22 16,-20-22-16,-1 0 0,0-21 0,1 0 16,-1 21-16,0-21 0,1 0 15,-1 0-15,22 0 0,20-42 16,-41 42-16,-1-43 0,0 22 15,1-21-15,-1 0 0,0-1 16,1 1-16</inkml:trace>
  <inkml:trace contextRef="#ctx0" brushRef="#br0" timeOffset="8452.2">18775 3493 0,'0'0'0,"0"-43"0,0 22 15,0-21-15,-43 21 16,22 21-16,0 0 0,0 21 15,0 0-15,0 21 0,-1 22 16,1-22-16,0 22 0,0-22 0,0 21 16,0 1-16,21-1 0,-22 22 15,1-21-15,21-1 0,0 1 16,0-1-16,-21 1 0,21-22 0,0 85 16,0-106-16,0 43 15,0-43-15,0 0 16,21-21-16,-21 21 0,21-21 0,1 0 15,-1 0-15,21 0 0,-21 0 16,0-21-16,22 0 0,-22 0 16,21-1-16</inkml:trace>
  <inkml:trace contextRef="#ctx0" brushRef="#br0" timeOffset="9608.81">19346 4064 0,'0'0'0,"21"-106"31,-21 85-31,-21 0 0,-21-21 16,21 20-16,-43 22 16,22 0-16,21 0 0,-22 0 0,1 0 15,0 22-15,-1-1 0,22 21 16,-63 43-16,-1 21 16,64-43-16,0-21 0,-1 1 0,1-1 15,21 0-15,0 1 0,0-1 16,0-21-16,0 0 0,0 22 0,43-22 15,-22 0-15,0-21 16,0 0-16,0 0 16,0 0-16,22 0 0,-1-21 15,22-21-15,-43-1 16,0 22-16,0-21 0,21-43 16,1-63-16,-22 106 15,-21 20-15,0-20 0,21 21 16,-21 0-16,0 0 0,0 42 15,0 21 1,0-21-16,0 22 0,0-1 16,0-21-16,0 21 0,-21 1 0,21-1 15,0 0-15,0-20 16,0 20-16,0-21 0,0 0 0,21 43 16,0-43-16,0-21 0,1 21 15,-1 0-15,42-21 16,-42 0-16,1 0 0,20 0 15,-21 0-15,21-21 0,-20 0 16,20 21-16,-21-21 0,21 0 0,-20-22 16,41-20-16,-42 20 0,0 1 15,1 0-15,-1-1 0,0 1 16,0 21-16,-21 0 0,0 0 0,0-1 16,-21 22-1,0 22-15,-22-1 16,22 0-16,0 21 0,0-21 0,21 1 15,0 20-15,0-21 0,0 21 16,0-20-16,0-1 0,0 21 0,0-21 16,0 0-16,21 1 0,0-1 0,-21 0 15,21 0-15,1 0 0,-1-21 16,-21 21-16,0-42 47,0 0-47,0 0 0,-21 21 15,21-21-15,0 0 0,-22 21 16,1-22-16,0 22 16,0 0-16,0 0 15,21 22 1,0-1-16,0 0 16,21 0-16,0-21 15,0 0-15,0 21 0,1-21 16,-1 0-16,0 0 0,21 0 15,-21 0-15,64 0 0,-43-21 16,1 0-16,-22 21 16,21-21-16,1 0 0,-22-1 0,42-20 15,-20 21-15,-1-21 16,-21 20-16,21-20 0,-20 0 0,20-1 16,-21 1-16,0 0 0,0 21 0,1-22 15,-22 22-15,-22 21 16,1 0-16,-21 0 0,21 0 15,-22 21-15,1 0 0,21 1 16,-21-1-16,20 0 0,1 0 0,21 0 16,0 22-16,0-22 0,0 0 15,0 21-15,0-21 0,21 1 0,1 20 16,-1-21-16,21 21 16,-21-20-16,22-1 0,-22 0 15,0 0-15,-21 0 16,0 0-1,-21-21-15,0 0 0,-1 0 16,1 0-16,0 0 16,0 0-16,0 0 0,0 0 0,-22 22 15,22-22-15,-42 0 16,41 0-16</inkml:trace>
  <inkml:trace contextRef="#ctx0" brushRef="#br0" timeOffset="12832.03">1206 6414 0,'0'0'0,"-21"0"16,0-22 0,21 1-16,-21 21 15,0 0-15,21-21 16,-21 21-16,42 0 391,0 0-391,0 0 0,0 0 15,0 0-15,1 0 16,20 0-16,0 0 0,1 0 0,20-21 15,1 21-15,-22-21 0,21 21 16,1-21-16,-1-1 0,1 22 16,-22-21-16,1 21 0,-22-21 0,21 21 15,-42-21-15,-42 0 16,21 21 0,-22 0-16,1 0 0,0 0 15,-22 0-15,1 21 0,-107 21 16,128-21-16,-22 1 15,22-1-15,21 0 0,-21 21 16,20-21-16,22 22 0,0-22 16,0 21-16,22 1 0,20-1 0,0 0 15,1 1-15,20-22 16,1 21-16,63 22 0,-64-22 0,-21-21 16,22 0-16,-1 22 0,-20-22 15,-1 0-15,0 0 0,-20 0 16,-1 0-16,0 22 0,-21-22 15,0 0-15,-21 0 0,-22 0 0,1 1 16,0-1-16,-22-21 0,1 21 16,-1-21-16,1 0 0,-22 0 15,22 0-15,-22 0 0,21-21 16,1 0-16,-1 21 0,1-22 0,21-20 16,-1 21-16,1 0 0,-22-43 15,43 43-15,0-21 0,21 21 16,0-22-16,0 22 0,0 0 15,0 0-15,21 21 0,0 0 16,1 0-16,-1 0 0,21 0 16,-21 21-16,22 0 0,-22 0 0,21 0 15,-21 22-15,22-22 0,-22 21 16,42 22-16,-42-22 16,1 0-16,20 1 0,-21-22 0,21 21 15,-20-21-15,20 1 0,0-1 16,1 0-16,-1-21 0,0 0 15,1 0-15,-1 0 0,43 0 16,-43-21-16,0 0 0,1-1 16,-1 1-16,21 0 0,22-42 15,-43 20-15,1 1 0,-1 21 16,0-22-16,-20 1 0,20-85 16,-42 85-16,0 21 15,0-22-15,0 1 0,-21 21 16,0 0-16,-1-1 0,-20 22 0,21 0 15,-43 0-15,43 22 16,-21 41-16,21-21 0,0-20 16,21 20-16,0 0 0,0 1 15,0 62 1,0-83-16,21 20 0,0-21 0,0 21 16,0-20-16,22-22 0,-1 21 0,0-21 15,1 0-15,20 0 0,-21 0 16,22 0-16,-22-21 0,22-1 15,-22 22-15,22-42 0,-22 21 16,0 0-16,1 0 0,-1-22 0,64-63 16,-64 22-1,-21 20-15,0 22 0,-21-22 16,0 1-16,0-1 0,0 22 0,0-21 16,0 20-16,0 22 0,0-42 15,-21 63-15,0 0 0,0 0 16,-21 0-16,-1 42 15,22 0-15,0 1 0,0 84 16,0-85-16,21 21 16,-22 107-1,22-22-15,0-127 0,22 21 16,-1 1-16,0-22 0,0 0 16,0 0-16,22 0 0,-22 1 15,21-1-15,-21-21 0,22 0 16,-1 0-16,64 0 0,-64-21 15,0-1-15,1 22 0,63-42 16,-85 21-16,21-21 0,22-1 16,-43-63-1,0 85-15,-21-21 0,0 21 0,0 0 16,0-1-16,-21 22 16,0 0-16,-1 0 0,1 0 15,0 22-15,0-1 0,21 0 16,-21 0-16,21 21 0,-21-20 0,21 20 15,0-21-15,0 0 0,0 22 16,0-22-16,21 0 0,0 0 16,21 0-16,-21 0 0,1-21 15,20 0-15,0 0 16,-21 0-16,64 0 0,-43 0 0,1-21 16,-1 21-16,22-42 0,-22 21 15,-21 21-15,43-64 16,-43 43-16,-21-21 15,21 21-15,-21-1 0,0-20 0,0 21 16,0 0-16,0 42 31,-21 0-31,21 0 0,0 0 16,0 1-16,-21-1 0,21 0 16,-22 21-16,1 22 15,21-43-15,0 0 16,21-21-1,1 0-15,-1 0 16,-21-21-16,21 21 0,0-21 16,-21 0-16,21-1 0,0 1 15,1 0-15,-1 0 0,0-21 0,0 20 0,0 1 16,43-63 0,-22 41-16,-21 43 15,0 0-15,1 21 16,-22 1-16,0-1 0,0 0 15,0 0-15,0 0 0,0 22 0,42 20 16,-42-42 0,21 0-16,-21 1 0,42-1 15,-20 0-15,-1-21 0,0 0 0,21 0 16,-21 0-16,1 0 0,20 0 0,21-21 16,22-22-1,-64 22-15,22 0 0,-1-21 16,-21 21-16,-21-1 0,21 1 15,0-21 1,-21 0-16,0 63 31,0 0-31,0 0 16,-21 0-16,0 22 0,21-22 16,0 0-16,0 21 0,0-21 15,0 1 1,0-1-16,21-21 0,0 0 0,1 0 15,-1 0-15,0 0 0,0 0 16,0-21 0,0-1-16,-21 1 0</inkml:trace>
  <inkml:trace contextRef="#ctx0" brushRef="#br0" timeOffset="13195.82">5249 6308 0,'0'0'0,"-21"0"0,0 0 16,0 0-16,0 0 0,-1 21 0,1 0 16,0 0-16,0 0 0,21 1 15,0-1-15,0 21 0,0-21 0,0 0 16,0 1-16,21-1 0,-21 0 16,21 0-16,0 0 0,43-21 15,21 0 1,-64 0-16,0 0 0,0-21 0,0 21 15,0-21-15,1 0 0,-1 0 16,0-1-16,-21 1 0,0-85 16,0 64-1,-21 21-15,0 0 0,-1 21 16,1 0-16,0 0 0,-64 21 16,43 21-1,0-21-15,42 22 16,-21-22-16,-1 21 0,22-21 0,0 22 15,0-1-15,0-21 0,0 22 0,0-22 16,0 0-16,22 0 0,-1 0 16</inkml:trace>
  <inkml:trace contextRef="#ctx0" brushRef="#br0" timeOffset="14407.58">5905 6646 0,'0'0'0,"0"-21"0,-21 21 32,0 0-32,0 0 15,0 21-15,21 1 0,0-1 16,-21 0-16,-1 0 0,22 0 0,0 22 16,0-22-16,0 0 0,0 42 15,0-41-15,0-1 0,22 0 16,-1 0-16,0 0 0,0-21 0,0 21 15,0-21-15,1 0 0,-1 0 0,21 0 16,0 0-16,-20 0 16,-1 0-16,21 0 0,-21-21 0,0 0 15,1 0-15,-1 21 0,21-21 16,22-64-16,-43 43 16,0 21-16,0-22 0,0 22 15,0-21-15,1 21 0,-1-22 16,-21 22-16,-21 42 31,-1 0-31,1 1 0,21 20 16,0-21-16,-21 0 0,21 22 15,0-22-15,0 0 0,0 21 0,0 1 16,0-22-16,42 0 16,-20 0-16,-1-21 0,0 0 15,0 0-15,0 0 0,0 0 0,64 0 16,-21 0-1,-43-21-15,21 0 0,-21 0 16,22 21-16,-22-22 0,0-20 16,42-43-16,-41 64 15,-1-21-15,0 21 0,0 0 0,-21-22 16,0 22-16,0 0 0,-21 21 31,0 21-31,0 0 0,-1 0 16,1 22-16,21-22 0,-21 0 15,0 21-15,21-20 0,-21 41 16,21-42-16,0 22 16,0-22-16,0 0 0,0 0 15,0-42 32,0 0-47,0 0 0,0-1 16,21-20-16,-21 21 0,21 0 0,-21-22 15,21 22-15,-21-21 0,21 0 16,1-1-16,-1 22 0,0-21 0,-21 21 16,42-22-16,-21 22 0,1 21 15,-1 0-15,0 0 0,0 0 16,43 64 0,-22 20-16,-21-41 15,-21-22-15,21 21 0,-21-21 16,21 0-16,-21 22 0,0 20 15,22-20 1,-22-22-16,0-42 47,21-1-47,0 1 16,-21 0-16,21 0 0,0 0 0,0 0 15,1-1-15,-1-20 0,0 0 0,0 21 16,0-22-16,0 1 15,22 0-15,-22 20 0,0 1 0,21 0 16,-20 0-16,-1 21 0,0 0 16,-21 21-16,0 0 15,21 43-15,-21-43 0,0 21 16,0-21-16,0 22 0,0-1 0,0-21 16,0 43-1,21-43-15,-21 0 0,21 43 0,1-43 16,-1 0-16,0 0 0,0-21 15,0 21-15,0-21 16,1 0-16,-1 0 16,0 0-16,0 0 15,0-21-15,-21 0 16,21 21-16,1-21 0,-22 0 0,21-1 16,-21 1-16,21 21 0,-21-21 15,0 0-15,0 0 0</inkml:trace>
  <inkml:trace contextRef="#ctx0" brushRef="#br0" timeOffset="14580.49">8170 6879 0,'0'-21'78,"0"0"-78</inkml:trace>
  <inkml:trace contextRef="#ctx0" brushRef="#br0" timeOffset="17328.14">10202 6562 0,'0'-21'31,"0"-1"-15,0 1-16,0 0 0,0 0 0,0 0 16,0 0-16,0-1 0,0 1 0,0 0 15,0 0-15,-21-43 16,0 43-16,0 0 0,0 0 16,-22 0-16,22 21 0,0 0 0,-64 0 15,-21 42 1,64 0-16,0 1 15,-1-1-15,22 0 0,-21 22 0,21-1 16,-22 43-16,22-42 16,21-22-16,0 0 0,0 1 0,0-22 15,0 21-15,0-21 0,21 1 0,1-22 16,-1 21-16,0-21 0,21 0 16,-21 0-16,1 0 0,20 0 0,-21 0 15,21-21-15,64-43 16,-63 43-1,20-43-15,-42 43 0,22-21 16,-22 21-16,0-22 0,0 1 0,21-21 16,-20 20-16,-1 1 0,-21 0 0,21-22 15,0 43-15,-21-21 16,0 63 0,0 0-16,0 21 15,-21 22-15,21 20 16,0-41-16,0-22 0,0 21 15,0-21-15,21 22 0,0-22 0,0 0 16,1 0-16,-1 0 0,0-21 16,0 22-16,21-22 0,-20 0 0,-1 0 15,127-22 1,-106 1-16,1 0 0,-22 21 16,21-21-16,-21-21 0,22 20 15,-22 1-15,0-21 0,0 0 0,0-1 16,0 22-16,1-21 0,-22 21 15,0-22-15,21 22 0,-21 63 32,0-20-32,-21 41 15,21-21-15,0 1 0,0-1 0,-22-21 16,22 22-16,-21-1 0,21 43 16,0-43-1,0-21-15,0 0 16,21-21-1,1 0-15,-1-21 0,0 0 16,-21 0-16,63-22 16,-20 1-16,-22 0 0,0 21 15,0-22-15,22 22 0,-22-21 0,0-1 16,0 22-16,0 0 0,0 0 16,22 0-16,-22 42 15,-21 0-15,0 0 0,0 0 16,0 1-16,21 20 0,-21-21 15,21 0-15,-21 22 0,21-22 16,1 0-16,-22 21 0,42 1 0,-21-43 16,21 21-16,-20 0 15,41-21-15,1 0 16,-22 0-16,0 0 0,22 0 0,-22 0 16,0 0-16,1 0 0,-1-21 15,0 0-15,1-1 0,-22 1 0,21 0 16,1-42-16,-22 20 0,-21-20 15,0 20-15,0 1 16,0 0-16,0-1 0,0 22 0,0 0 16,-43 0-16,22 0 0,0 21 0,-21 0 15,-43 0-15,43 0 16,-43 42-16,64 0 16,-21-20-16,-1 20 0,22 0 0,0 1 15,0-1-15,21 43 16,0-64-16,0 42 0,0-42 15,21 22-15,0-43 0,43 42 16,-43-42-16,0 0 0,21 0 0,-21 0 16,22 0-16,-22 0 0,42-21 15,-20 0-15,20-43 16,-42 43-16,1-21 0,41-43 16,-42 43-16,0-22 0,-21 1 15,43-43-15,-22-21 16,0 85-16,0-22 0,-21 1 15,21 20-15,1 1 0,-22 0 16,0 20-16,0 1 0,0 42 16,0 22-16,-22-22 0,22 21 15,-21-21-15,0 22 0,0-1 16,21 0-16,0 22 0,-21-22 0,21 1 16,0 41-16,0-20 0,0-22 15,0-21-15,0 22 0,0-1 16,21-21-16,0 0 0,0 22 15,0-22-15,22-21 16,-22 0-16,0 0 0,21 0 0,-20 0 16,-1-21-16</inkml:trace>
  <inkml:trace contextRef="#ctx0" brushRef="#br0" timeOffset="17562">13716 6033 0,'0'0'0,"21"0"31,0-22-31,0 22 0,1 0 0,-22-21 16,21 0-16</inkml:trace>
  <inkml:trace contextRef="#ctx0" brushRef="#br0" timeOffset="18220.65">13864 5927 0,'21'-106'15,"-21"85"-15,0 0 16,21-1-16,-21-20 16,0 21-16,0 42 15,0 0-15,0 0 16,0 1-16,0 20 0,0 0 15,0 1-15,0 20 0,0-21 0,0 1 16,0 20-16,-21-20 0,0 20 16,0 43-16,0-64 15,0 64-15,-1-64 0,22 1 16,-21-1-16,21-21 0,0 0 0,-21 22 16,0-22-16,0-21 15,0 0 1,21-21-16,-22 21 0,22-21 0,0-22 15,-21 22-15,0-64 16,21 43-16,0 0 0,0-1 16,0 1-16,0-21 0,0 20 0,0 1 15,0 21-15,21-22 0,-21 22 0,21 0 16,1 21 0,-1 0-16,0 0 0,-21 42 15,21-20-15,0-1 0,0 0 16,22 64-16,-22-64 0,21 63 15,1-62-15,-1 20 0,-21-21 16,21 0-16,1 0 0,-1 1 16,0-1-16,43-21 15,0 0-15,-43 0 0,-21 0 0,22 0 16,-1-21-16,-21-1 0,21 1 16,-20 0-16,20-42 15,-21 20-15,21-20 0,-20 20 16,-1 22-16,-21-21 0,0 0 15,21 20-15,-21-20 0,0 21 0,0 0 16,0 0-16,0-1 0,-21 22 16,21 22-1,-21-1-15,-1-21 0,1 42 16,21-21-16,0 0 0,-21 1 0,21 20 0,0 21 16,0-41-16,0 20 15,0-21-15,0 21 0,21-20 0,0-1 16,1 0-16,-22 0 0,21 0 15,0-21-15,0 21 0,0-21 16,0 22-16,43-22 0,-43 0 16,21 0-16,1 0 0,-1-22 0,22 1 15,-22 0-15,21 0 0</inkml:trace>
  <inkml:trace contextRef="#ctx0" brushRef="#br0" timeOffset="19055.63">15684 6181 0,'0'0'0,"22"-21"0,-1-64 31,-21 64-31,0 0 0,-21-1 0,-1 22 16,1 0-16,0 0 0,0 0 16,0 0-16,-22 0 0,22 0 15,0 22-15,0-1 0,-43 21 16,43-21-16,0 0 0,0 22 16,21-22-16,-21 21 0,21-21 0,-21 1 15,21 20-15,0-21 0,0 0 0,21 43 16,0-43-1,0-21-15,0 0 0,0 0 16,22 0-16,-22 0 0,0 0 0,21-21 16,22-22-1,-1-41-15,-20 63 16,-22-22-16,-21 22 0,21-21 0,-21 21 16,21-1-16,0-41 0,-21 42 15,0 0-15,-21 21 31,0 21-31,0-21 0,21 21 16,-21 0-16,0 21 0,21-20 0,0-1 16,-22 0-16,22 0 0,0 21 0,0 1 15,0-22-15,22 0 16,-1 0-16,0 0 0,64 1 16,-43-1-16,0-21 0,1 0 0,62 0 15,-41 0-15,-22-21 16,22-1-16,-22 1 0,22 0 15,-22 0-15,0 0 0,1-22 0,-1 22 16,0-42-16,-21 42 0,1-43 16,-22 43-16,0 0 15,0 0-15,-22 21 16,1 21-16,0 0 16,0 0-16,0 0 0,0 0 15,21 22-15,-22-22 0,1 0 0,0 21 16,21-20-16,0-1 0,0 21 15,-21-21-15,21 0 0,0 1 16,0-1-16,0 0 0,21-42 47,-21 0-47,0-1 0,21 22 0,0-21 16,1-42-16,-1 42 0,0-1 15,0 1-15,0-21 0,0 21 16,1 0-16,-1-1 0,0 1 0,0 21 15,0 0-15,-21 21 16,0 1 0,0 20-16,0-21 0,0 0 0,0 0 15,0 22-15,0-22 0,0 0 0,0 0 16,0 22-16,0-22 16,85 21-16,-64-42 15,0 0-15,22 0 0,-22 0 0,21 0 16,0 0-16,-20 0 0,62-21 15,-20-21-15</inkml:trace>
  <inkml:trace contextRef="#ctx0" brushRef="#br0" timeOffset="19311.75">18309 5503 0,'0'0'0,"0"-21"0,0 42 31,-21 1-31,0 20 16,0 0-16,-1 1 0,1-1 0,0 21 15,0-20-15,0 84 0,0-85 16,21 22-16,0-22 0,0 0 16,0 1-16,0-1 0,0-21 0,0 21 15,0-20-15,0 41 16,0-42-16</inkml:trace>
  <inkml:trace contextRef="#ctx0" brushRef="#br0" timeOffset="20094.57">17801 6033 0,'0'0'0,"21"0"0,0 0 0,1 0 16,20 0-16,0 0 0,1 0 0,-1 0 16,0 0-16,22 0 0,-22 0 0,22 0 15,-1 0-15,-21 0 0,22-22 16,-22 1-16,1 0 0,20 0 0,-21 0 16,-20 0-16,20-1 0,-21-20 15,0 21-15,0-21 0,1-43 16,-22-21-1,0 85-15,0 0 0,0 0 0,-22 42 32,1 0-32,0 21 0,21 1 0,-63 84 15,63-64 1,-22-21-16,22 1 0,-21 63 16,21-85-16,0 21 0,0 22 15,0-22-15,0-21 0,0 21 16,0-20-1,21-22 17,1 0-32,-22-22 0,42-20 15,0 21-15,-21-21 0,22 20 16,-22 1-16,0 0 0,21 21 16,-20-21-16,-1 0 0,0 21 0,0 0 15,-21 21 1,0 0-16,0 0 0,0 22 15,0-1 1,0-21-16,0 0 0,42 22 16,1-22-16,-22 0 15,0 0-15,0-21 0,22 0 0,-22 0 16,63 0-16,-20 0 16,-43 0-16,21 0 15,-20-21-15,20 0 0,-21 0 0,85-85 16,-85 85-1,21-22-15,-42 1 0,22 21 16,-22 0-16,0-22 0,0 22 16,-43 21-1,-20 42-15,42-20 0,-1-1 16,-20 42-16,21-42 16,21 22-16,0 20 15,21-20-15,0-22 16,22 0-16,-22 0 0,21-21 15,0 0-15,1 21 0,-1-21 16,0 0-16,1 0 0,41 0 16,-62 0-16,20-21 15,-21 0-15</inkml:trace>
  <inkml:trace contextRef="#ctx0" brushRef="#br0" timeOffset="22316.44">10604 8192 0,'0'-43'0,"0"86"0,0-107 0,0 22 16,0-43-16,0 43 0,0 21 15,0-1-15,0 1 0,-21 0 0,0 21 16,0 0 0,0 0-16,-22 21 0,22 0 15,0 1-15,-21 20 0,21 0 0,-22 1 16,22-1-16,-64 106 15,43-21 1,21-85-16,0 22 0,21-22 0,0 22 0,0-22 16,0 0-16,0 22 0,21-1 15,64 43 1,-43-85-16,-21 1 0,21-22 16,1 0-16,-1 0 0,22 0 0,-22 0 0,21 0 15,1-22-15,-22 1 0,22 0 16,-1 0-16,1 0 0,-22-22 0,106-41 15,-105 41 1,-22 1-16,0 21 0,42-106 16,-41 85-16,-22 20 15,21-20-15,-21 21 0,0 42 32,0 0-32,0 0 0,-21 22 15,-1 63-15,22-85 16,0 21-16,0 0 0,0-20 15,0 20-15,0-21 0,22 43 16,41-22 0,-42-42-16,0 21 0,22-21 0,-22 0 0,0 0 15,21 0-15,-20-21 16,20 0-16,-21 0 0,21-22 16,-20 22-16,-1 0 0,0-21 0,0-22 15,-21 43-15,0-21 16,0-1-16,0 1 0,0 0 0,-21-1 15,-21-41-15,20 62 0,-41-41 16,21 63-16,20 0 16,-20 0-16,21 21 0,-21-21 0,20 42 15,-41 64 1,63 0-16,0-64 16,0 1-16,0-22 0,21 21 0,0-21 15,0 22-15,85-1 16,-21-21-16,-43-21 15,1 0-15,-1 0 0,0-21 16,1 0-16,-1 21 0,0-21 16,1 0-16,-22-1 0,21 1 0,0-21 15,-20 21-15,20 0 0,-21-22 0,0 22 16,22-21-16,-22-1 16,-21 65-1,0-1-15,0 0 0,-21 0 0,-1 0 16,1 22-16,0 41 15,0-63-15,21 22 16,0-22-16,0 0 0,0 0 0,0 0 16,0 1-16,21-22 31,0 0-31,-21-22 0,21 1 16,1 0-16,-1 0 0,-21 0 0,21 0 15,0-1-15,0 1 0,-21 0 16,21-21-16,1 21 0,20-64 15,-21 64 1,0 21-16,0 0 16,-21 21-16,22-21 0,-22 63 15,42-20 1,-21-22-16,-21 0 0,21 0 16,0 0-16,1 1 0,-1-1 0,21 21 15,-21-42-15,0 0 0,22 21 16,-22-21-16,0 0 0,0 0 15,64-21-15,-22-21 16,-41 21-16,-22-1 16,21 1-16,0 0 0,-21 0 0,42-43 15,-42 43-15,21 0 16,43-64 0,-43 64-16,21-21 0,-20 42 15,-1 0-15,0 0 0,0 0 16,0 0-16,-21 21 15,21-21 32,1 0-47,-1 0 16,-21-21-16,21 0 16,0 0-16,-21-1 15,21 1-15,-21 0 16,-21 21 15,0 0-31,0 21 0,0 0 0,-1 1 16,1-1-16,-21 0 0,21 0 15,0 21-15,-1-20 0,-20 20 0,21-21 16,0 21-16,0 43 16,21-43-16,21 1 0,21-22 15,-21-21-15,22 21 0,-1 0 16,21-21-16,1 0 0,-22 0 0,22 0 15,-1 0-15,43 0 16,-42 0-16,20-42 16,-41 21-16,-1 0 0,0-1 0,-21 1 15,1 0-15,20-21 0,-21 21 0,0-85 16,-21 42 0,0 43-16,0 0 0,-42 21 15,21 0-15,0 0 0,-1 0 16,1 21-16,0 0 0,-21 0 15,-1 43-15,43 21 16,0-64-16,0 0 0,0 0 16,0 0-16,0 0 0,22 1 0,-1-1 15,42 0 1,22-21-16,-43 0 0,1 0 16,-1 0-16,0 0 0,22-21 0,-22 21 15,0-21-15,64-22 16,0-20-16,-85 42 15,0-22-15,1 22 0,-1-21 0,0-1 16,0 22-16,-21-21 0,0 21 16,0 0-16,0-1 15,0 44-15,0-1 16,0 0-16,-21 0 0,0 21 0,0 1 16,-1-1-16,1 64 15,0-64-15,0 22 0,0-22 0,21 22 16,-21-1-16,21-21 0,-22 22 15,22 42-15,-21-64 16,21 22-16,-21-22 0,21 0 0,0 1 16,-21-22-16,21 21 0,0 0 0,0 1 15,0 20-15,21-42 0,0 22 16,0-43-16,-21 21 16,22-21-1,-22-21-15,0 0 16,21-1-16,-21-20 0,21 21 0,-21 0 15,0-22-15,0 1 0,0 0 16,0-1-16,0 1 0</inkml:trace>
  <inkml:trace contextRef="#ctx0" brushRef="#br0" timeOffset="22568.44">14520 8573 0,'0'0'0,"21"-43"16,1-20-16,-22 20 0,21-20 0,42-22 15,-42 64-15,106-42 31,-84 63-31,-22 0 0,0 21 0,0 0 16,-21 21-16,0-21 0,0 22 0,0-22 16,0 21-16,0 1 0,0-1 15,-84 64 1,-1-22-16,43-62 0,20-1 16,-20 0-16,21 0 15,0-21-15,0 21 0,-1-21 16,1 0-16,42-21 15,1 0 1,20 21-16,-21-42 0</inkml:trace>
  <inkml:trace contextRef="#ctx0" brushRef="#br0" timeOffset="23143.68">15557 7832 0,'0'0'0,"0"-21"0,0-1 0,0 1 0,0 42 31,-21 1-31,0-1 16,0 21-16,0 0 0,21 22 0,-21-22 15,-1 22-15,1-1 0,21-20 0,0 20 16,-21 1-16,21-22 0,-21 0 16,21 1-16,-21-1 0,21-21 0,0 21 15,0 1-15,0-22 0,0 0 16,0 0-16,0 0 0,21-21 15,0 22-15,0-22 16,0 0-16,22 0 0,-22-22 16,21 22-16,-21-21 0,64-21 15,-43 21-15,1-22 0,105-41 16,-85-1 0,-20 43-16,-22 21 0,0-22 0,0 22 15,-21 0-15,0 0 0,0 0 16,-21 21-16,-21 0 15,21 0-15,-1 21 0,1 0 0,0 0 16,-21 21 0,21 22-16,21-43 0,0 0 0,0 43 15,0-43-15,21 0 16,21 0 0,-21 0-16,22 1 0,-22-22 15,0 21-15,21 0 0,-42 0 16,0 0-1,0 0 1,-21-21-16,0 0 0,0 0 16,0 0-16,-1 0 0,1 22 0,-21-22 15,21 0-15,0 0 16,-1 0-16,-20 0 0,21 0 0,0-22 16,0 22-16,-22-21 0,22 0 0,0 21 15,0-21-15,0 0 0</inkml:trace>
  <inkml:trace contextRef="#ctx0" brushRef="#br0" timeOffset="23404.53">15092 7980 0,'-43'0'0,"86"0"0,-107 0 0,43 0 15,42 0 1,0 0-16,1 0 0,20 0 15,0 0-15,1 0 0,-1 0 16,21 0-16,-20 0 0,20 0 0,-20 0 16,20 0-16,-21 0 0,22 0 15,-22 0-15,22 0 16,-22 0-16,-21 0 0,22 0 0,-22 0 16,0 0-16,0 0 15,0 0-15,0 0 16,1 21-16</inkml:trace>
  <inkml:trace contextRef="#ctx0" brushRef="#br0" timeOffset="23924.23">17716 7768 0,'0'0'15,"-42"-21"1,21 21 0,21 21 15,0 0-31,21 1 0,0-22 0,0 21 15,1 0-15,-1 0 16,42 43-16,-20-43 0,-1 0 16,43 42-16,-43-41 0,21-1 15,-20 0-15,20 21 0,-20-21 16,20 1-16,1-22 0,-1 21 0,1 0 16,-22-21-16,43 0 15,-22 0-15,-42 0 0,0 0 16,-42 0-1,-21 21-15,0-21 16,-1 0-16,-41 42 16,20-20-16,22-1 0,-85 42 15,84-42-15,-20 22 0,-1-22 0,1 21 16,21-21-16,-22 22 0,1-22 16,-43 42-16,0 1 15,64-43-15,20-21 0,1 21 16,0-21-16,21 21 15,-21-21-15</inkml:trace>
  <inkml:trace contextRef="#ctx0" brushRef="#br0" timeOffset="64340.09">0 10541 0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3:02:46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6689 0,'21'0'15,"1"0"-15,-1 0 31,0 0-31</inkml:trace>
  <inkml:trace contextRef="#ctx0" brushRef="#br0" timeOffset="1341.23">148 8509 0</inkml:trace>
  <inkml:trace contextRef="#ctx0" brushRef="#br0" timeOffset="2858.85">0 8573 0,'42'0'47,"-21"-22"-47,1 22 0,-1-21 15,85-21-15,-64 42 16,0-21-16,1 0 0,-22-22 16,21 22-16,0-42 15,-20 41-15,-1-41 16,-21 21-16,0 20 0,0-20 15,-21 21-15,-1-21 0,1 20 0,0 1 16,0 0-16,-21 21 16,20 0-16,1 21 15,21 0-15,-21 22 0,21-1 16,0 22-16,0-22 0,0 21 16,0 1-16,0-1 0,0 1 15,0-1-15,0 1 0,0-1 0,21 1 16,0-1-16,-21 1 0,22-1 15,20 43-15,-42-42 16,21 20-16,0-41 0,-21-22 16,0 0-16,0 21 0,0-20 15,0-1-15,-21-21 16,0 0-16,0 0 0,0 0 16,-22 0-16,1-21 0,0 21 15,-1-22-15,1 1 0,-85-42 16,127 42-16,0-22 15,0 1-15,0 21 0,0-43 16,0 43-16,0 0 0,0 42 31,0 0-15,0 0-16,0 1 0,0-1 16,0 0-16,0 0 0,0 0 0,0 0 15,0 1-15,0-1 0,0 0 16,0 0-16,21-21 15,21 0 1,1 0-16,-1 0 0,0 0 16,1 0-16,-1-21 0,-21 21 15,22-21-15,41-22 0,-41 1 16,84-43 0,-85 43-16,-21 0 0,0-1 15,0 22-15,1-21 0,-22 21 16,21 0-16,-21-1 0,0 44 31,-21-1-31,21 0 16,-22 0-16,22 0 0,0 22 15,0-1-15,0-21 0,0 43 16,0-22-16,0-21 16,-21 43-16,21-1 31,0-84 0,0 0-31,0 0 0,0-1 16,0-20-16,0 21 0,21-21 15,-21-1-15,0 1 0,0 0 16,22-1-16,20-20 16,-21 20-16,0 22 0,0 21 0,1 0 15,-1 0-15,21 0 16,-42 21-16,21 22 15,0-1-15,-21-21 0,0 22 0,0-1 16,0 0-16,0 1 0,0 41 16,22-41-1,-22-22-15,0 0 0,21-21 0,-21 21 16,0 0-16,21-21 16,0 0-16,0 0 0,0 0 15,1-21-15,-1 0 0,0 0 16,0 0-16,21-22 0,1 1 0</inkml:trace>
  <inkml:trace contextRef="#ctx0" brushRef="#br0" timeOffset="3148.68">2095 8276 0,'0'0'0,"-21"0"0,0 21 16,0 22 0,21-1-16,0 0 0,0 1 15,0-1-15,-21 0 0,0 1 0,21 20 16,-22 1-16,22-22 0,0 22 16,0-22-16,0 21 0,-21-20 15,21-22-15,0 21 0,0 1 16,0-22-16,0 42 15,0-42 1,0-42 0,0 0-16</inkml:trace>
  <inkml:trace contextRef="#ctx0" brushRef="#br0" timeOffset="3792.32">1482 8805 0,'0'0'0,"42"0"32,-21 0-32,21 0 0,85-42 15,-84 42 1,20-21-16,-20 0 0,20 0 16,1-1-16,-1 1 0,22 0 0,-22 0 15,1 0-15,-1-22 0,-20 22 16,84-85-1,-106 85-15,0-42 0,-21 42 16,0-1-16,0 1 0,0 0 16,-21 21-16,-22 0 0,22 0 15,0 0-15,0 0 0,-21 42 16,20 22 0,22-22-16,0 1 0,-21-1 0,21 21 15,0-20-15,-21 20 0,21-20 16,0 20-16,0-21 0,-21 107 15,21-65 1,-21-41-16,21-22 0,0 21 16,0-21-16,0 0 15,-21-42 17,21 0-32,0 0 0,0 0 0,0 0 15,0-22-15,21-20 16,0-1-16,0 22 0,0 0 15,22 20-15,-22-20 0,21 21 16,0-21-16,43 20 16,-64 22-16,43 0 0,-43 22 15,0-1-15,0 0 0,-21 0 0,0 21 16,0-20-16,0 62 16,0 22-1,0-85-15,0 0 0,-21 22 0,21-22 16,-21 0-16,0 0 15,21 0-15,21-42 32,0 0-17,0 0-15,-21-21 0</inkml:trace>
  <inkml:trace contextRef="#ctx0" brushRef="#br0" timeOffset="4142.12">2794 8975 0,'42'21'16,"-21"-21"0,1 0-1,-1 0-15,0 0 0,21 0 16,1-21-16,-22 0 0,0 21 16,0-22-16,0 1 0,0 0 0,-21-21 15,0 21-15,22-1 0,-22-41 16,0 42-16,0 0 0,0-1 15,-22 22-15,1 0 0,0 0 16,0 0-16,0 22 0,-43 41 16,22 1-1,21-43-15,21 21 0,0 0 16,-21-20-16,21 20 0,0-21 16,0 21-16,0-20 0,0-1 0,0 0 15,21 0-15,0 0 16,21-21-16,-21 0 0,1 0 15,-1 0-15,0 0 0,0-21 16,0 0-16,0 0 0,22-22 16</inkml:trace>
  <inkml:trace contextRef="#ctx0" brushRef="#br0" timeOffset="4960.64">4741 8192 0,'0'0'0,"-21"-85"32,21 64-32,-21 21 15,21 21-15,0 21 0,0-21 16,0 22-16,0-1 0,-21 0 0,21 22 16,0-22-16,0 22 15,-21-22-15,-1 22 0,22-1 16,-21-21-16,-21 85 0,21-84 0,21-1 15,-21 0-15,21 1 0,-22-1 16,1 0-16,21-20 0,0-1 16,-21-21-1,0 0-15,21-21 16,0-1-16,0 1 0,0 0 0,0 0 16,0-21-16,0 20 0,0-20 15,0-85 1,0 85-16,21-1 0,0 22 0,0-21 15,1 21-15,20 0 0,21-1 16,-41 22-16,20 0 16,0 0-16,1 0 0,41 22 15,-63-1-15,22 0 0,-22 0 0,21 43 16,-42-22-16,21 21 16,-21-20-16,0-1 0,-21-21 15,0 22-15,0-22 0,0 0 16,0 0-16,-1 0 0,1 0 0,-21-21 15,21 0-15,0 22 0,-1-22 16,1 0-16,0 0 0,0 0 0,0 0 16,0-22-16,-22 1 15,1 0-15,42 0 16,-21 21-16,21-21 0,0 0 0,0-1 16,0 1-16,0 0 0,21 0 15</inkml:trace>
  <inkml:trace contextRef="#ctx0" brushRef="#br0" timeOffset="5381.41">5101 8700 0,'0'0'0,"0"-22"0,0 1 15,0 0-15,21 21 0,-21-21 16,21 0-16,1 0 15,-1 21-15,0 0 16,0 0-16,0 0 0,22 0 16,-22 0-16,0 21 0,0 0 15,43 21-15,-43 1 16,0-22-16,0 0 0,0 21 0,-21-21 0,0 22 16,0-22-16,0 0 0,0 0 15,0 0-15,-21 1 0,0-1 16,0 0-16,0-21 0,-1 0 15,1 0-15,0-21 16,21 0-16,0-1 16,-21 1-16,21 0 0,0-21 15,0 21-15,0-22 0,0 22 0,0-21 16,0-1-16,0 22 0,42-21 16,-21 21-16,-21 0 0,43-1 15,-22 22-15,-21-21 16,63 21-16,-41 0 15,-1 0-15,0 0 0,0 21 16</inkml:trace>
  <inkml:trace contextRef="#ctx0" brushRef="#br0" timeOffset="5825.18">6138 8467 0,'0'0'0,"0"-21"0,-21 21 32,0 0-32,21 21 15,-21 0-15,0 0 16,21 0-16,-22 22 0,1-22 16,0 21-16,0 0 0,21 1 0,-21-1 15,21-21-15,-21 22 0,21-1 16,0-21-16,0 64 15,42-43-15,-21-42 16,0 0-16,22 0 0,-22 0 16,0 0-16,21-21 0,-21 0 0,1 0 15,-1-1-15,21 1 0,-42-21 16,21 21-16,22-106 16,-43 106-16,0-64 0,0 64 15,0-22-15,-22 22 16,1 0-16,0 0 0,0 0 0,-21 21 15,20 0-15,1 0 16,0 0-16,0 0 0,0 0 0,0 21 16,-1 0-16,1 0 0,0 0 0,21 1 15,0-1-15,0 21 0,0-21 16,0 0-16,0 1 0,0 20 16,0-21-16,21 0 0</inkml:trace>
  <inkml:trace contextRef="#ctx0" brushRef="#br0" timeOffset="6420.86">6667 8467 0,'0'0'0,"22"0"0,-22 21 15,0 0-15,0 0 0,0 22 16,0-22-16,-22 0 15,22 0-15,-21 21 0,21 1 16,0-1-16,-21-21 0,21 43 16,0-43-16,0 0 15,0 0-15,21-21 32,0 0-32,1-21 15,-1 0-15,-21-21 0,21 20 0,0 1 16,0-21-16,0 21 0,1 0 0,-1-22 15,0 1-15,42 0 16,-63 63 15,0 0-31,0 0 16,0 0-16,0 22 0,0-22 16,0 0-16,0 0 0,0 21 0,0-20 15,0-1-15,0 0 0,22 21 16,20-21-1,-21-21-15,0 0 0,22 0 16,-22 0-16,0-21 0,0 21 16,0-21-16,0 0 0,1-21 15,-1 20-15,21 1 0,-42-21 0,21 21 16,0-22-16,-21 1 0,0 0 0,0-22 16,0 43-16,0-42 15,0 41-15,-21 22 0,0-21 16,0 21-16,0 0 15,0 0-15,21 21 16,0 1-16,-22-1 0,22 0 16,0 0-16,0 0 15</inkml:trace>
  <inkml:trace contextRef="#ctx0" brushRef="#br0" timeOffset="6840.62">7789 8573 0,'21'-22'0,"-42"44"0,64-44 16,-1 1-16,-42 0 0,21 21 15,-21-21-15,21 0 0,-21 0 16,0-1-16,-21 22 16,0 0-16,0 0 15,0 0-15,-1 0 0,1 22 0,-21-1 16,-22 21-16,43-21 0,0 0 15,0 1-15,21-1 16,0 21-16,0-21 0,0 0 16,21 1-16,0-1 15,0-21-15,1 21 0,41 0 16,1 0-16,-43 0 16,0-21-16,0 0 0,-21 22 15,21-22-15,-21 21 16,-21-21-16,0 0 0,0 21 15,-64-21 1,64 0-16,-21 21 0,-1-21 0,1 0 16,0 0-16,20 0 0,-20 0 0,21 0 15,0 0-15,-22 0 16,43-21 0,22 0-1,-1 0-15,0 21 0</inkml:trace>
  <inkml:trace contextRef="#ctx0" brushRef="#br0" timeOffset="7209.41">8149 8678 0,'21'0'16,"0"0"-16,1 0 15,-22-21-15,21 21 0,0-21 0,0 21 16,-21-21-16,42 0 16,-20 0-16,-1-1 0,-21 1 15,21 0-15,-21 0 0,-21 21 32,0 0-32,-1 0 0,1 0 15,0 21-15,0 0 0,0 0 16,0 1-16,-1 41 0,22-42 15,0 0-15,-21 22 0,21-22 16,0 42-16,0-41 0,0-1 16,21 0-16,1-21 15,-1 0-15,0 21 0,0-21 0,0 0 16,0 0-16,1 0 0,-1-21 0,21 21 16,-21-21-16,0 0 0,1-1 15,20 22-15</inkml:trace>
  <inkml:trace contextRef="#ctx0" brushRef="#br0" timeOffset="7526.23">8699 8530 0,'0'0'0,"0"-21"0,22 21 0,-22-21 15,21 21 1,0 0-16,0 0 16,0 0-16,0 21 0,1-21 0,20 21 15,-21 0-15,21 1 0,-20-1 16,20 0-16,-21 0 0,-21 0 0,21 22 15,-21-22-15,0 0 0,0 21 16,0-21-16,-21 1 16,0-22-16,0 21 0,-22 21 15,22-42-15,0 21 0,0-21 16,21-21 0,0 0-16,0 0 15,21-22-15,0 22 16,0-21-16,1 21 0,-1-22 15,0 22-15,0-21 0,21 0 0,-20 20 16,-1-20-16,21 0 0,-21 21 0,0-1 0,22-41 16</inkml:trace>
  <inkml:trace contextRef="#ctx0" brushRef="#br0" timeOffset="8564.64">10456 8805 0,'21'0'31,"1"0"-31,-1 0 0,0-21 0,21 0 16,-21 21-16,22-21 0,-1 0 15,22-22-15,-22 22 0,21 0 16,-20-21-16,20-1 0,-20 22 0,20-21 0,-21 0 16,43-64-1,-64 63-15,22-84 0,-43 64 16,0 21-16,0-64 0,-22 85 16,1-22-16,0 22 0,0 0 15,0 0-15,-85 21 16,64 0-16,20 21 0,-20 21 15,21 1-15,0-1 0,-43 85 16,64-42-16,-21-22 0,-21 106 16,42-84-16,-21 0 0,-1 21 15,1 105-15,-21 128 16,42-212-16,-42 106 16,20-106-16,22 0 0,0 0 15,-21 0-15,21 0 0,-21 0 16,21 106-16,0-128 0,0-20 15,42 63-15,-42-84 0,0-22 16,22 0-16,20-20 0,-21-1 0,0 0 16,64-42-1,21-64-15,-64 43 16,85-128-16,-85 86 16,1-1-16,84-190 15,-64 63 1,-42 106-16,1 1 0,20-1 0,-42 0 15,0 21-15,0 1 0,0-1 0,0 21 16,0 1-16,-21-1 0,-127-84 16,84 106-16,-84-43 15,63 64-15,22 0 0,-1-21 16,1 42-16,20-22 0,1 1 16,0 0-16,21 21 0,-1-21 0,22 0 15,0 0 1,22-1-16,20 1 0,21 0 15,-20 0-15,-1 0 16,0 0-16,1-1 0,-1 1 0,22 21 16,-22-21-16,64-21 15,-64 42-15,22-21 16,-43 21-16,0 0 0,0 0 0,0 0 16,-21 21-16,0 21 15,0 0 1,-21-20-16,21 20 0,-21 0 15,21-21-15,0 1 0,0-1 16,-21 0-16,21 0 0,0 0 16,0-42-1,0 0 1,0 0-16,0 0 0,0-1 16</inkml:trace>
  <inkml:trace contextRef="#ctx0" brushRef="#br0" timeOffset="8728.54">11451 8319 0,'0'0'0,"0"21"31,0 0-15,21 0-1,0-21-15,1 21 0,-1-21 16,0 0-16</inkml:trace>
  <inkml:trace contextRef="#ctx0" brushRef="#br0" timeOffset="9581.06">11917 8573 0,'0'63'15,"-21"-42"-15,-22 43 0,43-43 16,-21 21-16,0-42 0,21 21 15,-21 1-15,21-1 0,-21-21 16,21 21-16,-22-21 16,22-21-1,0 0-15,0-1 16,0 1-16,22 0 0,-1 0 16,-21 0-16,21-22 0,0 1 15,0 0-15,22-1 0,-22 22 16,0 0-16,0 0 0,0 21 15,0 0-15,1 0 0,-1 21 16,0 0-16,21 22 16,-42-22-16,21 0 0,1 0 0,-22 21 15,21-20-15,0 20 0,-21-21 16,42 64-16,-21-85 16,1 21-16,-1 0 0,0-21 15,21 0-15,-21 0 0,22 0 0,-1 0 16,-21 0-16,22 0 0,-1 0 15,21-21-15,-20 0 0,-1 0 0,0-1 16,43-41-16,-64 42 0,22-22 16,-22 1-16,-21 21 0,0-21 15,0-1-15,0 1 0,0 0 16,0-1-16,-64 1 0,43 21 0,0 0 16,-21-1-16,20 22 0,-20 0 15,0 0-15,21 22 0,-64 41 16,43-21-1,20-20-15,1 20 0,0-21 0,21 21 16,0 1-16,-21-22 0,21 21 0,0 22 16,0-43-16,0 21 15,0-21-15,21-21 0,0 22 0,0-1 16,1-21-16,-1 0 0,21 0 0,-21 0 16,22-21-16,-22-1 0,21 1 15,43-21-15,-22 21 0,22-64 16,-43 43-16,1-1 0,-1 1 15,-21-21-15,21-1 0,-20 1 16,-1-1-16,21-63 16,-42 21-16,0 64 15,0 0-15,0 20 0,0 1 0,0 0 16,-21 21-16,-21 21 16,20 43-16,22-22 15,-21 0-15,0 22 0,21-1 0,-21-20 16,21 20-16,0 1 0,0-1 15,0 1-15,0 20 16,0-20-16,21-22 0,0 1 0,0-22 16,1 21-16,-22-21 0,21 0 0,0 1 15,0-1-15,0-21 0,0 0 0,1 0 16,-1 0-16,0 0 0,0-21 16,21 21-16,-20-22 0,20-20 0,0 21 15</inkml:trace>
  <inkml:trace contextRef="#ctx0" brushRef="#br0" timeOffset="10144.7">14224 8297 0,'0'0'0,"-21"64"31,42-64-15,0 0-1,0 0-15,0 0 0,1 0 0,20-42 16,0 42-16,-21-22 16,1 1-16,-1 0 0,0-21 0,0 21 15,0-22-15,-21 22 0,0-21 0,0-43 16,0 0 0,-21 85-16,-21-21 0,-1 21 15,22 0-15,-21 21 16,-43 43-1,1 63-15,84-85 0,-22 1 16,22-22-16,0 21 0,0 0 16,0-20-16,0 20 15,22 0-15,20-21 16,-21-21-16,0 0 0,0 0 16,1 0-16,20 0 0,-21 0 0,0 0 15,0-21-15,1 21 0,-1-21 0,-21 0 16,-21 21-1,-22 0 1,22 0-16,0 0 0,-21 0 0,-1 21 16,1 21-16,-22 1 15,43-1-15,-21-21 0,-22 43 16,43-22-16,0 0 0,0 22 16,21-43-16,0 64 15,0-64-15,21 0 16,0-21-16,22 0 0,-22 0 15,0 0-15,64 0 0,-64 0 16,21-21-16,0 0 0,1 0 0,-1-1 16,0 1-16</inkml:trace>
  <inkml:trace contextRef="#ctx0" brushRef="#br0" timeOffset="10396.57">15007 7938 0,'0'0'0,"0"-43"0,0 22 0,0-42 15,-21 63-15,0 0 0,0 0 16,-1 21-16,1 21 16,21 0-16,-21 1 0,0-1 0,0 22 15,21-1-15,0 1 0,0-1 16,-21 1-16,21-22 0,-22 21 0,22-20 16,-21-1-16,21 0 0,0 1 0,0-22 15,0 21-15,-21-21 0,21 1 16,0-1-16,0 0 0,0 0 0,21-21 31,0-21-31,1 0 16,-1 0-16</inkml:trace>
  <inkml:trace contextRef="#ctx0" brushRef="#br0" timeOffset="12222.16">15113 8530 0,'0'21'16,"0"1"15,21-22-15,0 0-16,0 0 0,1 0 15,-1 0-15,0 0 0,0-22 16,0 1-16,22 0 0,-1 0 16,-42 0-16,21 0 0,0-1 15,-21-20-15,0 21 0,0 0 16,0-43-1,0 43-15,-21 42 16,-42 22-16,41-22 0,-20 0 16,21 21-16,-64 64 15,64-64-15,21-20 0,0 20 16,0-21-16,0 21 0,0-20 0,0-1 16,0 0-16,21 0 0,43 0 15,-43-21-15,0 0 16,21 0-16,1 0 0,20-21 15,-20 21-15,-1-21 0,-21 0 0,21 0 16,1-1-16,20-20 16,-42 0-16,22-1 0,-22 22 0,0-21 15,-21 0-15,21 20 0,-21-20 0,21 0 16,-21 21-16,0 42 31,0 0-31,-21 0 16,21 0-16,-21 0 0,21 22 0,0-1 15,-21-21-15,21 22 0,0 20 16,0-42 0,0 0-16,0 1 0,0-1 15,0 0-15,0 0 16,0-42 0,0 0-1,21 0-15,-21-1 0,0 1 16,21 0-16,0 0 15,1-21-15,-1 20 0,-21 1 0,21-21 16,0 21-16,0 0 0,-21-1 0,43 1 16,-22 21-1,0 0-15,0 21 0,-21 1 16,0 20-16,21-21 0,-21 0 16,21 0-16,-21 1 15,0-1-15,0 21 0,22 0 16,-1-42-16,-21 22 0,0-1 15,21-21-15,0 0 16,0 0 0,0 0-16,1-21 0,-1-1 15,0 22-15,0-21 0,0 0 16,0 0-16,1-21 0,20 20 16,-21 1-16,43-42 0,-43 42 15,0-1-15,0 1 0,0 21 0,0-21 16,-21 42-1,0 0 1,-21 1-16,0-1 0,21 0 16,0 0-16,-21 0 0,21 0 0,0 1 15,0-1-15,0 0 0,0 42 16,0-41 0,21-1-16,0-21 0,0 21 0,22-21 15,-22 0-15,0 0 0,0 0 16,0 0-16,1 0 0,20 0 15,-21-21-15,0 0 0,0 21 0,22-22 16,-1 1-16,-21 0 16,0 0-16,-21 0 0,0 0 15,22-1-15,-22 1 0,0 0 0,0 0 16,0 0-16,0 0 0,-22 21 16,1 0-1,0 0-15,0 0 0,0 0 0,21 21 16,-21 0-16,-1 0 0,1-21 0,21 21 15,0 0-15,0 1 16,0-1-16,0 0 0,0 0 0,0 0 16,0 0-16,21 1 0,1-22 15,-1 0-15,21 0 16,-21 0-16,0 0 0,1 0 0,20 0 16,0-22-16,-21 22 0,22-21 15,20 0-15,1-21 16,-22 21-16,-21-1 0,0 1 15,22-21-15,-43 21 0,21 21 16,-42 21 0,21 0-16,-21 0 15,-1 0-15,1 1 0,21-1 16,-21 0-16,21 0 0,-21 0 0,21 0 16,-21 1-16,21-1 0,0 0 15,0 0-15,21-21 31,0 0-31,0-21 16,0 0-16,1 0 16,-1-1-16,0 1 0,-21 0 15,21 0-15,0 0 0,0 0 0,1-1 16,20-20-16,0 0 16,-42 63-1,0 0-15,0 0 16,0 0-16,0 1 0,0-1 15,0 0-15,0 0 0,21 0 16,-21 0-16,22-21 16,-1 22-16,-21-1 0,21-21 0,0 0 15,64 0-15,-64 0 16,0 0-16,21 0 0,-20-21 16,-1 21-16,21-22 0,0-20 15,1 21-15,-1-43 16,0 22-16,-20 21 0,20-85 15,-21 64-15,0-22 0,0 1 0,-21-22 16,22 22-16,-22-1 0,21-42 16,-21 64-16,0-22 15,0 43-15,-21 21 16,-1 0-16,1 21 0,0 22 16,0-1-16,0 0 0,0 1 15,-1 20-15,1 1 0,0-1 0,21-20 16,0 62-16,0-41 15,0 21-15,0-64 0,0 21 16,21-21-16,-21 22 0,21-22 0,1-21 16,-1 21-16,0 0 15,0-21-15,0 0 16,0 0-16,1 0 0,-1 0 0,0-21 0,-21 0 16,21 0-16,0-1 0,0 1 0,1 0 15,-22-21-15,0 21 16,0-22-16</inkml:trace>
  <inkml:trace contextRef="#ctx0" brushRef="#br0" timeOffset="12417.05">17886 8192 0,'-21'21'0,"42"-42"0,-42 63 16,21-21-16,21-21 31,0 0-31,0 0 15,0-21-15,22 0 0,-22 21 0,0-21 16,21-1-16,1 22 16,-22-21-16,0 0 0,21 0 0,-21 0 15,1 0-15</inkml:trace>
  <inkml:trace contextRef="#ctx0" brushRef="#br0" timeOffset="12976.57">20659 7853 0,'0'-21'16,"0"42"-16,0-63 0,21 20 0,-21 1 16,0 42 15,-21 1-31,21 20 0,-22-21 0,1 21 15,21 1-15,-21 20 0,0-20 16,0-1-16,0 21 0,-1-20 0,1-1 16,0 0-16,21 1 0,-21-1 15,21-21-15,-21 22 0,21-22 16,0 0-16,0 0 0,0 0 0,0 0 16,21-21-1,0 0 1,-21-21-16,21 21 0</inkml:trace>
  <inkml:trace contextRef="#ctx0" brushRef="#br0" timeOffset="13556.24">20553 7895 0,'0'0'0,"-21"-21"16,21 0-16,-22 0 0,1 0 0,0-1 15,0 1-15,21 0 16,0 0-16,0 0 15,21 21-15,0-21 16,22-1-16,-22 22 0,0 0 0,21 0 16,22 0-16,-43 0 15,21 0-15,-21 0 0,22 22 0,-22-1 16,0 0-16,0 42 16,-21-20-16,0-22 0,0 21 0,0 1 15,-21-1-15,-21 21 16,21-41-16,-22 20 0,22-21 0,-21 0 15,21 0-15,-22-21 0,-20 22 16,42-22 0,21-22-1,21 1 1,0 0-16,0 0 0,0 0 16,0 0-16,43-1 15,-43 1-15,21 21 0,-20 0 0,-1 0 16,21 0-16,-21 0 0,0 0 0,22 21 15,-22 1-15,21 20 16,-21 0-16,-21-21 16,0 22-16,0-22 0,0 0 15,0 21-15,0-20 0,-21-1 16,0 0-16,-64 42 0,43-63 16,0 22-16,-22-22 0,22 0 15,-22 21-15,-84-21 16,106 0-16,-22 0 15,22 0-15,21 0 0,0-21 0,21-1 16,0 1 0,21 0-16,21 0 15,-21 21-15,1-21 16,20 21-16,0 0 0</inkml:trace>
  <inkml:trace contextRef="#ctx0" brushRef="#br0" timeOffset="14540.92">21209 8107 0,'21'0'15,"-21"21"17,0 0-32,0 0 0,-21 1 0,21-1 15,0 0-15,0 0 0,-21 0 16,21 0-16,-21 22 15,21-22-15,0 0 0,0 0 16,0 0-16,0 1 0,21-22 16,0 0-16,0 0 0,0 0 15,22 0-15,-22 0 0,21 0 0,0 0 16,1 0-16,-22 0 0,21 0 0,-21-22 16,22 1-16,-22 0 0,21-21 15,-21 21-15,1-1 0,-22-20 16,0 21-16,21 0 0,-21 0 0,21-1 15,-21 1-15,0 0 16,0 42 31,0 0-47,0 1 0,0-1 0,0 21 16,-21-21-16,21 22 0,-21-1 15,21 0-15,0 1 0,0 105 16,0 21-1,0-105-15,0 20 16,0-20-16,0-1 0,0 1 0,0 20 16,0-20-16,0-1 0,-22 1 0,-20 148 15,0-85 1,21-85-16,21 21 0,-22-20 16,1 20-16,0-20 0,0-1 0,21-21 15,-21 21-15,-22 22 0,22-1 16,0-41-1,0 20-15,0-21 0,0 0 16,-1-21-16,1 0 16,0 0-16,0 0 15,0 0-15,0 0 16,-1-21-16,22 0 0,-21 0 16,0 0-16,0-1 0,0-41 15,0 21-15,-22-43 16,43 21-16,0 1 0,-21-1 15,21 1-15,0-22 0,0 22 0,0-1 16,0 1-16,0-1 0,21 1 0,0 20 16,1-20-16,-1 21 0,0-22 15,42-21-15,-41 43 0,41-43 16,-42 43-16,22 21 16,-22 0-16,21 0 0,-21-1 15,22 1-15,-22 0 0,0 21 0,0 0 0,43-21 31,-64 0-31,0 0 157,0-1-142</inkml:trace>
  <inkml:trace contextRef="#ctx0" brushRef="#br0" timeOffset="17540.99">23431 7895 0,'0'-21'0,"0"0"0,0 0 15,0 0-15,0-1 16,0 44 15,-21-1-15,21 0-16,0 0 0,0 21 0,-21 1 15,21 41-15,0-41 16,0-22-16,0 21 0,0 1 0,0-22 16,0 0-16,0 21 0,0 1 15,0-22-15,0 0 16,0 0-1,21-21-15,0 0 0,43 0 16,-22-21 0,-21 21-16,1-21 0,20 0 0,-21-1 15,0-20-15,22 21 0,-22-21 16,42-43-16,-42 43 0,1-1 16,-1 1-16,-21 0 0,21-64 15,-21 85-15,0-1 16,21 1-16,-21 42 15,0 1 1,-21 20-16,21-21 16,0 21-16,-21-20 0,21 20 15,0 43-15,0-43 16,0-21-16,0 43 0,0-43 16,0 21-16,0-21 0,0 0 15,0 1-15,21-22 0,0 0 16,0 0-16,22 0 0,-1 0 15,-21 0-15,0 0 0,22-22 16,-22 1-16,21 0 0,-21 0 0,43-43 16,-43 43-16,21-63 15,-21 41-15,-21 22 0,22-21 16,-22 21-16,0-22 0,0 22 0,0 0 16,0 0-16,-22 21 15,1 0 1,21 21-16,0 0 0,-21 0 15,21 22-15,0-22 0,0 21 0,0-21 16,0 22-16,0-22 0,0 21 16,42 22-16,-20-43 0,-22 0 15,21 21-15,21 1 16,-42-22-16,21 0 16,-42-42 15,21 0-31,-21 21 15,0-22-15,0 1 0,-1 0 0,1-21 16,0 21-16,0 21 16,0 0-1,21 21 1,0 0-16,0 0 16,0 0-16,0 0 0,21-21 0,0 22 15,0-22-15,0 21 0,1-21 0,-1 21 16,0-21-16,21 0 0,-21 0 15,106 0 1,-21-21-16,-63 0 0,-1-1 16,0 1-16,1 0 15,-1 0-15,-21 0 0,21 0 0,-20-22 16,-1 22-16,21-42 16,-21 41-16,0-20 0,-21 21 15,0 42 16,-21 0-31,0 0 0,21 1 0,0-1 16,-21 0-16,21 0 0,-21 0 16,21 0-16,0 1 0,0-1 0,0 21 15,0-21-15,0 22 16,21-43-16,0 0 0,-21 21 16,21-21-16,0 0 0,43 0 15,-43 0-15,21 0 0,-20-21 16,41-22-16,22-20 15,-64 42-15,0-22 16,0 22-16,-21-21 0,0 21 0,21-1 16,-21-20-16,0 63 31,-21 0-15,21 1-16,0 20 0,-21-21 15,21 0-15,-21 22 0,21-22 16,-21 0-16,21 0 0,0 0 15,-21-21-15,21 21 0,21-42 47,-21 0-47,21 21 0,0-21 16,0-43-16,0 43 16,1 0-16,-1-21 0,0 21 15,21-43-15,-21 22 0,1 21 0,41-1 16,-42 22-1,0 0-15,1 0 0,-22 22 16,0-1-16,0 0 16,0 0-16,0 21 15,0 22-15,0-43 0,0 0 16,0 0-16,0 1 0,0-1 0,0 0 16,0 0-16,21 21 15,0-42-15,21 22 0,-21-22 16,1 0-16,20 0 0,-21 0 15,21 0-15,-20 0 0,41 0 16,-21 0-16,-20-22 0,-1 1 16,0 0-16,0-21 0,0 21 0,0-22 15,1 1-15,-22 0 0,0 20 0,21-83 16,-21 62 0,0 22-16,0 0 0,-21 21 31,-1 0-31,1 0 0,0 0 15,0 21-15,0 0 0,0 0 16,-1 1-16,1-1 0,0 0 0,0 0 16,21 0-16,-21 22 15,21-22-15,0 0 0,0 0 16,21-21 0,0 0-16,0 0 0,0 0 15,1 0-15,-22-21 16,21 21-16,0 0 0,0-21 15,0 21-15,0 0 16,1 21 0,-22 0-1,0 0-15,0 22 0,0-22 0,0 21 16,0-21-16,0 22 0,0-1 16,-22 0-16,22 1 0,-21-1 0,21 0 15,-21 22-15,0-22 0,21 22 0,-21-1 16,0 1-16,-1-1 0,1 64 15,0-63-15,0-1 16,0-21-16,0 22 0,-1-22 0,1 1 16,0 20-16,0 1 0,0-22 15,0 0-15,-1-21 0,1 1 16,0-1-16,0 0 0,0 0 0,21 0 16,-21-21-16,-1 0 0,1 0 0,0 0 15,0 0-15,0 0 0,-22 0 16,1-21-1,21 0-15,0 0 0,-22-22 16,22 22-16,0 0 0,0 0 0,0-21 16,0 20-16,21-20 0,-22 0 0,1-43 15,0 22-15</inkml:trace>
  <inkml:trace contextRef="#ctx0" brushRef="#br0" timeOffset="17769.84">25167 7408 0,'0'0'0,"0"-21"0,0 0 0,0 0 16,0 42 30,0 0-30,-21-21-16,0 0 0,0 0 16,-1 21-16</inkml:trace>
  <inkml:trace contextRef="#ctx0" brushRef="#br0" timeOffset="18929.29">466 10964 0,'21'-84'15,"-21"63"1,0-1-16,0 1 15,0 42 1,0 1 0,0 20-16,0 0 0,0 1 15,0 84-15,0-64 0,0 22 16,21-1-16,-21 1 0,21 0 16,-21-1-16,21 22 0,-21-21 0,21 21 15,1-22-15,-22 1 0,0 0 16,21 126-16,0-147 15,-21-22-15,0 1 0,0-1 16,21 0-16,-21-21 16,0 1-16,21-22 0,-21-22 31,0 1-31,0 0 0</inkml:trace>
  <inkml:trace contextRef="#ctx0" brushRef="#br0" timeOffset="19293.08">487 11367 0,'0'0'0,"-21"-64"0,-1 22 15,1-1-15,0 1 0,0 0 0,21-1 16,0 1-16,0 21 16,0 0-16,21-22 0,21 22 0,22-21 15,-1 42-15,43-21 16,-42 21-16,-1 0 15,1 0-15,-22 21 0,22 0 0,-1 21 16,1 22-16,-43-1 16,-21 22-16,0-21 0,-21-22 15,-22 0-15,22 1 0,-21-1 16,21 0-16,-22-21 0,1 1 0,0 20 16,20-21-16,-20-21 15,21 21-15,-43-21 0,43 0 16,0 0-16,0 0 15,21-21 1,0 0-16,0 0 16,21 0-16,0-1 0,0 1 15,1 0-15,-1 0 0,21 0 0</inkml:trace>
  <inkml:trace contextRef="#ctx0" brushRef="#br0" timeOffset="20553.32">1609 11197 0,'0'0'16,"21"-21"-16,0 0 0,0 0 0,0 0 15,0-1-15,-21 1 0,0 0 16,0 0-16,0-21 16,0 20-16,0 1 0,0 0 0,-21 21 15,0-21-15,-21 0 0,21 21 0,-22 0 16,22 0-16,-42 0 15,41 0-15,-20 0 16,21 21-16,0 21 0,0-21 0,-1 1 16,1 20-16,21 21 0,-21-20 0,21 63 15,0-64-15,0 0 16,0 1-16,0-1 0,0 0 0,42 22 16,-20-64-16,-1 21 15,0 0-15,0-21 0,0 0 16,0 0-16,1 0 0,-1-21 0,21 0 15,-21 0-15,0-1 0,1-20 16,20-21-16,-42 20 0,21 1 16,0-43-1,0 43-15,1-85 0,-22 106 16,0 0-16,0-1 0,0 1 16,0 0-16,0 42 15,0 0 1,-22 1-16,22-1 0,0 0 15,0 21-15,0 1 0,0-1 16,0 0-16,0 1 0,0-1 0,0 0 16,22 1-16,-1 20 15,0-42-15,0 22 0,-21-22 0,21 0 16,0-21-16,1 21 0,-1-21 16,21 0-16,0-21 15,1 21-15,-22-21 0,42-43 16,-41 43-16,20-21 0,21-85 31,1 0-31,-64 84 16,21 1-16,-21 21 0,0 0 15,0-22-15,-21 22 0,0 21 16,0 0-16,-22 0 16,-20 21-16,42 1 15,21-1-15,0 0 0,0 0 16,0 0-16,42 64 15,0-64-15,-21 21 16,1-20-16,20-1 0,-21 0 0,21 0 16,-20 0-16,20 0 0,-21 1 0,43 20 15,-43-42-15,0 21 16,0-21-16,0 21 0,0-21 16,1 0-16,-1 0 15,0 0-15,0 0 0,0-21 0,0 21 16,1-21-16,-1 0 0,0 0 15,0-1-15,-21-20 0,21 21 0,0-21 16,-21-1-16,22 1 0,-22-106 16,0 84-16,21 22 15,-21-22-15,21 1 0,-21 21 16,0-22-16,0-21 16,0 64-16,0 0 0,0 0 15,0 0-15,0 42 16,0 0-16,0 0 15,0 22-15,0-1 0,0 0 0,0 1 16,0-1-16,0 0 0,0 22 0,0-22 16,0 0-16,0 1 0,0 63 15,0-64-15,0 43 16,0-64-16,0 0 0,0 21 16,21-42-16,0 21 0,0 1 0,1-22 15,-1 0-15,0 0 16,0-22-16,0 1 0,22-21 15,-22 0-15,21 20 16,-21 1-16,0-21 0,1 21 0,-22 0 16,42-22-16,-42 22 15,0 42 1,0 0 0,0 1-16,0-1 0,0 0 15,0 0-15,0 0 0,0 0 0,0 1 16,0-1-16,0 0 0,0 0 15,0 0-15,0 0 16,21-21 0,-21-21-1,21 0-15,-21 0 0,0-21 16,0 20-16</inkml:trace>
  <inkml:trace contextRef="#ctx0" brushRef="#br0" timeOffset="20740.87">3556 10753 0,'0'0'0,"-21"0"31,0 0-31,-1 0 16,1 21 0,21 0-1,-21-21 1,0 0-1,0 0-15</inkml:trace>
  <inkml:trace contextRef="#ctx0" brushRef="#br0" timeOffset="20956.75">2667 10986 0,'0'0'0,"-21"0"0,0 21 0,-1-21 0,1 0 16,21 21-16,21-21 31,1 0-15,-1 0-16,42 0 15,22 0-15,-43-21 16,1 21-16,-1-21 0,0-1 0,1 22 16,-1-21-16,0 21 0</inkml:trace>
  <inkml:trace contextRef="#ctx0" brushRef="#br0" timeOffset="21744.39">4085 10964 0,'21'0'0,"-21"-21"31,0 0-15,0 0-1,-21 21-15,0-21 0,-21 0 16,-1 21-16,22 0 0,-21 0 16,21 0-16,-22 0 0,22 21 15,-21-21-15,-22 42 16,43-21-16,-21 43 0,21-43 16,-22 42-16,43-20 0,0-1 15,0-21-15,0 22 0,0-22 16,0 21-16,0-21 0,0 0 15,21-21-15,1 22 0,-1-22 0,0 0 16,0 0-16,0 0 0,0 0 16,1 0-16,-1-22 0,0 22 0,0-21 15,0 0-15,0 0 0,1 0 16,-1-22-16,0 22 0,-21 0 0,21-21 16,0-1-16,0 22 0,-21-21 0,0-22 15,22 43-15,-22 0 16,0 0-16,0 42 31,0 0-15,-22 0-16,22 1 0,0 20 0,0-21 15,0 21-15,0-20 0,0 20 16,0 0-16,0-21 0,0 22 16,0-22-16,43 42 0,-22-41 0,0-22 15,0 21-15,0-21 0,1 0 16,-1 0-16,0 0 0,42 0 15,-41-21-15,-1 21 16,21-22-16,-21 1 0,0 0 0,1 0 16,20-21-16,-21 20 0,0-20 0,22-21 15,-22 20-15,0 1 16,0 0-16,0-1 0,-21 1 0,21-43 16,-21 43-16,22 0 0,-22-1 15,0 22-15,0 0 0,0 0 16,0 42-16,-22 21 15,1 1-15,21-1 16,-21-21-16,21 21 0,-21 22 0,21-22 16,0 1-16,0 41 15,0-41-15,0-1 0,0 0 0,21-21 16,0 43-16,0-43 0,1-21 16,-22 21-16,21-21 15,0 0-15,0 0 0,0 0 16,0 0-16,1 0 0,-1-21 0,0 0 15,0 0-15,0-22 0</inkml:trace>
  <inkml:trace contextRef="#ctx0" brushRef="#br0" timeOffset="22689.34">6308 10859 0,'0'0'16,"0"-22"-16,0-20 0,0 21 0,0-21 16,0-1-16,0 22 0,0-21 15,0 21-15,0-22 0,0 22 0,0 0 16,0 0-16,0 0 0,-22 21 15,22 21 1,0 0-16,-21 0 0,21 21 0,-21 1 16,21-1-16,0 22 15,-21 84-15,0-85 0,21 1 16,0-1-16,-21 1 0,-1-1 0,1 1 16,0-22-16,-21 22 15,21-22-15,-43 43 0,43-64 16,-21 21-16,20-21 0,-20 0 0,21-21 15,-21 22-15,20-22 0,1 0 16,-21 0-16,-22-43 16,43 22-16,0-21 0,0-1 15,0 1-15,0 0 0,-1-1 0,-20-105 16,42 42 0,0 85-16,0-21 0,0 21 15,0 0-15,0-1 0,21 22 16,0 22-1,1-1-15,-1 0 0,0 0 0,0 21 16,0 1-16,0-1 0,1 0 0,-1 1 16,0-1-16,0 0 15,0 1-15,22-22 0,-1 42 16,0-20-16,-21-22 16,1 0-16,20-21 0,-21 0 0,0 0 15,0 0-15,22 0 0,-1-21 16,0 21-16,-20-21 0,-1-22 15,21 22-15,-21 0 0,0-21 16,22 21-16,-22-22 0,0 1 0,21-43 16,1 1-1,-43 62-15,0 1 0,0 42 32,0 22-32,0-22 15,0 0-15,0 21 0,0-20 0,0 20 16,-21-21-16,21 21 0,0-20 15,0-1-15,0 21 0,0-21 16,0 0 0,21-42-1,-21 0 1,0 0-16,0 0 0,0 0 16</inkml:trace>
  <inkml:trace contextRef="#ctx0" brushRef="#br0" timeOffset="22857.24">6646 10943 0,'0'0'0,"21"0"0,-21 21 47,0 1-47,0-1 16,22-21 15,-1 0-31,0 0 0,0 0 0</inkml:trace>
  <inkml:trace contextRef="#ctx0" brushRef="#br0" timeOffset="23774.71">7070 11049 0,'0'21'0,"0"-42"0,0 63 0,0-20 0,0-1 15,-22 0-15,22 0 0,0 0 0,-21 0 16,0 22-16,21-22 0,-21 0 15,21 0-15,0 0 0,0 1 0,-21-1 16,21 0-16,0 0 0,0 0 16,0 0-16,0-42 31,0 0-15,0 0-16,0 0 15,0-22-15,21 22 0,0-21 0,-21 0 16,21-1-16,0 1 0,22-85 15,-22 106-15,0-22 16,0 22-16,0 21 0,1-21 0,-1 21 16,0 0-16,21 42 15,-42-20-15,21-1 0,-21 0 16,0 64-16,0-64 0,22 21 16,-22 0-16,21 1 0,-21-1 15,0-21-15,0 22 0,21-22 16,0 0-16,0 0 0,0-21 15,1 0-15,-1 0 0,0 0 16,0 0-16,0 0 0,22-21 0,-1-21 16,-21 20-16,0 1 15,22-21-15,-22 21 0,0-64 16,0 43-16,-21-22 0,21 22 0,-21 0 16,0-22-16,0 22 0,21-1 15,-21 1-15,0 21 0,0-43 16,22 64-16,-22-21 0,0 42 15,0 1 1,0-1-16,0 21 0,0-21 16,-22 22-16,22-22 0,-21 21 15,21-21-15,-21 22 0,21-1 0,0 0 16,-21-21-16,21 22 0,-21 20 16,21-42-16,0 1 0,0-1 15,0 0-15,0-42 31,21 0-31,0-1 0,0 1 16,0 0-16,1 0 0,-1 0 0,0 0 16,21-22-16,-21 22 0,22 0 15,-22 0-15,0 21 16,0 0-16,-21-21 0,0 42 31,-21-21-31,21 21 0,-21-21 16,0 21-16,0-21 0,-1 21 0,1-21 15,0 21-15,0 1 16,0-1-16,0 0 0,21 0 16,0 0-1,0 0-15,0 1 16,21-22-16,0 21 0,0 0 16,0-21-16,0 21 0,1-21 15,-1 0-15,21 21 16,-21-21-16,0 0 0,1 0 15,-1 0-15,0 0 16,0 0-16,0-21 0,0 0 16,1 0-16,-1 21 0</inkml:trace>
  <inkml:trace contextRef="#ctx0" brushRef="#br0" timeOffset="24073.03">8805 10689 0,'-21'0'16,"42"0"15,0 0-31,1 0 0,20 0 16,0 0-16,1 0 0,-1 0 0,0 0 15,1 0-15,-1 0 0,0 0 0,-21 0 16,43 0 0,-43 0-16,-21 21 31,-21-21-31,0 0 16,0 0-16,-1 0 0,1 0 0</inkml:trace>
  <inkml:trace contextRef="#ctx0" brushRef="#br0" timeOffset="24320.89">9038 10732 0,'0'0'0,"-21"0"15,0 0-15,0 0 0,-1 21 16,1 0-16,21 0 0,-21 0 16,0 0-16,21 1 0,-21 20 0,21-21 15,-21 43-15,-1-22 16,22 0-16,-21-21 0,21 22 15,0-1-15,0-21 0,0 64 16,0-64 0,0 0-16,21-21 15,1 0-15,-1 0 0,0 0 16,0 0-16,43-63 16,-43 42-16</inkml:trace>
  <inkml:trace contextRef="#ctx0" brushRef="#br0" timeOffset="24729.65">9313 11007 0,'0'0'0,"21"0"62,1 0-62,-1 0 0,0 0 16,0-21-16,0 21 0,0-22 15,1 22-15,20-42 16,-21 42-16,0-21 0,0 21 0,-21-21 0,0 0 16,0-1-16,-21 1 31,0 21-31,0 0 0,0 0 0,0 0 16,-1 21-16,1 1 0,0-22 15,-21 42-15,21-21 0,-22 43 16,43-43-16,0 0 15,0 21-15,0-21 0,0 1 0,0-1 16,0 42-16,21-20 16,1-22-16,-1-21 15,0 21-15,0-21 0,21 0 0,-20 0 16,105 0 0,-106 0-16,21-21 15,-21 0-15,22 21 0,-1-43 16,0 22-16,-21 0 0,1-21 0</inkml:trace>
  <inkml:trace contextRef="#ctx0" brushRef="#br0" timeOffset="24989.51">10139 10901 0,'0'0'0,"21"-21"15,-21 0 1,0 42 15,0 0-15,0 0-16,0 0 0,21 0 0,0 1 15,0-1-15,1 0 0,-1 0 0,0 0 16,-21 22-16,21-22 0,0 0 16,0 0-16,-21 0 0,0 0 15,0 1-15,0-1 16,22-21-16,-22-21 31,21-1-31,-21 1 16,0 0-16,0 0 0,21-21 15,-21 20-15</inkml:trace>
  <inkml:trace contextRef="#ctx0" brushRef="#br0" timeOffset="25204.38">10477 10880 0,'0'0'15,"0"-21"-15,0-1 0,-42 22 32,21 22-32,0-22 0,0 21 15,-22 21-15,-41 43 16,62-64-16,1 0 15,0 0-15,0 22 0,0-22 16,0 0-16,21 0 0,-22 0 0,22 0 16,0 1-16,0-1 0,22-21 31,-1 0-31,0 0 0,0 0 0,0 0 16,0-21-16,1-1 0,20 1 15,-21 0-15</inkml:trace>
  <inkml:trace contextRef="#ctx0" brushRef="#br0" timeOffset="25517.23">10880 10520 0,'0'0'0,"0"-21"16,0 0-16,0-1 0,0 1 0,-22 21 31,1 0-31,0 21 0,0 1 16,21-1-16,0 21 0,-21-21 15,21 22-15,-21-1 0,21 0 16,-22 1-16,22-1 0,0 0 0,0 1 16,0 41-16,0-41 15,0 20-15,0-42 0,0 22 16,0-1-16,0-21 0,0 0 16,0 0-16,0 1 15,22-22-15,-1 0 16,0 0-16,0 0 0,0-22 15,0 1-15,1 0 16,-22 0-16,21-43 16,-21 43-16</inkml:trace>
  <inkml:trace contextRef="#ctx0" brushRef="#br0" timeOffset="25725.4">10710 10795 0,'0'0'0,"-21"0"0,0 0 16,21 21-1,21 0 1,0-21-16,0 0 16,1 0-16,20 0 0,-21 0 0,21 0 15,-20 0-15,20 0 0,-21 0 16,43 0-16,-22 0 0,-21 0 16,43 0-1,-43 0-15,0 0 16</inkml:trace>
  <inkml:trace contextRef="#ctx0" brushRef="#br0" timeOffset="26733.82">12467 10986 0,'0'0'0,"21"-22"0,0 22 0,22-21 16,-22 0-16,0-21 15,0 21-15,0-1 0,-21-20 16,0 21-16,22 0 0,-22-22 0,0 1 15,0 21-15,0-21 0,0-1 16,0 22-16,-22-21 0,1 21 0,0-1 16,-42 22-16,41 0 15,-20 0-15,0 0 0,-1 22 0,1 20 16,21-21-16,-64 64 16,43-64-16,21 21 0,0 1 15,-1-1-15,1 0 0,21 1 0,0-1 16,0-21-16,0 21 0,0-20 0,0-1 15,21 0-15,1 0 0,20 0 16,-21-21-16,43 0 16,-43 0-16,0 0 0,64 0 15,-64-21-15,21 0 0,-21 21 16,0-21-16,22 0 0,-22-1 0,0 1 16,21 0-16,-42 0 0,43-43 15,-43 43-15,21 0 0,-21-21 16,0 21-16,0-1 0,0 1 15,0 0-15,-21 42 16,21 0 0,-21 1-16,21-1 0,0 0 15,0 0-15,0 0 0,0 22 16,0-22-16,0 0 0,0 0 16,21 21-16,0-20 15,0-22-15,0 0 0,0 0 16,1 0-16,20 0 15,-21 0-15,43 0 0,-22 0 16,0-22-16,22-20 16,-22 21-16,0 0 0,22-43 15,-43 43-15,21-21 0,-20-1 16,-1 22-16,0-21 0,0 21 0,-21 0 16,0-1-16,0 1 0,0 0 15,-21 42 1,21 0-16,-21 1 15,21 20-15,0-21 0,0 0 16,0 0-16,0 1 0,0-1 0,21 42 16,-21-42-16,0 1 0,21-22 15,-21 21-15,21 0 0,-21 0 16,0 0-16,0 0 0,-21-21 16,0 22-16,0-22 15,0 0-15,-1 0 0,-20 0 0,21 0 16,0 0-16,-22 0 0,22-22 15</inkml:trace>
  <inkml:trace contextRef="#ctx0" brushRef="#br0" timeOffset="28877.27">14668 11049 0,'85'-63'32,"-64"41"-32,22 1 0,20-42 15,-42 42-15,22-1 0,-22-20 16,21 0-16,-21 21 0,0-22 15,-21 1-15,0 0 0,0-1 0,0 22 16,0-21-16,-21 21 0,0 21 16,0 0-16,-21 0 0,20 0 15,1 0-15,0 0 0,-21 21 0,42 0 16,-21 0-16,21 0 16,0 0-16,0 22 0,0-22 0,21 21 15,0-21-15,0 1 0,0-1 16,0 21-16,1-21 0,20 0 15,-21 1-15,0-1 0,0 0 0,1 0 16,-1 0-16,-21 0 0,0 1 16,21-1-16,-21 0 0,21 0 15,-21 0-15,21 0 16,0-21-16,1 0 16,-1 0-16,0 0 0,0 0 0,21-21 15,-20 21-15,20-21 0,-21 0 0,21 0 16,1 0-16,-22-1 0,21 1 15,1 0-15,-1-21 0,-21 21 0,21-64 16,-20 43-16,-22 20 16,21-20-16,-21 21 0,0 0 15,0-43-15,-21 64 16,-1 0-16,1 0 0,0 21 16,0 1-16,0-1 0,-22 21 15,22-21-15,0 0 0,-21 43 16,21-22-16,21-21 15,0 1-15,0-1 0,0 21 0,0-21 16,21 0-16,85 22 16,-64-43-1,0 0-15,64 0 16,-64-21-16,1 21 0,-1-22 16,0 1-16,1 0 0,20 0 15,22-43-15,-64 22 0,43-43 16,-43 22-16,0 21 0,21-85 15,-21 84-15,1 1 16,-22-85-16,0 85 16,0 20-16,-22 44 31,1-1-31,21 0 0,-21 21 0,21 1 16,0-1-16,-21 0 0,0 22 15,21-22-15,-21 0 0,21 22 0,0-22 16,0 1-16,0-1 15,0-21-15,0 21 0,0-20 16,0-1-16,0 0 0,0 0 0,21 0 0,0-21 16,0 0-16,0 0 0,43 0 15,-43 0-15,64 0 16,-43-21-16,0 21 0,1-21 0,-22 0 16,21 0-16,-21-1 0,0-20 15,1 21-15,-1-21 0,0 20 0,0-20 16,-21 21-16,21 0 0,-21 0 15,0-1-15,0 44 32,0-1-32,-21 0 0,0 0 15,21 21-15,-21-20 0,21 20 16,0-21-16,0 0 0,0 22 0,0-22 16,0 21-16,0-21 0,0 0 15,0 1-15,21-22 16,0 0-16,0 0 0,0 0 15,1 0-15,-1 0 0,0 0 16,0 0-16,21-22 0,-20 1 0,-1 0 16,0 0-16,21 0 0,1-22 15,-43 1-15,21 21 16,-21 0-16,21-22 0,-21 22 0,0 0 16,0 0-16,0 0 0,0 42 31,-21 0-31,0 21 15,21-20-15,0-1 0,-22 0 0,22 21 16,-21-21-16,21 1 0,0-1 16,0 0-16,0 0 0,0 0 0,0 0 15,21-21-15,1 22 0,20-22 16,-21 0-16,0 0 0,22 0 16,-1 0-16,-21 0 0,21 0 15,1-22-15,-1 1 0,0 0 0,1 0 16,-22 0-16,64-64 15,-64 22-15,-21 41 16,0-20-16,0 21 0,0 0 16,0 0-16,0-1 0,0 1 15,-21 21-15,-1 0 0,1 0 0,0 21 16,21 1-16,-42-1 16,42 21-16,0-21 0,0 22 15,0-22-15,0 21 0,0-21 16,42 22-16,0-1 15,-20-21-15,-1-21 0,21 21 16,0 0-16,-20-21 0,-1 0 16,0 0-16,0 0 0,0 0 0,22 0 15,-22 0-15,42 0 16,-42-21-16,22 0 0,-22 0 16,21-21-16,-21 20 0,1 1 15,-1-21-15,0-106 16,-21 127-16,21-1 15,-21 1-15,0 0 0,0 42 16,-21 22 0,21-22-16,-21 0 0,0 0 15,21 21-15,0-20 0,0-1 16,-22 21-16,22-21 0,-21 0 0,21 1 16,0-1-16,0 21 15,0-63 32,0 0-47,0 0 0,21-1 16,1 1-16,-22 0 0,21-21 15,0 21-15,0-22 0,43-41 16,-22 20-16,-21 43 0,21 0 16,-20 0-16,-1-1 0,0 44 31,-21-1-31,0 0 0,0 0 0,0 21 15,0 1-15,-21-1 0,0 0 16,-1 1-16,22-1 0,0-21 0,0 43 16,0-22-1,22-21-15,-1 0 0,21-21 0,-21 0 16,22 0-16,-1 0 0,-21 0 0,64 0 16,-43 0-16,0 0 15,1-21-15,-22 21 0,21-21 16,-21 0-16,1 0 0,-22-22 0,0 22 0,21-106 15,-21 85 1</inkml:trace>
  <inkml:trace contextRef="#ctx0" brushRef="#br0" timeOffset="29130.12">16108 10583 0,'0'0'0,"-43"22"0,22-22 0,0 0 16,0 0-16,0 0 0,42 0 31,0 0-31,0-22 16,22 22-16,-22-21 0,21 21 0,22-21 15,-22 0-15,0 0 0,1 21 0,-1-21 16,0-1-16</inkml:trace>
  <inkml:trace contextRef="#ctx0" brushRef="#br0" timeOffset="30763.04">20553 10901 0,'21'0'15,"-42"0"-15,63 0 0,-21 0 0,22-21 16,-22 0 0,-21-1-16,0 1 0,42-21 15,-42 0-15,0 20 0,21-20 0,-21-43 16,0 22-16,0-22 16,-21 22-16,0 20 0,0 22 15,0-21-15,-1 21 0,-20 0 0,0 21 16,21 0-16,-106 21 15,63 0-15,22 21 0,-1 1 16,1-1-16,21 0 0,-21 1 16,20-1-16,-41 43 15,63 42-15,0-106 0,0 21 16,0 0-16,21-20 16,0-1-16,0-21 0,22 0 0,-22 0 15,21 0-15,1 0 0,41 0 16,-41 0-16,-1-21 15,0-1-15,1 1 0,-1 0 0,0 0 16,-21-21-16,22-1 0,-22 1 16,0 0-16,0-1 0,-21 1 0,21-22 15,-21 43-15,0-21 16,-21 42-16,0 21 16,0 0-16,21 0 0,-21 1 15,0 20-15,21-21 0,-22 64 16,22-64-16,0 0 0,0 21 15,0-20-15,22-1 0,-1 0 0,0-21 16,0 21-16,21-21 0,-20 0 0,62 0 16,-41 0-1,41 0-15,-63-21 0,22 21 16,-1-21-16,0 0 0,1-1 0,-22-20 16,0 21-16,21-21 0,-20 20 15,-1-62-15,-21 41 0,21 22 16,-21 0-16,0 0 0,0 0 0,0 0 15,0 42 1,0 0-16,0 0 0,-21 0 16,0 0-16,21 22 0,-22-22 0,22 21 15,0-21-15,0 22 0,-21-22 0,21 0 16,0 21-16,-21 1 16,21-22-1,21-42 1,0 21-1,1-21-15,-22-1 0,21 1 16,42-63-16,-42 20 16,1 22-16,-1-1 0,0 22 15,0-21-15,0 21 0,0 0 16,1 21-16,-1 21 16,-21 0-16,0 21 15,0-21-15,0 22 0,21-22 0,-21 21 16,0-21-16,0 1 0,0 20 15,21-21-15,21 0 0,-20 0 16,-1 1-16,21-1 0,0 0 16,1-21-16,-1 21 0,0-21 0,1 0 15,20 0-15,-20 0 0,-1 0 0,43 0 16,-43 0-16,43-42 16,-43 21-16,-21-1 0,0-20 0,0 21 15,1-21-15,-1-1 0,-21 1 16,21-43-16,-21 43 0,0 0 15,0 20-15,0 1 0,-21 21 16,0 0-16,-1 0 16,1 0-16,-42 21 0,42 22 15,-1-22-15,1 0 0,0 21 16,0-20-16,0 20 0,0-21 0,21 0 16,0 22-16,0-1 15,0-21-15,0 0 0,0 0 0,0 1 16,0-1-16,21-21 15,0 0-15,0 0 0,0 0 16,22-43 0,-1 22-16,-21 0 0,43-85 15,-22 64-15,-21 0 0,0-22 16,0 22-16,1-22 0,-1 22 16,21-85-16,-21 85 0,22-85 15,-22 84-15,-21-41 16,0 62-16,0 1 0,0 0 15,-21 42-15,21 0 16,-22 1-16,1 20 16,-42 106-16,63-106 0,0 22 15,0 63-15,0-64 16,0 1-16,0-22 0,21 22 0,0-22 16,21 0-16,22 43 15,-43-64-15,0 22 0,0-22 0,1-21 16,-1 21-16,0-21 0,0 0 15,0 0-15,64-21 16,-64 0-16</inkml:trace>
  <inkml:trace contextRef="#ctx0" brushRef="#br0" timeOffset="31392.68">23855 10075 0,'21'-21'0,"-42"42"0,42-63 16,-21 21-16,0 0 15,-21 21-15,0 0 16,-1 0-16,1 0 0,0 0 0,0 0 16,0 21-1,0 0-15,-43 43 0,43-43 0,0 21 16,-22 0-16,22 1 0,0 20 0,21-20 16,0-1-16,0 43 15,0-64-15,0 42 0,21-42 16,0 1-16,1-1 0,20-21 0,0 0 15,1 0-15,-1 0 0,21 0 16,-20 0-16,20 0 0,-20-21 0,-1-1 16,21-20-16,-41 21 0,20-21 15,0-1-15,-21 1 0,22-22 0,-22 22 16,0-21-16,21 20 0,1-63 16,-22 43-16,21-22 15,-42 43-15,0 0 0,0 20 16,-21 44-1,0-1 1,0 21-16,0 0 0,-1 1 0,1-1 16,0 0-16,21 1 0,0-1 15,-21 0-15,21 1 0,0-1 0,0-21 16,0 22-16,0-1 0,0-21 0,21 21 16,0-20-16,-21-1 0,21-21 15,1 21-15,-1-21 16,0 0-16,0 0 0,0 0 0,0-21 0,1 0 15,-1-1 1,0 1-16,0 0 0,0-21 0,22-22 16,-43 43-16,0 42 31,0 0-31,0 1 16,-22-1-16,1 0 0,21 0 15,-21 0-15,21 0 0,0 1 0,0-1 16,0 0-1,0-42 1,21 0 0</inkml:trace>
  <inkml:trace contextRef="#ctx0" brushRef="#br0" timeOffset="31582.88">24786 9991 0,'0'0'15,"-21"0"-15,0 0 0,0 0 16,-1 21-16,1-21 0,0 0 0,21 21 16,-21-21-16,21 21 0,-21-21 15,42 0 17,0 0-32,0 0 0,22 0 15</inkml:trace>
  <inkml:trace contextRef="#ctx0" brushRef="#br0" timeOffset="32236.5">25315 9991 0,'-63'21'16,"42"0"-16,-22 0 16,22 0-16,-21 1 0,21-1 0,-22 21 15,-20 22 1,42-43-16,-22 42 0,22-20 15,21-22-15,0 21 0,0-21 0,0 0 16,21 1-16,43 41 16,63-63-1,-85 0-15,0 0 0,1 0 16,-1 0-16,22 0 0,-43-42 0,21 21 16,0-1-16,-20-20 0,20 0 0,43-85 15,-43 63 1,-21 22-16,21-22 0,1 22 15,-22 0-15,21-1 0,-21 1 0,1 21 0,-22-21 16,-22 42 15,1 21-31,0 0 0,0 0 16,0 21-16,0-20 0,-22 41 16,-20 22-16,42-64 15,-1 0-15,22 21 0,0-20 16,-21-1-16,21 0 0,-21-21 0,21 21 15,0 0-15,21-21 32,0 0-32,1 0 0,-1 0 15,0-21-15,0 0 0,0 21 16,0-21-16,1 21 0,-1-21 0,0 21 16,0 0-16,-21-22 15,-21 22 1,0 0-16,0 0 0,-1 0 15,1 0-15,0 22 0,0-22 0,0 21 16,0 0-16,-1-21 0,22 21 16,0 0-16,0 0 0,0 1 15,0-1 1,22-21-16,-1 0 16,0 0-16,42 0 15,-20 0-15,-1 0 16,-21 0-16,0 0 0,22-21 0,-22-1 0,0 22 15</inkml:trace>
  <inkml:trace contextRef="#ctx0" brushRef="#br0" timeOffset="33340.87">16616 12361 0,'21'-42'0,"-42"84"0,42-126 0,-21 63 15,0-22-15,0 1 0,-21 21 0,0 0 16,-22-1-16,22 1 0,-21 21 15,-22 0-15,-42 21 16,64 22-16,0-22 0,-1 21 16,1 1-16,21-1 0,-21 0 0,20 1 15,1 62-15,21-62 0,0 20 16,0-20-16,0-1 0,0 21 16,21 22-16,1-64 15,-1 22-15,42-1 16,1-21-16,20-21 0,-20 0 15,-22 0-15,64-21 16,-64 0-16,22-22 0,-22 22 0,1-21 16,20 0-16,-21-1 0,64-147 15,-106 147 1,0-20-16,0-1 0,-42-63 16,21 64-16,-22 21 0,-41-43 15,20 64-15,22 0 0,-22 21 16,22 0-16,-21 0 0,-107 84 15,107-20-15,20-22 16,22 22-16,-21-1 0,21-21 16,21 22-16,0 42 0,0-64 15,21 22-15,0-22 0,0 0 16,64 22-16,-64-22 0,43-21 16,-22-21-16,0 21 0,22-21 15,-22 0-15,22 0 0,-22 0 16,21-21-16,86-42 0,-86 42 15,-21-22-15,22 22 0,-22-21 16,1 21-16,-1-1 0,21-41 16,-41 63-1,-22 21-15,0 0 16,0 22-16,0-22 16,-22 0-16,22 21 0,0-21 15,-21 1-15,21-1 0,0 42 16,0-42-16,21-42 31,1 0-31,-1 0 0,0 0 16,0 0-16,0-1 0,0 1 15,1 0-15,20-21 0,-21 21 0,21-22 16,-20 22-16,41-21 16,-21 42-16,-20 0 0,-1 0 0,0 0 15,0 0-15,0 0 0,0 21 0,1 0 16,-1 0-16,0 22 0,0-22 15,-21 21-15,21-21 0,0 22 16,1-22-16,-1 42 0,0-42 16,0-21-16,0 22 0,43-1 15,-22-21-15,0 0 0,1 0 16,20 0-16,1 0 0,42-43 16,-64 22-16,0 0 0,1 0 15,-1 0-15,-21 0 0,21-22 0</inkml:trace>
  <inkml:trace contextRef="#ctx0" brushRef="#br0" timeOffset="33561.75">19135 12319 0,'0'0'0,"21"0"0,63 21 32,-62 0-32,-22 1 0,21-1 15,-21 21-15,21 0 0,-21-20 16,21-1-16,-21 21 15,0-21-15,0 0 0,0 1 0,0-1 16,0 0-16,0 0 0,0 0 16,0-42 15,0 0-31,0 0 16</inkml:trace>
  <inkml:trace contextRef="#ctx0" brushRef="#br0" timeOffset="33936.53">19452 11811 0,'-21'-21'0,"42"42"0,-63-42 0,-1 21 15,22 0-15,-21 0 0,0 21 0,20 0 16,-20 22-16,0 20 0,21-21 16,-1 1-16,1-1 15,21-21-15,0 22 0,0-22 0,0 0 0,21 0 16,43-21-1,-22 0-15,64 0 0,-64-21 16,22 0-16,-22 0 0,22-1 16,-22-20-16,0 21 0,-20-21 0,-1-1 15,0 1-15,-21 0 0,0-1 0,0-41 16,-21 62-16,0-20 16,-22 21-16,22 0 0,-64 21 15,43 0-15,0 0 0,-1 21 0,1 0 16,0 0-16,21 0 0,-64 106 15,64-21 1,21-63-16,0-1 16,21-21-16,21 21 0,-21-20 15,191-1 1,-148-21-16,-22 0 0,21 0 16</inkml:trace>
  <inkml:trace contextRef="#ctx0" brushRef="#br0" timeOffset="34153.41">20108 11832 0,'21'-21'0,"-42"42"0,42-63 0,-21 21 0,0 0 16,0 42 0,0 0-16,-21 21 15,0 1-15,0-1 0,0 21 0,0-20 16,-1 20-16,1 1 0,0-22 16,21 0-16,0 43 15,0-43-15,0 1 0,0-22 0,0 0 16,0 21-16,21-42 0,0 22 15,-21-1-15,22-21 0,-1 0 0,21 0 16,-42-43 0,0 22-16</inkml:trace>
  <inkml:trace contextRef="#ctx0" brushRef="#br0" timeOffset="34319.31">19833 12340 0,'-21'0'0,"42"0"0,-21 0 31,21 0-31,22 0 0,-22 0 16,21 0-16,0 0 0,22 0 0,-1-21 15,1 21-15,-1-21 0,22 0 0,0 21 16,21-21-16,-22-1 0,1 22 16,0-21-16</inkml:trace>
  <inkml:trace contextRef="#ctx0" brushRef="#br0" timeOffset="34454.24">21653 12340 0,'0'0'0,"22"21"0,-1-21 15,-21-21 17,0 0-17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3:32:18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931 0,'0'0'0,"21"0"15,0 0 1,-21-21-16,21 21 78,-21-21-47,0 0 1</inkml:trace>
  <inkml:trace contextRef="#ctx0" brushRef="#br0" timeOffset="601.66">3154 720 0,'0'-43'31,"0"22"-31,-21 21 16,-1 0 15,22 21-31,-21 1 16,21-1-16,-21 21 0,21 0 0,-21 1 0,21 20 15,-21-20-15,0 20 0,-1 1 16,22-1-16,-21 1 0,0-1 16,0 1-16,-21-1 0,20-21 15,1 22-15,-21-1 0,21 1 0,0-22 16,-22 1-16,22-1 0,0 43 15,0-64 1,0-21-16,-1 0 16,22-21-1,0-1-15,0-20 0,0 21 0,0-21 16,0-1-16,0 1 16,0 21-16,0-22 0,0 1 0,0-43 15,0 43-15,22 21 16,-1 0-16,-21-22 0,21 22 15,0 21-15,0 0 16,0 0-16,1 21 0,-1 1 16,-21-1-16,21 0 0,0 0 15,-21 0-15,21 22 0,0-22 0,1 0 16,-1 21-16,-21-21 0,21 1 16,0-1-16,0 0 0,0 0 15,1 0-15,-1 0 0,0 1 0,0-22 16,0 21-1,0-21-15,1 0 16,-1 0-16,0-21 16,0-1-16,-21 1 0,21 0 15,0 0-15,-21 0 0,22 0 16,-1-22-16,0 22 0,0-21 0</inkml:trace>
  <inkml:trace contextRef="#ctx0" brushRef="#br0" timeOffset="892.4">3746 847 0,'-21'0'0,"42"0"0,-63 0 0,21 0 16,42 0 15,21 0-31,1 0 15,-22-21-15,21 21 0,1 0 16,-1 0-16,21-22 0,-20 22 0,-1 0 16,0 0-16,1-21 0,-1 21 15,0-21-15,43 21 16,-64 0 0,-42 0 15,0 0-31,0 0 0</inkml:trace>
  <inkml:trace contextRef="#ctx0" brushRef="#br0" timeOffset="1180.24">4085 783 0,'0'0'0,"-21"21"0,21 1 16,0-1-16,0 0 0,0 0 15,-21 64-15,21-64 16,-21 21-16,-1 64 0,22-64 16,0 1-16,0-1 0,-21 0 15,0 1-15,21-22 0,-21 21 16,21 1-16,0-1 0,-21 0 16,21-21-16,0 1 15,0-1-15,0 0 0,0 0 16,0-42 15,21 0-31</inkml:trace>
  <inkml:trace contextRef="#ctx0" brushRef="#br0" timeOffset="2063.73">5630 1058 0,'0'0'0,"0"-21"0,0 0 15,0 0-15,0 0 16,0 0-16,0-1 0,0-20 16,0 21-16,0 0 0,0 0 15,0-1-15,-21 1 0,0 0 16,0 21-16,0 0 0,-22 0 16,22 0-16,-21 0 0,21 21 15,-22 0-15,1 1 0,21-1 16,0 21-16,-22-21 15,1 64-15,21-64 0,21 21 16,0 1-16,-21-1 0,21-21 0,0 0 16,0 22-16,21-1 15,-21-21-15,42 0 0,-21 1 16,22-1-16,-22-21 0,21 0 16,-21 0-16,0 0 0,22 0 0,-22 0 15,21 0-15,-21 0 16,1 0-16,-1-21 0,0 21 0,0 0 0,-21-22 15,0 1 1,-21 21 0,-21 0-16,20 0 0,-20 0 15,-21 0-15,-1 43 16,22-22-16,-1 0 16,22 0-16,0 0 0,-21 0 0,21 1 15,-1-1-15,1 0 0,21 0 16,0 0-16,-21 22 15,21-22-15,0 21 0,0-21 16,21-21-16,0 0 0,1 21 16,-1-21-16,0 0 0,0 0 15,85-21-15,-85 0 16,21 21-16,1-21 16,-1 0-16,0 0 0,-20-1 0,20 1 15,-21 0-15,21 21 0,-20-21 0,-1 0 16,0 21-16,0 0 15,-21 21 1,0 0 0,0 0-16,0 0 0,-21 43 15,21-22-15,-21 1 0,-22 41 16,22-41-16,0-1 0,0 0 16,0 1-16,0-22 0,21 21 15,-43 43 1,22-43-16,21-21 0,0 0 15,0-42 17,0 0-32,21 0 0</inkml:trace>
  <inkml:trace contextRef="#ctx0" brushRef="#br0" timeOffset="2564.44">6265 1080 0,'0'0'0,"0"-22"0,0-20 0,21 0 16,-21 21-16,0-22 16,22 1-16,-22 21 0,21-22 0,-21 22 15,21 0-15,-21 0 16,0 42-1,0 0-15,0 0 0,0 22 16,0-1-16,21 0 0,-21 22 0,0-1 16,0 1-16,0-1 0,0-20 15,0 20-15,0 1 0,0-22 0,0 0 16,0 1-16,-21-1 0,21 0 16,0 1-16,0-22 0,0 21 0,0-21 15,0 1-15,0-1 16,0-42-1,0-1 1,0-20-16,0 21 0,0-21 16,0 20-16,0-20 0</inkml:trace>
  <inkml:trace contextRef="#ctx0" brushRef="#br0" timeOffset="2884.26">6392 995 0,'-21'-21'0,"42"42"0,-63-42 16,42 0-16,-21-1 0,21 1 15,0 0-15,0 0 16,0 0-16,21 0 0,21-1 16,1 1-16,-22 21 15,21-21-15,0 21 0,1 0 16,20 0-16,-20 0 0,-1 0 0,0 21 16,-21 0-16,22 1 0,-1 41 15,-42-42-15,0 22 16,0-1-16,0-21 0,-21 21 0,-21 1 15,-1-22-15,1 21 16,0-21-16,-43 22 0,43-22 16,-1 0-16,1 0 0,0 0 0,20-21 15,-20 22-15,21-22 0,0 0 16,42 0 15,0-22-31,0 22 16</inkml:trace>
  <inkml:trace contextRef="#ctx0" brushRef="#br0" timeOffset="3435.95">7408 931 0,'0'0'0,"0"-21"16,-21 21 15,21 21-31,-21 1 0,0-1 16,21 0-16,-21 21 0,-22 64 15,22-64-15,0 22 16,0-22-16,0 1 0,-22 41 16,22-63-16,0 22 0,0-1 15,0-21-15,-1 0 0,1 22 16,0-22-16,21 0 0,-21 0 15,0 0-15,21-42 32,0 0-32,0 0 0,0 0 15,0 0-15,0-1 0,0 1 16,21-21-16,0 21 0,21-43 16,-20 43-16,-1 0 0,0 0 15,0-22 1,43 43-16,-43 0 0,0 0 15,-21 22-15,21-1 16,-21 0-16,21 0 0,-21 0 16,21 0-16,-21 1 0,0-1 15,0 0-15,0 0 0,22 0 0,-1 0 16,-21 1-16,0-1 16,21-21-16,0 21 15,0-21 1,0 0-16,1 0 0,-1 0 15,0 0-15,0-21 16,-21 0-16,21 21 0,0-22 0,1 1 16,-1 0-16</inkml:trace>
  <inkml:trace contextRef="#ctx0" brushRef="#br0" timeOffset="3753.77">8001 974 0,'0'0'0,"21"0"32,0 0-32,0 0 0,22 0 15,-22 0-15,0 0 0,21-21 16,-20 21-16,20 0 0,-21 0 0,43 0 15,-22 0-15,0 0 16,-21 0-16,22 0 0,-22 0 16,0 0-16,0 0 0,-42 0 47,0 0-47,0 0 15,0 0-15,-1 0 0</inkml:trace>
  <inkml:trace contextRef="#ctx0" brushRef="#br0" timeOffset="4057.59">8318 974 0,'-21'0'32,"0"21"-17,0 0-15,21 0 0,-21 0 16,21 1-16,0-1 0,0 21 15,-21-21-15,21 22 0,0-22 0,-22 21 16,22 0-16,0-20 0,0 20 16,0-21-16,0 21 0,0 1 15,0-1-15,0-21 0,0 0 16,0 22-16,0-22 0,0 0 0,0 0 16,0 0-16,0 1 15,0-1-15,0 0 16,-21-21 15,21-21-31,-21 0 0,0 21 0,21-22 16</inkml:trace>
  <inkml:trace contextRef="#ctx0" brushRef="#br0" timeOffset="4971.95">3556 2561 0,'0'0'0,"-42"-21"0,-1 21 0,1-21 16,0 21-16,-1-21 0,1 21 0,21-21 15,-22 21-15,1-22 0,0 1 0,-1 21 16,22 0-16,-21-21 0,0 21 16,20-21-16,-20 21 0,21 0 0,-21 0 15,20-21-15,1 21 0,-21 0 16,0 0-16,20 0 0,44 0 62,-1 0-46,0 0-16,21 0 0,-21 0 16,22 0-16,41 21 0,-41-21 15,20 0-15,1 0 0,-1 0 16,22 0-16,0 0 0,-1 0 0,1 0 16,21 0-16,105 0 15,-84-21-15,127 21 16,-105 0-16,-22 0 0,42-21 0,-21 21 15,0 0-15,0 0 0,22 0 0,-1 0 16,0 0-16,-20-22 0,168 22 16,-148-21-16,1 21 0,-1 0 15,-21 0-15,22 0 0,-1 0 16,297 0-16,-170 0 16,-169 0-16,0 0 15,0 0-15,0 0 0,-21 0 0,0 0 16,-1 0-16,1 0 0,-21 0 15,0 0-15,-22 0 0,1 0 0,-22 0 16,0 0-16,1 0 0,-22 0 0,0-21 16,0 21-16,0 0 0,0 0 125,1 0-110</inkml:trace>
  <inkml:trace contextRef="#ctx0" brushRef="#br0" timeOffset="12695.68">5863 4022 0,'0'0'0,"-21"0"15,0 0-15,0 0 16,-1 0-16,1 0 0,0 0 0,0 0 15,0 0-15,0 0 16,-1 0-16,1 0 16,0 21-1,21 0-15,21-21 16,0 21 0,1-21-16,20 0 0,0 21 0,1-21 15,-1 0-15,21 0 0,-20 0 16,20 22-16,1-22 0,-1 0 15,1 0-15,-1 0 0,22 0 0,-22 0 16,22 0-16,-21 0 0,20 0 16,-20 0-16,-1 0 0,22 0 0,-43 0 15,22 0-15,-22 0 0,22 0 16,-43 0-16,21 0 0,-21 0 0,0 0 16,1 0-16,-1 0 15,-42 0 16,-1 0-15,22-22-16,-21 22 0,0 0 16,21-21-16,-21 0 15</inkml:trace>
  <inkml:trace contextRef="#ctx0" brushRef="#br0" timeOffset="13188.4">6964 3725 0,'0'0'0,"-43"-21"32,22 21-32,21 21 47,0 1-47,0-1 0,0 0 15,21-21-15,1 21 0,-22 0 0,21 0 16,0 1-16,0-1 0,0 0 0,0 0 15,22-21-15,-1 42 16,0-42-16,1 0 0,-22 0 0,21 0 16,1 0-16,-22 0 0,21 0 15,0 0-15,-20 0 0,41 0 16,-42-21-16,0 21 16,-21-21-16,-21 21 31,0 0-31,0 0 15,-21 0-15,20 0 0,1 21 0,0 0 16,0 1-16,0-1 0,0 0 16,-43 42-16,43-20 0,0-1 15,0-21-15,-43 64 16,43-43-16,0-21 0,0 22 0,-1-22 16,1 0-16,0 21 0,21-20 15,0-1-15,21-21 47,0-21-47,1 21 0,-1-22 0,0 1 16</inkml:trace>
  <inkml:trace contextRef="#ctx0" brushRef="#br0" timeOffset="14028.92">8826 3620 0,'0'-22'0,"0"44"0,0-65 0,0 22 16,0 0-16,0 0 15,0 0-15,0-1 0,0 1 16,-21 21-16,0 0 15,0 0 1,21 21-16,-42 22 0,20-1 16,22-21-16,0 22 0,0-1 15,-21 0-15,21 1 0,-21 20 0,0 85 16,-21-42 0,42-64-16,-22 22 0,1 21 15,0-43-15,0-21 0,21 21 16,-21-20-16,21-1 0,-21 0 15,-1 0-15,22 0 16,-21-21-16,0 0 16,0 0-16,21-21 15,-21 0-15,21 0 0,0-22 16,0 1-16,0 0 16,0-1-16,0-41 15,0 41-15,0 1 0,0 0 0,0 21 16,0-22-16,0 22 0,21 0 0,0 0 15,-21 0-15,21 21 16,-21-22-16,21 22 0,1 0 16,-22 22-16,21-1 0,-21 0 15,21 21-15,-21-21 16,0 22-16,0-1 0,0 0 0,21-20 16,-21 20-16,21 0 0,-21-21 15,21 1-15,-21 20 0,22-21 0,20 21 16,-21-20-16,0-22 15,0 0-15,1 0 0,-1 0 16,0 0-16,0 0 0,0 0 0,0 0 16,22 0-16,-1-43 15,43-41 1,-43 62-16,-21-20 0,0 0 0,1 21 16,-1-22-16,0 1 0,21-22 15,-42 43-15,21 0 16,-21 0-16,0 42 15,0 0 1,0 0-16,-21 1 0,21 20 0,-21-21 16,21 21-16,0-20 0,0-1 15,0 21-15,0-21 0,0 0 0,0 1 16,0-1-16,0 0 16,0 0-16,0-42 31,21 21-31,0-21 15</inkml:trace>
  <inkml:trace contextRef="#ctx0" brushRef="#br0" timeOffset="14405.71">9334 3577 0,'0'0'0,"-42"0"16,21 0-16,0 21 0,21 1 15,-21-1-15,21 0 0,-22-21 16,22 21-16,0 0 0,0 0 16,0 1-16,22-22 15,-1 0-15,0 0 16,0 0-16,0 0 0,0 0 16,1 0-16,-1-22 0,0 22 15,0-21-15,-21 0 0,21 0 0,-21 0 16,21 0-16,-21-1 0,0 1 0,0 0 15,0 0-15,0 0 0,0 0 16,-21 21-16,21-22 0,-21 22 16,0 0-16,0 0 0,0 0 15,-1 0-15,22 22 0,-42-1 0,21 21 16,0-21-16,0 0 16,-1 1-16,1 20 0,21-21 0,0 0 15,0 0-15,0 22 0,0-22 16,0 0-16,0 0 0,21 0 15,1-21-15</inkml:trace>
  <inkml:trace contextRef="#ctx0" brushRef="#br0" timeOffset="14741.52">9504 4212 0,'0'64'16,"0"-43"0,0 0-16,0 0 0,0 0 15,-43-21-15,22 0 0,21-21 47,0 0-47,0 0 0,43-43 16,-43 1-1,21 63-15,21-42 0,-21-22 0,0 1 16,1 20-16,-1 1 0,21 21 16,22-43-16</inkml:trace>
  <inkml:trace contextRef="#ctx0" brushRef="#br0" timeOffset="14928.41">10033 3768 0,'42'84'15,"-42"-62"-15,0-1 16,0 21-16,0 0 0,0-20 16,0 62-16,-21-63 0,0 22 15,0-22-15,21 21 0,-21-21 16,21 1-16,-22-1 0,22 0 16,-21-21-16,21 21 15,0-42 16,21 21-31,1-21 0,-22 0 16,42-22-16,-21 22 0</inkml:trace>
  <inkml:trace contextRef="#ctx0" brushRef="#br0" timeOffset="15784.81">10604 3471 0,'-21'0'31,"21"22"-31,0-1 16,-21 0-16,21 0 0,-21 0 16,21 0-16,-21 22 0,21-1 0,0 0 15,-21-20-15,21 20 0,-22 0 0,22 1 16,0 20-16,-42 1 16,42-22-16,-21 43 0,21-64 15,-21 21-15,21-21 0,-21 0 16,21 1-16,-22-1 0,22 0 15,0-42 17,0 0-17,22-1-15,-22 1 0,0-21 16,21 21-16,0-22 0,-21 22 16,21-21-16,0 0 0,0 20 0,1-20 15,-1 21-15,0 0 0,0 0 16,0-1-16,0 22 0,1-21 0,-1 21 15,0 0-15,0 0 0,0 0 16,-21 21 0,0 1-16,0-1 15,0 0-15,-21 0 16,0-21-16,0 21 0,0 0 16,-1-21-16,22 22 0,-21-1 15,0-21-15,0 0 0,0 0 0,0 0 16,-1 0-16,1 0 15,0-21 1,21-1-16,0 1 16,0 0-1,0 42 1,0 0 0,0 1-16,0-1 15,0 0-15,0 0 0,0 0 0,21 0 16,-21 1-16,21-1 0,-21 0 0,0 21 15,22-21-15,-1-21 16,0 43-16,0-22 0,0-21 16,-21 21-16,21-21 0,22 0 0,-22 0 15,0 0-15,0 0 0,22 0 16,-22 0-16,42 0 16,-20-21-16,-1 0 0,0 21 0,1-21 15,-1-1-15,0-20 0,1 21 0,-1 0 16,-42-22-16,63-41 15,-20 41-15,-22 22 0,0-21 0,0 0 16,0 20-16,-21 1 0,0-21 16,-21 42-1,0 0-15,0 0 0,0 0 0,-64 0 16,64 21-16,0 21 16,0-20-16,21-1 0,0 0 0,-22 0 15,22 0-15,-21 22 0,21-1 16,21-21-16,1 0 15</inkml:trace>
  <inkml:trace contextRef="#ctx0" brushRef="#br0" timeOffset="15968.71">11388 4170 0,'42'21'31,"-21"-21"-31,0 21 16,-21 0 0,0 1-16,-21-22 15,0 0-15,0 21 0,0-21 16,-22 0-16,22 0 0,-21 21 0,-22-21 15,22 0-15,21 0 16,0 0-16,-1 0 0,-20 0 16,21 0-16,0 0 0,0-21 15,-1 0 1</inkml:trace>
  <inkml:trace contextRef="#ctx0" brushRef="#br0" timeOffset="16452.59">9927 3831 0,'21'0'15,"-42"0"32,0 0-47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3:34:12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0 0,'21'0'125,"0"0"-109</inkml:trace>
  <inkml:trace contextRef="#ctx0" brushRef="#br0" timeOffset="2601.19">3746 762 0,'0'0'0,"0"21"15,22-21 48,-22-21-32,0 0-15,0 0-1,-22 0 1,1 21-16,0 0 0,0 0 16,0-22-16,0 22 0,-1 0 15,-20 0-15,21 0 0,-21 0 0,20 0 16,-20 0-16,21 0 16,-21 22-16,20-1 0,1-21 15,-21 21-15,21 0 0,-64 43 16,64-22-16,0-21 15,0 21-15,-1-20 0,1 20 0,21 0 16,-42 22-16,21-22 16,21 0-16,0 1 0,-21-22 0,-1 21 15,22 1-15,-21-22 0,21 21 16,0-21-16,0 22 0,0-22 0,0 42 16,0-42-16,0 1 15,21-1-15,1 21 0,-1-42 0,0 21 16,0 0-16,0 1 15,0-22-15,22 21 0,-1-21 16,-21 0-16,22 0 0,-22 0 0,21 0 16,-21 0-16,22 0 0,-22 0 15,21 0-15,0 0 0,-20-21 0,20 21 16,-21 0-16,21-22 16,-20 1-16,-1 21 0,0 0 0,0-21 15,0 21-15,-21-21 16,21 0-16,1 21 0,-1-21 0,0 21 15,-21-22-15,21 22 0,0-21 16</inkml:trace>
  <inkml:trace contextRef="#ctx0" brushRef="#br0" timeOffset="3379.52">5228 931 0,'0'0'0,"0"-21"15,0-21 1,0 21-16,0 0 16,-21 21-16,21-22 15,-21 22-15,0 0 0,-1 0 16,1 0-16,0 0 16,0 0-16,0 0 0,-22 22 0,22-22 15,-21 21-15,21 0 0,-22 0 16,22 0-16,-106 64 15,106-64-15,0 0 16,0 0-16,0 1 0,-1 20 16,1-21-16,21 0 15,0 0-15,21-21 16,1 22-16,-1-22 0,0 0 16,0 0-16,0 0 0,0 21 0,43-21 15,-43 0-15,21 0 16,1 21-16,-22-21 0,0 0 15,0 0-15,22 21 0,-22-21 0,21 0 16,0 21 0,-20 0-16,-1 1 15,0-22 1,-21 21-16,0 0 16,0 0-16,0 0 15,-21 0-15,0-21 16,21 22-16,-22-22 0,1 0 0,-21 21 15,21-21-15,0 0 0,-1 0 16,-20 21-16,21-21 0,-85 0 16,85 0-1,-21 0-15,20 0 0,1 0 0,-21 0 0,21 0 16,0 0-16,-1 0 0,1 0 16,0 0-16,0 0 0,21-21 15,0 0 32,21 21-31,-21-22-16,21 22 0,0 0 15</inkml:trace>
  <inkml:trace contextRef="#ctx0" brushRef="#br0" timeOffset="4178.68">6223 1101 0,'0'0'0,"42"-64"16,-42 43-16,0 0 0,0 0 15,0 0-15,0-1 16,0 1-16,-21 0 16,0 21-16,0 0 15,0 0-15,-1 0 0,-20 0 0,21 0 16,0 0-16,-22 21 0,22 0 15,0-21-15,-21 22 0,-1 20 16,22-21-16,0 0 16,0 0-16,0 1 0,21-1 0,0 0 0,0 0 15,0 0-15,0 0 16,0 1-16,0-1 0,21 0 16,0-21-1,21 21-15,-20-21 0,-1 21 0,21-21 16,0 21-16,1-21 0,-22 22 15,0-22-15,0 0 0,22 21 16,-22-21-16,0 0 0,0 0 16,0 21-1,0 0-15,-21 0 16,0 0 0,0 1-1,0-1-15,-21-21 16,0 0-16,0 21 15,0-21-15,0 0 16,-1 21-16,1-21 0,0 0 16,-21 0-16,-1 0 15,22 0-15,0 21 0,0-21 0,-43 0 16,43 0-16,0 0 0,0 0 16,-21 0-16,20 0 0,1 0 0,-21 0 15,21-21-15,0 21 16,-1 0-16,1 0 15,0 0 1,21-21 47,21 21-63,0-21 15,1 21-15</inkml:trace>
  <inkml:trace contextRef="#ctx0" brushRef="#br0" timeOffset="5295.16">8488 868 0,'0'21'47,"21"-21"-31,0 0-16,0 0 16,0 0-16,1-21 0,-1 21 0,0-21 15,0 0-15,0 21 0,22-22 16,-22 1-16,0 21 0,0-42 15,0 0-15,0 20 16,-21 1-16,0 0 0,0 0 0,0 0 16,0 0-16,0-22 0,0 22 15,-21 0-15,0 0 0,0 0 0,0-1 16,-22 22-16,22-21 16,-21 0-16,0 21 0,-22 0 15,22 0-15,21 0 0,-22 0 0,-20 0 16,-22 64-1,64-43-15,0 0 0,0 0 16,-1 0-16,1 0 0,0 1 16,0 41-16,21-42 0,0 22 15,0-22-15,0 21 0,0-21 16,0 22-16,0-22 0,21 21 0,0-21 16,-21 0-16,21 22 15,22 20-15,-22-42 0,0 1 16,0-1-16,0 0 0,22 0 15,-22 0-15,0 0 0,21 22 16,-20-22-16,20 0 0,-21 0 16,0-21-16,22 43 0,-22-43 15,21 21-15,-21 0 0,0 0 16,1 0 0,-22 0-16,0 1 0,0-1 15,-22-21-15,1 21 16,-21-21-16,21 21 0,-22-21 0,22 21 15,-21-21-15,0 0 0,-1 21 0,1-21 16,0 0-16,-1 0 0,-20 0 16,20 0-16,1 0 0,-43 0 15,43 0-15,0 0 16,21 0-16,-22-21 0,22 0 0,-21 21 16,21-21-16,-1 0 0,1 0 0,0 21 15,0-43-15,21 22 16,0 0 15,21 21-15,0 0-1,0 0-15,1 0 0,20 0 16,-21-21-16,0 21 0,22 0 0,-22-21 16,21 21-16</inkml:trace>
  <inkml:trace contextRef="#ctx0" brushRef="#br0" timeOffset="5815.86">8911 1207 0,'21'21'16,"0"-21"-1,1 0-15,-1 0 16,0 0-16,0 0 16,0 0-16,0 0 0,22 0 0,-22-21 15,0-1-15,0 22 0,22-21 16,-22 0-16,0 0 16,-21 0-16,0-22 15,0 22-15,0 0 16,-21 0-16,0 21 0,-22-21 15,22 21-15,0 0 0,0 0 16,0 0-16,-1 0 0,-20 0 0,21 0 16,0 21-16,0-21 0,-1 21 15,-20 0-15,21 0 0,0 1 16,-22 41-16,22-42 0,0 22 16,0-22-16,21 21 0,0-21 15,-21 0-15,21 22 0,0-22 16,0 0-16,0 21 0,0-20 15,21-1-15,0 0 0,0-21 0,0 21 16,1 0-16,-1-21 0,21 0 16,-21 0-16,22 0 0,-22 0 15,0 0-15,21 0 0,-21 0 16,1 0-16,20 0 0,21-42 16,-41 42-16,41-42 15,-42-1-15,0 22 0,43-42 16</inkml:trace>
  <inkml:trace contextRef="#ctx0" brushRef="#br0" timeOffset="6203.64">9885 296 0,'0'0'0,"0"-21"0,-21 21 0,21-21 15,-22 21 1,1 0-16,0 0 16,21 21-1,0 0-15,-21 22 0,21-22 0,-21 21 16,0 1-16,21-1 0,-22 64 16,1-43-16,0 64 15,0-63-15,-21 63 16,20-64-16,1 1 0,0-1 0,21-20 15,-21-1-15,0 0 0,-22 43 16,43-64-16,0 43 16,-21-43-16,21 0 0,0 0 15,0 0-15,21-21 47,1-21-47,-1 0 0,0 0 16,0 0-16,0 21 0,0-22 0</inkml:trace>
  <inkml:trace contextRef="#ctx0" brushRef="#br0" timeOffset="6691.52">9906 1312 0,'0'0'15,"0"22"-15,0-1 16,21-21 15,0 0-31,0 0 16,1 0-16,-1-21 16,0 21-16,21-43 15,-21 43-15,1-21 0,-1 0 16,0 21-16,0-21 0,-21 0 0,21-1 15,-21 1-15,0 0 0,0 0 16,-21 21 0,0 0-16,0 0 0,0 0 0,-1 0 15,1 0-15,0 0 0,-21 21 16,21-21-16,-1 21 0,1 0 0,-21 22 16,21-22-16,0 0 15,-1 0-15,22 0 0,-21 22 16,21-22-16,0 0 0,0 0 0,0 0 15,0 1-15,0-1 0,0 42 16,43-42 0,-22 1-16,0-22 15,0 0-15,21 21 0,-20-21 0,-1 0 16,85 0-16,-85 0 16,21 0-16,-21-21 0,22 21 15,-22-22-15,21 1 0,-21 21 0,0-21 16</inkml:trace>
  <inkml:trace contextRef="#ctx0" brushRef="#br0" timeOffset="7003.57">10795 1122 0,'0'0'0,"0"-21"0,0 0 0,0-1 15,0 1-15,-21 21 0,0-21 16,-1 21-16,1 0 0,0 0 15,0 0-15,0 0 0,0 21 16,-1 0-16,1 1 0,21-1 16,-21 0-16,0 0 0,0 0 0,21 22 15,0-22-15,0 0 0,-21 21 16,21-21-16,0 1 0,0-1 0,0 42 16,0-42-16,0 1 15,0-1 1,21-21-16,0 21 0,0-21 15,0 0-15,0 0 0,1 0 16,-1 0-16,0 0 0,21 0 0,-21 0 16,22 0-16,20-42 0,-20 20 15</inkml:trace>
  <inkml:trace contextRef="#ctx0" brushRef="#br0" timeOffset="7426.89">11409 106 0,'0'0'16,"0"-21"-16,-21 0 0,-1-1 0,1 1 15,0 21-15,0 0 0,0 0 16,0 0-16,21 21 15,-22 1-15,22 20 0,-21-21 16,0 21-16,21 64 16,-63 42-16,63-84 15,-22-1-15,1 22 0,0-21 16,0 20-16,21-20 0,-21 20 16,0-20-16,-1 21 0,1-22 15,21-21-15,0 22 0,-42 21 16,42-43-16,0 0 0,0-21 0,-21 43 15,21-43-15,0 0 16,0 0-16,21-21 16,0 0-1,0 0-15,0 0 16,1-21-16,-22 0 0,21 21 16,0-21-16,0 0 0,0 0 15</inkml:trace>
  <inkml:trace contextRef="#ctx0" brushRef="#br0" timeOffset="7924.79">11451 1122 0,'0'0'0,"0"21"31,-21 0-31,21 0 15,-21 1-15,21-1 0,-21 0 16,21 0-16,0 0 0,-22 0 0,1 1 16,0 20-16,21-21 15,0 0-15,0 0 0,0 1 16,0-1-16,21-21 16,0 21-16,1-21 15,-1 0-15,0 0 16,0 0-16,0 0 0,0 0 0,1-21 15,-1 21-15,21-21 0,-21 21 16,0-22-16,1 22 0,-1-21 0,-21 0 16,21 0-16,0 0 0,-21-22 15,0 22-15,0 0 0,0-21 16,0 21-16,0-1 0,0-20 0,0 21 16,0 0-16,-21 0 0,-21-1 15,20 1-15,1 21 16,0 0-16,0 0 0,0 0 0,0 0 15,-22 21-15,22-21 0,0 22 16,-21-1-16,42 0 0,-22 0 16,22 0-1,0 0-15,0 1 16,22-22 0,-1 0-16,0 0 0,0 0 0</inkml:trace>
  <inkml:trace contextRef="#ctx0" brushRef="#br0" timeOffset="8430.5">11938 1080 0,'0'0'0,"-21"-64"31,21 43-31,0 0 0,21 21 15,0-21-15,0 21 0,0 0 16,1 0-16,-1 0 0,0 0 16,85 0-16,-85 21 15,21 0-15,-21 0 0,22 0 16,-22 0-16,0 22 0,-21-22 0,21 21 16,-21-21-16,21 22 15,-21-1-15,0 22 0,0-43 16,0 21-16,0 0 0,0-20 0,-21-1 15,21 0-15,-21 0 16,21 0-16,0 22 0,-21-43 0,0 21 16,0-21 15,21-21-31,0-1 0,0 1 16,0 0-16,0 0 0,0 0 15,0 0-15,21-22 0,-21 22 16,21-21-16,0 21 0,21-85 15,-20 85-15,-1-22 16,0 22-16,0 0 0,0 0 0,-21 0 16,43-22-16,-22 22 15,0 21-15,0-21 0,0 0 0,22 21 16,-22-21-16,0 21 0,0-22 16,0 22-16,0-21 0,1 0 15</inkml:trace>
  <inkml:trace contextRef="#ctx0" brushRef="#br0" timeOffset="8899.28">11282 508 0,'0'0'0,"21"0"47,0 0-47,0 0 0,0 0 0,22 0 16,-1 0-16,0 0 0,1 0 15,-1 0-15,0 0 0,64 0 16,-42 0-16,42 0 16,-64 0-16,43 0 15,-43 0-15,0 0 0,-21 0 0,43 0 16,-43 0-16,0 0 15,0 0-15,1 0 16,-22 21 15,-22-21-31,1 0 16,0 0-16</inkml:trace>
  <inkml:trace contextRef="#ctx0" brushRef="#br0" timeOffset="10031.08">3429 2032 0,'-42'0'0,"84"0"0,-127 0 0,43 0 16,21 0-16,0 0 0,-1 21 0,1-21 15,0 0-15,0 0 16,42 0 31,0 0-47,22 0 15,-22 0-15,21 0 0,22 0 16,-1 0-16,1 0 0,20 0 0,1-21 16,0 21-16,20 0 15,1 0-15,0-21 0,0 21 0,148 0 16,-127-21-16,0 21 16,0 0-16,0 0 0,0 0 0,0 0 15,0-21-15,0 21 0,21 0 0,-21 0 16,0 0-16,0 0 0,21 0 15,0-22-15,1 22 0,-1 0 0,0 0 16,21 0-16,-21 0 0,22 0 16,20 0-16,170 0 0,-191 0 15,1 0-15,20 0 0,-20 0 16,20 0-16,-21 0 0,1 0 0,-1 0 16,0 0-16,318 0 15,-42 22 1,-297-22-16,-21 0 0,21 0 15,-21 0-15,0 0 0,0 21 16,212-21-16,-149 0 16,-84 0-16,-21 0 0,-1 0 15,1 0-15,0 0 0,-22 0 16,1 0-16,-1 0 0,-20 0 0,-1 0 16,43 0-16,-64 0 0,0 0 15,0 0-15,0 0 0,-21-21 16,0-1 31,-21 22-32,0 0 1,0 0-16,0 0 0</inkml:trace>
  <inkml:trace contextRef="#ctx0" brushRef="#br0" timeOffset="10172.36">12404 1990 0,'0'0'0,"0"21"0,21-21 0,-42 0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C2DB-5CC1-4A6A-912E-2F0C12562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51510-8D1E-4CB9-B679-1B311190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1677-2707-46A5-A5ED-8421BA7F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2F3F-A5FC-4753-8151-A40D3DA4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5C8D-CEC8-4D30-86F4-AFE38066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E098-4408-4C11-A0A8-EAE775B7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3037E-B54D-47F1-AB21-1493C461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D55A-F51A-4C87-AC62-8890FB11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4B63-81D0-4B93-A64A-B23460C0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112D-AC55-4A88-A10B-C5B4698A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2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2A30A-8125-4744-B7C7-081F50710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00282-5AAC-4DCD-B585-24C79F4C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C2AD-90E9-457A-BEEF-206DD938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982F-FC0D-428D-842C-15907B86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F94C-F4CF-4FEF-9F88-3DB0DD37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8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890E-3BA1-42F3-A9FD-D86D4A6E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6EFC-93EE-4059-BEB8-A3A04DCF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B70F-EB8A-4E89-BE05-8585F9BC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B8B8-2697-45D0-AA4B-C5846BE3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C4D7-F4E9-4E51-822F-7EF0274B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42D9-8CDE-446A-8A5B-33E6D34E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4DDD9-362E-4B5C-9CB8-990A8D94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4995-7ED2-4FBF-9FDE-B0CC8627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6E9F-AB5D-4137-AAB4-78B45E83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79E9F-E4C8-436F-8D64-8455319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A6FF-66A6-4DF7-A513-EB6223AB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1E2F-68C8-45D6-A501-7C193CBE1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6829E-D35D-48D7-8891-D14F9C25F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63771-685D-45A7-B84E-A0070493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102E0-3FAC-4936-B5B9-09E0FEFA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8150B-657A-45CE-91B5-8D9097B0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0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6297-07C9-4A1A-9880-14139721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6658C-A4C2-47E0-8DA5-A43139D7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1AAD8-D35F-42DF-A597-96F39CB69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99F2D-4D80-40AB-9A1B-FB0089D0C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2E236-FE2B-4805-A8F1-4CD3D9E94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A1EC2-930F-464A-ACA4-ABAC0D02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9DC9A-C180-485B-907B-5E198CB3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DDB8C-A4B2-4612-8FC5-5D62C4B7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7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0B31-14D4-490B-A79A-0FE8CB10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5B093-8B0F-4FB2-B78B-DF83D99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EE32C-A512-4327-93D3-9F43780F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C2767-9C46-4CBC-B4E7-AC478ED5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59F2F-E456-41CC-9C6D-8E00977E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86957-DDB4-4D4E-8279-DDE7A8EC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39C1-D997-4414-B529-C21D190C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0A54-EC60-40AB-BAB9-512E53F5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ABE5-4534-421D-BC25-587D9DA6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72692-6AAD-4E73-9D4E-32115F54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0705A-115B-470C-B7BC-20CD7F5C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81AB-A65D-42E5-913C-74821AA4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A8297-F3AC-4E83-ADF6-450C91EC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2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EC02-187D-41E5-BA96-1ECB6A43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23AC1-A7E0-478E-8D25-CEC309821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CDDC1-8819-40D8-ADEC-B51433B7E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894A-96BA-4334-94B6-AE30F9B5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4133-37E7-4DA4-B0D9-12BD18A7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872-4CAB-4133-8EEC-359C1A6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D5639-1CA9-4E3F-8BF4-CE043C3F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981F-523C-49EC-A74E-F5B1E1BC3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90B9-059A-48FF-9A5E-9BF016AB9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B63C-8B2C-4062-AB3D-40521E209E4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E10F-CA52-40FF-9C75-A785F8EA2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13A6-24EB-4460-96DA-A1FF8077F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B79B-9898-4025-B7BB-A1EB9DE9F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18CE96-D040-40C1-B6BB-2D06CE6336B9}"/>
                  </a:ext>
                </a:extLst>
              </p14:cNvPr>
              <p14:cNvContentPartPr/>
              <p14:nvPr/>
            </p14:nvContentPartPr>
            <p14:xfrm>
              <a:off x="693360" y="198000"/>
              <a:ext cx="7963200" cy="80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18CE96-D040-40C1-B6BB-2D06CE6336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88640"/>
                <a:ext cx="798192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FCCCAB-34FB-4F87-9099-723BC4B809CF}"/>
                  </a:ext>
                </a:extLst>
              </p14:cNvPr>
              <p14:cNvContentPartPr/>
              <p14:nvPr/>
            </p14:nvContentPartPr>
            <p14:xfrm>
              <a:off x="0" y="1394640"/>
              <a:ext cx="3634920" cy="140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FCCCAB-34FB-4F87-9099-723BC4B809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385280"/>
                <a:ext cx="3653640" cy="14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03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E6E642-5E83-44D9-B846-45314F16D640}"/>
                  </a:ext>
                </a:extLst>
              </p14:cNvPr>
              <p14:cNvContentPartPr/>
              <p14:nvPr/>
            </p14:nvContentPartPr>
            <p14:xfrm>
              <a:off x="175320" y="53280"/>
              <a:ext cx="842796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E6E642-5E83-44D9-B846-45314F16D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43920"/>
                <a:ext cx="844668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8DB560-6ACA-482D-9B25-BA61404259E2}"/>
                  </a:ext>
                </a:extLst>
              </p14:cNvPr>
              <p14:cNvContentPartPr/>
              <p14:nvPr/>
            </p14:nvContentPartPr>
            <p14:xfrm>
              <a:off x="76320" y="106560"/>
              <a:ext cx="8656560" cy="650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8DB560-6ACA-482D-9B25-BA61404259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97200"/>
                <a:ext cx="8675280" cy="65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42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43825-6C18-473B-9245-3018FAD35C33}"/>
              </a:ext>
            </a:extLst>
          </p:cNvPr>
          <p:cNvSpPr txBox="1"/>
          <p:nvPr/>
        </p:nvSpPr>
        <p:spPr>
          <a:xfrm>
            <a:off x="571500" y="1990726"/>
            <a:ext cx="8572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javascript</a:t>
            </a:r>
            <a:r>
              <a:rPr lang="en-IN" dirty="0"/>
              <a:t>: void(0)" onclick="</a:t>
            </a:r>
            <a:r>
              <a:rPr lang="en-IN" dirty="0" err="1"/>
              <a:t>pageController.changeState</a:t>
            </a:r>
            <a:r>
              <a:rPr lang="en-IN" dirty="0"/>
              <a:t>(LOGIN_PAGE_STATES[FORGET_PASSWORD_STATE])" id="</a:t>
            </a:r>
            <a:r>
              <a:rPr lang="en-IN" dirty="0" err="1"/>
              <a:t>toPasswordRecoveryPageLink</a:t>
            </a:r>
            <a:r>
              <a:rPr lang="en-IN" dirty="0"/>
              <a:t>"&gt;Forgot your password?&lt;/a&gt;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76EDAB-8497-46E3-B612-CBB6EE661A48}"/>
                  </a:ext>
                </a:extLst>
              </p14:cNvPr>
              <p14:cNvContentPartPr/>
              <p14:nvPr/>
            </p14:nvContentPartPr>
            <p14:xfrm>
              <a:off x="243720" y="1341000"/>
              <a:ext cx="8801640" cy="198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76EDAB-8497-46E3-B612-CBB6EE661A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331640"/>
                <a:ext cx="8820360" cy="20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42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35556-6969-469B-86BB-FE49EC1FB8A2}"/>
              </a:ext>
            </a:extLst>
          </p:cNvPr>
          <p:cNvSpPr txBox="1"/>
          <p:nvPr/>
        </p:nvSpPr>
        <p:spPr>
          <a:xfrm>
            <a:off x="485775" y="1981201"/>
            <a:ext cx="865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linkText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"Forgot your password?"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3A64E3-6FDB-4ADD-B24F-CF8941003CDE}"/>
                  </a:ext>
                </a:extLst>
              </p14:cNvPr>
              <p14:cNvContentPartPr/>
              <p14:nvPr/>
            </p14:nvContentPartPr>
            <p14:xfrm>
              <a:off x="213480" y="1409760"/>
              <a:ext cx="8504280" cy="310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3A64E3-6FDB-4ADD-B24F-CF8941003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400400"/>
                <a:ext cx="852300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64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8B0AB5-222B-45C8-9ED1-B0833D59F58B}"/>
                  </a:ext>
                </a:extLst>
              </p14:cNvPr>
              <p14:cNvContentPartPr/>
              <p14:nvPr/>
            </p14:nvContentPartPr>
            <p14:xfrm>
              <a:off x="350640" y="76320"/>
              <a:ext cx="4572360" cy="70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8B0AB5-222B-45C8-9ED1-B0833D59F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66960"/>
                <a:ext cx="459108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1FA4F5-A6D6-4C1F-9A53-E1688BE9D783}"/>
                  </a:ext>
                </a:extLst>
              </p14:cNvPr>
              <p14:cNvContentPartPr/>
              <p14:nvPr/>
            </p14:nvContentPartPr>
            <p14:xfrm>
              <a:off x="0" y="1211760"/>
              <a:ext cx="7391880" cy="258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1FA4F5-A6D6-4C1F-9A53-E1688BE9D7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02400"/>
                <a:ext cx="741060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28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99D28-43CB-4D29-A1AA-5DC722E258D6}"/>
              </a:ext>
            </a:extLst>
          </p:cNvPr>
          <p:cNvSpPr txBox="1"/>
          <p:nvPr/>
        </p:nvSpPr>
        <p:spPr>
          <a:xfrm>
            <a:off x="1057275" y="2314575"/>
            <a:ext cx="8086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partialLinkText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"Return"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)).click();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4499F1-7E05-4047-819B-E4D9CA15B138}"/>
                  </a:ext>
                </a:extLst>
              </p14:cNvPr>
              <p14:cNvContentPartPr/>
              <p14:nvPr/>
            </p14:nvContentPartPr>
            <p14:xfrm>
              <a:off x="0" y="2408040"/>
              <a:ext cx="9456840" cy="225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4499F1-7E05-4047-819B-E4D9CA15B1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398680"/>
                <a:ext cx="9475560" cy="22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32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F5FE17-8752-44D1-A953-E6B4BE2C29FE}"/>
                  </a:ext>
                </a:extLst>
              </p14:cNvPr>
              <p14:cNvContentPartPr/>
              <p14:nvPr/>
            </p14:nvContentPartPr>
            <p14:xfrm>
              <a:off x="937080" y="236160"/>
              <a:ext cx="3193200" cy="139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F5FE17-8752-44D1-A953-E6B4BE2C29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226800"/>
                <a:ext cx="3211920" cy="14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6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BDF882-DFA2-4A55-8C7E-4987DD2DB543}"/>
                  </a:ext>
                </a:extLst>
              </p14:cNvPr>
              <p14:cNvContentPartPr/>
              <p14:nvPr/>
            </p14:nvContentPartPr>
            <p14:xfrm>
              <a:off x="1066680" y="0"/>
              <a:ext cx="3536280" cy="73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BDF882-DFA2-4A55-8C7E-4987DD2DB5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-9360"/>
                <a:ext cx="35550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90812B-8829-4A68-AF6C-8713AC24B0EA}"/>
                  </a:ext>
                </a:extLst>
              </p14:cNvPr>
              <p14:cNvContentPartPr/>
              <p14:nvPr/>
            </p14:nvContentPartPr>
            <p14:xfrm>
              <a:off x="1485720" y="929520"/>
              <a:ext cx="3681000" cy="134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90812B-8829-4A68-AF6C-8713AC24B0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6360" y="920160"/>
                <a:ext cx="3699720" cy="13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07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6B6D9E-5FB0-441C-A16A-7C2FFB93676C}"/>
                  </a:ext>
                </a:extLst>
              </p14:cNvPr>
              <p14:cNvContentPartPr/>
              <p14:nvPr/>
            </p14:nvContentPartPr>
            <p14:xfrm>
              <a:off x="83880" y="76320"/>
              <a:ext cx="7467840" cy="299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6B6D9E-5FB0-441C-A16A-7C2FFB9367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66960"/>
                <a:ext cx="7486560" cy="3013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1147F4-3D88-49BB-90A7-A170C6EC373A}"/>
              </a:ext>
            </a:extLst>
          </p:cNvPr>
          <p:cNvSpPr txBox="1"/>
          <p:nvPr/>
        </p:nvSpPr>
        <p:spPr>
          <a:xfrm>
            <a:off x="1676160" y="3105835"/>
            <a:ext cx="746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type="text" name="email" class="form-control </a:t>
            </a:r>
            <a:r>
              <a:rPr lang="en-IN" dirty="0" err="1"/>
              <a:t>controlForm</a:t>
            </a:r>
            <a:r>
              <a:rPr lang="en-IN" dirty="0"/>
              <a:t>" id="email" placeholder="Email" required=""&gt;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B8E4F3-F9C1-4F74-ADD2-D8D29F0516E1}"/>
                  </a:ext>
                </a:extLst>
              </p14:cNvPr>
              <p14:cNvContentPartPr/>
              <p14:nvPr/>
            </p14:nvContentPartPr>
            <p14:xfrm>
              <a:off x="45720" y="3200400"/>
              <a:ext cx="8816760" cy="2042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B8E4F3-F9C1-4F74-ADD2-D8D29F051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" y="3191040"/>
                <a:ext cx="8835480" cy="20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85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EAAC-2B9B-4D01-9099-83CDEBEF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4EF7-287F-487A-86A5-F7FD1DE19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593B12-E2D4-450A-AA67-13C947F833DE}"/>
                  </a:ext>
                </a:extLst>
              </p14:cNvPr>
              <p14:cNvContentPartPr/>
              <p14:nvPr/>
            </p14:nvContentPartPr>
            <p14:xfrm>
              <a:off x="106560" y="343080"/>
              <a:ext cx="701856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593B12-E2D4-450A-AA67-13C947F83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333720"/>
                <a:ext cx="703728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09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2021-09-22T15:41:33Z</dcterms:created>
  <dcterms:modified xsi:type="dcterms:W3CDTF">2021-09-22T15:42:00Z</dcterms:modified>
</cp:coreProperties>
</file>