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36:26.9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381 0,'0'0'0,"0"21"16,0-42 93,0 0-93,0 0-16,21 0 16,0-1-16,-21 1 0,0 0 15,0 0-15,0 0 16,0 0-16,0-1 0,0 1 15,0 0-15,0 0 16,0 0-16,0 0 16,0 42 15,-21 0-31,21 0 16,-21 21-16,21-20 0,0 20 15,0 21-15,0-20 0,0-1 0,-21 22 16,21-22-16,-21 21 0,21 1 15,-21-1-15,-1 1 0,22 21 16,0-22-16,-21 1 0,0-1 0,21 1 16,-21-1-16,21-21 0,0 22 15,0-22-15,0-21 0,0 22 0,0-22 16,0 0-16,0 0 0,0 0 16,-21-21-16,0 0 15,-1 0 1,1 0-16,0-21 15,0 0-15,0 0 0,21-21 16,-21 20-16,-1-20 0,1 0 0,0-1 16,0 1-16,21 0 0,-21-22 15,0 22-15,21 0 0,-22-1 16,22 1-16,0 21 0,0-22 0,0 22 16,-21 0-16,21 0 0,0 0 15,0 0-15,21 21 31,-21 21-15,22 0-16,-1 0 0,-21 0 0,21 22 16,-21-22-16,21 21 0,0 0 15,-21-20-15,21 20 0,1 0 0,-1 1 16,0-22-16,0 21 0,0-21 16,0 22-16,22-22 0,-22 0 15,21 0-15,-21 0 0,22 0 0,-1 1 16,0-22-16,1 0 0,-1 21 15,22-21-15,-22 0 0,0 0 16,22 0-16,-22 0 0,0 0 16,22-21-16,-22 21 0,1-22 0,-1 1 15,-21 0-15,21 0 0,-20 0 16,20 0-16,-21-1 0,0 1 0,0 0 16,1-21-16,-1-1 0,-21 22 15,0-21-15,0 0 0,0 20 0,0-20 16,0 0-16,0 21 0,0-1 15,0-20-15,0 21 0,-21 0 16,-1 0-16,1 21 0,-21-22 0,21 22 16,0 0-16,-22 0 0,22 0 15,-21 0-15,21 22 0,-22-22 16,22 21-16,-21 0 0,21 21 16,-1-21-16,1 22 0,0-1 0,0 0 15,0 1-15,21-1 0,0-21 16,0 22-16,0-1 0,0 0 0,0-21 15,0 1-15,0-1 0,21 0 16,0 0-16,0 0 0,22 0 0,-22-21 16,0 0-16,0 0 0,21 0 15,-20 0-15,-1 0 0,0-21 16,21 0-16,-21 0 0,1 0 0,20 0 16,-21-1-16,0-20 0,0 21 15,1-21-15,-1 20 0,0-20 0,0 0 16,-21 21-16,0-22 15,21 22-15,-21-21 0,21 21 0,-21-1 16,0 1-16,0 0 0,0 0 16,-21 21-1,0 0 1,21 21-16,0 0 0,-21 22 16,21-22-16,0 21 0,-21 0 15,21-20-15,0 20 0,0 0 16,0 1-16,0-22 0,0 21 0,0-21 15,0 0-15,21 22 0,0-22 16,0 0-16,0 0 16,22 0-16,-22-21 0,0 0 15,0 0-15,22 0 0,-22 0 0,21-21 16,-21 0-16,22 0 0,-1 0 16,-21 0-16,0-1 0,22-20 0,-22 0 15,0 21-15,0-22 0,-21 1 16,21 0-16,-21-1 0,21 22 0,-21-21 15,22 21-15,-22-22 0,0 22 16,0 0-16,0 0 0,0 42 47,0 0-47,0 0 0,-22 22 16,22-22-16,0 21 0,-21-21 15,21 22-15,0-22 0,0 21 16,0-21-16,0 0 0,0 22 0,0-22 15,0 0-15,21 0 0,1 0 16,-1-21-16,-21 22 0,21-22 0,0 21 16,21-21-16,-20 0 0,-1 0 15,0 0-15,0-21 0,0-1 0,0 1 16,22 0-16,-22 0 0,0 0 16,0-22-16,-21 22 0,21-21 15,1 0-15,-1 20 0,-21-20 0,0 0 16,21 21-16,-21-1 0,21-20 0,-21 21 15,0 0-15,0 0 16,-21 21 15,0 21-15,0 0-16,21 0 0,0 0 16,0 22-16,0-22 0,0 21 0,0-21 15,0 22-15,0-22 0,0 21 16,0-21-16,0 0 0,21 22 0,0-22 15,0 0-15,0-21 16,0 21-16,22-21 0,-22 0 0,21 0 16,-21 0-16,22 0 0,-22 0 15,21 0-15,1 0 0,-22-21 0,21 0 16,-21 0-16,0 0 0,22-1 16,-22 1-16,0-21 0,-21 21 0,21-22 15,-21 22-15,21-21 0,-21 21 16,0-22-16,22 22 0,-22 0 0,0 0 15,0 0-15,0 0 0,-22 21 32,1 0-32,21 21 15,-21-21-15,21 21 0,0 21 0,0-21 16,0 1-16,-21 20 16,21-21-16,0 21 0,0 1 0,0-22 15,0 21-15,-21-21 0,21 1 16,0 20-16,0-21 0,0 0 0,0 0 15,0 1-15,0-1 16,0-42 15,0-1-31,0-20 16,0 21-16,0 0 16,0-22-16,0 1 0,0 21 0,0-21 15,21-1-15,0 1 0,0 0 16,0-1-16,1 22 0,-1-21 15,21 21-15,-21-1 0,0 1 16,22 21-16,-22 0 0,0 0 0,21 0 16,-20 0-16,-1 0 0,0 21 15,21 1-15,-21-1 0,1 0 0,-1 21 16,-21-21-16,0 22 0,21-1 16,-21 0-16,0-20 0,0 20 0,0-21 15,0 21-15,0-20 0,0-1 16,0 0-16,0 0 0,-21 0 0,21 0 15,0 1-15,-21-22 16,21-22 15,0 1-31,0 0 16</inkml:trace>
  <inkml:trace contextRef="#ctx0" brushRef="#br0" timeOffset="484.71">5969 550 0,'0'-21'0,"0"0"16,-21 21 0,0 0-16,-1 0 15,1 0-15,-21 0 0,21 0 16,0 21-16,-1-21 0,1 21 15,0 1-15,0 20 0,0-21 16,0 21-16,-1-20 0,22 20 0,0 0 16,0 1-16,0-22 0,0 21 15,0 0-15,0 1 0,0-22 0,0 0 16,22 21-16,-1-20 0,0-1 16,0-21-16,21 21 0,-20 0 0,20-21 15,-21 0-15,21 0 0,1 0 16,-1 0-16,-21 0 0,22 0 0,-1-21 15,-21 0-15,21 0 0,-20-1 16,-1 1-16,21 0 0,-21-21 16,0 21-16,-21-22 0,22 1 15</inkml:trace>
  <inkml:trace contextRef="#ctx0" brushRef="#br0" timeOffset="963.55">6371 402 0,'0'-106'16,"0"212"-16,0-233 0,0 148 31,0 1-31,0 20 16,0-21-16,0 21 0,0-20 15,0 20-15,0 0 0,0 1 0,0-1 16,0-21-16,0 21 0,0 1 16,0-1-16,0-21 0,0 22 15,0-22-15,-21 21 0,21-21 16,0 0-16,0 1 0,0-1 0,0 0 15,-21 0-15,0 0 16,-1-21 0,22-21-1,0 0-15,0 0 0,0-22 16,0 22-16,0 0 0,0-21 16,0 21-16,22-22 0,-1 22 15,0-21-15,0 21 0,21-22 16,-20 22-16,20 0 0,0 0 0,1 0 15,-1-1-15,0 22 0,1 0 16,-1 0-16,0 0 0,-21 22 0,22-1 16,-22 0-16,0 0 0,0 21 15,-21 1-15,21-1 0,-21 0 0,0 1 16,0-1-16,0 0 0,-21 1 16,0-22-16,0 21 0,0 1 0,0-22 15,-1 0-15,1 0 0,0 0 16,21 0-16,0-42 31,0 0-31,0 0 0</inkml:trace>
  <inkml:trace contextRef="#ctx0" brushRef="#br0" timeOffset="2915.9">8678 339 0,'0'0'0,"0"-21"0,0-1 0,0 1 16,0 0-16,0 63 47,0-20-47,0 20 16,0 0-16,0 1 0,0-1 15,0 0-15,0 1 0,0 20 0,0-21 16,-21 22-16,21-22 15,-21 22-15,0-22 0,21 0 0,0 1 16,-21-1-16,21 0 0,-22-20 16,22-1-16,0 0 0,0 0 0,0 0 15,-21-21 1,0 0 0,21-21-16,-21 0 15,21 0-15,0 0 0</inkml:trace>
  <inkml:trace contextRef="#ctx0" brushRef="#br0" timeOffset="3655.54">8149 804 0,'0'0'0,"21"0"31,0 0-31,1 0 0,20 0 16,-21 0-16,21 0 0,1-21 16,-1 21-16,22-21 0,-1 0 15,-21 0-15,22 0 0,-1-1 0,1 1 16,-1-21-16,1 21 0,-22 0 16,1-1-16,-1-20 0,0 21 15,-21 0-15,1 0 0,-1-1 0,-21 1 16,21 0-16,-21 0 0,0 0 15,0 0-15,0-1 0,-21 1 16,0 21-16,-1-21 16,1 21-16,0 0 15,0 0-15,21 21 16,0 0-16,0 1 0,0-1 0,0 21 16,0-21-16,0 22 0,0-22 15,0 21-15,0 0 0,0 1 0,0-1 16,0-21-16,0 22 0,0-1 15,0 0-15,0 1 0,0-1 16,0 0-16,0-21 0,0 22 0,0-22 16,0 21-16,0-21 0,0 1 15,0-1-15,0 0 0,-21-21 16,0 0-16,-1 0 16,22-21-1,0 0-15,0-22 16,0 22-16,0 0 0,0-21 0,22 20 15,-22-20-15,21 0 0,21-1 16,-21 22-16,0-21 0,22 21 16,-1 0-16,-21-22 0,22 43 15,-22-21-15,21 0 0,0 21 0,-20 0 16,-1 0-16,21 0 0,-21 21 16,0 0-16,1 0 0,-22 1 0,0-1 15,21 21-15,-21-21 0,0 22 16,0-22-16,0 21 0,0-21 0,0 0 15,-21 1-15,-1 20 0,22-21 16,0 0-16,-21 0 0,0 1 16,21-44 31,21 1-47,0 0 15</inkml:trace>
  <inkml:trace contextRef="#ctx0" brushRef="#br0" timeOffset="4065.32">9673 847 0,'21'21'31,"0"-21"-31,1 0 0,-1 0 16,0 0-16,0 0 15,0-21-15,0 21 0,1-21 0,-1-1 16,0 1-16,21 21 0,-21-21 16,1 0-16,-1 0 0,-21 0 0,21-1 15,-21 1-15,0 0 16,0 0-16,-21 0 0,0 21 16,-1 0-16,1 0 0,0 0 15,0 0-15,-21 0 0,20 0 0,1 21 16,0 0-16,0 0 0,0 0 15,0 22-15,-1-1 0,1 0 16,0-20-16,21 20 0,0 0 0,0 1 16,0-1-16,0-21 0,0 21 15,0-20-15,21-1 0,0 0 0,1 0 16,-1-21-16,21 0 0,-21 0 16,22 0-16,-1 0 0,0 0 0,22 0 15,-22 0-15,0-21 0,1 21 16,-1-21-16,0 0 0,1-22 0,-1 22 15</inkml:trace>
  <inkml:trace contextRef="#ctx0" brushRef="#br0" timeOffset="4955.8">11218 402 0,'21'-42'16,"-42"84"-16,42-105 0,1 42 15,-22-1-15,0 1 0,0-21 0,0 21 0,0 0 16,0-1 0,0 1-16,0 0 15,0 42 1,0 22-16,0-22 16,0 21-16,0 22 0,0-22 15,0 0-15,0 22 0,0-22 0,0 22 16,0-1-16,-22 1 0,22-1 15,-21-21-15,0 22 0,21-1 0,0-20 16,-21-1-16,0 0 0,0 1 16,21-1-16,0-21 0,0 0 0,-22 1 15,22-1-15,0 0 16,0-42 0,0 0-1,0-1-15,0 1 0,0 0 16,0-21-16,0-1 0,0 1 0,0 0 15,0-1-15,0-20 0,22 21 16,-1-1-16,0 22 0,0-21 0,0-1 16,0 22-16,1 0 0,-1 0 15,21 0-15,-21 21 0,0 0 16,22 0-16,-22 0 0,21 0 0,-21 0 16,1 0-16,20 21 0,-21 0 0,0 0 15,0 0-15,1 22 0,-1-22 16,0 21-16,-21 1 0,0-1 15,0-21-15,0 21 0,-21 1 0,0-22 16,-1 21-16,-20-21 0,21 22 16,0-22-16,-22 0 0,22 0 0,-21-21 15,21 21-15,-22 1 0,22-22 16,0 0-16,0 0 0,0 0 0,0 0 16,-1 0-16,1 0 0,21-22 15,0 1-15,0 0 16,0 0-16,21 21 15,1-21-15,-1 0 0,0-1 0,0 1 16</inkml:trace>
  <inkml:trace contextRef="#ctx0" brushRef="#br0" timeOffset="5416.53">11874 741 0,'-21'0'0,"42"0"0,-63 0 0,42-21 0,-21 0 31,21-1-31,0 1 0,21 21 16,0 0-16,22-21 0,-22 21 16,21 0-16,0 0 0,-20 0 15,20 0-15,0 0 0,1 0 0,-1 21 16,-21 0-16,0 1 0,22-1 15,-43 0-15,21 0 0,-21 21 0,21-20 16,-21-1-16,0 21 0,0-21 16,0 22-16,0-22 0,-21 21 0,0-21 15,-1 0-15,1 1 0,21-1 16,-21-21-16,0 21 0,0-21 0,0 0 31,21-21-15,0 0-16,0-1 0,0 1 0,0 0 15,0 0-15,0-21 0,0 20 16,0-20-16,21 0 0,-21 21 0,21-22 16,-21 22-16,21-21 0,0 21 15,-21-1-15,21 1 0,1 0 0,-1 21 16,0-21-16,0 21 0,0 0 16,0-21-16,1 21 0,-1 0 0,0 0 15</inkml:trace>
  <inkml:trace contextRef="#ctx0" brushRef="#br0" timeOffset="5932.24">12806 572 0,'0'0'0,"0"-22"15,0 1 1,0 0-16,-21 21 0,-1 0 31,1 0-31,0 21 0,21 0 16,0 1-16,0-1 0,-21 0 0,21 0 15,-21 21-15,21-20 16,-21-1-16,21 21 0,0-21 0,0 22 16,0-1-16,0-21 0,0 0 15,0 22-15,0-22 0,0 0 0,21 0 16,-21 0-16,42 0 0,-21-21 15,0 0-15,1 0 0,20 0 0,-21 0 16,21 0-16,1 0 0,-22 0 16,21-21-16,-21 0 0,1 0 0,20 0 15,-21-22-15,0 22 0,-21-21 16,21 21-16,-21-22 0,0 1 0,0 0 16,0 21-16,0-22 0,0 1 15,-21 0-15,0 20 0,0 1 16,0 0-16,0 0 0,-22 0 0,22 0 15,-21 21-15,21 0 0,-22 0 16,22 0-16,0 0 0,-21 21 0,20 0 16,1-21-16,0 42 0,0-21 15,0 1-15,0-1 0,21 21 0,0-21 16,0 22-16,0-22 0,0 21 16,0-21-16,0 22 0,21-22 0,-21 0 15,21 0-15,0 0 0,21 0 16,-20-21-16,-1 0 0</inkml:trace>
  <inkml:trace contextRef="#ctx0" brushRef="#br0" timeOffset="6620.31">13504 572 0,'0'0'0,"0"-22"16,0 1-16,0 0 15,0 42 1,-21 0 0,0 1-16,21-1 0,0 0 15,0 0-15,-21 21 0,21-20 16,-21-1-16,21 21 0,-22-21 16,22 22-16,0-22 0,0 0 15,-21 21-15,21-21 0,0 1 0,0-1 16,0 0-16,21-21 31,1 0-15,-1 0-16,0-21 0,-21 0 0,21-1 15,0 1-15,0 0 0,1-21 16,-22 21-16,21-1 0,0-20 0,0 21 16,-21 0-16,21 0 0,0-1 0,-21 1 15,22 0-15,-22 0 16,21 21-16,0 0 15,-21 21 1,0 0-16,0 0 0,0 1 16,0-1-16,0 0 0,0 0 15,0 21-15,0-20 0,0-1 0,0 21 16,0-21-16,0 0 0,0 1 16,0-1-16,0 0 0,0 0 0,21-21 15,-21 21-15,21-21 16,0 0-16,1 0 0,-1 0 0,0 0 15,0-21-15,0 0 0,-21 0 0,43 0 16,-43-1-16,21-20 16,0 21-16,0-21 0,0-1 0,0 22 15,1-21-15,-22-1 0,0 1 16,0 21-16,0-21 0,0-1 0,0 22 16,0 0-16,0 0 0,-22 0 15,1-1-15,0 22 16,0 0-16,0 0 15,21 22-15,-21-22 0,21 21 16,0 0-16,0 0 0,0 0 16,0 0-16,0 1 15,21-22-15</inkml:trace>
  <inkml:trace contextRef="#ctx0" brushRef="#br0" timeOffset="7140.42">14795 572 0,'0'0'0,"0"-22"0,0 1 0,0 0 16,-21 21 0,0 0-16,0 0 15,0 0-15,0 0 0,-1 0 0,1 0 16,0 0-16,0 0 0,0 21 0,0 0 15,-1-21-15,1 22 16,0-1-16,0 0 0,0-21 0,0 21 16,21 0-16,-22 0 0,22 1 15,0-1-15,0 0 0,22 0 16,-1-21-16,0 21 16,0-21-16,21 21 0,-20-21 0,20 0 15,-21 22-15,0-22 0,22 21 16,-22-21-16,0 0 0,0 21 0,0-21 15,0 21-15,1-21 0,-22 21 16,0 0-16,0 1 16,-22-22-1,1 0-15,0 21 0,0-21 16,-21 0-16,20 21 0,-20-21 0,0 21 16,-1-21-16,22 0 0,-21 0 15,0 0-15,-1 0 0,22 0 0,-21 0 16,21 0-16,-1 0 0,1 0 15,0 0-15,0 0 0,0 0 16,42 0 15,0 0-31,21-21 0,-20 21 16,-1-21-16,21 21 0,0-21 16</inkml:trace>
  <inkml:trace contextRef="#ctx0" brushRef="#br0" timeOffset="7562.34">15134 720 0,'0'-21'15,"21"21"-15,0-22 16,1 22-16,-1-21 15,0 21-15,0-21 0,0 0 0,22 21 16,-43-21-16,21 0 0,0-1 16,0 1-16,-21 0 0,0 0 15,0 0 1,-21 21-16,0 0 0,0 0 16,-1 0-16,1 0 0,0 21 15,0 0-15,0 0 0,0 0 0,-1 1 16,1-1-16,21 0 0,-21 0 15,0 0-15,21 22 0,-21-22 0,21 0 16,0 0-16,0 0 0,0 0 16,0 1-16,0-1 0,0 0 15,0 0-15,0 0 0,21-21 0,0 21 16,0-21-16,0 0 0,1 0 16,-1 0-16,21 0 0,-21 0 0,22 0 15,-22 0-15,21 0 0,-21 0 16,22-21-16,-22 21 0,21-21 0</inkml:trace>
  <inkml:trace contextRef="#ctx0" brushRef="#br0" timeOffset="8064.06">15727 572 0,'0'-22'0,"0"44"0,0-65 15,0 22-15,0 0 16,0 0-16,21 21 0,-21-21 15,21-1-15,0 22 0,-21-21 16,21 21-16,1 0 0,-1-21 0,0 21 16,0 0-16,0 0 15,22 0-15,-22 0 0,0 0 0,21 21 0,-21 0 16,1-21-16,-1 43 0,0-22 16,0 0-16,-21 0 0,0 22 15,21-22-15,-21 21 0,0-21 0,0 22 16,0-22-16,0 21 0,0-21 15,0 22-15,0-22 0,-21 0 0,21 0 16,0 0-16,-21 0 0,0 1 16,0-22-16,-1 0 31,22-22-31,0 1 16,0 0-16,0 0 15,0 0-15,0-22 0,0 22 0,0 0 16,22-21-16,-22 21 0,21-22 15,0 1-15,0 21 0,0-22 16,0 1-16,1 21 0,-1-21 0,21 20 16,-21 1-16,0 0 0,22 0 15,-22 0-15,0 0 0,21 21 0,-20 0 16,-1-22-16,0 22 16,0 0-16,-21 22 31,0-1-16</inkml:trace>
  <inkml:trace contextRef="#ctx0" brushRef="#br0" timeOffset="9587.92">2519 1715 0,'-21'0'16,"42"0"-16,-64 0 0,22 0 0,0 0 15,0-22-15,0 22 0,0 0 16,-1 0-16,22-21 0,-21 21 15,0 0-15,42 0 63,0 0-47,22 0-16,-22 0 0,21 0 0,1 0 15,-1 0-15,0 0 0,22 0 16,-22 0-16,22 0 0,-22 0 15,21 0-15,1 0 0,-1 0 0,1 0 16,-1 0-16,1 0 0,-1 0 16,22 0-16,0 0 0,-1 0 0,1 0 15,21 0-15,-21 0 0,20 0 16,-20 0-16,21 0 0,0 0 16,0 0-16,-1-21 0,22 21 0,-21 0 15,0 0-15,21 0 0,-21 0 16,21 0-16,-21 0 0,21 0 0,-21-21 15,21 21-15,0 0 0,-22 0 0,22 0 16,-21 0-16,0 0 16,21 0-16,0 0 0,0-21 0,0 21 15,-21 0-15,21 0 0,-21 0 16,21 0-16,-21-21 0,-1 21 0,1 0 16,21 0-16,-21 0 0,21-22 15,-21 22-15,21 0 0,-21 0 0,0 0 16,21-21-16,0 21 0,0 0 15,0 0-15,0 0 0,0 0 0,0-21 16,0 21-16,21 0 0,-21 0 16,21 0-16,-21 0 0,21 0 0,-21 0 15,21 0-15,-21-21 0,0 21 0,21 0 16,-21 0-16,22 0 16,-22 0-16,0 0 0,0-21 0,0 21 15,-22 0-15,22 0 0,0-21 16,22 21-16,-22 0 0,0 0 0,-22-22 15,22 22-15,0 0 0,0 0 0,-21-21 16,21 21-16,0 0 0,0 0 16,0 0-16,-21-21 0,21 21 0,-21 0 15,0 0-15,0-21 0,21 21 16,-22 0-16,1 0 0,0 0 0,0-21 16,0 21-16,-22 0 0,22 0 15,-21-21-15,21 21 0,0 0 0,-1-22 16,-20 22-16,21 0 0,0 0 15,0 0-15,-22-21 0,1 21 16,0 0-16,-1 0 0,1 0 0,0 0 16,-22 0-16,22 0 0,-22 0 15,1 0-15,-1 0 0,1 0 0,-1 0 16,1 0-16,-22 0 0,0 0 16,1 0-16,-1 0 0,-21 0 0,22 0 15,-22 0-15,0 0 0,0 0 16,0 0-1,-21-21 95,0 0-79</inkml:trace>
  <inkml:trace contextRef="#ctx0" brushRef="#br0" timeOffset="11459.59">7959 2159 0,'21'0'0,"-42"0"0,63 0 15,-21-21-15,-21 0 16,21 21-1,-21-21-15,0-1 16,-21 22-16,0-21 0,0 21 16,0 0-16,-1 0 0,-20 0 15,21 0-15,-21 0 0,-1 0 0,1 0 16,0 0-16,-1 21 0,1-21 0,0 22 16,20-1-16,-20 0 0,0 0 15,21 21-15,-22-20 0,22 20 0,0 0 16,0 1-16,0-1 15,21 21-15,0-20 0,-22-1 0,22 0 16,0 1-16,0-1 0,0-21 16,0 22-16,22-22 0,-1 0 0,0 0 15,0 0-15,0 0 0,22-21 16,-1 0-16,0 22 0,1-22 0,-1 0 16,0 0-16,1 0 0,-1 0 15,0-22-15,1 22 0,-1-21 0,0 21 16,-21-21-16,22 0 0,-22 0 0,21 0 15,-21-1-15,1 1 0,-1-21 16,0 21-16</inkml:trace>
  <inkml:trace contextRef="#ctx0" brushRef="#br0" timeOffset="12004.28">8297 2011 0,'0'0'16,"-21"21"15,21 0-31,0 0 16,-21 1-16,21 20 0,0-21 0,0 21 15,0 1-15,0-1 0,0 0 0,0 1 16,0-1-16,0 0 16,-21 22-16,21-22 0,0 1 0,0-1 15,0-21-15,0 21 0,0-20 16,0 20-16,-21-21 0,21 0 0,0 0 15,0-42 32,0 0-47,0 0 0,0-21 16,0 20-16,0-20 0,0 21 0,21-21 16,0-1-16,0 1 0,0 0 15,0 20-15,-21-20 0,43 21 16,-22-21-16,0 20 0,21 1 15,-20 0-15,20 21 0,-21 0 0,21 0 16,-20 0-16,-1 0 0,0 21 0,0 0 16,0 1-16,0 20 0,-21-21 15,0 21-15,0 1 0,0-22 0,0 21 16,-21 1-16,0-1 0,0-21 16,0 21-16,21-20 0,-21-1 0,-1 0 15,1 0-15,21 0 0,0 0 16,-21-21-16,21 22 0,0-44 47,0 1-47,0 0 0,21 0 15,0 0-15,-21 0 0,22-1 16,-1 1-16</inkml:trace>
  <inkml:trace contextRef="#ctx0" brushRef="#br0" timeOffset="12420.28">8848 2392 0,'0'0'0,"0"-21"16,0 0-16,0-1 0,21 22 15,0-21-15,0 21 16,0 0-16,0-21 16,1 21-16,-1 0 0,0 0 15,0 0-15,21 0 0,-20 0 0,20 0 16,-21 0-16,21 21 0,-20 0 0,-1 1 15,21-1-15,-21 21 0,-21-21 16,21 0-16,-21 22 0,0-22 0,0 21 16,0-21-16,0 22 0,0-22 15,-21 0-15,0 0 0,0-21 0,0 21 16,21 1-16,-21-22 16,-1 0-16,22-22 15,0 1 1,0 0-16,0 0 0,0 0 15,0-22-15,0 22 0,22 0 0,-1-21 16,-21 21-16,21-22 0,0 22 16,-21-21-16,21 21 0,0-1 0,1 1 15,-22 0-15,21 21 0,0-21 0,0 21 16,0 0-16,0 0 16,1 0-16,-1 0 15,0 0-15</inkml:trace>
  <inkml:trace contextRef="#ctx0" brushRef="#br0" timeOffset="13559.48">9906 2223 0,'0'0'15,"-21"0"1,0 0-16,-1 0 15,1 0-15,0 0 0,0 21 0,0 0 16,0 0-16,-1 0 0,1 0 16,0 1-16,0-1 0,21 21 0,-21-21 15,21 22-15,-21-22 0,21 21 16,0-21-16,0 0 0,0 1 16,0-1-16,0 0 0,21 0 0,0 0 15,0-21-15,0 21 0,0-21 16,1 0-16,-1 0 0,0 0 0,0 0 15,21 0-15,-20 0 0,-1-21 0,0 21 16,-21-21-16,21 0 0,-21 0 16,21 0-16,-21-22 0,0 22 15,0 0-15,0-21 0,0 20 16,-21 1-16,0-21 0,0 21 0,21 0 16,0-1-16,-21 1 0,-1 0 15,22 0-15,-21 21 0,21-21 16,0 0-1,21-1-15,1 22 0,-1 0 16,0 0-16,0-21 0,21 21 0,-20 0 16,20 0-16,0 0 0,-21 0 15,22 0-15,-1 0 0,-21 0 0,22 0 16,-22 0-16,21 21 0,-21 1 0,22-1 16,-22 0-16,0 0 0,-21 0 15,21 0-15,-21 1 0,0-1 16,21 0-16,-21 21 0,0-21 0,0 1 15,0-1-15,0 21 0,0-21 0,0 0 16,0 1-16,0-1 16,-21 0-16,21 0 0,-21-21 15,21 21-15,-21-21 0,0 0 32,21-21-17,0 0 1,0 0-16,0 0 0,0-1 0,0-20 15,0 21-15,21-21 0,-21 20 0,21-20 16,-21 21-16,21 0 0,0-22 16,-21 22-16,21 0 0,1 0 0,-1 0 15,0 0-15,0 21 16,21-22-16,-20 22 0,-1 0 0,21 0 0,-21 0 16,22 0-16,-22 22 0,0-22 15,21 21-15,-21 0 0,1 0 16,-22 0-16,21 0 0,-21 22 0,0-22 15,21 0-15,-21 21 0,0-20 16,0-1-16,0 0 0,0 0 0,-21 0 16,0 0-16,21 1 0,0-1 0,-22-21 15,1 21-15,0-21 16,0 0 0,21-21-1,0 0-15,0-1 16,0 1-16,0 0 0,0 0 0,0 0 15,21-22-15,0 22 16,0-21-16,1 21 0,-1-22 0,21 22 16,-21 0-16,22-21 0,-1 21 15,0-1-15,1 22 0,-1-21 0,0 21 16,1 0-16,-22 0 0,21 0 0,-21 0 16,0 0-16,1 21 0,-1 1 15,0-22-15,-21 42 0,0-21 0,0 0 16,0 0-16,0 22 0,0-22 15,0 21-15,0-21 0,0 1 16,-21-1-16,0 0 0,21 0 0,-22 0 16,22 0-16,0 1 0,-21-22 15,21 21-15,-21-21 0,21 21 16,0-42 15,0 0-15,21-1-16</inkml:trace>
  <inkml:trace contextRef="#ctx0" brushRef="#br0" timeOffset="14063.19">11726 2328 0,'-21'22'0,"42"-22"47,0 0-47,1 0 16,-1 0-16,0 0 0,0-22 0,0 22 16,0-21-16,1 0 0,-1 21 15,0-21-15,0 21 0,0-21 16,-21 0-16,21 21 0,-21-22 15,22 1-15,-22 0 0,0 0 16,-22 21 0,1 0-16,0 0 0,0 0 15,0 0-15,0 0 0,-1 21 0,1 0 16,0 0-16,0 1 0,0-1 16,0 0-16,-1 21 0,1-21 0,0 22 15,21-1-15,0-21 0,0 22 16,0-22-16,0 21 0,0-21 0,0 0 15,0 1-15,0-1 0,21 0 16,0-21-16,1 0 0,-1 21 16,21-21-16,-21 0 0,22 0 0,-22 0 15,21-21-15,0 0 0,1 21 0,-22-21 16,21-1-16,1 22 0,-22-21 16,21 0-16,-21 0 0,0 0 0,1 0 15,-1 21-15,-21-22 0,0 1 16,0 0-16</inkml:trace>
  <inkml:trace contextRef="#ctx0" brushRef="#br0" timeOffset="14891.71">7514 2963 0,'-21'0'0,"42"0"0,-63 0 16,-1 0-16,22 0 0,-21 0 0,21 0 16,-22 0-16,22 0 0,-21 0 15,21 0-15,0 0 0,-1 0 0,1 0 16,0 0 0,42 0-1,0 0 1,22 0-16,-22 0 0,21 0 0,22 0 15,-1 0-15,1 0 0,20 0 0,1 0 16,21 0-16,-21 0 0,20 0 16,1-21-16,21 21 0,-21 0 0,21 0 15,0 0-15,21-21 0,0 21 16,1 0-16,-1 0 0,0 0 0,21-21 16,1 21-16,-1 0 0,0 0 15,-21-21-15,22 21 0,-1 0 16,0 0-16,-20-21 0,20 21 0,-21 0 15,-21 0-15,0-22 0,0 22 16,0 0-16,-21 0 0,0 0 0,-22 0 16,22-21-16,-21 21 0,-22 0 15,1 0-15,-22 0 0,1 0 0,-22 0 16,21 0-16,-21 0 0,0 0 16,-42 0 46,0 0-31,0 0-15</inkml:trace>
  <inkml:trace contextRef="#ctx0" brushRef="#br0" timeOffset="15032.63">12319 2836 0,'0'22'16,"-21"-22"31,21 21-31,-21 0-1</inkml:trace>
  <inkml:trace contextRef="#ctx0" brushRef="#br0" timeOffset="17171.41">12721 1905 0,'0'0'0,"0"-21"16,0 0-16,0 0 16,0 42 15,0 0-31,0 21 16,0-21-16,0 22 0,0-1 15,-21-21-15,21 22 0,-21-1 0,21 0 16,-21 1-16,21-1 0,0-21 15,-22 21-15,22 1 0,-21-22 0,21 21 16,0-21-16,0 22 0,0-22 0,0 0 16,-21 0-16,21 0 15,0-42 17,0 0-32,21 0 0,0 0 15,-21-22-15,22 22 0,-22 0 16</inkml:trace>
  <inkml:trace contextRef="#ctx0" brushRef="#br0" timeOffset="17752.07">12700 2053 0,'0'0'0,"0"-21"0,0 0 15,0 0-15,0 0 0,0-1 16,0 1-16,0 0 0,0 0 0,0 0 16,0 0-16,21-1 0,0 1 15,0 21-15,1-21 0,-1 21 16,21 0-16,-21 0 0,22 0 0,-22 0 15,21 0-15,-21 0 0,0 21 16,22 0-16,-22 1 0,-21 20 0,0-21 16,0 21-16,0-20 0,0 20 15,-21-21-15,0 0 0,-1 22 0,1-22 16,-21 0-16,21 0 0,0 0 16,-22 0-16,22-21 0,0 22 0,0-1 15,0-21-15,21-21 31,21 21-15,0-22-16,0 22 16,0-21-16,22 21 0,-22 0 0,21-21 15,-21 21-15,22 0 0,-22 0 16,0 0-16,21 0 0,-21 0 0,22 0 16,-22 0-16,21 0 0,-21 21 0,1 0 15,-1-21-15,0 22 0,-21-1 16,0 0-16,0 0 0,0 21 0,0-20 15,0-1-15,-21 21 0,0-21 16,-1 22-16,-20-22 0,0 21 0,-1-21 16,1 0-16,0 1 0,-1-1 0,1 0 15,0 0-15,21 0 0,-22-21 16,22 0-16,-21 0 0,21 0 16,-1 0-16,1 0 0,0 0 15,0-21-15,0 21 0,0-21 0,21 0 16,-22 0-16,1-1 15,21 1 1,0 0-16,21 0 16,1 0-1,-1 21-15,0-21 0,0 21 0,21-22 16</inkml:trace>
  <inkml:trace contextRef="#ctx0" brushRef="#br0" timeOffset="18201.81">13441 2201 0,'0'-21'0,"0"0"0,0 0 16,0 0-16,0 0 15,21-1-15,0 22 16,0 0-16,0 0 0,1 0 15,-1 0-15,0 0 0,0 0 16,0 22-16,0-1 0,1 0 16,-1 0-16,0 0 0,-21 0 0,21 22 15,0-22-15,-21 0 0,0 21 16,0 1-16,0-22 0,0 21 0,0-21 16,0 1-16,-21 20 0,0-21 15,0 0-15,0 0 0,-1-21 16,22-21-1,0 0 1,0-21-16,0 21 0,0-1 16,0-20-16,22 21 0,-1 0 15,0-22-15,-21 22 0,21-21 0,0 21 16,-21 0-16,21-1 0,1 1 16,-1 0-16,0 0 15,0 0-15,0 21 0,0 0 0,1 0 16,-1 0-16,0 0 15,0 0-15,0 0 0</inkml:trace>
  <inkml:trace contextRef="#ctx0" brushRef="#br0" timeOffset="18679.54">14457 2053 0,'-21'0'0,"42"0"0,-64-21 16,22 21-16,0 0 0,0 0 16,0 0-16,21 21 15,-21-21-15,-1 21 0,1 1 0,0-1 16,0 0-16,0 0 0,0 0 0,-1 22 16,22-22-16,-21 0 0,21 21 15,-21-21-15,21 22 0,0-22 0,0 21 16,0-21-16,0 1 0,0-1 15,21 0-15,0 0 0,1 0 0,-1 0 16,21-21-16,-21 0 0,0 0 16,22 0-16,-22 0 0,0 0 15,21-21-15,43-42 16,-64 42-16,0-1 0,1-20 16,-1 21-16,-21-21 0,0-1 0,21 22 15,-21-21-15,0-1 0,0 22 0,0-21 16,0 21-16,-21 0 0,21-1 15,-21 1-15,-1 0 0,1 0 0,0 21 16,0 0-16,-21 0 0,20 0 16,-20 0-16,21 21 0,0 0 0,-22 0 15,22 1-15,0-1 0,0 0 16,0 0-16,0 0 0,-1 22 16,1-22-16,21 0 0,0 0 0,0 0 15,0 0-15,0 1 16,0-1-16</inkml:trace>
  <inkml:trace contextRef="#ctx0" brushRef="#br0" timeOffset="19384.14">15028 2096 0,'-21'-22'0,"0"22"16,0 0-1,0 22 1,21-1-16,-22 0 16,22 0-16,0 0 0,0 0 0,-21 1 15,21 20-15,-21-21 0,21 21 0,-21-20 16,21-1-16,0 21 0,0-21 15,0 0-15,-21 1 0,21-1 16,0 0-16,0 0 0,0 0 16,21-21-1,0 0-15,0 0 16,0-21-16,1 0 0,-1 21 16,0-21-16,0 0 0,21-22 0,-20 22 15,-1 0-15,0 0 0,0 0 16,0-1-16,0 1 0,1 0 0,-22 0 15,21 21-15,0-21 16,-21 42 0,0 0-1,0 0-15,0 0 16,0 1-16,0-1 0,0 0 0,0 0 16,0 0-16,0 0 15,0 1-15,0-1 0,21-21 0,0 0 16,0 21-16,1-21 0,-1 0 0,0 0 15,0 0-15,0 0 0,22 0 16,-22-21-16,0 0 0,0 21 0,21-22 16,-20-20-16,-1 21 0,-21 0 15,21 0-15,0-22 0,-21 22 0,0 0 16,0-21-16,0 20 0,0-20 0,0 21 16,0-21-16,-21 20 0,21 1 15,-21 21-15,0-21 0,-1 21 16,1 0-16,0 0 15,0 0-15,0 21 16,21 0-16,0 1 16,0-1-16,0 0 0,0 0 15,21-21-15,0 0 0,0 21 0,0-21 16,1 0-16</inkml:trace>
  <inkml:trace contextRef="#ctx0" brushRef="#br0" timeOffset="19811.89">16150 2117 0,'21'-21'0,"-42"42"0,42-64 0,0 22 16,-21 0-16,0 0 15,0 0-15,-21 21 16,0 0-16,0 0 0,0 0 16,0 0-16,-1 0 0,1 21 0,-21 0 15,21-21-15,0 21 0,-1 0 16,1 1-16,21-1 0,-21-21 0,21 21 15,0 0-15,0 0 0,0 0 16,0 1-16,21-22 16,0 21-16,1-21 15,20 0-15,-21 0 0,0 21 0,0-21 16,22 0-16,-22 21 0,0-21 16,0 21-16,0-21 0,-21 21 15,0 1-15,0-1 16,0 0-16,-21 0 15,0-21-15,0 0 0,-21 21 16,20-21-16,-20 0 0,21 0 16,-21 21-16,20-21 0,1 0 0,-21 0 15,21 0-15,0 0 0,-1 0 16,1 0-16,0 0 0,0 0 16,42-21 15,0 21-31,22-21 15</inkml:trace>
  <inkml:trace contextRef="#ctx0" brushRef="#br0" timeOffset="20239.65">16531 2286 0,'0'0'0,"-21"0"0,21-21 16,0 0-1,21 21-15,0-21 16,0-1-16,1 22 0,20-21 16,-21 0-16,0 21 0,0-21 0,1 0 15,-1 0-15,-21-1 16,0 1-16,21 21 0,-21-21 15,-21 21 1,0 0-16,-1 21 0,1-21 16,0 21-16,-21 1 0,21-1 15,-1 0-15,1 0 0,0 0 0,21 0 16,-21 1-16,0-1 0,21 0 0,0 21 16,-21-21-16,21 1 15,0-1-15,0 0 0,21 0 16,0 0-16,0 0 0,0-21 15,0 0-15,22 22 0,-22-22 0,0 0 16,21 0-16,-20 0 0,20 0 0,-21 0 16,0-22-16,22 1 0,-22 0 15,0 21-15</inkml:trace>
  <inkml:trace contextRef="#ctx0" brushRef="#br0" timeOffset="20695.38">17060 2117 0,'0'0'15,"0"-21"-15,0-1 0,0 1 16,0 0 0,0 0-16,21 21 0,1 0 15,-22-21-15,21 21 0,0 0 0,0 0 16,21 0-16,-20 0 0,-1 0 16,21 0-16,-21 0 0,0 0 0,1 21 15,-1 0-15,-21 0 0,0 0 16,21 1-16,-21-1 0,0 0 0,0 0 15,0 0-15,0 22 0,0-22 16,-21 0-16,0 0 0,21 0 16,-22 0-16,1 1 0,0-1 0,21 0 15,-21 0-15,0 0 0,21 0 16,-21-21-16,-1 0 16,1 0-1,21-21-15,0 0 16,0 0-16,0 0 0,0 0 15,0-1-15,21 1 0,1 0 0,-1 0 16,0-21-16,0 20 0,21-20 0,1 21 16,-22-21-16,21-1 0,1 22 15,-1 0-15,0-21 0,-21 20 16,22 1-16,-22 21 0,0-21 16,0 21-16,0 0 0,1 0 0,-1 0 15,-21 21 1,21-21-16,-21 21 0,0 1 15,0-1-15</inkml:trace>
  <inkml:trace contextRef="#ctx0" brushRef="#br0" timeOffset="21651.84">12954 2921 0,'0'0'0,"-21"0"0,0 0 0,-1 0 15,1 0-15,0 0 16,0 0-16,0 0 0,0 0 16,-1 0-1,1 0-15,0 0 16,42 0 46,0 0-62,1 0 0,-1 0 16,0 0-16,21 0 0,1 0 0,20 0 16,1-21-16,-1 21 0,1 0 15,20 0-15,1 0 0,0 0 0,-1 0 16,1 0-16,0 0 0,20 0 16,1 0-16,0 0 0,21 0 0,0-21 15,-21 21-15,21 0 0,0 0 16,21 0-16,-21 0 0,21-21 0,0 21 15,1-22-15,-22 22 0,21 0 0,-21 0 16,21-21-16,-21 21 16,21 0-16,-21 0 0,0-21 0,0 21 15,-21 0-15,0 0 0,-22 0 16,22 0-16,-21 0 0,0-21 0,-22 21 16,1 0-16,-1 0 0,-21 0 15,1 0-15,-1 0 0,-21-21 0,0 21 16,1 0-16,-22-21 31,-22 21 0</inkml:trace>
  <inkml:trace contextRef="#ctx0" brushRef="#br0" timeOffset="21795.75">17462 2815 0,'-21'21'0,"42"-42"0,-63 42 0,21 1 16,0-22-16,0 0 16,-1 0-16,1 0 15,0 21-15</inkml:trace>
  <inkml:trace contextRef="#ctx0" brushRef="#br0" timeOffset="27095.71">698 4784 0,'0'0'0,"22"0"141,-1 0-125</inkml:trace>
  <inkml:trace contextRef="#ctx0" brushRef="#br0" timeOffset="27625.41">847 4763 0,'0'-22'31,"0"1"-15,0 0 0,0 0 15,-22 21-15,1 0-16,0 0 0,0 0 15,0 0-15,-22 0 0,22 21 16,-21-21-16,0 21 0,-1 0 0,1 1 15,21-1-15,-22 21 16,1-21-16,0 22 0,-1-22 0,22 21 16,-21 0-16,0 1 0,20-1 15,1 0-15,-21 1 0,21-1 0,0 0 16,-1 1-16,22-1 0,-21 0 16,21 1-16,-21 20 0,21-20 15,0-1-15,0 21 0,0-20 0,0-1 16,0 0-16,0 1 0,21-1 15,0 0-15,22-20 0,-22-1 16,21 0-16,1 0 0,-1 0 0,0-21 16,22 0-16,-22 0 0,22 0 15,-22 0-15,21 0 0,-20-21 16,-1 0-16,22 0 0,-22 21 16,0-21-16,1-1 0,-1-20 0,-21 21 15,21 0-15,-20 21 0,-1-21 16,0-1-16,-21 1 0,0 0 15,0 0-15,21 21 0,-21-21 16,0 0-16,0-1 16,0 1-16,0 0 15,0 0-15,21 21 16</inkml:trace>
  <inkml:trace contextRef="#ctx0" brushRef="#br0" timeOffset="28363.98">1397 4657 0,'0'-21'0,"0"42"0,0-64 0,-21 22 15,21 0-15,0 0 16,-21 21-16,-1 0 15,1 21 17,21 0-32,0 0 0,0 22 15,0-1-15,0 0 0,0 1 16,0-1-16,0 22 0,0-1 0,0 1 16,0-1-16,0-21 0,0 22 15,0-1-15,0-20 0,0 20 0,0-20 16,-21-1-16,21 21 0,0-20 15,-21-1-15,21 0 0,0 1 16,0-22-16,-21 21 0,21-21 16,-21 22-16,21-22 0,-22 0 15,22 0-15,0 0 0,-21-21 32,0-21-17,21 0 1,0 0-16,0 0 15,0-22-15,0 22 0,0 0 0,0-21 16,21 21-16,0-22 0,1 1 16,-1 21-16,0-22 0,21 22 0,-21-21 15,22 21-15,-22 0 0,21-1 16,1 1-16,-22 0 0,21 21 16,-21 0-16,22 0 0,-22 0 15,21 0-15,-21 0 0,0 21 16,1 0-16,-1 1 0,0-1 0,0 0 15,-21 0-15,21 21 0,-21-20 16,0 20-16,0-21 0,0 21 0,0 1 16,0-22-16,-21 21 0,0-21 15,21 1-15,0-1 0,-21 0 0,0 0 16,21 0-16,-22-21 0,22 21 16,0-42 30,0 0-30,0 0-16,0 0 16,0 0-16,22-1 15,-1 1-15</inkml:trace>
  <inkml:trace contextRef="#ctx0" brushRef="#br0" timeOffset="28864.21">1905 5461 0,'0'0'0,"0"-21"16,0 0-1,0 0-15,0-1 16,0 1-16,0 0 0,21 0 16,0 21-16,0-21 0,1 21 15,-22-21-15,21 21 0,0 0 0,21 0 16,-21 0-16,1 0 0,-1 0 15,21 21-15,-21-21 0,0 21 0,1 0 16,-1 0-16,0 0 0,0 22 16,0-22-16,-21 0 0,0 21 0,0-20 15,0 20-15,0-21 16,0 21-16,0-20 0,-21-1 0,21 0 16,-21 0-16,0 0 0,21 0 15,0 1-15,-21-22 0,-1 21 16,1-21-1,21-21-15,0-1 16,0 1-16,0 0 0,0 0 16,0-21-16,0 20 0,0-20 0,21 21 15,1-21-15,-22-1 0,21 22 16,-21-21-16,21 21 0,0-22 16,0 22-16,0 0 0,1 0 0,-1 21 15,0-21-15,0-1 16,0 22-16,0 0 0,1 0 15,-1 0-15,0 0 0,-21 22 32,0-1-32,21-21 0</inkml:trace>
  <inkml:trace contextRef="#ctx0" brushRef="#br0" timeOffset="30375.69">2730 5376 0,'0'0'0,"0"-21"0,0 0 16,0 0-16,0 0 15,0 0-15,0-1 16,-21 22-1,0 0-15,0 22 16,0-1-16,0 0 16,21 0-16,-22 0 0,1 0 0,21 22 15,0-22-15,-21 21 0,21-21 16,-21 22-16,21-22 0,0 21 0,0-21 16,0 22-16,0-22 0,0 0 15,21 0-15,0 0 0,0 1 0,1-22 16,-1 0-16,21 21 15,-21-21-15,0 0 0,22 0 0,-22 0 16,21-21-16,-21 21 0,22-22 0,-22 1 16,21 0-16,-21 0 0,1 0 15,-1-22-15,0 22 0,0-21 0,0 21 16,-21-22-16,0 1 0,0 21 16,0-21-16,0-1 0,0 22 0,0-21 15,-21 21-15,0-1 0,0 1 16,0 0-16,-22 0 0,22 21 0,-21 0 15,-1 0-15,1 0 16,21 21-16,-21 0 0,-1 0 0,22 1 0,-21-1 16,21 0-16,-1 21 15,1 1-15,21-22 0,0 21 0,-21 0 16,21-20-16,0 20 0,0 0 16,0-21-16,0 1 0,21 20 0,0-21 15,1 0-15,-1 0 0,21-21 16,-21 22-16,22-22 0,-1 0 0,-21 0 15,21 0-15,1 0 0,-1 0 16,0-22-16,1 1 0,-22 21 0,21-21 16,1 0-16,-1 0 0,0-22 15,-21 22-15,22 0 0,-22-21 16,21 21-16,-21-1 0,-21-20 0,22 21 16,-22 0-16,0-22 0,21 22 15,-21 0-15,0 0 0,0 0 16,0 0-16,-21 21 15,-1 0-15,1 0 16,0 0-16,21 21 16,0 0-16,0 0 0,0 0 0,0 0 15,0 1-15,0-1 0,0 21 16,0-21-16,0 0 0,0 1 0,0 20 16,0-21-16,0 0 0,0 0 15,0 1-15,0-1 0,0 0 16,0 0-16,0 0 0,0-42 47,0 0-32,0 0-15,0 0 0,0-1 0,0-20 16,0 21-16,0 0 0,0-22 16,0 22-16,0 0 0,21-21 0,0 21 15,1-1-15,-1 1 0,0 0 0,0 0 16,0 0-16,22 0 0,-22-1 15,0 22-15,21 0 0,-21 0 16,1 0-16,20 0 0,-21 0 16,0 0-16,0 22 0,1-1 0,-1 0 15,0 0-15,0 0 0,-21 0 16,0 1-16,0-1 0,0 0 0,0 0 16,0 0-16,0 0 0,0 1 0,0-1 15,0 0-15,0 0 0,0 0 16,-21 0-16,0-21 15,0 0-15,-1 0 32,22-21-32,0 0 15,0 0-15,0 0 16,0 0-16,0-1 0,0 1 0,22-21 16,-22 21-16,21 0 0,0-1 15,0-20-15,0 21 0,22 0 0,-22 0 16,0-1-16,0 1 0,21 21 15,-20 0-15,-1-21 0,0 21 0,21 0 16,-21 0-16,1 21 0,-1 0 16,0 1-16,0-1 0,-21 0 15,21 0-15,-21 0 0,0 0 16,0 1-16,0-1 0,0 0 0,0 21 16,-21-42-16,21 21 0,-21 1 0,0-1 15,21 0-15,-21 0 16,-1-21-16,22 21 15,0-42 17,0 0-17,22 0 1</inkml:trace>
  <inkml:trace contextRef="#ctx0" brushRef="#br0" timeOffset="30807.44">4424 5398 0,'21'-22'47,"0"22"-47,0-21 15,0 0-15,1 21 0,-1-21 16,0 21-16,0-21 0,0 0 0,-21-1 15,21 1-15,1 0 0,-22 0 0,21 0 16,-21 0-16,0-1 16,-21 22-1,-1 0 1,1 0-16,-21 22 0,21-1 16,0 0-16,-1 0 0,-20 0 15,21 0-15,0 1 0,0 20 16,21-21-16,0 21 0,-22-20 0,22-1 15,0 21-15,0-21 0,0 0 16,0 1-16,0 20 0,22-21 0,-1-21 16,0 21-16,0 0 0,0-21 15,0 0-15,1 0 0,20 0 0,-21 0 16,21 0-16,-20 0 0,20 0 0,-21-21 16,0 21-16,0-21 0,1 0 15,-1 0-15,0 0 0,0-1 16,0 1-16,0 0 0,1 0 0</inkml:trace>
  <inkml:trace contextRef="#ctx0" brushRef="#br0" timeOffset="31413.56">5080 4551 0,'0'-21'0,"0"42"0,0-63 16,21 20-16,-21 1 0,0 0 31,0 42-15,0 0-16,0 1 15,0-1-15,0 0 0,0 21 0,0-21 16,0 43-16,0-22 0,0 22 16,0-1-16,0 1 0,0-22 0,0 22 15,0-1-15,0 1 0,0-22 0,-21 21 16,21-20-16,0-1 0,-21 0 15,21 1-15,0-1 0,0-21 16,0 0-16,0 22 0,-21-22 16,21 0-16,0-42 31,0 0-15,0-22-16,21 22 0,-21 0 15,0-21-15</inkml:trace>
  <inkml:trace contextRef="#ctx0" brushRef="#br0" timeOffset="31896.5">4762 4657 0,'-21'-21'0,"42"42"15,-63-64-15,21 22 0,21 0 0,-21 0 16,21 0-16,0 0 0,0-1 15,0 1-15,21 0 0,0 0 16,0 0-16,0 0 0,22 21 0,-1-22 16,0 1-16,22 21 0,-22 0 15,22 0-15,-22 0 0,22 0 16,-1 0-16,22 0 0,-22 21 0,1 1 16,20-1-16,-20 21 0,-1-21 0,1 22 15,-22-1-15,1 0 0,-1 1 16,0 20-16,-21 1 0,1-1 15,-22 1-15,0-1 0,0 1 0,0-1 16,0 1-16,-43-22 0,22 21 16,-21-20-16,-1 20 0,1-20 0,0 20 15,-22-21-15,22 1 0,-22-1 16,1 22-16,-1-22 0,22-21 0,-21 21 16,20-20-16,-20 20 0,20-21 0,-20 0 15,21-21-15,-1 21 16,1-21-16,21 0 0,-22 0 0,22 0 15,0 0-15,-21 0 0,21-21 16,21 0-16,0 0 16,0 0-16,21 21 15,-21-21-15,42-1 0,-21 22 16,0-21-16,22 0 0,-1 0 0,0 0 16,1 0-16</inkml:trace>
  <inkml:trace contextRef="#ctx0" brushRef="#br0" timeOffset="32436.19">6011 5271 0,'0'0'0,"0"-22"0,0 1 15,-21 0 1,21 0-16,0 0 16,0 0-16,21-1 0,0 22 15,1-21-15,-1 21 16,0 0-16,0-21 0,0 21 16,0 0-16,1 0 0,-1 0 0,0 0 15,0 21-15,0 0 0,0 1 16,1-1-16,-1 0 0,-21 0 0,21 0 15,0 0-15,-21 22 0,0-22 16,0 0-16,0 0 0,21 22 0,-21-22 16,0 0-16,0 0 0,0 0 15,0 0-15,-21 1 0,0-1 0,21 0 16,0 0-16,-21-21 0,0 0 16,-1 0-1,22-21 1,0 0-16,0 0 0,0-1 15,0 1-15,0-21 16,0 21-16,0 0 0,0-1 0,0 1 16,0 0-16,0-21 0,22 21 15,-1-1-15,0 1 0,-21 0 0,21 0 16,0 21-16,0-21 0,1 0 16,-1 21-16,0-22 0,0 22 0,0 0 15,0 0-15,1-21 0,-1 21 0,0 0 16,0 0-16,0 0 0</inkml:trace>
  <inkml:trace contextRef="#ctx0" brushRef="#br0" timeOffset="32724.03">6943 5017 0,'-22'0'31,"22"21"-31,0 0 0,0 0 0,-21 0 16,21 0-16,-21 1 0,21 20 0,-21-21 16,21 0-16,0 0 0,0 22 15,0-22-15,-21 0 0,21 0 0,0 0 16,0 1-16,0-1 0,0 0 16,0 0-16,0 0 15,21-21 16,0-21-31,-21 0 16,0 0-16,21 21 0,0-21 0,-21-1 16,0-20-16</inkml:trace>
  <inkml:trace contextRef="#ctx0" brushRef="#br0" timeOffset="33083.82">6943 4657 0,'0'0'0,"-43"0"0,22 0 0,-21 0 16,21 0-16,-22 0 0,22 21 16,0-21-16,0 21 0,0 0 0,-1 0 15,22 1-15,0-1 0,0 0 16,0 0-16,22 0 0,-1-21 16,0 21-16,0-21 0,21 0 0,-20 0 15,20 0-15,-21 0 0,21 0 16,-20 0-16,-1-21 0,21 0 0,-21 0 15,0 21-15,-21-21 0,0 0 16,22-1-16,-22 1 0,0 0 0,0 0 16,0 0-16,-22 21 0,1-21 15,21-1-15,-21 22 0,0 0 16,-21 0-16,20 0 0,1 0 0,0 0 16,0 0-16,-21 0 0,20 22 15,1-1-15,0-21 0,21 21 0,0 0 16,0 0-16,0 0 0,0 1 0,0-1 15,0 0-15,21 0 0,0 0 16,1-21-16</inkml:trace>
  <inkml:trace contextRef="#ctx0" brushRef="#br0" timeOffset="33751.87">7175 5059 0,'0'-21'0,"0"42"0,0-63 16,0 20-16,0 1 15,0 0 1,22 21 15,-1 21-15,-21 0-16,21 1 0,-21-1 0,0 0 15,21 0-15,-21 21 0,21-20 16,-21 20-16,21-21 0,-21 21 16,0-20-16,0 20 0,0-21 15,0 0-15,0 0 0,0 1 0,0-1 16,0 0-16,0 0 0,0 0 16,22-42 15,-22 0-16,21 0-15,-21 0 0,0-1 16,21-20-16,0 21 0,-21-21 0,21-1 16,0 1-16,1 21 0,-1-22 15,-21 1-15,21 21 0,0-21 0,0 20 16,-21 1-16,21 0 0,1 0 16,-1 21-1,0 0 1,-21 21-1,0 0-15,0 0 16,0 1-16,21-1 16,0-21-1,-21 21-15</inkml:trace>
  <inkml:trace contextRef="#ctx0" brushRef="#br0" timeOffset="34147.65">7747 5144 0,'0'0'0,"0"21"0,21-21 32,0 0-32,0 0 15,1 0-15,-1 0 0,0-21 16,0 21-16,0-22 16,0 22-16,1-21 0,-1 0 0,-21 0 15,21 0-15,-21 0 16,0-1-16,0 1 0,-21 21 15,0 0 1,-1 0-16,1 0 0,0 0 16,0 21-16,0 1 0,0-1 15,21 0-15,-22 0 0,22 21 16,-21-20-16,21-1 0,0 21 0,0-21 16,0 0-16,0 1 0,0 20 0,0-21 15,0 0-15,0 0 16,0 1-16,0-1 0,21-21 0,1 21 15,-1-21-15,0 0 0,0 0 16,0 0-16,0 0 0,1 0 0,-1 0 16,0 0-16,0 0 0,0 0 0,0 0 15,1-21-15,-1 21 0,0-21 16,0-1-16,0 1 0,0 0 16,1 21-16,-22-21 0</inkml:trace>
  <inkml:trace contextRef="#ctx0" brushRef="#br0" timeOffset="34635.87">8297 5017 0,'0'0'15,"0"-22"-15,0 1 16,0 0-16,21 0 16,1 21-16,-1-21 15,0 21-15,0 0 0,0-21 0,0 21 16,1 0-16,-1 0 0,0 21 15,0-21-15,0 21 16,0 0-16,1 0 0,-1 22 0,-21-22 16,0 0-16,0 21 0,0-21 0,0 22 15,0-22-15,0 0 0,0 21 16,0-20-16,0-1 0,0 0 0,0 0 16,-21 0-16,-1 0 0,1-21 15,21 22-15,-21-22 31,21-22-31,0 1 16,0 0-16,0 0 16,0 0-16,21 0 0,0-1 15,1-20-15,-22 21 0,21-21 16,21-1-16,-21 22 0,0-21 0,1-1 16,-1 22-16,0-21 0,21 21 0,-21 0 15,1-1-15,-22 1 0,21 0 16,0 21-16,0 0 0,0 0 15,-21 21 17,0 0-17,0 1 1</inkml:trace>
  <inkml:trace contextRef="#ctx0" brushRef="#br0" timeOffset="64660.26">11028 4614 0,'0'0'15,"21"0"1,0 0 15,0 0 0,-21-21 1,0 0-17,-21 0 1,0 21-16,21-21 0,-21 21 0,0 0 16,-1-21-16,1 21 0,0 0 15,0 0-15,0 0 16,0 0-16,-1 0 0,1 0 0,-21 0 15,21 0-15,0 0 0,-1 0 16,1 21-16,0-21 0,0 21 0,0 0 16,0 0-16,-1 0 0,1 1 15,0-1-15,0 0 0,0 21 0,0 1 16,-1-22-16,1 21 0,21 0 0,0 1 16,-21-1-16,21 22 0,-21-43 15,21 21-15,0 0 0,0 1 0,0-1 16,0-21-16,0 0 0,0 22 15,21-22-15,0 0 0,0-21 16,22 21-16,-22 0 0,21-21 0,-21 0 16,22 0-16,-1 0 0,0 0 15,1 0-15,-22 0 0,21 0 0,1 0 16,-1-21-16,0 21 0,-21-21 0,22 0 16,-22 21-16,21-21 0,-21 0 15,1 21-15,-1-22 0,0 1 0,0 21 16,0-21-16,-21 0 15,21 21-15,1 0 63,-22-21-47,0 0-16,21 21 15,0-22-15</inkml:trace>
  <inkml:trace contextRef="#ctx0" brushRef="#br0" timeOffset="65113">12382 4720 0,'-21'0'16,"42"0"31,1 0-47,-1 0 0,21 0 15,-21 0-15,0 0 0,1-21 0,20 21 16,-21 0-16,0 0 16,22 0-16,-22 0 0,21-21 0,-21 21 15,0 0-15,1 0 0,-1 0 0,0 0 32,-42 0 14,0 21-46,-1-21 16,1 21 0,0-21-16,0 0 0,0 21 15</inkml:trace>
  <inkml:trace contextRef="#ctx0" brushRef="#br0" timeOffset="65379.84">12361 4890 0,'-21'0'0,"21"21"0,-21-21 32,21 21-32,21-21 15,0 0-15,0 0 16,1 0-16,-1 0 0,0 0 16,21 0-16,-21 0 0,1-21 0,-1 21 15,0 0-15,0 0 0,0 0 16,0 0-16,1 0 0,-1-21 15,0 21 1,-21-22 15,21 22-15</inkml:trace>
  <inkml:trace contextRef="#ctx0" brushRef="#br0" timeOffset="66272.33">13949 4826 0,'0'0'16,"-21"0"-16,-1-21 0,1 0 15,21 0-15,0-1 16,0 1-16,0 0 0,0 0 16,0 0-16,0 0 15,21-1-15,1 22 0,-1-21 0,0 0 16,21 21-16,-21 0 0,22-21 15,-22 21-15,21 0 0,1 0 0,-22 0 16,21 0-16,-21 0 0,0 21 16,22 0-16,-22 0 0,0 1 0,0 20 15,-21-21-15,0 21 0,21 1 16,-21-1-16,0 0 0,0 1 0,0-1 16,0 0-16,0 1 0,0-22 0,0 21 15,0 1-15,-21-22 0,21 0 16,-21 0-16,21 0 0,0 0 0,0 1 15,-21-22-15,21 21 16,-21-42 15,21-1-31,0 1 16,0 0-16,0-21 0,0 21 0,0-22 16,0 22-16,21-21 0,0-1 15,0 1-15,0 0 0,1-1 0,-1 1 16,0 0-16,0 21 0,21-22 0,1 22 15,-22 0-15,21 0 0,1 0 16,-1 21-16,0 0 0,1 0 0,-1 0 16,0 0-16,1 0 0,-1 21 15,-21 0-15,0 0 0,0 21 16,1 1-16,-22-22 0,0 21 0,0 1 16,0-1-16,0 0 0,-22-21 15,1 22-15,0-1 0,0-21 0,0 0 16,0 1-16,21-1 0,-22 0 0,1 0 15,21 0-15,0 0 16,0-42 15,0 0-31,21 0 16,1 0-16,-1 0 0,0-1 0,-21 1 16,21 0-16</inkml:trace>
  <inkml:trace contextRef="#ctx0" brushRef="#br0" timeOffset="66689.12">15219 4911 0,'21'0'16,"0"0"-16,0 0 16,0 0-16,1 0 0,-1 0 15,21-21-15,-21-1 0,0 1 16,22 0-16,-22 0 0,21 0 0,-21 0 15,1-1-15,-1 1 0,0 21 16,-21-21-16,0 0 0,21 21 16,-21-21-16,0 0 0,-21 21 15,0 0 1,0 0-16,-1 0 0,1 0 0,0 0 16,0 0-16,0 21 0,0 0 15,-22 0-15,22 0 0,21 22 0,-21-22 16,0 21-16,0 0 0,21-20 0,0 20 15,0 0-15,0-21 0,0 22 16,0-22-16,0 0 0,0 0 0,0 0 16,0 1-16,21-1 0,0 0 15,0 0-15,0-21 0,0 0 0,1 21 16,-1-21-16,0 0 0,0 0 0,0 0 16,0 0-16,22 0 15,-22 0-15,0-21 0,0 21 0,0-21 16,1 0-16,-1 0 0,21-1 0,-21 1 15</inkml:trace>
  <inkml:trace contextRef="#ctx0" brushRef="#br0" timeOffset="67481.6">16129 4636 0,'0'0'0,"0"-22"0,0 44 31,0-1-16,-21 0-15,21 0 0,0 0 16,0 0-16,-21 22 0,21-1 16,-22-21-16,22 22 0,-21-1 0,21-21 15,-21 21-15,21-20 0,0 20 16,0-21-16,0 0 0,0 0 0,0 1 16,0-1-16,0 0 0,21-21 31,0 0-31,1 0 0,-1-21 15,0 0-15,21-1 16,-21 1-16,1 0 0,20 0 16,-21-21-16,0 20 0,22-20 0,-22 21 15,21 0-15,-21 0 0,22-1 16,-22 1-16,0 0 0,0 21 0,0 0 16,0 0-1,-21 21 1,0 0-16,0 1 0,0-1 0,0 0 15,0 0-15,-21 0 0,21 0 16,-21 1-16,21-1 0,0 0 16,0 0-16,0 0 0,0 0 0,0 1 15,0-1-15,0 0 0,21-21 16,0 0-16,1 0 0,-1 0 16,0 0-16,0 0 0,0 0 15,22 0-15,-22 0 0,0 0 0,0-21 16,21 0-16,-20-1 0,-1 1 0,0 0 15,0 0-15,0-21 0,-21-1 16,21 22-16,-21-21 0,0-1 0,0 1 16,0 0-16,0 21 0,0-1 15,0-20-15,-21 21 0,21 0 16,-21 21-16,0 0 0,0 0 16,0 0-16,-1 0 0,22 21 31,22-21-16,-1 0 1,0 0-16,0 0 0,0 0 0,0 0 16,22 0-16,-22 0 0,0-21 15,0 21-15,22-21 0,-22 21 0,0-22 16,0 22-16,0 0 0,-21-21 16,21 21-16,-21-21 0,22 21 0,-22-21 31,21 21-31,0 0 31,0 0-15,0 0-16</inkml:trace>
  <inkml:trace contextRef="#ctx0" brushRef="#br0" timeOffset="69019.03">18944 4149 0,'0'0'0,"21"0"16,0 0-1,1 0 1,-1 0-16,0 0 16,-21-21-16,0-1 0,21 22 15,-21-21-15,0 0 0,0 0 16,0 0-16,-21 0 16,0 21-16,0-22 0,-1 22 0,1 0 15,0 0-15,0 0 0,-21 0 16,20 0-16,-20 22 0,21-1 15,-21 0-15,-1 0 0,22 21 16,-21 1-16,-1-1 0,1 0 0,-21 22 16,20-22-16,1 22 0,0-22 0,-1 22 15,22-1-15,-21 1 0,21-22 16,-1 21-16,1 1 0,21-1 0,0 1 16,0-22-16,21 22 0,1-22 15,20 0-15,-21 1 0,21-1 0,22-21 16,-22 22-16,22-22 0,-22 0 0,22 0 15,-1-21-15,-21 21 0,22-21 16,-22 0-16,1 0 0,-1 0 16,0 0-16,1-21 0,-22 21 0,21-21 15,-21 0-15,22 0 0,-22-22 16,0 22-16,21-21 0,-21-1 0,1-20 16,-1 21-16</inkml:trace>
  <inkml:trace contextRef="#ctx0" brushRef="#br0" timeOffset="69612.7">19643 3874 0,'0'0'0,"0"-22"0,0 1 0,-22 0 16,1 21-16,21-21 0,-21 21 15,0-21-15,0 21 0,0 0 16,-1 21-16,22 0 15,0 21-15,-21-20 0,21 41 0,0-21 16,0 22-16,-21-1 0,21 1 16,0-1-16,0 1 0,0-1 0,0 22 15,0-21-15,0-1 0,0 1 0,-21-1 16,21 1-16,-21-22 0,0 21 16,21 1-16,-22-22 0,22 1 0,0-1 15,-21 0-15,21-21 0,-21 1 16,21-1-16,0 0 0,0 0 15,-21-21 1,21-21 0,0 0-16,0-22 0,0 22 15,0-21-15,21 0 0,-21-1 0,21 1 16,0 0-16,1-1 0,20 1 16,-21 0-16,21-1 0,1 22 0,-22 0 15,21 0-15,1 0 0,-1-1 16,0 22-16,1 0 0,-1 0 0,-21 0 15,21 0-15,-20 22 0,-1-22 0,0 21 16,0 0-16,0 21 0,-21-21 16,21 22-16,-21-22 0,0 21 15,0 1-15,0-22 0,-21 21 0,0 0 16,21-20-16,-21-1 0,0 21 16,0-21-16,21 0 0,-22 1 15,22-1-15,-21-21 0,42 0 47,1-21-47,-22-1 0,21 1 16,0 0-16,0 0 0,-21 0 15,21 0-15</inkml:trace>
  <inkml:trace contextRef="#ctx0" brushRef="#br0" timeOffset="70015.81">20066 4763 0,'0'0'0,"0"-22"0,0 1 15,0 0-15,0 0 0,0 0 16,21 21-16,0-21 16,0 21-16,1 0 15,20 0-15,-21-22 0,0 22 0,22 0 16,-22 0-16,21 0 0,-21 22 16,22-22-16,-1 21 0,-21 0 0,21 0 15,-20 0-15,-1 0 0,0 1 16,0 20-16,-21-21 0,0 0 0,0 22 15,0-22-15,0 0 0,-21 0 16,0 0-16,0 0 0,-22 1 16,22-1-16,0 0 0,0-21 0,0 0 15,21 21-15,-22-21 0,1 0 16,21-21 0,0 0-16,0 0 0,0-1 0,0 1 15,21-21-15,1 21 0,-1-22 16,-21 1-16,21 21 0,0-21 0,0 20 15,0 1-15,-21 0 0,22 0 0,-1 0 16,0 21-16,0 0 0,-21-21 16,21 21-16,0 0 0,1 0 15,-1 0-15,0 0 16,0 0-16,0 0 0</inkml:trace>
  <inkml:trace contextRef="#ctx0" brushRef="#br0" timeOffset="70453.27">21167 4636 0,'0'0'0,"0"-22"16,-22 22-16,1 0 0,0-21 16,0 21-16,0 0 0,0 0 15,-1 0-15,1 0 0,0 21 0,0 1 16,0-1-16,0 0 0,-22 0 0,22 0 15,0 0-15,0 22 0,0-22 16,-1 21-16,22-21 0,0 22 0,0-22 16,0 0-16,0 21 0,0-20 15,0-1-15,22 0 0,-1 0 0,0-21 16,0 21-16,21-21 0,-20 0 0,-1 0 16,0 0-16,21 0 0,-21 0 15,1-21-15,-1 0 0,0 21 16,0-21-16,-21 0 0,0-22 15,21 22-15,-21-21 0,0 21 0,0-22 0,0 1 16,0 21-16,0 0 0,0-22 16,-21 22-16,21 0 0,-21 21 15,0-21-15,0 21 0,-1 0 0,-20 0 16,21 0-16,0 0 0,0 0 0,-1 0 16,1 0-16,0 21 0,21 0 15,0 0-15,0 0 16,21-21-1,0 0-15,1 22 0</inkml:trace>
  <inkml:trace contextRef="#ctx0" brushRef="#br0" timeOffset="71191.6">21484 4614 0,'-42'-21'31,"21"21"-31,-1 0 0,22 21 16,0 1-1,0-1-15,0 0 0,0 0 0,0 0 16,0 22-16,0-22 0,0 0 16,0 21-16,0-21 0,0 22 15,0-22-15,0 0 0,0 0 0,0 0 16,-21 1-16,21-1 0,-21-21 15,21 21-15,-21-21 16,21-21 0,0 0-1,0-1-15,0 1 0,0 0 0,0 0 16,0-21-16,21-1 0,-21 22 16,21-21-16,0 21 0,1-22 0,-1 22 15,21 0-15,-21-21 0,22 20 0,-1 1 16,-21 21-16,21-21 15,1 21-15,-22 0 0,21 0 0,-21 0 16,22 0-16,-22 21 0,0 0 0,0 1 16,0-1-16,1 0 0,-1 21 15,-21-21-15,0 22 0,0-22 0,0 21 16,0-21-16,0 1 0,0 20 16,0-21-16,-21 0 0,-1 0 0,1 1 15,21-1-15,-21-21 0,0 0 16,0 0-16,21-21 31,0-1-31,0 1 16,0 0-16,0 0 0,0-21 15,21 20-15,-21-20 0,21 0 0,21 21 16,-20-22-16,-1 22 0,21-21 16,-21 21-16,0-1 0,22 1 0,-22 0 15,21 21-15,1 0 0,-22 0 0,21 0 16,-21 0-16,0 0 0,1 21 15,-1 0-15,0 1 0,0-1 0,0 21 16,-21-21-16,0 22 0,0-22 16,0 21-16,0-21 0,-21 22 0,0-22 15,0 0-15,0 0 0,21 0 0,-22 0 16,1 1-16,0-22 16,21 21-16,21-42 31,0-1-31,1 22 15,-1-21-15</inkml:trace>
  <inkml:trace contextRef="#ctx0" brushRef="#br0" timeOffset="71572.38">22627 4741 0,'0'22'15,"0"-1"1,21-21-1,0 0-15,1 0 16,-1 0-16,0 0 0,0 0 0,0-21 16,0-1-16,1 22 0,-22-21 15,21 21-15,0-21 0,0 0 0,-21 0 16,0 0-16,0-1 0,0 1 0,0 0 16,0 0-16,0 0 15,-21 21-15,0 0 0,-22 0 16,22 0-16,-21 21 0,21-21 15,-22 21-15,1 21 0,21-20 0,-21 20 16,20-21-16,1 21 0,0 1 16,0-22-16,21 21 0,0 1 15,0-22-15,0 0 0,0 21 0,21-21 16,0 1-16,0-22 0,22 21 0,-1-21 16,0 0-16,-20 0 0,20 0 15,0 0-15,1 0 0,-22-21 0,21-1 16,-21 1-16,22 0 0,-22 0 15,0 0-15,0-22 0</inkml:trace>
  <inkml:trace contextRef="#ctx0" brushRef="#br0" timeOffset="72096.45">23537 4276 0,'0'0'0,"0"-21"0,0-22 16,0 22-16,0 0 0,0 0 15,0 0-15,0-1 0,-21 22 16,0 22-1,21 20-15,0-21 16,-21 21-16,21 1 0,-21 20 16,21-20-16,0 20 0,-22 1 0,22-22 0,0 21 15,0 1-15,-21-1 0,21 1 16,-21-22-16,21 22 0,0-22 16,-21 0-16,21 1 0,0-1 0,0-21 15,0 22-15,0-22 0,0 0 16,0 0-16,21-21 15,0-21-15,-21 0 16,0 0-16,21-1 0,1 1 16</inkml:trace>
  <inkml:trace contextRef="#ctx0" brushRef="#br0" timeOffset="72512.21">23156 4170 0,'-21'-21'0,"42"42"0,-42-63 0,0 20 0,21 1 16,-21 0-16,21 0 0,0 0 16,0 0-16,0-1 0,21 1 15,0 0-15,21 21 0,-20 0 16,20 0-16,21 0 0,1 0 0,-1 0 16,1 0-16,21 21 0,-1 0 15,1 1-15,0 20 0,-1 0 16,-20 1-16,-1 20 0,1-21 15,-22 22-15,0-1 0,-20 1 0,-1-22 16,-21 22-16,0-1 0,0 1 0,0-1 16,-21 1-16,-1-1 0,-20-20 15,0 20-15,-1-21 0,-20 1 0,-1-1 16,1-21-16,-1 22 0,1-22 16,-1 0-16,1 0 0,21 0 0,-22 0 15,22-21-15,-1 22 0,1-22 0,21 0 16,-21 0-16,20 0 0,1 0 15,21-22 17,21 1-17,22 21-15,-22-21 0,21 0 0,-21 0 16,22 21-16,-1-21 0,0-1 0</inkml:trace>
  <inkml:trace contextRef="#ctx0" brushRef="#br0" timeOffset="72967.36">24151 4868 0,'0'0'16,"0"-21"-16,-21 0 16,21 0-16,0 0 0,0 0 15,0-1-15,0 1 16,0 0-16,21 21 0,0-21 15,0 21-15,1 0 0,-1 0 0,0 0 16,0 0-16,0 0 0,0 21 16,1 0-16,-1 0 0,0 1 0,0-1 15,0 21-15,0-21 0,-21 22 16,0-1-16,0-21 0,0 21 0,0-20 16,0 20-16,0-21 0,0 0 0,-21 0 15,0 1-15,0-1 0,21 0 16,-21-21-16,0 21 0,-1-21 15,22-21 17,0 0-32,0 0 0,0-1 15,0 1-15,0 0 0,0-21 16,0 21-16,0-22 0,22 22 0,-1-21 16,0 21-16,-21-1 0,21 1 15,0 0-15,0 0 0,1 0 0,-1 21 16,0 0-16,0-21 0,0 21 0,0 0 15,1 0 1,-1-22-16,0 22 0,0 0 0,0 0 16</inkml:trace>
  <inkml:trace contextRef="#ctx0" brushRef="#br0" timeOffset="73228.21">24913 4720 0,'-21'0'31,"0"0"-31,0 0 0,21 21 0,-22 1 16,22-1-16,0 0 0,0 0 15,0 0-15,0 0 0,0 22 16,0-22-16,0 0 0,0 0 0,0 0 16,0 1-16,0-1 0,-21 0 15,21 0-15,0 0 0,0-42 47,0 0-31,0 0-16</inkml:trace>
  <inkml:trace contextRef="#ctx0" brushRef="#br0" timeOffset="73492.06">24871 4509 0,'-21'0'0,"42"0"0,-64 0 0,22 0 16,21-22 15,0 1 1,0 0-17,-21 21 1,21 21-1,0 0 1,21-21 0,0 22-16,1-22 0,-1 21 15,0-21-15</inkml:trace>
  <inkml:trace contextRef="#ctx0" brushRef="#br0" timeOffset="73915.82">25188 4678 0,'-21'0'15,"0"0"1,21 21 15,0 0-31,0 0 0,0 1 16,0-1-16,0 0 0,0 0 0,21 21 15,-21-20-15,0-1 0,0 0 16,0 0-16,0 0 0,0 0 0,0 1 16,0-1-16,21-21 15,0 0 1,1 0 0,-22-21-16,21-1 15,-21 1-15,0 0 0,21 0 16,-21 0-16,21 0 0,-21-22 0,21 22 15,-21-21-15,0 21 0,0-1 16,21 1-16,-21 0 0,0 0 16,22 21-1,-1 0 1,0 0 0,0 0-1,-21 21-15</inkml:trace>
  <inkml:trace contextRef="#ctx0" brushRef="#br0" timeOffset="74295.6">25463 4763 0,'22'0'16,"-1"0"0,-21-22-16,21 22 15,-21-21-15,21 21 0,0 0 16,-21-21-16,0 0 0,21 21 15,-21-21-15,22 21 0,-22-21 16,0-1 0,-22 22-1,1 0-15,0 0 0,0 0 0,21 22 16,-21-1-16,0-21 0,21 21 16,-22 0-16,22 0 0,0 0 15,-21 1-15,21 20 0,0-21 0,-21 0 16,21 0-16,0 22 0,0-22 15,0 0-15,0 0 0,0 0 0,0 1 16,0-1-16,21-21 16,0 21-16,1-21 0,-1 0 15,0 0-15,0 0 0,0 0 0,0 0 16,1 0-16,20 0 0,-21 0 0,21-21 16,-20 21-16,20-21 0,-21 21 15,0-22-15,0 1 0,1 21 0</inkml:trace>
  <inkml:trace contextRef="#ctx0" brushRef="#br0" timeOffset="74692.37">25887 4784 0,'0'0'0,"-21"-21"0,-1-1 0,22 1 16,-21 21-16,21-21 0,0 0 16,0 0-1,21 0-15,1 21 0,-1 0 16,0 0-16,0 0 0,0 0 15,0 0-15,1 21 16,-1 0-16,-21 0 0,0 0 16,0 0-16,0 1 0,0 20 0,0-21 15,0 0-15,0 0 0,0 22 16,0-22-16,0 0 0,0 0 16,0 0-16,-21 1 0,-1-1 15,22 0 1,0-42-1,0 0 1,0-1-16,0-20 16,0 21-16,0 0 0,0-22 15,0 1-15,22 21 0,-1-21 0,0-1 16,0 22-16,0 0 0,0-21 16,-21 20-16,22 1 0,-1 0 0,0 21 15,-21-21-15,21 0 0,0 0 16,-21-1-16,0 1 15,21 21-15</inkml:trace>
  <inkml:trace contextRef="#ctx0" brushRef="#br0" timeOffset="77147.96">26987 4382 0,'0'0'0,"22"-22"0,-1 1 15,0 21-15,-21-21 0,21 0 0,-21 0 16,21 0-16,-21-1 16,21 1-16,-21 0 0,0 0 15,-21 42 16,0-21-31,0 21 0,0 0 16,0 22-16,-22-22 0,22 21 16,-21 1-16,-1-22 0,1 21 15,21 0-15,-21 1 0,-1-1 0,22 0 16,-21 22-16,21-22 0,-1 22 0,1-1 16,21-20-16,0 20 0,0-21 15,0 22-15,0-22 0,0 1 0,21-1 16,1-21-16,-1 21 0,21-20 15,-21-1-15,22 0 0,-1 0 0,-21 0 16,21-21-16,1 0 0,-1 0 0,0 0 16,-20 0-16,20 0 0,0 0 15,-21 0-15,22-21 0,-22 21 0,21-21 16,-21-21-16,22 20 0,-22 1 16,0-21-16</inkml:trace>
  <inkml:trace contextRef="#ctx0" brushRef="#br0" timeOffset="77547.73">27855 4022 0,'0'0'16,"0"-21"-16,0-1 0,0 1 15,21 21-15,1 0 16,-1 0-16,0 0 16,0 21-16,0 1 0,0-1 0,22 21 15,-22-21-15,0 22 0,0 20 16,0-21-16,1 1 0,-1-1 0,0 22 16,0-22-16,-21 0 0,0 22 0,0-22 15,21 0-15,-21 1 0,0 20 16,0-20-16,0-1 0,-21 0 0,0 1 15,0-1-15,0 0 0,-1-21 16,-20 22-16,0-22 0,21 0 0,-22 0 16,1 0-16,21-21 0,-22 22 15,22-22-15,0 21 0,0-21 16,0 0-16,21-21 16,0-1-1,21 1-15,0 0 0,0-21 16</inkml:trace>
  <inkml:trace contextRef="#ctx0" brushRef="#br0" timeOffset="77940.5">29273 4297 0,'-42'0'16,"42"21"-16,-21-21 16,21 21-16,0 0 15,21-21 1,0 0 0,0 0-16,1 0 15,-22-21-15,0 0 16,0 0-1,-22 21 1,1 0-16,0 0 0,0 0 16,0 0-16,0 21 15,21 0-15,0 0 16,0 1-16,21-1 31,0-21-31,0 0 0,-21 21 16,21-21-16,-21 21 15</inkml:trace>
  <inkml:trace contextRef="#ctx0" brushRef="#br0" timeOffset="78684.08">29273 4890 0,'0'0'0,"-21"0"16,0 21-16,0-21 15,21-21 1,0-1 0,0 1-16,0 0 0,21 21 15,0 0 1,0 21 15,-21 0-31,0 1 0,0-1 16,0 0-16,-21-21 0,0 21 15,21 0-15,-21 0 0,0-21 0,0 22 16,-1-22-16,1 21 16,0-21-16,0 0 0,0 0 15,0 0-15,21-21 16,0-1 0,0 1-16,0 0 15,0 0-15,21 0 16,-21 0-16,21-1 0,0 1 0,-21 0 15,21 21-15,0-21 0,1 0 16,-1 21-16,0 0 0,0 0 0,0 0 16,0 0-1,-21 21-15,0 0 0,0 0 16,0 0-16,0 1 0,0-1 16,0 0-16,-21 0 0,0 0 0,21 0 15,-21-21-15,0 22 0,0-1 0,-1 0 16,1-21-16,0 21 0,0-21 15,0 0 1,21-21 15,0 0-15,0 0-16,21 21 0,0-22 16,0 22-16,0-21 0,1 21 15,-1 0-15,0 0 0,-21 21 16,21-21-16,-21 22 0,0-1 15,0 0-15,0 21 0,0-21 16,0 22-16,0-22 0,-21 21 0,0 1 16,0-22-16,-22 21 0,22 0 15,-21 1-15,-1-1 0,1 0 0,0-20 16,-1 20-16,1 0 0,-21-21 16,20 22-16,-20-22 0,20 0 15,-20 0-15,21-21 0,-1 0 0,-20 0 16,20 0-16,1 0 0,0 0 0</inkml:trace>
  <inkml:trace contextRef="#ctx0" brushRef="#br1" timeOffset="89203.1">19177 5630 0,'-42'0'0,"84"0"0,-106 22 16,43-22-16,0 0 0,0 0 16,0 0-16,0 0 0,-1 0 0,1 0 15,0 0-15,0 0 16,0 0-16,0 0 0,-1 0 16,1 0-1,0 0-15,21 21 16,-21-21-16,0 0 31,42 0 32,0 0-63,0 0 15,0 0-15,1 0 0,-1 0 0,0 0 16,0 0-16,0 0 0,0 0 15,22 0-15,-22-21 0,21 21 0,1 0 16,-22 0-16,21 0 0,0 0 0,1 0 16,-1 0-16,0 0 0,22 0 15,-22 0-15,1 0 0,-1 0 0,21-22 16,-20 22-16,20 0 0,-20 0 16,20 0-16,-21 0 0,1 0 15,20 0-15,-20 0 0,-1 0 16,21 0-16,-20 0 0,20 0 0,-20 0 15,20 0-15,-21 0 0,22 0 0,-22 0 16,22 0-16,-22 0 0,22 0 16,-22 0-16,21 0 0,-20 0 0,-1 0 15,22 0-15,-22 0 0,0 0 16,22 0-16,-22 0 0,0 0 0,1 0 16,-1 0-16,0 0 0,1 0 15,20 0-15,-20 0 0,-22 0 0,21 0 16,0 0-16,1-21 0,-1 21 0,0 0 15,1 0-15,-1 0 16,0 0-16,1-21 0,-1 21 0,0 0 16,1 0-16,-1 0 0,0 0 15,-20 0-15,20 0 0,0-21 0,1 21 16,-1 0-16,0 0 0,1 0 16,-1 0-16,0 0 0,1 0 0,-1 0 15,21-21-15,-20 21 0,-1 0 0,22 0 16,-22 0-16,21 0 0,-20 0 15,-1 0-15,0-21 0,1 21 0,-1 0 16,0 0-16,1 0 16,-1 0-16,0 0 0,1 0 0,-22 0 15,21 0-15,1-22 0,-1 22 0,-21 0 16,21 0-16,1 0 0,-1 0 16,-21 0-16,22 0 0,-1-21 0,0 21 15,1 0-15,-1 0 0,21 0 0,-20 0 16,-1 0-16,0 0 0,1 0 15,20 0-15,-20 0 0,-1 0 0,-21-21 16,21 21-16,1 0 0,-1 0 16,-21 0-16,22 0 0,-1 0 0,-21 0 15,21 0-15,1 0 0,-22 0 16,21-21-16,1 21 0,-1 0 16,0 0-16,-21 0 0,22 0 0,-1 0 15,0 0-15,1 0 0,-22-21 16,21 21-16,-21 0 0,22 0 0,-1 0 15,-21 0-15,0 0 0,22 0 0,-22 0 16,21-21-16,-21 21 0,1 0 16,20 0-16,-21 0 0,0 0 0,0 0 15,1 0-15,-1 0 0,0 0 0,0 0 16,0 0-16,0 0 0,1 0 16,-1 0-16,0 0 0,0 0 0,0 0 15,22 0-15,-22 0 16,0 0-16,0 0 0,0 0 0,0 0 15,22 0-15,-22-22 0,0 22 0,21 0 16,-20 0-16,20 0 0,-21 0 16,0 0-16,22 0 0,-22 0 0,0 0 15,21 0-15,-21 0 0,22 0 16,-22 0-16,21 0 0,-21 0 0,1 0 16,20 0-16,-21 0 0,0 0 0,0 0 15,1 0-15,-1 0 0,0 0 16,0 0-16,0 0 0,0 0 0,1 0 15,-1 0-15,0 0 16,0 0 0,0 0-16,-21-21 0,21 21 0,1 0 15,-1 0-15,0 0 16,0 0-16,0 0 0,0 0 0,1 0 16,-1 0-16,0 0 15,0-21-15,0 21 0,0 0 16,1 0-1,-1 0-15,0 0 16,0 0-16,0-21 16,0 21-1,1 0-15,-1 0 32,-21-21 14,-21 0-46</inkml:trace>
  <inkml:trace contextRef="#ctx0" brushRef="#br1" timeOffset="93111.96">18690 6181 0,'0'-21'32,"21"21"-17,-21-22 1,0 1 0,-21 21-1,0 0-15,0 0 16,0 0-16,-1 0 0,1 21 15,0-21-15,0 22 16,0-22-16,21 21 0,-21 0 0,-1 0 16,1 0-16,0 0 0,0 1 15,0-1-15,21 21 0,-21 0 0,-1-20 16,22 20-16,-21 0 0,21 1 16,0-22-16,0 21 0,0 0 15,0-20-15,0 20 0,0-21 0,0 0 16,21 0-16,1 1 0,-1-1 15,0 0-15,0-21 0,0 21 0,22-21 16,-22 0-16,21 0 0,0 0 16,-20 0-16,20 0 0,-21 0 0,21 0 15,-20-21-15,20 21 0,-21-21 0,0 0 16,22-1-16,-22 22 0,0-21 16,0 0-16,0 0 0,-21 0 0,21-22 15,1 22-15,-22 0 0,0 0 16,0-21-16,21 20 0,-21 1 15,21 0-15,-21 0 0,0 0 0,0 0 16,0-1-16,0 44 31,0-1-15,0 0-16,0 0 0,-21 0 16,21 0-16,0 22 0,-21-22 15,21 0-15,0 0 0,0 0 0,0 1 16,0-1-16,0 0 0,0 0 15,0 0-15,0 0 0,21-21 16,0 0-16,0 0 0,0 0 16,0 0-16,1 0 15,-1 0-15,0 0 0,0-21 0,0 0 16,0 0-16,1 0 16,-22 0-16,21-1 0,-21 1 0,0 0 15,0 0-15,0 0 0,0 0 16,-21-22-16,-1 22 0,1 0 0,0 21 15,0-21-15,0 0 0,0 21 0,-1 0 16,1 0-16,0-22 16,0 22-16,21-21 31,21 21-31,0 0 0,0-21 16,1 0-16,-1 21 15,21 0-15,-21-21 0,22 21 0,-22 0 16,21-21-16,0 21 0,-20 0 0,20 0 15,0 0-15,1 0 0,-22 0 16,21 0-16,-21 0 0,0 21 0,22 0 16,-22 21-16,0-21 15,-21 1-15,0-1 0,0 21 0,0-21 16,21 0-16,-21 22 0,0-22 16,0 0-16,0 21 0,0-20 0,0-1 15,0 0-15,0 0 0,0 0 16,0 0-16,0 1 15,0-1-15,-21-21 32,21-21-32,0-1 15,0 1-15,0 0 0,0 0 16,0 0-16,0-22 0,0 22 16,0-21-16,21 0 0,0-1 0,1 1 15,-1 0-15,0 20 0,0-20 16,21 21-16,-20 0 0,20 0 0,-21 21 15,21-22-15,1 22 0,-22 0 16,21 0-16,1 0 0,-22 22 16,21-1-16,0 0 0,-20 0 0,-1 0 15,0 22-15,0-22 0,-21 21 16,0 0-16,0-20 0,0 20 0,0-21 16,0 21-16,-21-20 0,0-1 15,0 0-15,21 0 0,-22 0 0,22 0 16,-21 1-16,0-22 0,21 21 15,0-42 17,0-1-32,21 22 0,0-21 15</inkml:trace>
  <inkml:trace contextRef="#ctx0" brushRef="#br1" timeOffset="94028.41">20976 6350 0,'21'0'0,"-42"0"0,42-21 0,-21 0 15,0 0 1,-21-1 0,0 22-16,0 0 0,0 0 0,-1 0 15,-20 0-15,21 0 0,-21 0 16,20 0-16,-20 22 0,21-1 15,0-21-15,-22 21 0,43 0 0,-21 0 16,21 0-16,0 1 16,0-1-16,0 0 0,21-21 15,1 21-15,-1-21 0,0 0 16,21 21-16,-21-21 0,1 21 0,20-21 16,-21 22-16,0-22 0,0 21 0,22-21 15,-22 21-15,0 0 0,0 0 16,-21 0-16,21 1 15,-21-1-15,0 0 0,0 0 16,-42 0-16,21 0 0,0-21 16,0 22-16,-1-22 0,-20 0 15,21 21-15,0-21 0,-22 0 16,22 0-16,0 0 0,-21 0 0,21 0 16,-1 0-16,1 0 15,0 0-15,21-21 0,-21-1 0,21 1 16,0 0-16,-21 0 0,21-21 15,0 20-15,0 1 0,0 0 16,0 0-16,21 21 31,-21 21-15,0 0-16,21-21 0,0 21 0,0 1 16,-21-1-16,22 0 15,-22 0-15,21 0 0,0 0 0,0 1 16,0-22-16,-21 21 0,21 0 15,1-21-15,-1 0 0,0 0 0,0 0 16,21 0-16,-20 0 0,-1 0 0,0 0 16,21 0-16,-21 0 0,1-21 15,-1 21-15,0-21 0,0-1 0,0 1 16,0-21-16,1 21 0,-1-22 16,0 1-16,0 0 0,0-1 15,-21 1-15,21 0 0,1-1 0,-22-20 0,0 21 16,21-1-16,-21 1 0,21 21 15,-21-22-15,0 22 0,0-21 16,0 21-16,0 0 16,0-1-16,0 44 15,0-1-15,0 0 16,0 21-16,0-21 0,-21 22 16,21-1-16,-21 0 0,21 1 0,0-1 15,0 0-15,0 1 0,0-1 16,0 0-16,0 1 0,0-22 0,0 21 15,0-21-15,0 22 0,0-22 16,0 0-16,21-21 0,0 21 0,0-21 16,0 0-16,0 0 15,1 0-15,-1 0 16,0 0-16,0-21 0,-21 0 0,21 0 16,0 0-16,-21-1 0,22 1 0</inkml:trace>
  <inkml:trace contextRef="#ctx0" brushRef="#br1" timeOffset="94235.83">21251 6371 0,'0'0'0,"21"0"31,1 0-15,20 0-16,-21 0 0,0 0 15,0-21-15,1 21 0,-1 0 16,0 0-16,0-21 0,0 21 0,0-21 16,1 21-16,-1 0 0,0 0 15</inkml:trace>
  <inkml:trace contextRef="#ctx0" brushRef="#br1" timeOffset="94924.42">21844 6456 0,'-21'0'0,"21"-21"16,0 0-16,-21-1 16,21 1-1,0 0-15,0 0 16,21 21-16,0-21 16,0 21-16,0 0 0,0 0 0,1 0 15,20 0-15,-21 0 0,0 0 0,22 0 16,-22 0-16,0 21 0,21 0 15,-21 0-15,1 22 0,-1-22 0,0 0 16,0 21-16,-21-21 0,0 22 16,0-22-16,0 21 0,0-21 0,-21 1 15,21-1-15,-21 0 0,0 0 16,-1 0-16,1-21 0,0 21 0,0-21 16,0 0-1,21-21 1,0 0-16,0 0 0,0 0 15,0 0-15,21-22 0,-21 22 16,21-21-16,-21 21 0,21-22 16,0 1-16,-21 21 0,22-22 0,-1 22 15,0-21-15,0 21 0,-21 0 16,21 21-16,0-22 0,1 1 0,-1 21 16,0 0-1,0 0-15,0 0 16</inkml:trace>
  <inkml:trace contextRef="#ctx0" brushRef="#br1" timeOffset="95423.92">22521 6287 0,'0'42'15,"0"-21"1,0 0-16,-21-21 0,21 21 0,-21 1 15,21 20-15,0-21 0,0 0 16,0 0-16,0 1 0,0-1 0,0 21 16,0-21-16,0 0 0,0 1 15,21-22-15,0 21 0,0 0 16,1-21-16,-1 0 0,0 21 0,0-21 16,21 0-16,-20 0 0,-1 0 15,21 0-15,-21 0 0,22 0 0,-22-21 16,0 0-16,21 0 0,-21-1 15,1 1-15,-1 0 0,0-21 0,0 21 16,0-22-16,0 22 0,1-21 0,-22-1 16,0 22-16,0-21 0,21 21 15,-21 0-15,0-1 0,0 1 0,-21 21 32,21 21-17,0 1-15,-22-1 16,22 0-16,-21 0 0,21 21 15,0-20-15,0 20 0,0-21 0,0 21 16,0-20-16,0-1 0,0 0 16,0 0-16,0 0 0,21 0 0,1 1 15,-1-22-15,0 21 16,0-21-16,0 0 0,0 0 0,1 0 16,-1 0-16,0 0 0,0-21 0,0-1 15,0 22-15,1-21 0,20 0 16</inkml:trace>
  <inkml:trace contextRef="#ctx0" brushRef="#br1" timeOffset="95704.76">23622 6244 0,'0'0'0,"0"-21"0,0 0 16,-21 21 15,0 0-31,-1 21 0,1 0 16,0 0-16,0 1 0,0 20 0,21-21 15,-21 0-15,-1 22 0,1-1 16,21-21-16,0 21 0,0-20 0,0-1 16,-21 21-16,21-21 15,0 0-15,0 1 0,0-1 0,0 0 0,0 0 16,21-21-16,0 21 0,1-21 0,-1 0 16,0 0-16,21 0 15,1 0-15,-22 0 0,21 0 0,0 0 16,1 0-16,-22-21 0,21 0 15,1 0-15,-1 0 0,0-1 0,-21 1 16</inkml:trace>
  <inkml:trace contextRef="#ctx0" brushRef="#br1" timeOffset="95996.59">24193 5990 0,'0'-21'0,"0"42"0,0-63 0,0 21 0,0 0 16,-21 21-1,0 0 1,0 21-16,21 0 16,0 0-16,-21 21 0,21 1 0,-21-22 15,21 21-15,-22 1 0,22-1 0,0 0 16,0 1-16,-21-1 0,21 0 16,0 1-16,-21-1 0,21-21 0,0 21 15,0 1-15,0-22 0,0 0 16,0 0-16,0 0 0,0 1 0,21-1 15,0-21-15,1 0 0,-1 0 0,0 0 16,0 0-16,0 0 16,0 0-16,1-21 0,-1-1 15,0 1-15,0 0 0</inkml:trace>
  <inkml:trace contextRef="#ctx0" brushRef="#br1" timeOffset="96423.35">24532 6308 0,'21'-21'0,"-42"42"0,63-64 16,-42 22-16,22 21 0,-22-21 0,0 0 15,-22 21 1,1 21 0,0 0-16,21 0 0,-21 1 15,0-1-15,0 0 0,21 21 16,0-21-16,-22 22 0,22-22 0,-21 21 0,21-21 16,0 1-16,0-1 15,0 0-15,0 21 0,0-21 16,21 1-16,1-1 0,-1-21 0,0 0 15,21 0-15,-21 0 0,1 0 16,20 0-16,-21 0 0,21 0 0,-20-21 16,20-1-16,0 1 0,-21 0 15,22 0-15,-22-21 0,0 20 0,0-20 16,0 0-16,1 21 0,-22-22 16,0 1-16,0 21 0,0-22 0,0 22 15,0 0-15,-22 21 0,1-21 0,0 0 16,-21 21-16,21 0 15,-22 0-15,22 0 0,-21 0 0,21 21 16,-22 0-16,22 0 0,0 0 0,0 1 16,0-1-16,-1 0 0,1 21 15,21-21-15,0 1 0,0-1 0,0 21 16,0-21-16,0 0 0,0 1 16,0-1-16,21-21 0,1 21 0,-1-21 15,0 0-15,21 0 0,-21 0 16</inkml:trace>
  <inkml:trace contextRef="#ctx0" brushRef="#br1" timeOffset="96882.96">25379 6350 0,'0'-21'16,"0"42"-16,0-63 0,0 21 15,0-1-15,0 1 16,0 0-16,0 0 15,0 0-15,21 21 0,0 0 16,0 0-16,0-21 0,1 21 0,-1 0 16,0 0-16,0 0 0,0 0 15,0 0-15,22 21 0,-22 0 0,0 0 16,0 0-16,0 0 16,1 22-16,-1-22 0,-21 21 0,0-21 15,0 22-15,0-22 0,0 0 0,0 21 16,0-20-16,0-1 0,0 0 15,-21 0-15,-1 0 0,22 0 16,-21-21-16,0 0 0,0 0 16,21-21-1,0 0 1,0 0-16,0 0 16,0-22-16,0 22 0,21-21 0,-21 21 15,21-22-15,0 1 0,1 21 16,-1-21-16,0 20 0,0 1 15,0 0-15,0 0 0,22 0 0,-22 0 16,0 21-16,0 0 0,0-22 16,1 22-16,-1 0 0,0 0 15</inkml:trace>
  <inkml:trace contextRef="#ctx0" brushRef="#br1" timeOffset="97290.73">24088 6033 0,'84'0'16,"-63"0"-1,1 0-15,20 0 0,0 0 16,-21-22-16,22 1 0,-1 21 0,0 0 15,1-21-15,20 21 0,-20 0 0,-1 0 16,0-21-16,-21 21 0,22 0 16,-22 0-16,21 0 0,-21 0 0,-42 0 47,0-21-47,0 21 0,0 0 15,0 0-15</inkml:trace>
  <inkml:trace contextRef="#ctx0" brushRef="#br1" timeOffset="98491.61">14203 5546 0,'-43'0'16,"86"0"-16,-107 0 0,43 0 0,0 0 0,0 0 15,-22 0-15,22 0 0,0 0 16,0 0-16,0 0 0,0 0 16,-1 0-1,22 21 1,22-21 0,20 0-1,-21 0-15,0 0 16,22 0-16,-1 0 0,0 0 0,22 0 15,-22 0-15,22 0 0,-22 0 16,21 0-16,1 0 0,-1 0 0,1 0 16,-1 0-16,1 0 0,21-21 15,-1 21-15,22 0 0,0-21 0,21 21 16,-21-22-16,0 22 0,-1 0 16,22-21-16,-21 21 0,21 0 0,-21-21 15,21 21-15,-21 0 0,0 0 0,-22 0 16,1-21-16,0 21 0,-1 0 15,-20 0-15,-1 0 0,-20 0 16,20-21-16,-20 21 0,-1 0 16,0 0-16,-21 0 0,22 0 0,-22 0 15,0-21-15,0 21 0,0 0 16,1 0-16,-44 0 94,1 0-94,0 0 15</inkml:trace>
  <inkml:trace contextRef="#ctx0" brushRef="#br1" timeOffset="101815.53">14436 6075 0,'0'0'0,"0"-21"0,0 0 0,0 42 47,0 0-31,0 21-16,0-21 0,0 22 0,0-1 15,0 0-15,0 1 0,0 20 16,0-20-16,0 20 0,0 1 0,0-22 16,0 0-16,0 1 0,0-1 15,-22 0-15,22-21 0,-21 22 0,21-22 16,0 0-16,0 0 0,0-42 47,0 0-47,0-21 0,21 20 15</inkml:trace>
  <inkml:trace contextRef="#ctx0" brushRef="#br1" timeOffset="102211.3">14838 6096 0,'0'0'0,"0"21"16,-21 0-16,-1 1 15,1-1-15,0 0 0,0 0 0,-21 0 16,20 0-16,-20 22 0,0-22 16,21 0-16,-22 0 0,22 22 0,-21-22 15,21 0-15,-1-21 0,1 21 16,0 0-16,0-21 0,0 0 16,0 0-16,21-21 15,0 0 1,0 0-16,21 21 15,0 0-15,-21 21 16,21 0-16,0-21 0,0 21 0,1 0 16,-1 22-16,0-22 0,-21 0 0,21 0 15,0 22-15,0-22 16,1 0-16,-22 0 0,21 0 0,0 0 0,-21 1 16,21-22-16,0 21 0,0-21 15,1 21-15,-1-21 16,0 0-16,0 0 15,0-21-15,0 0 16,-21-1-16,22 1 0</inkml:trace>
  <inkml:trace contextRef="#ctx0" brushRef="#br1" timeOffset="103248.06">14901 6477 0,'0'21'16,"0"0"-16,0 1 31,21-22-31,1 0 16,-1 0-16,0 0 15,0 0-15,0 0 0,0-22 16,1 22-16,-1-21 0,0 0 0,0 21 16,0-21-16,-21 0 0,0 0 15,0-1-15,0 1 0,0 0 16,-21 21-1,0 0-15,0 0 0,0 0 0,21 21 16,-22 0-16,1 1 0,0-1 16,0 0-16,0 0 0,21 21 15,-21-20-15,-1 20 0,22-21 0,-21 0 16,21 22-16,0-22 0,0 0 16,0 0-16,0 0 0,0 0 0,0 1 15,21-1-15,1-21 0,-1 0 16,0 0-16,0 0 0,0 0 15,0 0-15,1 0 0,20 0 0,-21 0 16,21 0-16,-20-21 0,20-1 16,-21 22-16,21-21 0,-20 0 0,-1 0 15,21 0-15,-21 0 0,0-22 16,1 22-16,-1 0 0,0 0 16,0-22-16,0 22 0,-21 0 0,21 0 15,-21 0-15,22 21 0,-22-21 16,0 42-1,0 0-15,0 0 16,0 0-16,-22 0 0,22 1 0,-21-1 16,21 21-16,-21-21 0,21 0 0,0 1 15,0-1-15,0 21 0,0-21 16,0 0-16,0 1 0,21-1 16,0-21-16,1 0 0,-1 0 15,0 0-15,0 0 0,0 0 0,0 0 16,1 0-16,-1 0 0,0 0 15,0-21-15,-21-1 0,21 1 16,0 0-16,1 0 0,-1 0 0,-21-22 16,21 22-16,-21 0 0,21-21 0,-21 21 15,0-1-15,21 1 0,-21 0 16,0 0-16,21 0 0,-21 0 16,0 42 15,0 0-31,0 0 0,0 0 15,0 22-15,0-1 0,0-21 16,0 21-16,-21 22 0,21-22 16,0 1-16,0-1 0,0 21 0,0-20 15,0 20-15,0 1 0,0-1 16,0 1-16,0 20 0,21-20 0,-21 21 16,0-22-16,0 22 0,0-22 15,22 22-15,-22 0 0,0-22 0,21 22 16,-21-1-16,0-20 0,0-1 0,0 1 15,0-1-15,0-20 0,0-1 0,0 0 16,0 1-16,0-22 0,-21 0 16,-1 0-16,22 0 0,-21-21 0,0 0 15,0 0-15,0 0 0,0 0 0,-1 0 16,-20-21-16,21 0 0,-21 0 16,-1 0-16,1-22 0,0 1 15,-1 0-15,1-1 0,0-20 0,20-1 16,-20 22-16,0-21 0,21-1 0,-1 1 15,1 20-15,21-20 0,-21 20 16,21 1-16,0 0 0,0-1 0,0 1 16,21 0-16,22-1 0,-22-20 0,0 21 15,0-22-15,21 22 0</inkml:trace>
  <inkml:trace contextRef="#ctx0" brushRef="#br1" timeOffset="104020.62">16087 6350 0,'0'0'0,"0"21"31,-22-21-15,22 21-16,-21 1 0,21 20 15,0-21-15,0 0 0,-21 0 0,21 1 16,0-1-16,-21 0 0,21 0 0,0 0 16,0 0-16,0 1 0,0-1 15,21-21 17,0-21-17,0 21-15,-21-22 0,22 1 0,-1 0 16,-21 0-16,21 0 0,0 0 15,0-1-15,-21 1 0,21 21 0,-21-21 16,22 0-16,-1 21 16,0 21-1,-21 0-15,0 0 0,0 1 16,0-1-16,0 0 0,0 0 16,0 0-16,0 0 0,0 1 15,0-1-15,0 0 0,21-21 16,0 0-16,-21 21 0,21-21 15,1 0-15,-1 0 0,0 0 0,0 0 16,0 0-16,0 0 0,1-21 16,-1 0-16,0 21 0,0-21 0,0-1 15,0 1-15,-21 0 0,22-21 0,-22 21 16,21-22-16,-21 22 0,0-21 16,0 21-16,0-1 0,0 1 0,0 0 15,0 0-15,-21 0 0,-1 21 16,1 0-16,0 0 0,21-21 0,-21 21 15,0 0-15,0 0 16,-1 21-16,22 0 16,0 0-1,0 0-15,0 0 16,22-21-16,-1 0 16,-21 22-16</inkml:trace>
  <inkml:trace contextRef="#ctx0" brushRef="#br1" timeOffset="104463.37">16849 6287 0,'0'-22'16,"-22"22"15,22 22-31,-21-1 16,0 0-16,21 0 0,0 0 0,-21 0 15,0 22-15,21-22 0,-21 0 16,21 21-16,-22-20 0,22-1 0,0 21 16,0-21-16,0 0 0,0 1 0,0-1 15,0 0-15,22-21 16,-1 0-16,0 0 0,0 0 0,0 0 16,0 0-16,1 0 15,-1 0-15,0-21 16,0 0-16,-21-1 0,21 22 0,-21-21 15,21 0-15,-21 0 0,0-21 16,0 20-16,0 1 0,0 0 0,0-21 16,0 21-16,0-1 0,0 1 15,0 0-15,-21 0 0,0 21 0,0-21 16,0 21-16,0 0 16,-1 0-16,22 21 15,0 0-15,0 0 16,0 0-16,0 1 15,22-22 1</inkml:trace>
  <inkml:trace contextRef="#ctx0" brushRef="#br1" timeOffset="104924.33">17081 6350 0,'0'0'0,"0"-21"16,22 21 31,-1 0-47,0 0 15,0 0-15,0 21 16,-21 0-16,21 0 0,-21 1 0,22-1 15,-22 0-15,0 0 0,0 0 0,0 0 16,0 1-16,0-1 0,0 0 16,0 0-16,0 0 0,0 0 15,0 1-15,-22-22 16,1 0-16,21-22 31,0 1-15,0 0-16,0 0 0,0 0 15,0 0-15,0-1 16,0-20-16,21 21 0,-21 0 0,22-22 16,-22 22-16,21 0 0,-21 0 0,0 0 15,21 21-15,0-21 0,0 21 16,-21-22-16,21 22 0,1 0 16,-1 0-1</inkml:trace>
  <inkml:trace contextRef="#ctx0" brushRef="#br1" timeOffset="105579.96">17738 6287 0,'0'0'0,"0"-22"16,0 1-16,-22 21 31,1 0-15,0 0-16,0 0 0,0 0 16,0 21-16,-1 1 0,1-22 15,0 21-15,0 0 0,21 0 16,-21 21-16,0-20 0,21-1 0,-22 21 15,22-21-15,0 0 0,0 1 16,0-1-16,0 0 0,0 0 0,0 0 16,0 0-16,22-21 15,-1 0 1,0 0-16,0 0 0,0 0 16,0-21-16,-21 0 15,22 21-15,-22-21 0,21 0 16,-21 0-16,21-1 0,0 1 0,-21 0 15,0-21-15,21 21 0,0-22 16,-21 22-16,0-21 0,22 21 0,-22-1 16,21-20-16,-21 21 0,21 0 15,-21-22-15,0 22 0,0 0 0,0 0 16,0 0-16,0 0 0,0-1 0,0 1 16,0 0-16,0 0 15,0 42 16,0 0-31,-21 0 16,21 1-16,-21-1 16,21 21-16,-22-21 0,22 22 0,0-22 15,0 21-15,-21 0 0,21-20 0,0 20 16,-21 0-16,21 1 0,0-22 16,0 21-16,0-21 0,0 0 0,0 1 15,0-1-15,0 0 0,0 0 16,0 0-16,21-21 0,0 0 0,1 0 15,-1 0 1</inkml:trace>
  <inkml:trace contextRef="#ctx0" brushRef="#br1" timeOffset="109419.61">12467 5398 0,'-21'0'63,"0"0"-63,0 0 0,-1 0 15,-20 0-15,21 0 0,0 0 16,0 0-16,-22 0 0,22 0 0,0 0 16,0 0-16,0 21 0,-1-21 15,1 0 1,42 0 15,1 0-31,-1 0 0,0 0 16,21 0-16,-21 0 0,22 0 0,-22 0 15,21 0-15,-21 0 0,22 0 16,-1 0-16,-21 0 0,22 0 0,-1 0 16,-21 0-16,21 0 0,1 0 15,-22 0-15,21 0 0,-21 0 0,1 0 16,-1 0-16,0 0 0,-42 0 47,0 0-47,-1 0 0,1 0 15,0 0-15,0 0 0,0 0 0,0 0 16,-1 0-16,1 0 0,0 0 0,0 0 16,0 0-16,0 0 0,-1 0 15,1 0-15,0 0 0,0 21 0</inkml:trace>
  <inkml:trace contextRef="#ctx0" brushRef="#br1" timeOffset="113088.26">12128 6223 0,'0'-21'0,"43"-21"15,-43 20 1,0 1 0,0 42 15,0 1-31,0-1 16,0 0-16,0 0 0,0 0 15,0 22-15,0-1 0,-21 0 0,21 1 16,-22-1-16,1 0 0,21 1 15,0-1-15,-21 0 0,21 1 0,-21-1 16,21-21-16,-21 21 0,21-20 16,0-1-16,0 0 0,0 0 0,0 0 15,0-42 32,0 0-47,0 0 0,0 0 16,0-1-16,21 1 0,-21-21 15,21 0-15,-21 20 0,0-20 0,0 0 16,21-1-16,-21 1 0,21 0 16,-21-1-16,0 22 0,22-21 0,-1 21 15,0 0-15,-21-1 0,21 1 0,0 0 16,-21 0-16,21 21 0,1 0 16,-1 0-16,0 0 0,0 0 15,0 0-15,0 21 16,1 0-16,-22 22 0,21-22 15,-21 21-15,21 0 0,0 1 0,-21-1 16,0 0-16,0 1 16,0 20-16,0-42 0,0 22 0,0-1 15,0 0-15,0-20 0,0-1 0,0 0 16,0 0-16,0 0 0,0 0 16,0 1-16,0-44 46,0 1-46,0 0 0,0 0 16,0 0-16,0 0 0</inkml:trace>
  <inkml:trace contextRef="#ctx0" brushRef="#br1" timeOffset="113320.62">12044 6710 0,'0'0'0,"21"0"16,0 0 0,0 0-16,0 0 0,1 0 0,-1 0 15,0 0-15,21 0 0,-21 0 0,1-21 16,20 21-16,-21 0 0,0-21 16,22 21-16,-22-22 0,0 22 0,0 0 15,0 0-15,0-21 0,1 0 16,-1 21-1,-21-21-15</inkml:trace>
  <inkml:trace contextRef="#ctx0" brushRef="#br1" timeOffset="113752.37">12827 6498 0,'-21'0'31,"0"21"-15,21 1 0,0-1-16,0 0 15,21-21 16,0 0-15,0 0-16,0-21 16,0 0-16,-21-1 15,0 1-15,0 0 16,0 0-16,0 0 16,-21 21-16,0 0 15,0 0-15,0 0 0,0 0 16,-1 21-1,22 0-15,0 0 16,0 0-16,0 1 31,22-22-31,-1 0 16</inkml:trace>
  <inkml:trace contextRef="#ctx0" brushRef="#br1" timeOffset="114684.31">13377 6244 0,'0'0'0,"0"-21"0,-21 21 31,21 21-16,0 0-15,-21-21 0,0 22 16,21-1-16,-21 0 0,21 0 16,0 21-16,-22-20 0,1 20 15,21-21-15,0 21 0,0-20 0,0 20 16,-21-21-16,21 21 0,0-20 16,0-1-16,0 21 0,0-21 0,0 0 15,0 1-15,0-1 0,21 0 0,0 0 16,1-21-16,-1 0 15,0 21-15,0-21 0,21 0 0,-20 0 16,-1 0-16,0 0 0,0 0 0,0 0 16,22-21-16,-22 21 0,0-21 15,0 0-15,0 21 0,-21-21 0,21-1 16,1-20-16,-22 21 16,0-21-16,0 20 0,21-20 0,-21 21 15,0-21-15,0-1 0,0 1 0,0 21 16,0-22-16,0 22 0,0-21 15,0 21-15,0 0 0,-21-1 0,-1 1 16,1 0-16,0 21 16,0-21-16,0 21 0,0 0 15,-1 0-15,1 0 0,0 0 16,0 0-16,21 21 0,-21-21 16,0 21-16,-1 0 0,1 1 15,0-1-15,0 0 0,0 21 0,21-21 16,-21 22-16,21-22 0,-22 21 15,22 1-15,-21-22 0,21 21 0,0 0 16,0-20-16,0 20 0,0-21 16,0 0-16,0 0 0,0 1 0,21-1 15,1 0-15,-1 0 0,0 0 16,0-21-16,0 21 0,0-21 16,1 0-16,-1 0 0,0 0 15,0 0-15,0 0 0,0-21 16,1 0-16,-1 21 0,0-21 0,0 0 15,-21 0-15,21-1 0,0 1 16,-21 0-16,22 0 0,-22-21 16,21 20-16,-21 1 0,0-21 0,0 0 15,0 20-15,0-20 0,0 21 16,0-21-16,0 20 0,0 1 0,0-21 16,0 21-16,-21 0 0,-1-1 15,1 22-15,0-21 0,21 0 0,-21 21 16,0 0-16,0 0 0,-1 0 0,1 0 15,0 0-15,0 0 0,0 0 16,0 0-16,-1 21 0,1-21 16,21 21-16,0 1 0,-21-1 15,0 0-15,21 0 0,-21 0 16,21 22-16,-21-22 0,21 0 0,0 0 16,0 0-16,-22 0 0,22 1 15,-21-22-15,21 21 0,0 0 16,-21-21-16</inkml:trace>
  <inkml:trace contextRef="#ctx0" brushRef="#br1" timeOffset="115932.22">10075 5842 0,'-21'0'0,"42"0"0,-63 0 15,21 0-15,0 0 0,-1 0 0,-20 0 16,21 0-16,0 0 0,0 0 0,-1 0 15,1 0 1,21-21 0,21 21-1,22 0-15,-22 0 0,21 0 0,1 0 16,20 0-16,-21 0 0,22 0 0,-22-21 16,22 21-16,-22 0 0,22 0 15,-1 0-15,1 0 0,-1 0 0,1-21 16,-1 21-16,1 0 0,-22 0 15,21 0-15,1 0 0,-22-22 16,-21 22-16,22 0 0,-22 0 0,0 0 16,0 0-16,0 0 0,-42 0 47,0 0-47,0 0 0,0 0 15,0 0-15,-22 0 0,1 0 16,0 0-16,-1 0 0,1 0 0,-22 0 15,22 22-15,-21-22 0,-1 0 16,22 0-16,-22 21 0,1-21 0,-1 0 16,1 0-16,20 21 0,-20-21 15,21 0-15,-1 0 0,-20 21 16,20-21-16,22 0 0,-21 0 0,0 0 16,20 0-16,1 0 0,0 21 0,0-21 15,42 0 32,0 0-47,0 0 0,1 0 0,-1 0 16,0 0-16,0 0 0,21 0 15,-20 0-15,-1-21 0,21 21 0,0 0 16,-20 0-16,20 0 0,0-21 0,1 21 16,-1 0-16,0 0 0,1-21 15,-1 21-15,0 0 0,1 0 16,-1-21-16,0 21 0,-21 0 15,22 0-15,-1 0 0,-21-22 0,22 22 16,-22 0-16,0 0 0,0 0 16,0 0-16,-21 22 78,-21-22-78</inkml:trace>
  <inkml:trace contextRef="#ctx0" brushRef="#br1" timeOffset="118411.86">9419 6414 0,'0'0'0,"0"-22"0,0 1 16,0 0-16,0 0 15,0 0 1,0 42 15,0 0-31,0 0 0,0 22 16,0-1-16,0 0 0,0 1 0,0 20 16,0-21-16,-21 1 0,21-1 15,0 0-15,0 1 0,0-1 0,0 0 16,0-20-16,0 20 0,-21-21 15,21 21-15,0-20 0,0-1 16,0 0-16,0 0 0,0-42 47,0 0-47,0 0 16,0-1-16,0-20 15,0 21-15</inkml:trace>
  <inkml:trace contextRef="#ctx0" brushRef="#br1" timeOffset="118984.63">9440 6477 0,'0'0'0,"0"-21"16,0 0-1,0 0-15,0-1 16,0 1-16,21 21 15,1-21-15,-1 21 0,0-21 0,0 21 16,21 0-16,1-21 0,-22 21 16,21 0-16,1 0 0,-1 0 0,0 0 15,-21 0-15,22 0 0,-22 21 16,0 0-16,0 0 0,-21 22 16,0-22-16,0 21 0,0-21 0,0 22 15,-21-1-15,0-21 0,-21 21 16,-1-20-16,1-1 0,0 21 0,-1-21 15,1 0-15,21 1 0,-22-1 16,1 0-16,21-21 0,0 21 0,0-21 16,-1 0-16,1 0 15,42 0 48,1 0-48,-1 21-15,-21 0 16,21-21-16,0 22 0,-21-1 0,21 0 16,0-21-16,-21 21 0,22-21 0,-1 21 15,0 0-15,0-21 16,0 22-16,0-22 0,1 0 16,-1 0-16,0 21 0,0-21 15,0 0-15,0 0 16,1 0-1,-1 0 1,0-21 0,0-1-16,0 22 0,0-21 15</inkml:trace>
  <inkml:trace contextRef="#ctx0" brushRef="#br1" timeOffset="119363.63">10181 6773 0,'-21'22'32,"21"-1"-17,-21-21-15,21 21 0,0 0 32,21-21-17,0 0 1,0 0-16,0-21 15,1 0-15,-22 0 16,21-1-16,-21 1 16,-21 21-1,-1 0 1,1 0-16,0 0 16,0 21-16,21 1 15,-21-22-15,21 21 0,0 0 16,0 0-1,21-21 17,0 0-32,0-21 15,0 21-15</inkml:trace>
  <inkml:trace contextRef="#ctx0" brushRef="#br1" timeOffset="119743.52">10562 6414 0,'0'-22'0,"0"1"16,0 42 31,21 1-47,-21-1 0,0 0 0,21 0 15,-21 0-15,22 22 0,-22-22 16,0 21-16,21-21 0,-21 22 0,21-22 16,-21 21-16,21-21 0,-21 0 15,0 22-15,0-22 0,0 0 0,0 0 16,0 0-16,0 1 0,0-1 16,0 0-16,0 0 15,21-21 32,-21-21-47,0 0 16,21 0-16,-21-1 0,0 1 15,22 0-15</inkml:trace>
  <inkml:trace contextRef="#ctx0" brushRef="#br1" timeOffset="120043.38">11155 6329 0,'0'0'0,"21"0"16,-21-21-16,0 42 31,-21 0-15,0 0-16,21 0 0,-22 22 15,1-1-15,0-21 0,0 22 0,0-1 16,0 0-16,-1 1 0,1-1 0,0 0 15,0 1-15,0-22 16,0 21-16,-1-21 0,22 0 0,0 1 0,-21-1 16,21 0-16,-21 0 0,21 0 15,0 0-15</inkml:trace>
  <inkml:trace contextRef="#ctx0" brushRef="#br1" timeOffset="122063.31">571 6435 0,'-21'0'0,"42"0"16,-84 0-16,21 0 0,-1 0 0,22 0 16,-21-21-16,-1 21 0,22 0 15,0 0-15,-21 0 0,21 0 16,-1 0-16,1-22 15,0 22-15,21-21 32,21 21-17,0 0 1,1 0-16,-1-21 0,0 21 16,21 0-16,-21 0 0,22 0 15,-1 0-15,0 0 0,1 0 0,-1 0 16,0 0-16,1 0 0,-1 0 15,22 0-15,-22 0 0,0 0 16,22 0-16,-22 0 0,22 0 16,-1 0-16,1 0 0,-1 0 15,22 0-15,-22 0 0,22 0 0,0 0 16,-1 0-16,1 0 0,0 0 16,-1 0-16,1 0 0,0 0 15,-1 0-15,22 0 0,0 0 0,0 0 16,0 0-16,-22-21 0,22 21 15,0 0-15,0 0 0,0-21 0,-22 21 16,43 0-16,-21 0 0,0-21 16,21 21-16,-21 0 0,21 0 0,-21-22 15,21 22-15,-22-21 0,22 21 16,0 0-16,0 0 0,0-21 16,0 21-16,0 0 0,-21 0 0,21-21 15,0 21-15,0 0 0,-21 0 16,21-21-16,0 21 0,0 0 0,-21 0 15,0-21-15,21 21 0,-21 0 16,-1 0-16,22-22 0,-21 22 0,0 0 16,0 0-16,0-21 0,-22 21 0,22 0 15,-21 0-15,-22 0 0,22 0 16,0-21-16,-22 21 0,1 0 0,-1 0 16,1 0-16,-1 0 0,-20 0 15,-1 0-15,0 0 0,1-21 16,-22 21-16,0 0 0,0 0 15,0 0-15,0 0 0,1 0 16,-22-21 31,21 21 31,-42 0 0,-1 0-78,1 21 0,0-21 16,-21 0-16,21 21 0,-22 0 15</inkml:trace>
  <inkml:trace contextRef="#ctx0" brushRef="#br1" timeOffset="127003.79">1778 7027 0,'21'0'16,"0"0"-1,-21-21-15,21 21 0,-21-21 16,0 0-16,0 0 16,0 0-16,0-1 15,0 1-15,-21 0 16,0 21-16,0 0 15,-21-21-15,20 21 0,1 0 0,0 0 16,-21 0-16,21 21 0,-22 0 16,22 0-16,-21 1 0,21-1 15,-22 0-15,22 21 0,0-21 0,0 22 16,21-1-16,0 0 0,0 22 16,0-22-16,0 1 0,0-1 15,0 0-15,21 1 0,0-22 16,21 21-16,-20-21 0,-1 0 0,21 22 15,-21-43-15,22 21 0,-1 0 16,-21-21-16,21 0 0,1 0 0,-1 0 16,-21 0-16,22 0 0,-1-21 15,-21 0-15,21 21 0,1-21 0,-22-22 16,21 22-16,-21-21 0,22 21 16,-22-22-16,0 1 0,0 0 15,22-1-15,-22-20 0,0 20 0,-21 1 16,21 0-16,-21-1 0,21 1 15,-21 0-15,0 21 0,0-22 16,0 1-16,0 21 0,0 0 16,0-1-16,0 1 0,0 0 0,-21 21 31,0 21-31,21 0 16,0 22-16,0-22 0,0 21 15,0-21-15,0 22 0,0-1 0,0 0 16,0 1-16,0-1 0,0 0 15,0 1-15,0-1 0,21 0 16,-21 1-16,21-1 0,0-21 16,1 0-16,-1 22 0,0-22 0,0-21 15,21 21-15,-20 0 0,20-21 16,-21 0-16,0 0 0,22 0 0,-22 0 16,0 0-16,0-21 0,21 0 15,-20 0-15,-1 0 0,0-1 0,0 1 16,-21-21-16,21 0 0,0-1 15,1 1-15,-22 0 0,21-1 0,0 1 16,0 0-16,0 20 0,0-20 16,1 21-16,-1-21 0,0 20 15,0 1-15,21 21 0,-20 0 16,-1 0-16,0 0 0,0 0 16,0 21-16,-21 1 0,0-1 0,21 0 15,-21 0-15,0 21 0,22-20 16,-22-1-16,0 21 0,0-21 15,0 22-15,0-22 0,0 0 0,0 0 16,0 0-16,0 0 0,0 1 16,21-22-16,0 0 15,-21-22 1,0 1-16,0 0 16,0 0-16,0 0 0,0 0 15,0-22-15,0 22 0,0 0 16,0-21-16,0 20 0,0 1 15,-21-21-15,0 21 0,-1 0 0,1-1 16,21 1-16,-21 21 0,0-21 16,0 21-16,0 0 0,-1 0 0,1 0 15,0 0-15,0 21 0,-21 0 16,20-21-16,1 22 0,0 20 0,-21-21 16,21 0-16,-1 22 0,1-1 15,0 0-15,21 1 0,0-1 0,0 0 16,0 1-16,0-1 0,0-21 15,0 21-15,0-20 0,21-1 0,-21 0 16,21 0-16,1 0 0,-1 0 16,0-21-16,0 0 0,0 0 15,0 0-15,1 0 0,-1 0 0,0-21 16,0 0-16,0 21 0,0-42 16,1 21-16,-1-1 0,0-20 0,0 21 15,0-21-15,0-1 0,-21 1 16,22 0-16,-22 20 0,21-20 0,-21 21 15,21-21-15,-21 20 0,0 1 16,0 0-16,0 0 0,0 0 0,0 42 47,0 0-47,0 0 16,0 0-16,0 1 0,0-1 0,0 21 15,0-21-15,0 22 0,0-1 16,0-21-16,0 21 0,0-20 0,0 20 15,0-21-15,0 0 0,0 0 16,0 1-16,0-1 0,21 0 0,0-21 16,0 0-16,1 0 0,-1 0 0,0 0 15,0 0-15,21-21 0,-20 21 16,-1-21-16,21-1 0,-21 1 0,22-21 16,-22 21-16,0 0 0,21-22 15,-21 1-15,1 21 0,20-22 0,-42 22 16,21-21-16,-21 21 15,21 0-15,-21-1 0,0 1 0,-21 21 32,0 0-32,0 0 0,0 21 15,-1 1-15,1-1 0,21 0 16,0 0-16,0 0 16,0 0-16,0 1 0,0-1 0,21 0 15,1 0-15,-1 0 0,0 0 16,-21 1-16,21-22 0,0 21 0,0 0 15,-21 0-15,22-21 16,-22 21-16,-22-21 31,1 0-31,0 0 16,0 0-16,-21 0 0,20 0 0,1-21 16,0 21-16,0-21 0,0 0 15,0 21-15,-1-21 0,1 21 0,0 0 16,21 21 15,0 0-15,0 0-16,0 0 0,0 0 15,21-21-15,-21 22 0,21-1 16,1 0-16,-1-21 16,0 0-16,0 0 0,0 21 15,0-21-15,1 0 0,-1 0 0,21 0 16,-21 0-16,22-21 0,-22 21 0,21-21 15,-21 0-15,22-1 0,-22 1 16,0 0-16,21 0 0,-21 0 0,22-22 16,-22 1-16,21 21 0,-21-21 15,1 20-15,-1-20 0,0 21 0,-21-21 16,21 20-16,-21 1 0,0 0 16,0 0-16,-21 21 0,0 0 15,0 0-15,-1 0 16,1 0-16,0 21 0,0 0 15,0 0-15,21 1 0,0-1 0,0 0 16,0 0-16,0 0 0,0 0 16,0 22-16,0-22 0,0 0 0,21 0 15,0 0-15,0 1 0,-21-1 16,21 0-16,-21 0 0,22 0 0,-22 0 16,0 1-1,-22-22 1,1 0-16,0 0 0,0 0 15,0 0-15,0 0 0,-1 0 0,1 0 16,0 0-16,0 0 0,21-22 31,0 1-31,0 0 0,0 0 16</inkml:trace>
  <inkml:trace contextRef="#ctx0" brushRef="#br1" timeOffset="127455.94">4995 6731 0,'0'21'31,"0"0"-16,0 1-15,-21 20 0,21-21 16,-21 21-16,21-20 0,0 20 0,0-21 16,-21 21-16,0 1 0,21-1 15,-22 0-15,22-20 0,0 20 0,0-21 16,-21 21-16,21-20 0,0-1 0,0 0 16,0 0-16,0 0 0,0 0 15,0-42 16,0 0-31,0 0 16</inkml:trace>
  <inkml:trace contextRef="#ctx0" brushRef="#br1" timeOffset="127936.34">4635 6900 0,'-21'0'0,"42"0"0,-42-21 0,21 0 16,0 0-16,0 0 15,21 0-15,1 21 0,-1-22 16,0 22-16,21-21 0,-21 21 16,22 0-16,-1 0 0,0 0 0,1 0 15,-1 0-15,-21 0 0,22 21 16,-1 1-16,0-1 0,-21 21 0,22-21 16,-22 22-16,21-22 0,-21 21 15,1 0-15,-1-20 0,-21 20 16,0 0-16,0 1 0,0-1 0,0-21 15,0 21-15,0 1 0,0-22 16,0 0-16,0 0 0,0 0 0,0 1 16,0-44 15,0 1-31,0 0 0,0 0 16,0-21-16,0 20 0,0-20 15,0 0-15,0-1 0,0 1 0,0 0 16,0-1-16,0 1 15,0 0-15,0-1 0,0 1 0,0 0 16,21-1-16,-21 1 0,21 21 0,0-21 16,0 20-16,1 1 0,-1 0 15,-21 0-15,21 21 0,0 0 0,0 0 16,0 0-16,1 0 0,-1 0 16,0 0-16,0 0 0,-21 21 15,21 0-15,-21 0 0,21 1 16,-21-1-16,0 0 0,0 0 0</inkml:trace>
  <inkml:trace contextRef="#ctx0" brushRef="#br1" timeOffset="128545.07">6117 7154 0,'21'0'16,"-42"0"-16,63 0 0,-20-21 15,-1 21-15,-21-21 0,0 0 0,21 21 16,-21-21-16,21 0 0,-21-1 0,0 1 16,0 0-16,0 0 0,0 0 15,0 0-15,0-1 0,0 1 0,-21 0 16,0 0-16,0 21 0,-1-21 16,1 21-16,-21 0 0,21 0 15,-22 0-15,22 0 0,-21 21 0,0 0 16,20 0-16,-20 0 0,21 1 15,-21 20-15,20-21 0,1 0 0,0 22 16,0-1-16,0-21 0,21 21 16,0 1-16,0-22 0,0 21 0,0-21 15,0 1-15,21-1 0,0 0 0,0-21 16,0 0-16,1 21 0,20-21 16,-21 0-16,21 0 0,-20 0 0,20-21 15,-21 0-15,0 21 16,22-21-16,-22-1 0,0 1 0,0-21 15,0 21-15,0 0 0,1-22 0,-1 22 16,-21 0-16,0-21 0,21 20 16,-21 1-16,0 0 0,0 0 0,0 0 15,0 0-15,0 42 32,0 0-32,0 0 15,0 0-15,0 0 0,0 22 16,0-22-16,0 0 0,0 0 0,0 22 15,0-22-15,0 0 0,0 0 16,0 0-16,0 0 0,21-21 16,-21 22-16,21-22 0,0 21 0,1-21 15,-1 0-15,21 0 16,-21 0-16,0-21 0,1-1 0,-1 1 16,21 0-16,-21 0 0,0 0 15,1 0-15,-1-22 0,0 22 0</inkml:trace>
  <inkml:trace contextRef="#ctx0" brushRef="#br1" timeOffset="129287.04">6689 6858 0,'0'0'0,"-22"0"31,22 21-31,-21 0 16,21 1-16,-21-1 0,21 0 0,0 0 15,0 0-15,-21 0 16,21 1-16,0 20 0,0-21 0,0 0 15,0 0-15,0 1 0,0-1 0,0 0 16,-21-21-16,21 21 0,0 0 16,0 0-16,0-42 47,0 0-47,0 0 15,0 0-15,0 0 0,0-1 16,0 1-16,0 0 0,0 0 15,0-21-15,0 20 0,0 1 16,0 0-16,0-21 0,21 21 0,0-1 16,0 1-16,0 0 0,1 0 0,-1 0 15,21 21-15,-21-21 0,0 21 16,1 0-16,-1 0 0,0 0 0,0 0 16,0 21-16,0-21 0,1 21 15,-1 0-15,0 0 0,0 0 0,0 22 16,-21-22-16,0 0 0,0 0 0,0 0 15,0 1-15,0-1 16,0 21-16,0-21 0,0 0 0,0 1 16,0-1-1,-21-42 17,21-1-17,0 1-15,0 0 0,0 0 16,0 0-16,0 0 0,21-1 15,-21-20-15,21 21 0,1 0 0,-1 0 16,0-22-16,0 22 0,0 0 16,0 0-16,22 0 0,-22 21 15,0 0-15,21 0 0,-20 0 0,-1 0 0,0 21 16,0-21-16,-21 21 0,21 0 16,-21 21-16,21-20 0,-21-1 15,0 0-15,0 0 0,0 21 16,0-20-16,0-1 0,0 0 0,0 0 15,-21 21-15,21-20 0,-21-22 0,21 21 16,0 0-16,0 0 0,-21-21 16,21 21-16,0-42 31,21 21-15,-21-21-16,0 0 0,21 0 15,0-1-15</inkml:trace>
  <inkml:trace contextRef="#ctx0" brushRef="#br1" timeOffset="129695.97">7535 6964 0,'21'0'0,"1"0"16,-1 0-1,0 0-15,0 0 16,0 0-16,0 0 0,1 0 15,-1-21-15,0 0 16,0 21-16,-21-22 0,0 1 16,21 0-16,-21 0 15,0 0-15,0 0 16,0-1-16,-21 22 0,0 0 16,0 0-16,0 0 15,-1 22-15,1-1 0,0 0 0,0 0 16,0 0-16,0 22 0,21-22 15,0 21-15,0-21 0,-22 0 0,22 22 16,0-22-16,0 0 0,0 0 16,0 0-16,0 1 0,0-1 0,22 0 15,-1-21-15,0 0 16,0 0-16,0 0 0,0 0 16,1 0-16,20 0 0,-21-21 0,0 21 15,0-21-15,1-1 0,-1 1 16,0 0-16,-21 0 0,0 0 15,0 0-15</inkml:trace>
  <inkml:trace contextRef="#ctx0" brushRef="#br1" timeOffset="154027.78">18330 7620 0,'0'-21'0,"0"42"0,21-63 0,1 21 16,-1 21-16,-21-22 0,21 1 0,-21 0 15,21 21-15,-21-21 0,0 0 16,0 0-16,0-1 16,0 1-16,-21 21 15,-21 0-15,20 0 0,-20 0 16,0 0-16,-1 21 0,1 1 0,-21-1 16,20 0-16,1 0 0,0 0 15,-1 0-15,1 1 0,21-1 0,-22 0 16,22 0-16,0 0 0,0 0 0,0 1 15,21-1-15,0 0 0,0 0 16,0 0-16,0 0 16,21 1-16,0-1 0,0 0 0,22 0 15,-22 0-15,0 0 0,21 1 16,-21-1-16,22 21 0,-1-21 0,-21 0 16,22 22-16,-1-22 0,-21 21 15,21-21-15,-20 22 0,-1-1 0,0-21 16,-21 0-16,0 22 0,0-22 0,0 21 15,0-21-15,-21 1 0,-22 20 16,22-21-16,-21 0 0,0 0 0,-1 1 16,22-1-16,-21 0 0,-1 0 0,22 0 15,-21 0-15,21 1 0,0-1 16,-22 0-16,22 0 0,0-21 16,21 21-16,-21-21 0,0 0 15,42-21 32,0 21-47,0-21 0,0 21 16,0 0-16,1 0 0,-1-21 0,21 21 15,-21 0-15,22 0 0,-22 0 16,0 0-16,0 0 0,21 0 0,-20 0 16,-1 21-16,0-21 0,-21 21 15,0 0-15,21 0 0,-21 1 0,0-1 16,0 21-16,0-21 0,0 22 15,0-1-15,0 0 0,0 1 16,0-1-16,-21 0 0,0 1 0,0 20 16,-1-21-16,1 22 0,0-1 0,0 1 15,0-1-15,0 1 0,-22 21 16,22-22-16,0 22 0,0-22 0,0 22 16,-1-22-16,-20 22 0,21 0 0,0-1 15,0 1-15,-1 0 0,1-1 16,21 1-16,-21-21 0,21 20 0,-21-20 15,21 20-15,0-20 0,0 21 0,0-22 16,0 1-16,0-1 0,0 1 16,21-1-16,0-21 0,0 1 15,22-1-15,-22 0 0,21-20 0,1-1 16,-1 0-16,21 0 0,1-21 0,21 0 16,-1-21-16,22 0 0,0 0 0</inkml:trace>
  <inkml:trace contextRef="#ctx0" brushRef="#br1" timeOffset="155615.44">26458 7345 0,'-21'0'0,"0"0"0,0 0 16,0 0-16,-1 0 15,1 0-15,21-21 0,-21 21 0,0 0 16,0-21-16,0 21 0,-1 0 0,22-22 15,-21 1-15,0 21 16,21-21-16,0 0 0,0 0 0,0 0 16,0-1-16,0 1 15,0 0-15,0 0 16,21 21-16,0-21 0,1 21 16,20 0-16,-21 0 0,21 0 0,-20 0 15,20 0-15,0 0 0,-21 0 16,22 0-16,-1 21 0,0 0 0,-20-21 15,20 21-15,-21 22 0,21-22 16,-20 0-16,-1 21 0,-21-21 16,0 22-16,0-1 0,0 0 0,0 1 15,0-22-15,-21 21 0,-1 1 16,1-1-16,0 0 0,0 1 0,0-22 16,0 21-16,-22 0 0,22 1 15,0-1-15,-21 22 0,20-22 0,-20 21 16,21-20-16,-21 20 0,20-20 0,1 20 15,0-21-15,0 1 0,0-1 16,0 0-16,21 1 0,-22-1 0,22 0 16,0-20-16,0 20 0,0 0 15,0-21-15,22 22 0,-1-1 0,0-21 16,0 22-16,0-22 0,0 0 16,22 0-16,-22 0 0,21 0 15,-21 1-15,22-1 0,-22-21 0,21 0 16,1 0-16,-1 0 0,0 0 0,1 0 15,-1 0-15,0-21 0,1-1 16,-22 22-16,21-21 0,-21 0 0,0 0 16,1 21-16,-1-21 0,-21 0 15,-21 21 1,-1 0-16,-20 0 0,21 0 16,0 0-16,-22 0 0,22 21 15,0 0-15,-21 0 0,21 0 0,-1 0 0,1 1 16,0 20-16,0-21 0,0 21 15,0-20-15,-1 20 0,1 0 16,0 1-16,0-1 0,0 21 0,0-20 16,21 20-16,0 1 0,-22-1 15,1 1-15,21 20 0,0-20 0,0 21 16,0-1-16,0-20 0,0 20 0,0 86 16,0-86-16,0 1 15,21 21-15,1-21 0,-1-1 0,0 22 16,0-21-16,0 21 0,0-22 0,1 22 15,-1-21-15,0 21 16,0-22-16,21 1 0,-42 0 0,22-1 16,-22 22-16,21-21 0,-21-1 0,0-20 15,0 21-15,0-1 0,-21-20 16,-1-1-16,1 1 0,0-1 0,-21-20 16,21 20-16,-22-21 0,1 1 0,0 20 15,20-42-15,-20 22 0,0-1 0,-1-21 16,1 0-16,0 1 0,21-1 15,-22-21-15,1 0 0,21 0 0,-22 0 16,22 0-16,-21 0 0,21-21 0,0-1 16,-1 1-16,1 0 0,0-21 15,0 21-15</inkml:trace>
  <inkml:trace contextRef="#ctx0" brushRef="#br1" timeOffset="170459.41">19198 7874 0,'21'0'16,"0"0"15,-21-21 0,0 0 32,22 21-48,-1 0 1</inkml:trace>
  <inkml:trace contextRef="#ctx0" brushRef="#br1" timeOffset="170980.63">19367 7832 0,'0'-21'31,"0"-1"-31,0 1 15,0 0 1,-21 21-16,0 0 16,0 0-16,0 0 15,0 0-15,-1 0 16,1 21-16,21 0 16,-21 1-16,0-1 0,0 0 0,0 0 0,21 0 15,-22 0-15,1 22 16,21-1-16,0-21 0,-21 22 0,21-1 15,-21 0-15,21-21 0,0 22 0,0-1 16,0-21-16,0 0 0,0 22 16,0-22-16,0 0 0,21-21 0,0 21 15,0 0-15,1-21 0,-1 0 16,21 0-16,-21 0 0,22 0 0,-1 0 16,0 0-16,1-21 0,-1 0 15,-21 0-15,21 0 0,1 0 0,-1-1 16,-21-20-16,0 21 0,1-21 15,-1-1-15,0 1 0,-21 0 0,21-1 16,-21 22-16,0-21 0,0-1 16,0 22-16,-21-21 0,0 21 0,0 0 15,-1-1-15,1 22 0,-21-21 16,0 21-16,20 0 0,-20 0 0,0 0 16,-1 0-16,1 0 0,0 0 0,21 0 15,-22 21-15,22-21 0,-21 22 16,21-1-16,-1 0 0,22 0 15,0 0-15,0 0 0,0 1 16,0-1-16,22 0 0,-1 0 0,0 0 16,21-21-16,-21 21 0</inkml:trace>
  <inkml:trace contextRef="#ctx0" brushRef="#br1" timeOffset="171377.4">20045 7832 0,'0'-21'0,"0"42"0,0-64 15,0 65 17,0-1-17,0 0-15,0 0 0,0 21 16,0 1-16,0-1 0,0 0 0,0 22 15,0-22-15,-21 22 0,21-22 16,-22 22-16,22-1 0,0 1 0,-21-1 16,0 1-16,21 20 0,-21 1 0,0-22 15,0 22-15,-1-21 0,22-1 16,-21 22-16,0-22 0,0-20 0,21 20 16,-21 1-16,21-22 0,0 0 0,-21 1 15,21-1-15,-22 0 0,22-21 0,0 22 16,0-22-16,0 0 15,0-42 1,0 0-16,0 0 16,22-22-16,-1 22 0,-21-21 15,21-1-15,-21 1 0,21 0 0,0-22 16</inkml:trace>
  <inkml:trace contextRef="#ctx0" brushRef="#br1" timeOffset="171691.22">20002 8043 0,'0'0'0,"0"-42"16,0 21-16,0 0 0,0 0 15,0-1-15,0 1 0,0 0 0,0 0 16,0 0-16,22 21 0,-1 0 16,0 0-16,0 0 15,0 0-15,22 0 0,-22 0 0,0 0 16,0 21-16,0 0 0,0 0 15,1 0-15,-22 1 0,0 20 0,0-21 16,0 0-16,0 22 0,0-22 0,-22 21 16,1-21-16,0 0 0,-21 1 15,21-1-15,-1-21 0,1 21 16,0-21-16,21 21 0,-21-21 16,21-21 15,21 0-16</inkml:trace>
  <inkml:trace contextRef="#ctx0" brushRef="#br1" timeOffset="172496.76">20341 8149 0,'21'0'16,"0"0"-1,1 0-15,-1 0 0,0 0 16,0-21-16,0 0 0,0 0 16,1 0-16,20-1 0,-21 1 0,0 0 15,0-21-15,1 21 0,-1 21 16,0-22-16,-21 1 0,0 0 16,-21 21-1,0 0-15,-1 0 0,1 21 16,0-21-16,-21 21 0,21 1 0,-1-1 15,1 0-15,21 0 0,-21 0 16,0 0-16,21 1 0,0-1 16,-21 0-16,21 0 0,0 0 0,0 0 15,21 1-15,0-1 16,0-21-16,22 0 0,-22 0 0,0 21 16,21-21-16,-21 0 0,22 0 0,-1 0 15,-21-21-15,22 21 0,-22-21 16,21-1-16,-21 1 0,0 21 0,1-21 15,-1 0-15,0 0 0,0 0 16,-21-1-16,0 1 0,21 0 0,-21 0 16,0 0-16,21 0 15,-21 42 17,0 0-32,0 0 0,0 0 15,-21 0-15,21 1 0,-21-1 16,21 0-16,0 0 0,0 0 0,-21 0 15,21 1-15,0-1 0,-21-21 16,21 21-16,0 0 0,-21 0 16,-1-21-1,22-21 1,0 0 0,0 0-16,0 0 0,0-22 0,0 22 15,22 0-15,-1-21 0,-21 20 16,21 1-16,0-21 0,0 21 15,22-22-15,-22 22 0,21 0 16,-21 0-16,22 21 0,-1-21 0,0 21 16,-21 0-16,22 0 0,-1 0 0,0 0 15,-20 21-15,20 0 0,-21 0 16,0 0-16,-21 22 0,0-22 0,0 21 16,0-21-16,-21 1 0,0 20 0,0-21 15,0 0-15,-1 22 0,1-22 16,0 0-16,0-21 0,0 21 0,0 0 15,-1-21-15,22 21 16,22-42 0,-1 21-1,0-21-15,-21 0 0,21 0 0</inkml:trace>
  <inkml:trace contextRef="#ctx0" brushRef="#br1" timeOffset="172782.6">22140 7578 0,'0'0'0,"-21"21"32,21 0-32,-21 0 15,0 0-15,21 1 0,0 20 0,-21 0 16,-1-21-16,1 22 0,21-1 0,-21 22 15,0-22-15,0 0 0,0 1 16,-1-1-16,22 0 0,-21 1 0,0-1 16,0-21-16,21 21 0,-21-20 0,21-1 15,0 0-15,0 0 0,0 0 16</inkml:trace>
  <inkml:trace contextRef="#ctx0" brushRef="#br1" timeOffset="174791.83">22923 7768 0,'22'0'0,"-44"0"0,44-21 0,-22 0 0,21 21 16,0 0-16,-21-21 0,0 42 31,-21 0-31,0 0 16,-1 0-16,22 1 0,-21 20 16,0-21-16,0 21 0,0 1 0,-22-1 15,22 0-15,-21 22 0,21-22 16,-22-21-16,22 22 0,-21-1 15,21 0-15,-22-20 0,22-1 0,0 0 16,0 0-16,0 0 0,0 0 0,-1-21 16,1 22-16,0-44 31,21 1-31,0 0 16,0-21-16,0 21 0,0-22 15,0 22-15,0-21 0,21-1 16,0 22-16,-21-21 0,22 21 0,-1-22 15,-21 22-15,21 0 0,0 0 16,-21 0-16,21 21 16,0 21-16,-21 0 15,22 0-15,-22 0 0,0 1 0,0-1 16,0 21-16,21-21 0,-21 22 0,21-22 16,-21 21-16,21-21 0,0 0 15,-21 1-15,21-1 0,1 0 16,-1 0-16,0 0 0,21-21 0,-21 21 15,22-21-15,-22 0 0,21 0 0,1 0 16,-1 0-16,0 0 0,1 0 0,-1-21 16,0 21-16,-21-21 15,22 0-15,-22 0 0,21-22 0,-21 22 0,1-21 16,-1 21-16,0-22 0,-21 22 16,0-21-16,0 21 0,0 0 15,0-1-15,0 1 0,0 0 0,0 0 16,-21 21-16,0 0 0,-1 0 15,1 0-15,0 0 0,0 0 0,0 21 16,0 0-16,-1 0 0,1 1 0,0-1 16,0 0-16,0 0 0,0 21 15,-1-20-15,1-1 0,21 0 16,0 21-16,0-21 0,0 1 0,0-1 16,0 0-16,0 0 15,0 0-15,21-21 0,1 0 16,-1 0-16,0 0 15,0 0-15,0 0 0,0-21 0,1 21 16,20-21-16,-21 0 0,0 0 0,0-22 16,1 22-16,-1 0 0,0-21 15,-21 20-15,21 1 0,0-21 16,-21 21-16,0 0 0,0-1 0,0 1 16,0 42 15,-21 1-31,0-1 15,21 0-15,0 0 0,0 0 0,0 0 16,0 1-16,0-1 0,0 0 0,0 0 16,0 0-16,0 0 0,0 1 15,0-1-15,21-21 0,0 0 16,0 21-16,1-21 0,-1 0 16,0 0-16,21 0 0,-21 0 15,1-21-15,-1 0 0,0 21 0,0-22 16,21 1-16,-20 0 0,-22 0 15,21 0-15,0-22 0,0 22 0,0 0 16,-21 0-16,0-21 0,0 20 0,21 1 16,-21 0-1,-21 42 17,21 0-32,-21 1 0,21-1 15,0 0-15,0 21 0,-21-21 0,21 1 16,0-1-16,0 0 0,0 0 15,0 0-15,0 0 0,0 1 0,0-1 16,0 0-16,21-21 0,0 0 16,0 0-16,1 0 15,-1 0-15,0 0 0,0 0 0,0-21 16,0 21-16,22-21 0,-22-1 16,0 1-16,0 0 0,0 0 15,1 0-15,-1 0 0,-21-22 0,21 22 16,-21 0-16,21 0 0,-21 0 15,0-1-15,-21 44 32,0-1-32,21 0 15,0 0-15,-21 0 0,21 0 0,-22 1 16,22-1-16,0 0 0,0 0 0,0 0 16,0 0-16,0 1 15,0-1-15,22-21 0,-1 0 16,0 0-16,0 0 15,0 0-15,0 0 0,1 0 16,-1 0-16,0-21 0,0 21 0,0-22 16,0 1-16,1 0 0,-1 0 15,0-21-15,-21 20 0,21 1 0,-21 0 16,21-42-16,-21 41 0,0 1 16,0 0-16,0 42 31,-21 0-31,21 1 0,0-1 15,0 0-15,-21-21 0,21 42 16,-21-21-16,0 1 0,21-1 16,0 0-16,0 0 0,0 0 15,-22-21-15,22 21 0,-21-21 16,21 22 0,0-44 15,0 1-31,0 0 0,0 0 15,0 0-15,0 0 0,0-1 16,21-20-16,1 21 0,-1 0 0,0 0 16,0-1-16,0 1 0,0 0 15,1 0-15,-1 21 0,21 0 0,-21-21 16,0 21-16,22 0 0,-22 0 16,0 21-16,0-21 0,22 21 15,-43 0-15,21 0 0,-21 22 0,21-22 16,-21 0-16,0 0 0,0 0 0,0 1 15,0-1-15,-21 0 0,0 0 16,-1 0-16,1 0 0,0 1 16,0-22-16,0 0 0,21 21 15,-21-21-15,42-21 47</inkml:trace>
  <inkml:trace contextRef="#ctx0" brushRef="#br1" timeOffset="175524.15">25125 7959 0,'0'-21'0,"0"42"0,0-64 16,-21 43-1,-1 0 1,1 22-16,0-1 0,0 0 0,0 0 15,-22 0-15,22 0 0,0 22 16,0-22-16,0 0 0,0 21 0,21-20 16,-22-1-16,22 21 0,0-21 0,0 0 15,0 1-15,0-1 16,0 0-16,22 0 16,-1-21-16,0 0 0,0 0 0,21 0 15,-20 0-15,-1 0 0,21 0 16,-21 0-16,0 0 0,22-21 0,-22 21 15,0-21-15,0 0 0,0-1 0,22-20 16,-22 21-16,-21-21 0,21 20 16,0-20-16,0 0 0,1-1 0,-1 1 15,-21 0-15,21-1 0,0 1 16,-21 0-16,0 21 0,21-1 0,-21-20 16,21 21-16,-21 0 0,0 42 46,0 0-46,0 21 0,-21-20 16,21-1-16,-21 21 0,0-21 16,21 22-16,0-1 0,-21 0 0,21-21 15,-21 22-15,21-1 0,-22-21 0,22 22 16,0-22-16,-21 21 0,0-21 16,21 0-16,0 1 0,0-1 0,-21-21 15,21 21-15,-21-21 16,21-21 31,0 0-47,21-1 0,0 1 0,-21 0 15,21-21-15,22 21 0,-22-1 0,0-20 16,21 21-16,-21 0 0,22 0 16,-22-1-16,21 22 0,-21 0 0,22 0 15,-22 0-15,0 0 0,0 22 16,-21-1-16,0 0 0,0 0 0,0 21 15,0-20-15,0 20 0,0-21 0,0 0 16,0 22-16,0-22 16,-21 0-16,0 0 0,0 0 0,0 0 15,21 1-15,-22-1 0,1-21 0,0 21 16,0-21-16,0 0 16,0 0-16,-1 0 0</inkml:trace>
  <inkml:trace contextRef="#ctx0" brushRef="#br1" timeOffset="176449.62">19029 9419 0,'21'0'15,"0"0"1,0 0-16,22-21 0,-22 0 16,0 21-16,21-21 0,-21 21 0,22-21 15,-22 21-15,0-22 0,0 1 0,0 21 16,-21-21-16,22 21 0,-22-21 15,0 0-15,-22 21 0,1-21 16,-21 21-16,21 0 0,-22 0 0,1 0 16,0 0-16,-1 21 0,1-21 15,21 21-15,-21 0 0,-1 0 0,22 0 16,-21-21-16,21 22 0,-1-1 16,1 0-16,21 0 0,-21 0 15,21 0-15,0 1 0,0-1 0,21 0 16,0 0-16,1-21 15,-1 0-15,0 21 0,21-21 0,-21 0 16,22 0-16,-1 0 0,-21 0 16,22 0-16,-1 0 0,-21 0 0,0 0 15,0-21-15,1 21 0,-22-21 16,-22 21 0,1 0-16,-21 0 0,21 0 0,-22 0 15,1 0-15,21 21 0,-21 0 0,20 0 16,-20-21-16,21 22 0,-21 20 15,20-21-15,1 0 0,0 0 16,0 22-16,0-22 0,21 0 0,0 0 16,0 0-16,0 1 0,0-1 15,0 0-15,0 0 0,21-21 16,0 0-16,-21 21 0,42-21 0,-20 0 16,-1 0-16,0 0 0,21 0 15,-21 0-15,22 0 0,-1 0 0,0-21 16,1 21-16,-1-21 0,22 0 15,-22 0-15,0-1 0</inkml:trace>
  <inkml:trace contextRef="#ctx0" brushRef="#br1" timeOffset="177108.41">19706 9504 0,'0'-21'16,"0"42"-1,-21 0 1,21 0-16,-21 0 0,21 1 15,0-1-15,-21 0 0,-1 21 16,22-21-16,0 1 0,-21-1 0,21 0 16,-21 0-16,0 0 0,21 0 15,0 1-15,-21-1 0,0-21 16,21-21 31,0-1-47,0 1 0,0 0 0,0 0 15,21 0-15,-21 0 0,21-22 16,0 22-16,0-21 0,0 21 0,1-1 16,-1 1-16,0 0 0,0 0 0,21 0 15,-20 21-15,-1 0 0,0 0 16,21 0-16,-21 0 0,1 0 0,-1 21 16,0 0-16,-21 0 0,21 0 15,-21 22-15,21-22 0,-21 21 16,0-21-16,0 22 0,0-22 0,0 0 15,0 21-15,-21-20 0,0-1 16,0 0-16,21 0 0,-21 0 0,-1 0 16,22-42 15,0 0-15,0 0-16,0 0 0,22 0 0,-1-1 15,-21-20-15,21 21 0,0-21 16,21 20-16,-20-20 0,-1 21 0,21-21 15,-21 20-15,0 1 0,22 21 0,-22-21 16,21 21-16,-21 0 0,1 0 16,20 0-16,-21 21 0,0 0 0,0 1 15,-21-1-15,22 0 0,-22 21 16,0-21-16,0 22 0,0-22 16,0 0-16,0 21 0,-22-20 0,1-1 15,0 0-15,0 0 0,0 0 0,0 0 16,-1 1-16,1-22 0,21 21 15,-21-21-15,21 21 0,0-42 32,21 21-32</inkml:trace>
  <inkml:trace contextRef="#ctx0" brushRef="#br1" timeOffset="177493.71">20807 9546 0,'0'0'16,"0"-21"-16,0 0 0,0 0 16,0 0-16,-21 42 31,21 0-15,0 0-16,0 21 0,-22 1 0,1-1 15,21 0-15,-21 1 0,0 20 16,21-20-16,-21 20 0,0 1 0,-1-22 15,22 21-15,-21 1 0,0 21 0,0-22 16,0 22-16,0-1 16,-1 1-16,1 0 0,-21-1 0,21 1 15,0 0-15,-22-1 0,1 1 0,0 21 16,20-21-16,-20-1 0,0 1 0,-1 0 16,22-1-16,-21-20 0,0-22 15,20 22-15,1-22 0,0-21 0,0 0 16,21 0-16,0-42 15,21 0-15,0 0 0,0 0 0,1-22 16,-1 1-16,0 0 16,21-1-16,1-20 0,-22-1 0,21 1 15,0-1-15,1-20 0</inkml:trace>
  <inkml:trace contextRef="#ctx0" brushRef="#br1" timeOffset="177843.76">20891 9525 0,'0'-21'0,"0"42"0,0-84 0,0 41 15,0 1-15,0 0 0,22 21 16,-1 0-16,0-21 0,0 21 16,0 0-16,0 0 0,1 0 15,-1 0-15,0 0 0,0 21 16,0 0-16,0-21 0,-21 43 0,0-22 15,22 0-15,-22 21 0,0-21 16,0 22-16,0-22 0,-22 21 0,1-21 16,0 1-16,-21-1 0,21 0 0,-22 0 15,1 0-15,21 0 0,-22-21 16,1 0-16,21 0 0,0 22 0,0-22 16,-1 0-16,1 0 0,0 0 15,21-22 1,0 1-16,21 0 15,0 0-15,1 21 0,-1-21 0,0 0 16,0-1-16,21 1 0,-20 21 16</inkml:trace>
  <inkml:trace contextRef="#ctx0" brushRef="#br1" timeOffset="178099.57">21548 9186 0,'21'0'0,"-42"0"0,42-21 16,-42 42 15,21 1-31,-22-1 0,1 0 16,0 0-16,0 21 0,0-20 15,0 20-15,-1 0 0,1 1 0,0-1 16,0 0-16,21 1 0,-21 20 0,0-42 16,-1 22-16,22-1 0,0 0 15,0-21-15,0 1 0,0-1 0,0 0 16,0 0-16,22-21 15,-1 0 1,0 0-16,-21-21 0,0 0 16,21 0-16</inkml:trace>
  <inkml:trace contextRef="#ctx0" brushRef="#br1" timeOffset="178961.08">21188 9610 0,'0'0'16,"0"21"15,21-21-31,0 0 0,0 0 16,0 0-16,1 0 0,20 0 0,-21 0 15,21 0-15,1 0 0,-22 0 16,21 0-16,-21 0 0,22-21 0,-22 21 16,21 0-16,-21 0 0,1-21 15,-1 21-15,-21 21 31,0 0-15,0 0-16,-21 0 0,-1 0 16,22 1-16,0-1 0,0 0 15,0 0-15,0 0 16,0 0-16,0 1 16,22-22-16,-1 0 0,0 21 15,0-21-15,21 21 0,-20-21 0,20 0 16,-21 0-16,21 0 0,-20 0 0,-1 0 15,21-21-15,-21 0 0,0 21 16,1-22-16,-1 22 0,0-21 0,-21 0 16,0 0-16,21 21 0,0-21 0,-21 0 15,0-1 1,0 1-16,21 21 0,-21-21 0,0 42 47,0 0-47,-21 1 0,21-1 15,-21 21-15,0 0 0,21-20 0,-21 20 16,21 0-16,0 22 0,-21-22 16,-1 0-16,1 22 0,0-1 0,21 1 15,0 21-15,-21-22 0,21 22 16,-21-1-16,21-20 0,0 21 0,0-1 16,0-20-16,0 20 0,0 1 15,0 0-15,0 21 0,0-22 0,0 1 16,0 0-16,21-22 0,-21 22 15,21-1-15,-21 1 0,0-21 0,0 20 16,0-20-16,0-1 0,0 1 0,0-22 16,0 0-16,-21 1 0,0-1 0,0-21 15,-1 0-15,1-21 0,0 0 16,-21 0-16,21 0 0,-22 0 0,22-21 16,-21 0-16,21-21 0,-22 21 0,1-43 15,0 22-15,-1-22 16,1 1-16,0-1 0,-1-20 0,1-1 15,21 21-15,0-20 0,-1-22 0,22 21 16,-21 1-16,21-22 0,0 21 16,0 0-16,21 1 0,1-1 0,20 22 15,-21-22-15,21 21 0,-20-20 0,20 20 16,0 1-16,22-1 0,-22 22 16,0 0-16,22-1 0,-22 1 0,22 0 15,-22 20-15,0-20 0,1 21 0,-1 0 16,0 0-16,1-22 0,-1 22 15,-21 0-15,22 0 0,-1 0 0,-21-1 16,21-20-16</inkml:trace>
  <inkml:trace contextRef="#ctx0" brushRef="#br1" timeOffset="179612.71">22945 9208 0,'21'0'0,"-42"0"0,42 21 31,-21 0-15,0 0-16,0 21 15,0-20-15,0 20 0,-21 0 0,21 1 16,-22-1-16,1 0 0,21 1 0,0-1 16,-21 0-16,21 1 0,-21-1 15,0-21-15,21 0 0,-21 22 0,21-22 16,0 0-16,0 0 15,-22-21-15,1 0 16,21-21 0,0 0-1,0 0-15,0-1 0,0 1 16,0-21-16,0 21 0,21-22 0,1 1 16,-1 21-16,0-21 0,0-1 15,21 22-15,-20 0 0,-1 0 0,21 0 16,-21-1-16,22 22 0,-22 0 0,0 0 15,0 0-15,0 22 0,0-1 16,1 0-16,-1 0 0,0 21 16,-21 1-16,0-22 0,0 21 0,0 1 15,0-1-15,0-21 0,-21 21 16,0-20-16,-22 20 0,22-21 0,0 0 16,-21 0-16,20-21 0,1 22 0,-21-1 15,21-21-15,0 0 0,-1 0 16,1 0-16,0 0 15,21-21 1,0-1-16,21 1 16,0 21-16,-21-21 0,22 0 0,20 0 15</inkml:trace>
  <inkml:trace contextRef="#ctx0" brushRef="#br1" timeOffset="180011.48">23304 9567 0,'0'-21'16,"22"-21"0,-1 42-1,0 0-15,0-21 16,0 21-16,0 0 0,1 0 0,-1 0 16,0 21-16,21-21 0,-21 21 15,1 0-15,-1 0 0,0 22 0,0-22 16,0 21-16,-21-21 0,0 22 0,0-22 15,0 21-15,0-21 16,-21 1-16,0 20 0,0-21 0,0 0 16,-1-21-16,1 21 0,21 1 0,-21-22 15,0 0-15,0 0 16,0 0-16,21-22 16,0 1-16,0 0 15,0 0-15,21 0 0,0 0 16,0-22-16,0 22 0,0-21 0,1 21 15,-1-22-15,0 22 0,21-21 16,-21 21-16,1-1 0,20 1 16,-21 0-16,0 21 0,0 0 0,1-21 0,-1 21 15,0 0-15,0 0 16</inkml:trace>
  <inkml:trace contextRef="#ctx0" brushRef="#br1" timeOffset="180448.44">24172 9483 0,'21'0'0,"-21"-21"15,-21 21 17,0 0-32,0 0 15,0 0-15,0 21 0,-1 0 0,22 0 16,-21 0-16,0 0 0,0 22 0,0-22 15,0 21-15,-1-21 0,22 1 16,0 20-16,0-21 0,0 0 0,0 0 16,0 1-16,0-1 0,0 0 0,22 0 15,-22 0-15,21-21 0,21 21 16,-21-21-16,0 0 0,1 0 0,20 0 16,-21 0-16,0 0 0,22 0 15,-22 0-15,0-21 0,0 0 0,0 0 16,0 0-16,1 0 0,-22-1 15,21-20-15,-21 21 0,21-21 0,-21 20 16,0-20-16,0 0 0,0 21 16,0-1-16,-21-20 0,0 21 0,-1 0 15,1 0-15,0 21 0,0 0 16,0 0-16,0 0 0,-1 0 16,1 0-16,0 21 0,0 0 0,0-21 15,21 21-15,0 0 0,0 0 0,0 1 16,0-1-16,0 0 0,0 0 15,0 0-15</inkml:trace>
  <inkml:trace contextRef="#ctx0" brushRef="#br1" timeOffset="181075.08">24744 9546 0,'0'-21'0,"0"42"0,21-42 15,-21 0-15,-21 42 32,0 0-17,-1 0-15,1 22 0,0-22 16,0 21-16,0-21 0,0 22 0,21-22 16,-22 0-16,22 21 0,-21-20 15,21-1-15,-21 0 0,21 0 0,0 0 16,0 0-16,0 1 0,21-22 15,0 0-15,1 0 16,-1 0-16,0 0 0,0 0 0,0 0 16,0-22-16,1 1 0,-1 0 15,0 0-15,21 0 0,-21 0 0,1-1 16,-1-20-16,0 21 0,0-21 0,0 20 16,0 1-16,1 0 0,-1 0 15,-21 0-15,21 21 0,-21 21 31,-21 0-31,0 0 0,-1 0 16,22 1-16,-21-1 0,21 0 0,-21 0 16,21 0-16,-21 0 0,21 1 0,0-1 15,0 0-15,0 0 0,0 0 16,21-21-16,0 21 16,0-21-16,1 0 0,-1 0 15,0 0-15,0 0 0,0-21 16,0 0-16,1 0 0,-1 0 0,0 0 15,0-1-15,0-20 0,0 0 16,1 21-16,-1-22 0,-21 1 16,0 21-16,21-22 0,-21 22 0,0 0 15,0 0-15,0 0 0,-21 21 32,0 0-32,-1 21 15,22 0 1,0 0-16,0 0 0,0 1 15,0-1-15</inkml:trace>
  <inkml:trace contextRef="#ctx0" brushRef="#br1" timeOffset="181454.92">25612 9652 0,'21'0'15,"-42"0"-15,42-21 0,-21 0 16,-21 21-1,-1 0-15,1 0 16,0 0-16,0 0 16,0 0-16,0 0 0,-1 21 0,1 0 15,21 0-15,0 0 16,0 1-16,0-1 16,0 0-16,0 0 0,21 0 15,1 0-15,-1-21 0,0 22 16,-21-1-1,21 0-15,-21 0 0,0 0 16,-21 0 0,0-21-16,0 0 15,-1 0-15,1 0 0,0 0 0,0 0 16,-21 0-16,20 0 0,1 0 0,0 0 16,0 0-16,42-21 46,0 21-46,0 0 16</inkml:trace>
  <inkml:trace contextRef="#ctx0" brushRef="#br1" timeOffset="181815.9">25696 9758 0,'0'-21'31,"21"21"-15,1 0-16,-22-21 15,21 21-15,0-22 0,0 1 16,0 0-16,-21 0 16,21 21-1,-42 0 1,0 0-1,0 21-15,0 0 16,21 0-16,-21 1 0,-1-1 0,22 0 16,-21 0-16,21 0 0,-21 0 0,21 1 15,0-1-15,0 0 0,0 0 16,0 0-16,0 0 16,21-21-16,0 0 15,1 0-15,-1 0 0,0 0 0,0 0 16,0 0-16,22 0 0,-22 0 15,0 0-15</inkml:trace>
  <inkml:trace contextRef="#ctx0" brushRef="#br1" timeOffset="182200.67">26056 9694 0,'21'-21'16,"-42"42"-16,42-63 0,-21 21 15,21 0-15,1 21 16,-22-21-16,21 21 0,0 0 15,0 0-15,0 0 16,0 21-16,-21 0 16,0 0-16,0 0 15,22 22-15,-22-22 0,0 0 0,0 0 16,0 0-16,0 0 0,0 22 16,0-22-16,0 0 0,0 0 0,0 0 15,0 1-15,-22-22 16,1 21-16,21-42 31,0-1-31,0 1 16,0 0-16,21 0 0,-21-21 15,22 20-15,-1 1 0,0-21 0,21 21 16,-21-22-16,1 22 0,-1-21 16,0 21-16,0 0 0,0-1 15,0 22-15,-21 22 31,0-1-31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2:50:1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847 0,'0'-43'16,"0"86"-16,0-107 0,0 43 0,0-21 16,-21 21-16,21-1 15,-21 22-15,21-21 0,-21 0 0,-1 21 16,1-21-16,0 21 15,0 0-15,0 0 0,-22 0 16,22 0-16,0 21 0,0-21 0,-21 21 16,20 22-16,1-22 0,-21 42 15,21-20-15,-22 20 0,22 1 16,0-1-16,-21 1 0,21-1 16,-1 1-16,-20-1 0,21 1 15,0-1-15,21 1 0,0-1 0,0 1 16,0-1-16,0-21 0,21 22 15,0-22-15,0 1 0,22-22 16,-22 21-16,21-21 0,0-21 0,1 21 16,-1-21-16,0 0 0,255-63 31,-234 42-31,1-22 16,-22 1-16,22-21 0,-22 20 15,0-20-15,1 20 0,-1-20 0</inkml:trace>
  <inkml:trace contextRef="#ctx0" brushRef="#br0" timeOffset="1939.88">1905 508 0,'0'0'0,"0"-21"0,0 0 16,0 42 15,0 21-31,0-21 0,0 22 15,0-1-15,0 0 0,0 22 16,0-1-16,0 22 0,0-21 16,-21-1-16,21 22 0,-21-22 0,21 1 15,-22-1-15,22 1 0,-21-1 16,21 1-16,0-1 0,-21 1 16,0-22-16,21 0 0,-21 1 0,21-1 15,0-21-15,0 0 0,0 1 16,0-1-16,-21-21 15,21-21-15,0-22 16,0 22-16,0-21 16,0-1-16,0 1 0,21 0 0,0-22 15,0 22-15,0 0 16,0-1-16,1 1 0,-1 0 0,0 20 16,0 1-16,0-21 0,22 42 15,-22-21-15,0 21 0,0 0 16,0 0-16,0 21 0,1-21 0,-1 21 15,-21 0-15,21 0 0,-21 22 16,21-22-16,-21 21 0,0-21 16,0 22-16,0-22 0,0 21 0,0 1 15,0-22-15,0 21 0,0-21 16,0 0-16,0 1 0,0-1 0,21 0 16,0-21-16,1 0 15,-1 0-15,0 0 0,0 0 0,21-21 16,-20 21-16,20-21 0,-21-22 15,21 22-15,-20-21 0,20 21 16,-21-22-16,21 1 0,-20 0 0,-1 20 16,0-20-16,-21 0 0,0 21 15,0-1-15,0 1 0,0 0 0,0 0 16,-21 21-16,-22 0 16,22 0-16,0 0 15,0 21-15,0-21 0,0 21 16,21 0-16,-22-21 15,22 22-15,22-22 32,-1 0-32,0 0 0,0-22 15,21 1-15,-20 21 0,-1-21 16,0 21-16,0-21 0,21 21 16,-20 0-16,-1-21 0,0 21 0,0 0 15,0 0-15,0 0 16,1 0-16,-22 21 0,0 0 15,0 0-15,0 0 0,0 1 16,0-1-16,0 0 0,0 0 16,0 0-16,0 0 0,0 22 15,0-22-15,0 0 0,0 0 0,0 0 16,0 1-16,0 20 0,0-21 16,0 0-16,0 0 15,0 1-15,21-22 0,0 0 16,0 0-16,0 0 0,0 0 15,1-22-15,-1 1 0,0 0 0,0 0 16,0 0-16,0 0 0,1-22 16,-1 22-16,0-21 0,0 21 0,0-22 15,0 22-15,1-21 16,-22 21-16,0-1 0,21 1 0,-21 0 16,0 0-16,-21 42 31,21 0-16,-22 0-15,22 1 0,0-1 16,-21 0-16,0 21 0,21-21 0,-21 1 16,21-1-16,0 21 0,0-21 15,0 0-15,0 1 0,0-1 0,0 0 16,0 0-16,21-21 16,0 0-16,0 0 15,1 0-15,-1 0 0,21-21 0,-21 21 16,0-21-16,1 0 15,-1-1-15,0 1 0,0 0 0,-21 0 16,21-21-16,-21 20 0,0 1 16,0 0-16,-21 0 0,0 0 0,0 0 15,0-1-15,-22 1 0,22 21 16,0 0-16,-21-21 0,20 21 0,1 0 16,0 0-1,21-21 1,21 21-1,0-21-15,1 21 0,-1 0 16,21-21-16,-21 21 0,22 0 0,-1 0 16,-21 0-16,21 0 15,1 0-15,-1 0 0,-21 0 0,22 21 16,-1-21-16,0 21 0,-21 0 16,22 0-16,-22 0 0,0 1 0,0 20 15,-21-21-15,0 0 0,0 0 16,0 22-16,0-22 0,0 0 0,0 21 15,0-20-15,0 20 0,0-21 16,0 0-16,-21 0 0,0 1 0,21-1 16,-21-21-16,21 21 15,-21-21-15,21-21 16,-22 0-16,22-1 16,0 1-16,0 0 0,0-21 15,0 21-15,0-22 0,0 22 16,0-21-16,22 21 0,-1-22 0,0 1 15,0 21-15,0 0 0,0-22 16,1 22-16,20 0 0,-21 0 16,0 21-16,22 0 0,-22 0 0,0 0 15,21 0-15,-21 0 0,1 21 16,20 0-16,-21 0 0,0 0 0,0 1 16,1-1-16,-1 0 0,0 21 15,-21-21-15,0 1 0,0 20 0,0-21 16,0 0-16,0 0 0,0 22 15,0-22-15,0 0 0,-21-21 16,21 21-16,-21 0 0,-1-21 16,1 0-1,21-21-15,-21 0 16,21-21-16,0 21 0,0-1 16,0 1-16,21-21 0,0 21 15,1-22-15,-1 1 0,0 21 0,0 0 16,21-22-16,1 22 0,-22 0 15,21 0-15,1 21 0,-22 0 16,21 0-16,-21 0 0,22 0 0,-22 0 16,0 21-16,0 0 0,0 0 15,0 1-15,-21 20 0,0-21 16,0 0-16,0 0 0,0 22 0,0-22 16,-21 21-16,0-21 0,21 1 15,-21 20-15,0-21 0,21 0 0,-21 0 16,21 1-16,0-1 15,0-42 17,0-1-32,0 1 0</inkml:trace>
  <inkml:trace contextRef="#ctx0" brushRef="#br0" timeOffset="2323.89">4847 1461 0,'21'0'0,"0"0"16,1 0-16,-1 0 16,0 0-16,0 0 0,0 0 15,0 0-15,1 0 0,-1 0 0,0 0 16,0-22-16,0 22 0,0-21 16,1 21-16,-1-21 0,-21 0 15,0 0-15,0 0 16,0-1-16,0 1 0,-21 21 15,-1 0 1,1 0-16,0 0 0,0 0 0,0 0 16,-22 21-16,22 1 0,0-1 15,-21 21-15,21-21 0,-1 0 0,1 22 16,21-1-16,-21-21 0,21 22 16,0-22-16,0 21 0,0-21 0,0 0 15,0 1-15,21-22 0,0 21 16,1-21-16,-1 0 0,21 0 0,-21 0 15,0 0-15,22 0 0,-22-21 16,21-1-16,-21 22 0,22-42 0,-22 21 16,0 0-16,0-22 0,22 22 15,-22-21-15</inkml:trace>
  <inkml:trace contextRef="#ctx0" brushRef="#br0" timeOffset="2815.85">5609 614 0,'0'0'0,"0"-42"0,0 20 15,0-20-15,0 21 0,0-21 16,0 20-16,0-20 0,0 21 0,21 0 16,-21 0-16,21 21 15,-21 21 1,0 0-16,0 21 15,0 1-15,-21-1 0,21 0 16,-21 22-16,0-1 0,21 1 16,-21 20-16,0 1 0,-1 0 15,1-22-15,0 22 0,0-22 0,0 1 16,0-1-16,-1 1 0,1-22 16,21 1-16,0-1 0,-21 0 0,21-21 15,0 22-15,-21-22 0,21 0 16,0 0-16,0-42 31,0 0-31,0 0 0,0-22 16,0 22-16,0-21 0,0 0 15</inkml:trace>
  <inkml:trace contextRef="#ctx0" brushRef="#br0" timeOffset="3248.12">5101 550 0,'0'0'15,"-42"-21"-15,21-21 0,-22 21 16,22-22-16,-21 22 0,21-21 0,-1 0 16,22 20-16,0-20 0,0 0 0,22 21 15,-1-22-15,21 22 0,0 0 16,1 0-16,-1 0 0,22-1 0,20 22 16,1 0-16,0 0 15,20 22-15,1-1 0,0 0 0,-21 21 16,21 1-16,-43-1 0,22 21 15,-22-20-15,1 20 0,-1 1 16,-20-1-16,-1 22 0,0-22 0,-21 22 16,1-21-16,-22 20 0,0 1 15,0-22-15,-22 22 0,1-21 0,-21-1 16,0 1-16,-1-1 0,1 1 16,-22-1-16,-20 1 0,20-22 0,-20 0 15,-1 1-15,0-1 0,1-21 16,-1 0-16,21 0 0,1 1 15,-1-22-15,22 0 0,0 0 16,-1 0-16,1 0 0,21-22 0,0 1 16,0 0-16,21 0 0,0 0 15,0 0-15,0-1 0,0 1 0,0 0 16,21 0-16,0 0 0,0 0 16,21-1-16,-20 1 0,20 21 0,0-21 15,1 0-15,-1 0 0</inkml:trace>
  <inkml:trace contextRef="#ctx0" brushRef="#br0" timeOffset="3740.84">6286 1397 0,'-21'-42'15,"21"21"1,0-1-16,0 1 0,0 0 16,0 0-16,21 21 0,1-21 15,-1 21-15,0 0 0,0-21 16,0 21-16,22 0 0,-22 0 0,21 0 16,-21 21-16,22-21 0,-22 21 15,21 0-15,-21 0 0,22 0 16,-22 1-16,0 20 0,0-21 0,-21 0 15,0 22-15,0-22 0,0 21 16,0-21-16,0 0 0,0 22 0,0-22 16,-21 0-16,21 0 0,-21 0 15,0 1-15,-1-1 0,1-21 16,0 0 0,21-21-16,0-1 15,0 1-15,0-21 0,0 21 16,0 0-16,0-22 0,0 22 15,0 0-15,0 0 0,0-22 0,21 22 16,0 0-16,1 0 16,-1 0-16,0 0 0,21 21 0,-21-22 15,1 22-15,20 0 0,-21-21 16,21 21-16,-20-21 0,-1 21 0,0 0 16,21 0-16,-21-21 0,1 21 15</inkml:trace>
  <inkml:trace contextRef="#ctx0" brushRef="#br0" timeOffset="3972.7">7218 1228 0,'0'21'0,"0"0"15,-21-21-15,21 21 16,-22 0-16,22 1 0,-21-1 0,21 0 16,0 0-16,0 0 0,0 0 15,0 1-15,0-1 0,-21 0 0,21 0 16,0 0-16,0 0 0,0 1 15,0-1-15,21-21 16,0 0 0,1 0-16,-1 0 15,-21-21-15,21-1 0,0 1 16,-21 0-16,21 0 0,0 0 16</inkml:trace>
  <inkml:trace contextRef="#ctx0" brushRef="#br0" timeOffset="4311.97">7197 762 0,'0'0'0,"-22"21"0,1 0 0,-21 1 0,42-1 16,-21 0-16,0 0 0,21 0 16,0 0-16,0 1 0,0-1 15,0 0-15,0 0 0,21-21 0,0 0 16,0 0-16,0 0 15,0 0-15,1 0 0,-1 0 0,0 0 16,0-21-16,0 0 0,0 0 16,1-1-16,-22-20 0,0 21 0,0 0 15,0-22-15,0 22 0,0 0 16,0 0-16,0 0 0,-22 21 0,1 0 16,0 0-16,0 0 0,0 0 15,0 0-15,-1 21 0,1 0 0,0 0 16,21 22-16,0-22 0,0 21 15,0 0-15,0-20 0,0 20 0,0 0 16,0-21-16,0 22 0,0-22 16,0 0-16,21 0 0</inkml:trace>
  <inkml:trace contextRef="#ctx0" brushRef="#br0" timeOffset="4728.72">7472 1207 0,'0'-43'31,"21"43"-15,0 0-16,0 21 0,-21 1 16,21-1-16,1 0 0,-1 0 15,-21 0-15,0 0 0,21 1 16,-21-1-16,0 0 0,0 0 15,0 0-15,0 0 0,0 1 0,0-1 16,0 0-16,0 0 16,0-42 15,21 0-15,0 0-16,-21-1 0,21 1 15,1 0-15,-22-21 0,21 21 0,0-22 16,0 22-16,0-21 0,-21 21 15,21-1-15,1 1 0,-1 0 0,-21 0 16,21 0-16,0 21 0,0 0 16,0 0-16,1 0 15,-1 0-15,0 0 16,0 21-16,-21 0 16</inkml:trace>
  <inkml:trace contextRef="#ctx0" brushRef="#br0" timeOffset="5099.51">8064 1376 0,'0'21'15,"22"-21"1,-1 0-16,0-21 0,0 21 16,0-21-16,0 0 0,1 21 15,-1-22-15,0 1 0,0 0 0,0 0 16,0 0-16,-21 0 0,0-1 15,0 1-15,0 0 0,-21 21 32,0 0-32,0 21 0,0 0 15,0 1-15,-1-1 0,1 0 16,0 21-16,0-21 0,21 1 16,0-1-16,-21 0 0,21 21 15,0-21-15,0 1 0,0-1 0,0 0 16,0 0-16,21-21 15,0 21-15,0-21 0,0 0 16,1 0-16,-1 0 0,0 0 16,0 0-16,0-21 0,0 21 0,1-21 15,-1 0-15,0 0 0,0-1 0,0 1 16,-21 0-16,21 0 0,1-21 16</inkml:trace>
  <inkml:trace contextRef="#ctx0" brushRef="#br0" timeOffset="5412.33">8530 1143 0,'0'0'0,"0"-21"0,21 0 15,0 21-15,-21-21 16,22 21-16,-1 0 16,0 0-16,0 21 15,-21 0-15,21-21 0,0 21 0,1 0 16,-1 0-16,-21 22 0,21-22 16,-21 0-16,21 0 0,-21 0 0,0 22 15,0-22-15,0 0 0,0 0 16,0 0-16,0 1 0,0-1 15,0 0-15,-21-21 16,0 0-16,0 0 16,21-21-1,0 0-15,0-1 16,0 1-16,0 0 0,0-21 0,21 21 16,0-1-16,-21 1 0,21 0 15,0-21-15,0 21 0,-21-1 0,22 1 16,-1 0-16,0 0 0,0 0 15,0 0-15,22-22 0,-22 22 0,0-21 16</inkml:trace>
  <inkml:trace contextRef="#ctx0" brushRef="#br0" timeOffset="6104.15">10689 720 0,'21'0'0,"-42"0"0,42-21 0,0-1 0,1 1 15,-22 0 1,0 0-16,0 0 0,0 0 16,-22-1-1,1 22-15,0 0 0,-21 0 16,21 0-16,-1 0 0,-20 22 15,0-1-15,21 0 0,-22 0 0,22 0 16,-21 22-16,21-1 0,-22 0 16,22 22-16,0-22 0,0 22 0,0-22 15,-1 0-15,22 22 0,0-22 16,0-21-16,0 22 0,0-22 16,22 21-16,-1-21 0,0 0 15,0 1-15,0-22 0,22 21 0,-22-21 16,21 0-16,0 0 0,1 0 15,-1 0-15,0 0 0,1 0 0,-1-21 16,-21 21-16,22-22 0,-22 22 16,21-21-16,-21 21 0,0-21 0,1 21 15,-1-21-15,0 21 0,0-21 16,0 0-16,0-1 0,1 1 0,20 0 16,-21 21-16</inkml:trace>
  <inkml:trace contextRef="#ctx0" brushRef="#br0" timeOffset="6404.91">12107 804 0,'-21'0'0,"0"0"16,0 0-16,42 0 31,21 0-15,-21 0-16,22 0 0,-22-21 15,21 21-15,-21 0 0,22 0 16,-22 0-16,21 0 0,-21 0 16,1 0-16,-1 0 0,0 0 0,0 0 15,-42 0 16</inkml:trace>
  <inkml:trace contextRef="#ctx0" brushRef="#br0" timeOffset="6600.7">12128 953 0,'-21'0'15,"42"0"-15,-42 21 0,21 0 16,21-21 15,1 0-31,-1 0 0,0 0 16,0 0-16,0 0 0,0 0 15,1 0-15,20 0 0,-21-21 0,0 21 16,0-21-16,1 21 0,-1-22 16</inkml:trace>
  <inkml:trace contextRef="#ctx0" brushRef="#br0" timeOffset="7276.31">13293 826 0,'0'0'0,"-22"-22"0,22 1 15,0 0-15,0 0 0,0 0 16,0 0-16,0-22 0,0 22 0,0 0 16,0 0-16,0 0 0,22-1 0,-1 1 15,0 0-15,0 0 0,0 21 16,22-21-16,-22 21 0,0 0 0,21 0 15,-21 0-15,22 0 0,-22 21 16,0 0-16,0 0 0,0 0 0,1 1 16,-1 20-16,-21-21 0,0 21 15,21 1-15,-21-1 0,0 0 0,0 1 16,0-1-16,0 0 16,0 1-16,0-22 0,0 21 0,0-21 15,-21 1-15,21-1 0,-21 0 16,-1-21-1,1 0 1,21-21-16,0 0 0,0-22 16,0 22-16,0-21 0,0-1 15,0 1-15,21 0 0,1-1 0,-1 1 16,0 0-16,21-1 0,-21 1 16,22 0-16,-1 21 0,0-22 0,1 22 15,-1 0-15,0 21 0,1 0 16,-1 0-16,0 0 0,1 0 15,-22 0-15,21 21 0,-21 21 16,1-20-16,-1 20 0,-21 0 0,0-21 16,0 22-16,0-1 0,0 0 15,0 1-15,0-1 0,0 0 0,-21 1 16,-1-22-16,1 0 0,21 21 16,-21-42-16,0 22 0,21-1 0,0-42 31,21 21-16,0-22-15</inkml:trace>
  <inkml:trace contextRef="#ctx0" brushRef="#br0" timeOffset="7644.1">14584 847 0,'0'0'0,"21"0"16,0 0-16,-21-21 0,21 21 15,0-22-15,1 1 16,-1 21-16,0-21 0,0 21 0,-21-21 16,21 0-16,0 0 0,1 21 15,-22-22-15,21 1 0,-21 0 0,0 0 16,0 0-16,-21 0 16,-1 21-16,1 0 0,0 0 15,0 0-15,0 0 0,0 0 16,-22 21-16,22 0 0,0 0 0,0 0 15,-22 22-15,22-22 0,0 21 16,21-21-16,-21 22 0,21-1 0,-21-21 16,21 21-16,0-20 0,0 20 0,0-21 15,0 0-15,0 0 0,21 1 16,0-1-16,0-21 0,0 21 0,1-21 16,-1 0-16,21 0 0,-21 0 15,0 0-15,22 0 0,-1-21 0,-21 21 16,22-21-16,-1-1 0</inkml:trace>
  <inkml:trace contextRef="#ctx0" brushRef="#br0" timeOffset="8323.18">15325 656 0,'0'0'16,"0"-21"-16,21 21 0,-21-21 16,-21 21-1,-1 21 1,1-21-16,0 21 0,21 0 0,-21 1 15,0 20-15,21-21 0,-21 21 16,-1 1-16,1-1 0,21 0 16,-21-20-16,0 20 0,21 0 0,-21 1 15,21-22-15,0 21 0,0-21 16,0 0-16,0 1 0,0-1 16,21-21-1,21 0-15,-21 0 0,1 0 16,-1-21-16,0-1 0,21 1 15,-21 0-15,22 0 0,-22-21 0,21-1 16,1 22-16,-22-21 0,21-1 16,-21 22-16,22-21 0,-22 21 0,0 0 15,0-1-15,0 1 16,-21 42 15,-21 1-31,21 20 0,-21-21 16,0 0-16,21 22 0,-21-1 15,-1-21-15,22 21 0,-21-20 0,21 20 16,0-21-16,0 0 0,0 22 16,0-22-16,0 0 0,21-21 0,1 21 15,-1 0-15,0-21 0,21 0 0,-21 0 16,1 0-16,20 0 0,-21 0 16,21-21-16,1 0 0,-22 0 0,21-22 15,-21 22-15,22-21 16,-22 0-16,21-1 0,-21 1 0,1-22 15,-22 22-15,0-21 0,0 20 16,0 1-16,0 21 0,0-22 0,-22 22 16,1 0-16,-21 0 0,21 21 15,0 0-15,-1 0 0,1 0 0,0 0 16,0 0-16,0 0 0,42 0 31,0 0-15,0 0-16,0 0 15,1 0-15,-1 0 0,0 0 0,0 0 16,0 0-16,0 0 16,-21-21-16,22 0 15</inkml:trace>
  <inkml:trace contextRef="#ctx0" brushRef="#br0" timeOffset="8889.45">18182 318 0,'0'-22'0,"0"44"0,21-86 0,0 43 16,-21-21-16,0 20 0,0-20 15,0 21-15,0-21 0,0 20 16,-21 1-16,0 0 0,0 21 0,-21 0 16,20 0-16,-20 0 0,21 0 15,-21 0-15,-1 42 0,1 1 0,0-1 16,-1 22-16,1-1 0,-22 1 16,22-1-16,0 1 0,-1 20 0,-20-20 15,21 20-15,-1 1 0,1 0 16,0-22-16,20 22 0,1-22 0,21 1 15,0-22-15,0 1 0,21-1 16,1 0-16,-1 1 0,21-22 0,0 0 16,22 0-16,-22-21 15,22 0-15,-1 0 0,1 0 0,-1 0 16,1 0-16,-1 0 0,22-21 16,0 0-16,-1 0 0,1-1 0,0-20 15,-22 0-15,22-22 0,-22 1 16,1-1-16,-22 1 0</inkml:trace>
  <inkml:trace contextRef="#ctx0" brushRef="#br0" timeOffset="10639.76">18944 106 0,'0'-42'0,"0"84"0,0-148 0,-21 106 16,0 0 0,0 0-1,-1 21-15,1 22 0,0 20 0,0 1 16,0-1-16,21 1 0,-43 20 15,22-20-15,0 20 0,0-20 0,0 21 16,0-1-16,-1-20 0,1 20 16,0-20-16,0-1 0,0 1 0,0-22 15,21 1-15,0-1 0,0 0 16,0-21-16,0 22 0,0-22 0,0 0 16,0-42-1,21 0 1,0-22-16,0 22 15,0-21-15,0 21 0,22-43 16,-22 22-16,0 0 0,21-22 16,1 1-16,-22 20 0,21 1 0,-21 0 15,22 20-15,-22-20 0,21 42 16,-21-21-16,1 21 0,-1 0 0,0 0 16,-21 21-16,0 21 15,0-20-15,0 20 0,0 0 0,0 1 16,0-1-16,0 0 0,0 1 15,0-1-15,0-21 0,-21 21 0,21 1 16,0-22-16,0 0 0,0 0 16,0 0-16,0 1 0,0-1 15,21-21-15,0 0 16,0 0-16,0 0 0,22 0 0,-22 0 16,21 0-16,1-21 0,-1-1 15,0 1-15,22 0 0,-22-21 0,0 21 16,1-22-16,20 1 0,-42 0 15,22-1-15,-22 1 0,0 0 0,0 20 16,-21-20-16,0 21 0,0 0 16,-21 21-16,0 0 0,0 0 15,0 0-15,-1 0 16,1 21-16,0-21 0,21 21 0,-21 0 0,21 0 16,0 1-1,0-1-15,0 0 0,21 0 16,-21 0-16,21 0 0,-21 1 15,21-1-15,-21 0 0,22 0 16,-22 0-16,0 0 0,0 1 16,0-1-16,0 0 0,0 0 0,0 0 15,21-21-15,-21 21 0,21 1 16,0-1-16,0-21 16,0 0-16,1 0 0,-1 0 15,0 0-15,0 0 0,21 0 0,-20 0 16,-1-21-16,0-1 0,21 1 15,-21 0-15,1 0 0,20 0 16,-21 0-16,21-22 0,-20 22 16,-1-21-16,21-1 0,-21 22 0,0-21 15,1 21-15,-22 0 0,0-1 16,21 1-16,-21 0 0,-21 42 31,-1 0-31,1 1 0,0 20 0,0-21 16,0 0-16,0 22 0,21-22 15,-22 21-15,1-21 0,21 22 0,-21-22 16,21 0-16,0 0 0,0 0 16,0 0-16,0 1 0,21-22 31,0 0-31,1 0 0,-1 0 0,0 0 16,21 0-16,-21-22 0,1 1 15,20 0-15,-21 0 0,0 0 0,22 0 16,-43-1-16,21-20 0,-21 21 15,0-21-15,0 20 0,0-20 0,0 21 16,0-21-16,-21 20 0,21 1 16,-22 0-16,1 21 0,0-21 0,0 21 15,0 0-15,21-21 16,-21 21-16,42-21 31,0 21-31,0 0 0,0 0 0,22 0 16,-22 0-16,21 0 0,-21 0 15,0 0-15,22 0 0,-22 0 16,0 0-16,0 21 0,0 0 0,22 0 16,-22 0-16,-21 0 0,21 1 15,0 20-15,-21-21 0,21 0 0,-21 22 16,0-22-16,0 21 0,0-21 16,0 22-16,0-22 0,0 0 0,0 0 15,0 0-15,-21 0 16,0 1-16,0-1 0,0-21 0,0 0 31,21-21-15,0-1-1,0 1-15,0-21 16,21 21-16,-21-22 0,21 22 0,0-21 16,21 0-16,-20-1 0,-1 22 15,21-21-15,0-1 0,-20 22 16,20 0-16,-21 0 0,0 0 0,22 21 15,-22 0-15,0 0 0,0 21 16,0 0-16,-21 0 0,21 0 0,-21 22 16,0-22-16,0 21 0,0 1 15,0-22-15,0 21 0,0 0 16,0-20-16,0-1 0,0 21 16,0-21-16,0 0 0,0 1 0,0-1 15,-21-21-15,21-21 47,0-1-47,0 1 0,0-21 16,0 21-16,21 0 0,1-22 15,-1 1-15,0 0 0,21-1 0,-21 1 16,22 0-16,-1-1 16,0 1-16,1 0 0,-1 20 0,0 1 15,1 0-15,-22 21 0,21 0 16,-21 0-16,1 21 0,-1 0 0,-21 1 15,0 20-15,0 0 0,0-21 16,0 22-16,0-1 0,-43 0 0,22 1 16,0-1-16,0 0 0,0-20 15,0-1-15,21 21 0,-22-21 0,1-21 16,21 21-16,-21 1 0,42-22 47,0-22-47,1 1 0</inkml:trace>
  <inkml:trace contextRef="#ctx0" brushRef="#br0" timeOffset="11016.29">22013 1101 0,'0'21'15,"0"0"1,21-21-1,1 0 1,-1 0-16,0 0 0,0-21 0,0 21 16,-21-21-16,21 0 15,1-1-15,-1 1 0,-21 0 0,0 0 16,0 0-16,0-22 0,0 22 16,0-21-16,0 21 0,0 0 0,-43 21 15,22 0 1,0 0-16,-21 21 0,-1 0 0,22 21 15,-21-21-15,0 22 0,-1-1 16,22 0-16,-21 1 0,21-1 0,-1 0 16,1 1-16,21-22 15,0 0-15,0 21 0,0-20 0,0-1 0,21-21 16,1 21-16,-1-21 16,0 0-16,0 0 0,21 0 0,-20 0 15,20 0-15,-21 0 0,21-21 16,-20 21-16,-1-21 0,0-1 0</inkml:trace>
  <inkml:trace contextRef="#ctx0" brushRef="#br0" timeOffset="11480.02">23156 212 0,'21'-21'0,"-42"42"0,42-85 16,-21 43-16,0-21 0,22 42 0,-22-21 15,0 42 1,0 0-16,0 21 0,0 1 16,0 20-16,-22 1 0,1-1 15,21 1-15,-21 20 0,-21-20 0,21 20 16,-1-20-16,1 21 0,0-22 15,-21 22-15,21-43 0,-1 22 0,1-1 16,21-21-16,-21 1 0,21-22 16,-21 0-16,21 21 0,-21-20 0,21-1 15,0-42 17,0-1-32</inkml:trace>
  <inkml:trace contextRef="#ctx0" brushRef="#br0" timeOffset="11879.79">22479 360 0,'0'0'0,"-21"-21"0,21-22 16,0 22-16,0-21 0,0 21 16,0-22-16,21 22 0,0 0 0,0 0 15,22 0-15,20 0 16,-21-1-16,22 1 0,21 21 0,-22 0 0,22 0 15,-1 21-15,-20 1 16,21-1-16,-1 0 0,1 21 0,-22 22 16,1-22-16,-1 22 0,1-1 15,-22 1-15,-21-1 0,1 1 0,-22-1 16,0 22-16,-22-1 0,1-20 16,-21-1-16,21 22 0,-43-43 0,22 22 15,-22-22-15,22 22 0,-21-43 16,-1 21-16,1-21 0,-1 1 0,1-1 15,-1 0-15,1-21 0,-1 0 16,22 0-16,-1 0 0,1 0 0,21 0 16,-21 0-16,20 0 0,22-21 15,0 0 1,22 21 0,-1 0-16,21-22 0,-21 22 0,22 0 15,-1-21-15,0 0 0,1 21 16</inkml:trace>
  <inkml:trace contextRef="#ctx0" brushRef="#br0" timeOffset="12312.52">23601 1122 0,'0'0'0,"21"-21"16,-21 0-16,21 21 0,-21-22 15,21 1-15,0 0 0,-21 0 0,22 21 16,-1-21-16,0 21 0,0 0 16,0 0-16,0 0 0,1 0 0,-1 0 15,0 21-15,0 0 0,21 0 16,-20 22-16,-1-22 0,-21 21 0,21-21 16,-21 22-16,21-22 0,-21 21 15,0-21-15,0 0 0,0 1 16,0-1-16,-21 0 0,0 0 15,0-21-15,-1 21 0,1-21 0,0 0 16,0 0-16,0 0 0,0 0 16,21-21-1,0 0-15,0 0 16,0 0-16,0-1 0,0 1 0,0 0 16,21 0-16,0-21 0,0 20 15,0 1-15,0 0 0,-21 0 0,43 0 16,-22 0-16,0-1 0,0 22 15,0-21-15,1 21 0,20 0 0,-21 0 16,0-21-16,0 21 16,1-21-16,-1 21 0,0 0 0</inkml:trace>
  <inkml:trace contextRef="#ctx0" brushRef="#br0" timeOffset="12504.75">24384 974 0,'0'84'31,"-21"-62"-31,21-1 15,0 0-15,0 0 0,-21 21 0,21-20 16,-22-1-16,22 0 0,0 0 16,0 0-16,0 0 0,-21-21 0,21 22 15,0-1-15,0-42 47,0-1-31</inkml:trace>
  <inkml:trace contextRef="#ctx0" brushRef="#br0" timeOffset="12663.65">24363 868 0,'0'0'0,"0"-21"0,-21 0 16,-1-1-16,1 22 16,21 22 15,0-1-16,21 0-15,1 0 16,-1-21-16</inkml:trace>
  <inkml:trace contextRef="#ctx0" brushRef="#br0" timeOffset="13044.44">24596 1016 0,'21'21'32,"-21"0"-32,0 1 15,0-1-15,0 0 0,21 0 0,-21 0 16,0 0-16,21 22 0,-21-22 16,0 0-16,0 0 0,0 0 15,0 1-15,0-1 0,0-42 47,0-1-31,21 22-16,0-21 0,1 0 0,-22 0 15,21 0-15,0-22 0,-21 22 16,21 0-16,0-21 0,0 21 16,-21-1-16,22 1 0,-1 0 15,0 0-15,0 21 16,0 0-16,0 0 15</inkml:trace>
  <inkml:trace contextRef="#ctx0" brushRef="#br0" timeOffset="13376.13">24977 1164 0,'21'0'0,"-42"0"0,63 0 16,-21 0-1,0 0-15,0 0 0,1-21 16,-1 0-16,0 21 0,0-21 16,0 21-16,0-21 0,-21-1 0,22 22 15,-22-21-15,0 0 0,21 21 16,-42 0 0,-1 0-16,1 0 15,0 21-15,0 0 0,0 1 0,0-1 16,-1 0-16,1 0 0,0 0 15,21 0-15,0 1 0,-21-1 0,21 0 16,0 0-16,-21 0 0,21 0 16,0 1-1,21-22-15,0 0 0,0 0 16,0 0-16,1 0 0,-1 0 0,0 0 16,0 0-16,0 0 0,0 0 15,1 0-15,-1-22 0,0 22 0</inkml:trace>
  <inkml:trace contextRef="#ctx0" brushRef="#br0" timeOffset="13743.92">25358 1037 0,'0'0'0,"0"-21"0,0 0 15,0 0-15,21 0 16,-21-1 0,21 22-1,0 0-15,0 0 16,0 22-16,1-1 15,-22 0-15,21 0 0,-21 21 16,21-20-16,-21-1 0,0 0 16,0 21-16,0-21 0,0 1 0,0-1 15,0 0-15,0 0 0,0 0 16,-21-21-16,21 21 0,-21-21 0,-1 0 31,22-21 0,0 0-31,0 0 16,0 0-16,0 0 0,22-1 16,-22-20-16,21 21 0,-21 0 0,0 0 15,21-1-15,0 22 0,-21-21 16,21 0-16,0 21 0,1-21 0,-1 0 16,0 21-16,0 0 15,0-21-15</inkml:trace>
  <inkml:trace contextRef="#ctx0" brushRef="#br0" timeOffset="14060.52">26120 593 0,'0'0'0,"-22"0"15,1 0-15,0 21 0,0 0 0,0 0 16,21 0-16,-21 22 0,-1-22 16,1 21-16,0 1 0,0-1 0,0 0 15,0 1-15,-1-1 0,22 0 16,-21 1-16,0-1 0,21 0 16,0-21-16,0 1 0,0 20 15,0-21-15,0 0 0,0 0 0,0 1 16,0-1-16,21-21 15,22 0-15,-22 0 0,0 0 0,0 0 16,21 0-16,-20 0 0,20 0 16,-21 0-16,21-21 0</inkml:trace>
  <inkml:trace contextRef="#ctx0" brushRef="#br0" timeOffset="14420.32">26331 656 0,'0'0'16,"0"-21"-16,21 21 31,1 0-15,-1 21-16,0 0 15,0 1-15,0-1 0,-21 0 0,0 0 16,21 21-16,-21-20 0,0 20 15,0 0-15,0 1 0,0-22 16,0 21-16,0 0 0,0 1 0,0-22 16,0 21-16,-21-21 0,0 1 15,0-1-15,21 0 0,-21 0 16,0 0-16,-1 0 0,1 1 16,0-22-16,0 21 15,21-42 16,21-1-15</inkml:trace>
  <inkml:trace contextRef="#ctx0" brushRef="#br0" timeOffset="14684.17">26733 953 0,'0'0'0,"0"-22"0,0 1 15,-21 21 1,0 0 15,21 21 0,0 1-15,0-1 0,0 0-16</inkml:trace>
  <inkml:trace contextRef="#ctx0" brushRef="#br0" timeOffset="15012.98">26628 1461 0,'0'21'63,"0"0"-48,0 0-15,0 21 16,0-20-16,0 20 0,-22-21 0,1 21 16,0 1-16,0-1 15,0 22-15,0-22 0,-22 0 0,1 1 16,0-22-16,-1 21 0,1-21 16,0 22-16,-22-22 0,22 0 0,-43 0 15,64-21-15,0 0 16,-22 0-16</inkml:trace>
  <inkml:trace contextRef="#ctx0" brushRef="#br0" timeOffset="22976.34">1206 3260 0,'0'0'0,"0"-21"0,0-1 0,0 1 16,0 0-16,0 0 0,-21 0 16,0 0-16,0-1 0,0 1 15,0 21-15,-1-21 0,-20 21 16,21 0-16,-21 0 0,20 0 0,-20 0 15,21 0-15,-21 21 0,-1 0 16,1 22-16,0-22 16,-1 21-16,1 22 0,0-22 0,-1 22 15,1-1-15,21 1 0,0-22 16,-22 21-16,43 1 0,0-22 0,0 1 16,0 20-16,0-21 0,21 1 15,1-22-15,-1 21 0,21-21 16,0 22-16,1-43 0,-1 21 0,22 0 15,-22-21-15,0 0 0,22 0 16,-22 0-16,22-21 0,-1 0 0,1 0 16,-22-1-16,21 1 0,-20 0 15,20 0-15,-20 0 0,-1-22 16,21 22-16,-20-21 0,-1 0 16,0-1-16</inkml:trace>
  <inkml:trace contextRef="#ctx0" brushRef="#br0" timeOffset="24928.08">1863 2836 0,'0'0'15,"-22"-21"-15,1 0 0,0 21 16,0 0-16,21 21 16,-21 0-16,21 1 0,-21-1 15,21 21-15,0-21 0,0 22 16,0-1-16,0 21 0,0-20 15,0 20-15,0 1 0,0-1 16,0-20-16,0 20 0,0-21 0,-22 22 16,22-22-16,0 1 0,0-1 15,-21-21-15,21 21 0,0-20 0,-21-1 16,21 0-16,0 0 0,0 0 16,-21-21-1,21-21 1,0 0-16,0 0 15,0-22-15,0 22 0,21 0 16,0-21-16,-21 21 0,21-22 16,22 22-16,-22-21 0,0-1 15,0 22-15,22-21 0,-22 21 16,0 0-16,21-1 0,-21 22 0,1 0 16,-1 0-16,0 0 0,0 0 15,-21 22-15,0 20 0,21-21 0,-21 0 16,0 22-16,0-1 0,0-21 15,0 21-15,0 1 0,0-22 16,0 21-16,0-21 0,0 1 0,0-1 16,0 0-16,0 0 0,0 0 15,0 0 1,21-21-16,1 0 0,-1 0 0,0 0 16,21-21-16,-21 0 0,22 0 15,-22 0-15,21 0 0,1-1 16,-1 1-16,-21-21 0,21 0 0,1 20 15,-22-20-15,0 0 0,0-1 16,0 1-16,-21 21 0,22 0 0,-22 0 16,0-1-16,0 1 0,-22 21 15,1 0-15,0 0 0,0 0 16,-21 0-16,20 21 0,1 1 16,0-22-16,0 21 0,21 0 15,0 0 1,21-21-16,0 0 15,0 0-15,1 0 16,-1 0-16,0-21 0,0 21 0,21 0 16,-20-21-16,-1 21 0,0-21 15,0 21-15,21-22 0,-20 22 0,-1 0 16,0 0-16,0 0 0,0 0 16,0 0-16,-21 22 15,0-1-15,0 0 16,0 0-16,0 0 0,0 0 0,0 22 15,-21-22-15,21 0 16,-21 21-16,21-20 0,0-1 0,0 21 0,-21-21 16,21 0-16,0 1 0,0-1 15,0 0-15,0 0 0,0 0 16,21-21-16,0 21 16,0-21-16,1 0 0,-1 0 15,21 0-15,-21-21 0,0 0 16,1 21-16,-1-21 0,0 0 0,0 0 15,0-1-15,0 1 0,1-21 16,-1 21-16,0 0 0,0-22 0,0 22 16,0 0-16,-21 0 0,0 0 15,0-1-15,0 44 32,0-1-32,0 0 0,-21 0 15,21 0-15,-21 0 0,0 22 16,21-22-16,0 0 0,-21 0 0,0 0 15,21 1-15,0-1 0,0 0 0,0 0 16,0 0-16,21-21 16,0 0-1,0 0-15,0 0 0,0-21 16,1 21-16,-1-21 0,0 0 0,21 0 16,-21-1-16,1 1 0,-1 0 15,0 0-15,0 0 0,0 0 16,-21-22-16,0 22 0,0 0 15,0 0-15,0 0 0,-21 21 16,0 0-16,0 0 16,0 0-16,-1 0 0,1 0 0,0 0 15,0 0 1,42 0 0,0 0-1,0-22-15,1 22 0,-1-21 0,0 0 16,21 21-16,-21-21 0,22 21 15,-22-21-15,21 21 0,1-21 0,-1 21 16,-21 0-16,21 0 0,-20 0 16,20 0-16,-21 0 0,0 0 15,0 0-15,1 21 0,-22 0 16,0 0-16,0 0 0,21 0 0,-21 1 16,0-1-16,0 0 0,0 0 0,0 0 15,0 0-15,0 1 0,-21-1 16,21 0-16,0 0 0,-22 0 15,22 0-15,-21-21 0,21 22 16,-21-22-16,21 21 16,0-42 15,0-1-31,0 1 16,0 0-16,0-21 15,0 21-15,0-1 0,0 1 0,21-21 16,0 21-16,1-22 0,-1 22 15,0 0-15,0-21 0,0 21 16,0-1-16,1 1 0,-1 0 0,0 21 16,0 0-16,0 0 0,0 0 0,1 0 15,-1 0-15,0 21 0,-21 0 16,21 1-16,0-1 0,-21 21 0,21-21 16,-21 22-16,0-22 0,0 21 15,0-21-15,0 0 0,0 1 0,0 20 16,0-21-16,0 0 0,0 0 15,0 1-15,-21-22 16,21 21-16,-21-21 16,21-21-1,-21 21-15,21-22 16,0 1-16,0 0 0,0 0 16,0 0-16,21 0 0,0-22 0,0 22 15,1-21-15,-1-1 0,0 22 16,21-21-16,1 21 0,-1-22 0,-21 22 15,21 21-15,1-21 0,-1 21 16,-21 0-16,22 0 0,-22 21 0,0 0 16,0 1-16,-21-1 0,0 21 15,0-21-15,0 22 0,0-1 16,0-21-16,0 21 0,0-20 0,0-1 16,-21 21-16,0-21 0,21 0 0,0 1 15,-21-1-15,21 0 16,0-42 15,0 0-31,21-1 16</inkml:trace>
  <inkml:trace contextRef="#ctx0" brushRef="#br0" timeOffset="25312.71">4911 3535 0,'0'21'16,"21"-21"-1,0 0-15,0-21 0,0 0 16,0 21-16,1-21 0,-1-1 16,0 1-16,0 21 0,0-21 0,0 0 15,1 0-15,-22 0 16,0-1-16,0 1 15,-22 21 1,1 21-16,0 1 16,0-22-16,0 21 0,0 21 0,-22-21 15,22 0-15,0 22 0,21-22 16,-21 0-16,21 21 0,-21-20 0,21-1 16,0 0-16,0 21 0,0-21 15,0 1-15,0-1 0,0 0 16,21-21-16,0 0 0,21 0 15,-21 0-15,1 0 0,-1 0 16,21 0-16,-21-21 0,22 21 16,-22-21-16,21-1 0,0 1 0</inkml:trace>
  <inkml:trace contextRef="#ctx0" brushRef="#br0" timeOffset="25812.31">5884 2688 0,'0'0'0,"0"-21"0,0 0 16,0 0-16,0 42 15,0 0 1,0 21-16,0-20 0,0 20 0,-21 0 16,21 22-16,-21-22 0,0 0 15,0 22-15,-1-1 0,1 1 0,0-1 16,0 1-16,-21-22 0,20 22 0,1-22 16,0 0-16,0 1 0,21-1 15,0-21-15,0 22 0,0-22 16,0 0-16,21-21 15,0-21 1,0 0-16,1 21 0,-22-43 16,21 22-16,0 0 0</inkml:trace>
  <inkml:trace contextRef="#ctx0" brushRef="#br0" timeOffset="26248.06">5397 2773 0,'-42'-21'16,"84"42"-16,-105-63 0,63 20 0,-21-20 16,21 21-16,0 0 0,0 0 0,0-22 15,0 22-15,21-21 0,0 21 16,21-1-16,22-20 0,-22 21 0,22 21 16,-1-21-16,22 21 15,-22 0-15,22 0 0,0 0 0,-22 21 16,22 0-16,0 0 0,-22 22 15,22 20-15,-22-21 0,1 22 0,-1-22 16,-20 22-16,-1-1 0,0 1 0,-21-1 16,1-20-16,-22 20 0,0 1 15,0-1-15,-22 1 0,1-1 0,-21-21 16,-22 22-16,22-22 0,-21 1 16,-1-1-16,1 0 0,-22-21 0,21 22 15,-20-22-15,20 0 0,-20-21 16,20 21-16,-21 0 0,22-21 0,-1 0 15,22 0-15,0 0 0,-1 0 16,1 0-16,21 0 0,0-21 16,21 0-16,0 0 15,0 0-15,21 0 16,0 21-16,0-22 0,0 22 16,1-21-16,20 0 0,-21 21 0,21-21 15,1 0-15</inkml:trace>
  <inkml:trace contextRef="#ctx0" brushRef="#br0" timeOffset="26784.85">6879 3154 0,'0'0'15,"0"-21"-15,0 0 16,0-1-16,0 1 16,21 21-1,0-21-15,1 21 0,-1 0 0,0-21 16,0 21-16,0 0 0,0-21 0,1 21 15,-1 0-15,0 0 0,0 0 16,21 0-16,-20 0 0,-1 21 0,0-21 16,0 21-16,-21 0 0,21 0 15,-21 22-15,21-22 0,-21 21 0,0-21 16,0 22-16,0-1 0,0-21 16,0 22-16,0-22 0,0 21 0,-21-21 15,0 0-15,21 1 0,0-1 0,-21 0 16,0-21-1,21-21 1,0 0 0,0-1-16,0 1 0,0 0 15,0 0-15,0-21 0,21 20 0,-21 1 16,21-21-16,-21 21 0,0 0 16,21-22-16,0 43 0,-21-21 0,22 0 15,-1 0-15,0 21 0,0-21 16,0 21-16,0 0 0,1 0 15,-1 0-15,0-22 0,0 22 0</inkml:trace>
  <inkml:trace contextRef="#ctx0" brushRef="#br0" timeOffset="27051.7">7853 3027 0,'0'21'15,"0"0"-15,0 0 16,-21 1-16,21-1 0,-22 0 16,22 0-16,-21 21 0,21-20 15,0-1-15,0 21 0,0-21 0,-21 0 16,21 1-16,0 20 0,0-21 16,0 0-16,0 0 0,0 1 15,21-22 16,-21-22-31,21 1 16,1 0-16,-22 0 0,21 0 16</inkml:trace>
  <inkml:trace contextRef="#ctx0" brushRef="#br0" timeOffset="27380.45">7916 2794 0,'-21'0'0,"42"0"0,-84 0 0,42 0 0,-1 21 16,1-21-16,-21 21 0,42 1 16,-21-22-16,21 21 0,0 0 15,0 0-15,21-21 16,-21 21-16,21-21 0,21 0 16,-20 0-16,-1 0 0,0 0 0,0 0 15,0-21-15,0 0 0,1 21 16,-1-21-16,-21 0 0,0-1 0,0 1 15,0 0-15,0 0 16,0 0-16,-21 0 0,-1 21 16,1 0-16,-21 0 0,21 0 15,0 0-15,-1 0 0,1 0 16,0 21-16,0-21 0,0 21 0,21 0 16,0 0-16,0 0 0,0 1 15,0-1-15,0 0 0,21-21 16</inkml:trace>
  <inkml:trace contextRef="#ctx0" brushRef="#br0" timeOffset="27801.21">8234 3048 0,'0'0'0,"21"-21"31,0 21-15,-21 21-16,0 0 0,0 0 16,0 1-16,0-1 0,0 21 0,21-21 15,-21 22-15,0-1 0,0-21 16,0 21-16,0-20 0,0 20 0,0-21 16,0 0-16,0 0 0,0 1 15,0-1-15,0 0 0,0-42 47,21 0-47,-21-1 0,22 1 16</inkml:trace>
  <inkml:trace contextRef="#ctx0" brushRef="#br0" timeOffset="28045.07">8699 2963 0,'-42'22'31,"21"-22"-31,-21 42 0,20 0 16,1-21-16,0 1 0,0 20 15,0 0-15,0 1 0,-1-22 0,1 21 16,21 0-16,-21-20 0,21 20 0,-21-21 16,21 0-16,-21 0 15,21 1-15,0-1 0,21-21 31,0 0-31,0-21 16,0-1-16,1 22 0</inkml:trace>
  <inkml:trace contextRef="#ctx0" brushRef="#br0" timeOffset="28447.84">8784 3260 0,'21'0'31,"0"0"-15,1 0-16,-1 0 15,0 0-15,0-21 0,0 21 0,0-22 16,1 1-16,20 21 0,-21-21 16,0 0-16,0 0 0,1 21 0,-22-21 15,21-1-15,-21 1 0,0 0 16,-21 21-1,-1 0 1,1 0-16,0 0 0,0 21 0,0 0 16,0-21-16,-1 43 0,-20-22 15,21 0-15,0 21 0,0-20 0,-1 20 16,1-21-16,21 21 0,0-20 16,-21-1-16,21 0 0,0 21 0,0-21 15,0 1-15,0-1 16,0 0-16,21-21 0,0 21 15,1-21-15,-1 0 0,0 0 0,0 0 16,21 0-16,-20 0 0,-1-21 16,21 0-16,-21 21 0,0-21 0,22-1 15,-22 1-15</inkml:trace>
  <inkml:trace contextRef="#ctx0" brushRef="#br0" timeOffset="28900.58">9419 3090 0,'0'0'0,"0"-21"0,0 0 16,0 0-1,0 0-15,21 21 0,0 0 16,1 0-16,-1 0 0,0-21 16,0 21-16,0 0 0,0 0 0,22 0 15,-22 21-15,0 0 0,21-21 0,-20 21 16,-22 0-16,21 22 15,0-22-15,-21 0 0,0 21 0,0-21 0,0 22 16,0-22-16,0 21 0,0-21 16,0 22-16,0-22 0,-21 0 15,0 0-15,21 0 0,-22-21 0,1 22 16,0-22-16,0 0 16,0 0-16,21-22 15,0 1 1,0 0-16,0 0 0,21-21 15,0 20-15,0-20 0,0 21 0,1-21 16,-1-1-16,21 22 0,-21-21 16,0 21-16,22-22 0,-22 22 15,0 0-15,21 0 0,-20 21 0,-1-21 16,0 21-16,0 0 0,0 0 16,-21-22-16,21 22 0,1 0 15,-22 22 16</inkml:trace>
  <inkml:trace contextRef="#ctx0" brushRef="#br0" timeOffset="29563.99">11239 3239 0,'-21'0'0,"0"0"0,-42 0 16,41 0-1,44 0 17,20 0-32,-21 0 15,43 0-15,-22 0 0,21 0 16,1 0-16,-1 21 0,22-21 0,21 0 15,0 0-15,0 0 0,-1 0 0,22 0 16,-21 21-16,-21-21 0,21 0 16,-22 0-16,-20 0 0,-1 0 0,1 0 15,-22 0-15,-21 0 0,22 0 16,-22 0-16,-42 0 31,21-21-31,-21 21 16,-1 0-16,1-21 0,0 21 15,0 0-15,21-22 16,-21 1-16,0 21 16,21-21-16</inkml:trace>
  <inkml:trace contextRef="#ctx0" brushRef="#br0" timeOffset="30080.06">12425 2921 0,'0'0'0,"-21"-42"15,21 63 32,0 0-47,0 0 16,21-21-16,-21 21 0,21 1 15,0-1-15,0 0 0,0 0 0,1 0 16,20 0-16,-21-21 0,21 22 16,1-1-16,-1 0 0,0-21 0,1 0 15,-1 21-15,22-21 0,-22 0 16,0 0-16,1 0 0,-1 0 16,0 0-16,-21 0 0,22 0 0,-22 0 15,-21-21-15,0 0 16,0 0-16,-21 21 15,0 0-15,-1 0 0,1 0 0,-21 0 16,0 0-16,-1 0 0,1 21 16,0 0-16,-1 0 0,1 0 0,0 0 15,-1 1-15,1-1 0,0 21 16,20-21-16,-20 22 0,0-22 16,21 0-16,-1 21 0,-20-21 0,21 1 15,0-1-15,0 0 0,21 0 16,0 0-16,-22 0 0,22 1 15,-21-22-15,21 21 16,21-21 15,-21-21-31</inkml:trace>
  <inkml:trace contextRef="#ctx0" brushRef="#br0" timeOffset="30231.97">12509 3535 0,'22'0'15,"-44"0"-15,22 0 47,0 21-31,-21-21-16,0 0 16</inkml:trace>
  <inkml:trace contextRef="#ctx0" brushRef="#br0" timeOffset="31345.01">14287 2498 0,'0'21'31,"0"0"-31,0 0 0,0 0 15,0 1-15,0-1 0,0 0 16,0 0-16,0 0 0,0 0 0,0 1 16,0-1-16,0 0 0,22-21 15,-1 0-15,21 0 16,-21 0-16,0 0 0,22 0 0,-1-21 16,-21 0-16,22-1 15,-1 1-15,-21 0 0,21 0 0,-20 0 16,-1 0-16,0-22 0,0 22 15,-21 0-15,0 0 0,0 0 0,0-1 16,0 1-16,0 0 0,0 0 16,-21 21-1,21 21 1,-21 0-16,0 0 0,21 22 0,0-22 16,-22 21-16,1 1 0,0-1 15,21 0-15,-21 1 0,21-1 16,0 21-16,-21-20 0,21-1 0,-21 0 0,21 22 15,-22-22-15,22 1 16,0-1-16,0 21 0,0-20 0,0-1 16,0-21-16,0 22 0,0-1 15,0-21-15,-21 0 0,21 0 0,-21-21 16,0 22-16,0-22 0,-22 0 16,22 0-16,0 0 0,0-22 15,-21 22-15,20-21 0,1 0 0,-21 0 16,21 0-16,-22 0 0,22 21 15,0-22-15,0 1 0,21 0 16,0 0-16,-21 21 0,21-21 16,0 0-16,21-1 0,0 22 15,0-21-15,0 0 16,22 21-16,-1-21 0,-21 21 0</inkml:trace>
  <inkml:trace contextRef="#ctx0" brushRef="#br0" timeOffset="31684.82">15028 2625 0,'0'0'0,"0"-43"0,0 22 0,21 0 0,-21 0 16,0 0-16,0 42 31,0 0-16,0 21-15,0 1 0,-21-1 0,21 0 16,-21 1-16,0-1 0,0 0 16,21 22-16,-21-22 0,-1 1 0,1-1 15,0 0-15,21 1 0,0-1 0,-21 0 16,21-21-16,-21 22 0,21-22 16,0 21-16,0-21 0,0 1 0,0-1 15,21-21-15,0 0 16,0 0-16,0 0 0,1-21 15,-1-1-15,0 1 0,21 0 16,-21 0-16,1 0 0,-22 0 16,21-22-16,0 22 0</inkml:trace>
  <inkml:trace contextRef="#ctx0" brushRef="#br0" timeOffset="31892.15">14838 2963 0,'0'0'0,"0"22"0,21-22 31,0 0-31,21 0 16,-20 0-16,20 0 0,-21 0 0,21 0 15,1 0-15,-1 0 0,-21-22 16,22 22-16,-1-21 0,0 21 0</inkml:trace>
  <inkml:trace contextRef="#ctx0" brushRef="#br0" timeOffset="32207.97">16531 2815 0,'-21'0'31,"21"21"-15,-21-21-16,21 22 16,-21-1-16,21 0 0,-22 21 0,22-21 15,0 1-15,-21-1 0,21 0 16,-21 0-16,0 0 0,21 0 0,-21 1 15,21-1-15,-21 0 16,21 0-16,-22 0 0,22 0 16,22-21 15</inkml:trace>
  <inkml:trace contextRef="#ctx0" brushRef="#br0" timeOffset="32636.92">16912 2836 0,'0'-21'0,"0"42"0,0-63 0,0 21 15,0 0 1,-21 21 0,0 0-16,0 0 0,-1 21 15,1 0-15,0-21 0,0 21 0,0 0 16,0 1-16,21-1 15,-22-21-15,22 21 0,0 0 0,0 0 16,22 0 0,-1-21-16,0 0 0,0 22 15,0-22-15,0 0 0,1 21 16,-1-21-16,0 21 0,0-21 0,0 21 16,0-21-16,1 21 0,-1-21 15,-21 21-15,0 1 0,0-1 16,0 0-16,0 0 15,-21 0-15,-1-21 0,1 21 16,0-21-16,0 22 0,-21-22 0,20 0 16,1 0-16,-21 21 0,21-21 15,0 0-15,-1 0 0,1 0 0,0 0 16,0 0-16,0 0 16,21-21-16,-21-1 0,21 1 15,0 0-15,-22 0 16,22 0-16</inkml:trace>
  <inkml:trace contextRef="#ctx0" brushRef="#br0" timeOffset="32815.81">16404 2667 0,'-21'0'15,"0"0"-15,42 0 63,0 0-63</inkml:trace>
  <inkml:trace contextRef="#ctx0" brushRef="#br0" timeOffset="33560.56">18182 3048 0,'21'0'15,"0"0"-15,1 0 16,-1 0-16,0 0 0,0 0 0,21-21 16,-20 21-16,-1-21 0,0 21 15,0-21-15,-21-1 0,0 1 16,21 0-16,-21-21 0,0 21 15,0-1-15,0 1 0,-21 0 16,21 0-16,-21 0 0,0 0 0,0-1 16,-22 1-16,22 21 0,0 0 15,0 0-15,-22 0 0,22 21 0,-21 1 16,21-1-16,-22 0 0,22 21 16,0 1-16,-21-22 0,21 21 0,-1 0 15,22 1-15,-21-1 0,21 0 16,-21-20-16,21 20 0,0 0 0,0-21 15,0 1-15,0 20 0,0-21 16,21 0-16,0-21 0,1 21 16,-1-21-16,0 0 15,0 0-15,21 0 0,-20-21 0,20 0 16,-21 0-16,21 0 0,1 0 16,-22-1-16,21-20 0,1 21 0,-22-21 15,21 20-15,-21-20 0,0 21 16,1-21-16,-1-1 0,0 22 0,-21-21 15,0 21-15,21-1 0,-21 1 16,0 0-16,-21 21 16,0 21-16,0 0 15,21 1-15,-22-1 0,22 21 0,0-21 16,0 22-16,-21-22 0,21 21 16,0-21-16,0 0 0,0 22 15,0-22-15,21 0 0,1 0 0,-1 22 16,21-43-16,-21 21 0,22 0 15,-22-21-15,21 0 0,0 0 0,-20 0 16,20 0-16,-21 0 0,0 0 16,0-21-16,1 0 0</inkml:trace>
  <inkml:trace contextRef="#ctx0" brushRef="#br0" timeOffset="35968.69">19431 3112 0,'-21'21'0,"42"-42"0,-42 63 0,0-21 0,21 0 16,0 0-16,0 1 15,0-1-15,21-21 16,0 0-16,0 0 16,0 0-16,0-21 15,1-1-15,-22 1 16,21 0-16,0 0 0,-21-21 0,21 20 16,-21-20-16,21 21 0,0-21 15,1-1-15,-22 1 0,21 0 0,0-1 16,0 1-16,0 0 0,0 20 0,1-20 15,-1 21-15,0 0 0,0 0 16,0 21-16,-21 21 16,0 0-16,0 0 15,0 0-15,0 0 0,0 1 0,0 20 16,0-21-16,0 0 16,0 0-16,0 1 0,0-1 15,21-21 16,1-21-15,-22-1-16,0 1 0,0 0 16,0 0-16,21 0 0,-21 0 15,0-1-15,0-20 0,0 21 0,0 0 16,0 0-16,0-1 0,0 1 16,-21 21-16,-1 0 0,1 0 15,0 21 1,0 1-16,0-1 0,0 21 0,-1-21 15,1 22-15,0-1 0,0 0 16,21 1-16,-21-1 0,0 0 0,21 1 16,0-1-16,0-21 0,0 21 15,0 1-15,0-22 0,21 21 0,0-21 16,0 1-16,0-1 0,0 0 0,22 0 16,-22-21-16,21 0 0,-21 0 15,22 0-15,-1 0 0,-21 0 0,22 0 16,-22 0-16,21-21 0,-21 0 15,22-22-15,-22 22 0,0-21 0,21 21 16,-21-22-16,1 1 16,-1-21-16,21 20 0,-21-20 0,0-1 15,1 1-15,-1-1 0,0 1 16,0-1-16,0 22 0,-21 0 0,0-1 16,0 22-16,21 0 0,-21 0 15,0 0-15,-21 42 16,0 21-16,0 0 15,0 1-15,0-1 0,21 22 0,-22-22 16,1 21-16,0-20 0,21 20 16,0-20-16,0 20 0,0-21 0,0 1 15,0-1-15,0-21 0,21 22 16,0-22-16,1 21 0,-1-21 0,0 0 16,21 1-16,-21-22 0,1 0 15,20 0-15,-21 0 0,21 0 16,-20 0-16,20 0 0,-21-22 0,21 1 15,-20 0-15,20 0 0,-21 0 16,0 0-16,0-1 0,1-20 16,-1 21-16,0-21 0,0-1 0,21 22 15,-20-21-15,-1-1 0,0 1 16,0 21-16,0 0 0,0 0 0,1-1 16,-1 1-16,0 21 0,0 0 0,0 0 15,0 21-15,-21 1 16,22-1-16,-22 0 0,0 0 0,0 21 15,0-20-15,0-1 16,0 21-16,0-21 0,0 0 0,0 1 16,0-1-16,0 0 0,0 0 15,0 0-15,0-42 47,0 0-47,0 0 16,21 0-16,-21-1 0,21 1 15,-21 0-15,0 0 0,0-21 0,0 20 16,0 1-16,0-21 0,0 21 0,0 0 16,0-1-16,-21 1 15,0 21-15,-1 0 0,1 0 16,-21 0-16,21 0 0,0 21 16,-22 1-16,22-1 0,-21 21 0,21-21 15,-22 22-15,22-22 0,0 21 16,0 0-16,0-20 0,-1 20 0,22-21 15,-21 21-15,21-20 0,0-1 16,0 21-16,0-21 0,0 0 0,21 1 16,1-1-16,-1-21 0,0 21 15,0-21-15,0 0 0,22 0 16,-22 0-16,21 0 0,-21 0 0,22 0 16,-22-21-16,0 21 0,21-21 15,-21-1-15,1 1 0,20 0 0,-21 0 16,0-21-16,0 20 0,1 1 15,-1-21-15,0 21 0,-21-22 16,21 22-16,0 0 0,-21-21 0,0 21 16,0-1-16,0 1 0,0 0 15,-21 21 1,0 21-16,21 0 16,0 1-16,-21-1 0,0 0 15,-1 0-15,22 0 0,0 0 0,-21 1 16,21 20-16,0-21 0,-21 0 0,21 0 15,0 1-15,0-1 16,0 0-16,0 0 0,0 0 16,21-21-16,0 21 0,1-21 15,20 0-15,-21 0 0,0 0 16,22 0-16,-22 0 0,21 0 16,0-21-16,1 21 0,-1-21 0,22 0 15,-22 0-15,0 0 0,22-1 16,-22 1-16,0 0 0,1-21 0,-22 21 15,21-1-15,-21-20 0,1 21 16,-22 0-16,0 0 0,0-1 16,0 1-16,-22 21 15,1 0 1,0 0-16,0 21 0,0 1 0,21-1 16,0 0-16,0 0 0,0 0 15,0 0-15,0 1 0,0-1 0,0 0 16,0 0-16,0 0 0,0 0 15,0 1-15,0-1 0,0 0 0,0 0 16,0 0-16,21 0 16,-21 1-16,0-44 31,-21 1-15,21 0-16,-21 21 15,21-21-15,-22 0 0,22 0 16,-21 21-16,21-22 0,0 1 15,-21 21-15,0 0 16,0 0-16,21 21 16,-21-21-1,21 22-15,0-1 0,0 0 0,0 0 16,0 0-16,0 0 16,21 1-16,-21-1 0,21-21 15,0 0-15,0 21 0,0-21 0,1 0 16,-1 0-16,21 0 0,-21 0 15,22 0-15,-1 0 0,-21 0 0,21-21 16,22 0-16,-22-1 16,1 1-16,20 0 0,-21-21 0,22 21 15,-22-1-15,22-20 0,-22 0 16,0-1-16,1 22 0,-22-21 0,0 0 16,0-1-16,0 22 0,-21-21 15,0 21-15,0-1 0,-21 22 16,0 0-16,-21 0 0,21 0 15,-1 0-15,1 22 0,0-1 0,0 0 16,0 0-16,0 0 16,21 22-16,0-22 0,0 0 0,0 21 15,0-21-15,0 1 0,21 20 16,0-21-16,0 0 0,-21 0 0,21 1 16,0-1-16,-21 0 0,0 0 15,22 0-15,-22 0 0,0 1 16,-22-22-1,1 0-15,0 0 0,0 0 16,0 0-16,0 0 0,-1 0 16,22-22-1,22 1 1</inkml:trace>
  <inkml:trace contextRef="#ctx0" brushRef="#br0" timeOffset="36128.11">23347 3239 0</inkml:trace>
  <inkml:trace contextRef="#ctx0" brushRef="#br0" timeOffset="37591.92">4784 4678 0,'21'0'16,"0"0"-1,-21-21 1,21 21 0,0 0-16,-21-21 15,21 21-15,-21-22 0,0 1 16,0 0-16,0 0 16,0 0-1,-21 21-15,21-21 0,-21 21 0,0 0 16,0-22-16,0 22 0,-1-21 15,1 21-15,0 0 0,0 0 0,-21 0 16,20 0-16,-20 21 0,0 1 16,-1-22-16,22 21 0,-21 0 15,0 0-15,-1 0 0,22 22 16,-21-22-16,21 21 0,-1 0 0,-20 1 16,21 20-16,0-20 0,0 20 15,-1-21-15,22 1 0,0-1 0,0 22 16,0-43-16,0 21 0,0 0 15,0-20-15,22-1 0,-1 0 0,21 0 16,0-21-16,1 0 0,20 21 16,-20-21-16,20 0 0,1 0 0,-1 0 15,1 0-15,-22 0 0,21-21 0,-20 21 16,-1-21-16,0 21 0,-20-21 16,-1 0-16,0 21 0,0-22 0,0 22 15,0-21-15,-21 0 16,22 21-1,-22-21 1,21 21 31</inkml:trace>
  <inkml:trace contextRef="#ctx0" brushRef="#br0" timeOffset="38764.01">7324 4847 0,'-22'0'0,"1"0"0,0 0 16,0 0-16,0 0 15,0 0-15,-1 0 0,1 0 0,0 0 16,0 0-16,0 0 0,0 21 16,-1-21-16,1 0 0,64 0 31,-22 0-16,21 0-15,0 0 0,1 0 0,20 0 0,1 0 16,-1 0-16,22 0 0,0 0 16,-1 0-16,22 22 0,-21-22 15,-1 0-15,22 0 0,-21 0 16,0 0-16,-22 0 0,22 0 0,-1 0 16,-20 0-16,-1 0 0,1 0 15,-1-22-15,-20 22 0,-1 0 0,-21 0 16,22-21-16,-22 21 15,-21-21-15,0 0 0,-21 21 16,-1-21-16,1 21 0,-21-21 16,0 21-16,20 0 0,-20-22 15,0 1-15,-1 21 0,22 0 16,-21-21-16,0 21 0,20 0 0,1-21 16,0 21-16,0 0 0,0 0 15,0-21-15,-1 21 0,1 0 31,42 0 1,1 0-32,-1 0 0,0 0 0,0 0 15,0 0-15,22 0 0,-22 0 0,21 0 16,-21 0-16,22 0 0,-1 0 16,0 0-16,-21 0 0,22 21 0,-22-21 15,0 21-15,0-21 0,-21 21 16,0 0-16,0 1 0,0-1 0,0 0 15,-21 21-15,0-21 16,-21 22-16,20-22 0,1 21 0,-21 1 16,0-22-16,20 21 0,-20-21 0,21 22 15,-21-22-15,20 0 0,-20 0 16,21 0-16,0 0 0,21 1 16,-21-22-16,42-22 31,0 1-31</inkml:trace>
  <inkml:trace contextRef="#ctx0" brushRef="#br0" timeOffset="39292.4">10223 4233 0,'0'-21'0,"0"42"0,22-42 0,-1 0 15,-21 42 1,0 0-1,0 1-15,0-1 0,0 21 0,-21 0 16,-1 1-16,22-1 0,-21 0 16,21 1-16,-21-1 0,0 0 0,0 22 15,21-22-15,-21 1 0,-1-1 16,22 0-16,0 1 0,-21-1 0,21-21 16,-21 21-16,21-20 0,0-1 15,0 0-15,0-42 31,21 0-31,0-1 0,-21 1 16,0 0-16</inkml:trace>
  <inkml:trace contextRef="#ctx0" brushRef="#br0" timeOffset="39756.12">10202 4403 0,'0'0'0,"0"-43"0,0 22 0,0 0 0,0-21 16,21 21-16,1-1 0,-1 1 0,-21 0 15,21 0-15,0 0 0,0 0 16,0 21-16,22-22 0,-22 22 0,21 0 16,-21 0-16,22 0 0,-1 0 15,0 22-15,-20-1 0,20 0 0,0 21 16,-21-21-16,1 1 0,-1 20 16,-21 0-16,0-21 0,0 1 15,0 20-15,-21-21 0,-22 0 0,22 0 16,0 1-16,-21-1 0,-1 0 15,22 0-15,-21-21 0,-1 21 0,22-21 16,-21 0-16,21 0 0,0 0 16,-1 0-16,-20 0 0,21 0 15,0 0-15,21-21 16,21 21 0,0 0-16,0 21 15,0-21-15,1 21 0,-1 1 16,0-1-16,21 0 0,-21 0 0,1 21 15,-1-20-15,0-1 0,0 0 16,0 21-16,0-21 0,1 1 16,-1-1-16,0 0 0,0 0 0,0-21 15,0 21-15,1-21 16,-1 0-16,0 0 16,0 0-16,0 0 0,-21-21 15,21 0-15,1 0 0,-1 0 16</inkml:trace>
  <inkml:trace contextRef="#ctx0" brushRef="#br0" timeOffset="40137.91">11112 4593 0,'-21'0'16,"21"21"-1,21-21 1,1 0-1,-1 0-15,0 0 0,0 0 0,0 0 16,0 0-16,22 0 0,-22-21 0,0 21 16,0-21-16,22 21 15,-22-21-15,0 0 0,0 21 0,-21-21 16,21 21-16,-21-22 0,-21 22 31,0 0-31,0 0 16,0 0-16,-1 0 0,1 22 15,0-1-15,0 0 0,21 0 0,-21 0 16,0 0-16,21 1 0,-22-1 16,22 0-16,0 0 0,0 0 0,0 0 15,0 1-15,0 41 16,22-42-16,-1-21 16,0 0-16,0 21 0,0-21 0,0 0 15,1 0-15,-1 0 0,0-21 16,0 0-16</inkml:trace>
  <inkml:trace contextRef="#ctx0" brushRef="#br0" timeOffset="42465.15">12594 4445 0,'0'0'0,"-21"0"16,0 0-16,21 21 0,-21-21 15,-1 0-15,22-21 32,22 0-17,-1 21-15,-21-21 0,21 0 0,0-1 16,0 1-16,0 0 0,1 0 0,-1 0 15,0-22-15,0 22 0,0-21 16,-21 21-16,0-22 0,21 1 0,-21 21 16,0-21-16,0 20 0,0 1 15,0 0-15,0 0 0,-21 0 0,0 21 16,21-21-16,-21 21 0,0 0 16,0 0-16,-1 0 15,1 21-15,21 0 0,-21 21 0,0-21 16,0 43-16,21-22 0,-21 22 15,-1-22-15,1 22 0,0-1 0,0 1 16,21-1-16,-21 22 0,0-22 16,-1 22-16,1 0 0,0 20 0,0-20 15,-21 21-15,20-21 0,1 20 0,0 1 16,-21-21-16,21 21 0,-1 0 16,1-22-16,0 22 0,0-21 0,0-1 15,0 1-15,21 0 0,0-1 16,0-20-16,0 21 0,0-22 15,0 1-15,0-22 0,0 21 0,0-20 16,0-22-16,0 21 0,21-42 0,0 21 16,0-21-16,0 0 0,0-21 15,22 0-15,-22 0 0,21-21 0,1-1 16,-1 1-16,0 0 0,1-1 0,-1-20 16,0-1-16,22 22 0,-22-22 0,0-20 15,1 20-15,-22 1 0,0-22 16,0 0-16,-21 22 0,0-22 0,0 1 15,0 20-15,0 1 0,-42-1 16,21 1-16,-22 20 0,22-20 16,-21 42-16,0-22 0,-1 1 0,1 21 15,0 0-15,-1-1 0,1 22 16,0-21-16,-1 21 0,22 0 0,0 0 16,0 0-16,0 0 15,21-21-15,21 21 16,21-21-16,-21 21 0,22-21 15,-22 0-15,21 21 0,0-22 16,1 1-16,-1-21 0,22 21 0,-22 0 16,21-22-16,-20 22 0,20-21 15,-20 21-15,20-22 0,-42 22 16,22 0-16,-22 0 0,0-22 0,-21 22 16,0 0-16,0 0 0,0 0 15,0 0-15,-21-1 0,0 22 0,21-21 16,-43 21-16,22 0 0,0 0 15,0 0-15,0 0 0,21 21 16,0 1 0,0-1-16,21 0 15,0 0-15,0-21 0,0 21 0,0 0 16,-21 1-16,22-1 0,-1 0 16,0 0-16,-21 0 0,0 0 0,0 1 15,21-1-15,-21 0 0,21 0 16,0 0-16,-21 0 0,22 1 15,-1-22-15,0 0 0,-21 21 0,21-21 16,21 0-16,-20 0 0,-1 0 16,21 0-16,-21-21 0,22-1 0,-22 22 15,21-21-15,0 0 0,1 0 16,-22-21-16,21 20 0,-21 1 0,1 0 16,-1-21-16,0 21 0,0-1 0,0 1 15,-21 0-15,21-21 16,-21 21-16,0-1 0,0 1 15,-21 21 1,0 0-16,0 0 0,0 21 16,0 1-16,-1-1 15,1 0-15,21 0 0,0 0 16,-21 22-16,21-22 0,0 0 0,0 0 16,0 0-16,0 0 0,0 1 15,0-1-15,0 0 0,21 0 0,0-21 16,1 21-16,-1-21 0,0 0 15,0 0-15,0 0 0,22 0 0,-22 0 16,21-21-16,0 21 0,1-21 0,-1 0 16,0 0-16,22-1 0,-22 1 15,1 0-15,-22 0 0,21 0 16,-21 0-16,0-1 0,1 1 0,-1 0 16,-21 0-16,0 0 15,-21 21 1,-1 0-1,1 21-15,21 0 0,-21 0 16,21 0-16,-21 1 16,21 20-16,0-21 0,0 0 0,-21 0 15,21 1-15,0-1 0,-21 0 0,21 0 16,0 0-16,0 0 0,0 1 16,21-44 15,0 22-31,-21-21 0,0 0 15,21 0-15,0 0 0,0 0 0,-21-1 16,22 1-16,-1 0 0,0 0 16,0 0-16,0-22 0,0 22 0,1 21 15,-1-21-15,0 0 0,0 21 16,0 0-16,0 0 0,1 0 16,-1 0-16,-21 21 0,0 0 15,0 0-15,21 1 0,0-1 16,0 0-16,-21 0 15,21 0-15,-21 0 0,22 1 0,-1-1 16,0 0-16,0-21 16,-21 21-16,21-21 0,0 0 0,1 0 15,-1 0-15,0-21 16,-21 0-16,21 21 0,-21-21 0,21-1 16,-21 1-16,21 0 0,1 0 0,-22 0 15,21-22-15,0 22 0,0 0 16,-21 0-16,21 0 0,0 0 0,1-1 15,-1 1-15,-21 0 0,21 21 16,0 0-16,-21 21 31,0 0-31,0 1 16,0-1-16,21-21 62,-21-21-46,0-1-16,0 1 16,0 0-16,0 0 15,21 0-15,-42 21 47,0 0-47,21 21 0,-21 0 16,0 0-16,21 0 0,-21 1 0,21-1 15,-22 0-15,1 21 0,21-21 16,0 1-16,0-1 0,0 0 0,0 21 16,0-21-16,0 1 0,0-1 15,0 0-15,21 0 0,1 0 16,20-21-16,-21 0 0,21 0 16,-20 0-16,20 0 0,0 0 0,22-21 15,-22 0-15,22 21 0,-22-21 16,0 0-16,22-1 0,-22 1 15,-21 0-15,22 0 0,-22 0 0,0-22 16,0 22-16,0 0 0,-21 0 16,0 0-16,0 0 0,0-1 0,0 1 15,-21 21-15,0 0 16,0 0-16,0 0 0,-1 21 16,1 1-16,21-1 0,-21 0 0,0 0 15,21 0-15,-21 0 0,21 1 16,0-1-16,0 0 0,0 0 0,0 0 15,21 0-15,0 1 16,0-22-16,0 0 0,1 0 16,-1 0-16,0 0 0,0 0 15,0-22-15,0 1 16,1 0-16</inkml:trace>
  <inkml:trace contextRef="#ctx0" brushRef="#br0" timeOffset="43059.9">16319 4149 0,'0'0'16,"0"-21"-16,0-1 0,0-20 16,0 21-16,0 0 0,0 0 0,0-1 0,0 1 15,22 21-15,-22-21 0,21 0 16,0 21-16,0 0 0,0 0 15,0 0-15,1 21 0,-1 21 16,0-20-16,0 20 0,0 0 16,0 1-16,-21-1 0,0 0 0,22 1 15,-22-1-15,0 21 0,0-20 16,0-22-16,0 21 0,0 1 0,0-22 16,0 0-16,0 0 0,0 0 15,0 0-15,0-42 31,21 0-15,-21 0-16,21 0 0,0 0 0,-21-22 16,21 1-16,0 0 0,1-1 15,-1-20-15,-21 20 0,21-20 0,0 21 16,0-1-16,0 1 0,1 0 16,-1-1-16,-21 22 0,0 0 15,21 0-15,0 21 0,-21 21 31,0 0-31,0 0 16,0 0-16,0 1 0,0-1 16,0 21-16,0-21 0</inkml:trace>
  <inkml:trace contextRef="#ctx0" brushRef="#br0" timeOffset="44480.3">17018 4445 0,'0'21'0,"0"-42"0,21 42 0,0-21 16,22 0-16,-22 0 0,0 0 15,0 0-15,21 0 0,-20 0 0,20-21 16,-21 0-16,21 21 0,1-21 16,-22 0-16,0-22 0,21 22 0,-20 0 15,-1-21-15,-21 20 0,0-20 16,0 21-16,0-21 0,0 20 0,0 1 16,-21 0-16,-1 21 0,1 0 15,-21 0-15,21 0 0,-22 0 0,1 21 16,0 0-16,-1 1 0,22 20 15,-21 0-15,0 1 0,-1-1 0,22 0 16,0-21-16,0 22 16,0-1-16,-1-21 0,22 22 0,0-22 15,0 0-15,0 0 0,0 0 0,22 0 16,-1-21-16,0 0 16,0 0-16,0 0 0,22 0 0,-22 0 15,21-21-15,-21 21 0,22-21 16,-1 0-16,-21 0 0,21 0 0,-20-1 15,20 1-15,-21-21 0,0 21 16,0-22-16,1 1 0,-1 21 0,-21-21 16,21 20-16,-21 1 0,0 0 0,0 0 15,0 0-15,-21 21 16,0 21 0,21 0-16,-22 0 0,1 0 15,21 22-15,-21-22 0,0 21 16,21-21-16,0 22 0,-21-22 15,21 0-15,0 21 0,0-20 0,0-1 16,0 0-16,0 0 0,0 0 16,21 0-16,0 1 0,0-22 15,0 0-15,22 0 0,-22 0 0,21 0 16,-21 0-16,22 0 0,-1-22 16,0 1-16,-20 0 0,20 21 0,0-21 15,-21-21-15,22 20 16,-22 1-16,0-21 0,0 0 0,0 20 15,-21-20-15,0 21 0,0-21 0,0 20 16,0 1-16,0 0 0,-21 21 16,0 0-16,0 0 15,0 0-15,0 0 0,21 21 16,0 0-16,-22 1 0,22-1 0,0 0 16,0 0-16,0 0 0,0 22 15,0-22-15,0 0 0,0 0 0,22 21 16,-22-20-16,21-1 0,0 0 15,0 0-15,0-21 0,0 21 0,1 0 16,20-21-16,-21 0 0,21 22 16,-20-22-16,20 0 0,0 0 15,1 0-15,-22 0 0,21 0 0,22-22 0,-22 22 16,0-21-16,1 0 16,-22 21-16,21-21 0,-21 0 0,22-22 15,-22 22-15,0 0 0,0-21 0,-21-1 16,0 22-16,0-21 0,0 0 15,0 20-15,0 1 0,0 0 0,-21 0 16,0 0-16,-22 21 0,22 0 16,-21 0-16,21 0 0,-22 0 0,1 21 15,0 0-15,-1 0 0,1 22 16,0-22-16,21 21 0,-22 0 16,22-20-16,0 20 0,0-21 0,0 21 15,21-20-15,0-1 0,0 0 16,0 0-16,0 0 0,0 0 0,21 1 15,0-22-15,0 0 16,0 0-16,22 0 0,-22 0 0,0 0 16,21 0-16,-21-22 0,22 22 15,-22-21-15,21 0 0,-21 0 0,22 0 16,-22-22-16,0 22 0,0 0 16,0-21-16,1 21 0,-22-22 15,21 22-15,-21 0 0,21 0 0,-21 0 16,0 42 15,-21 21-31,0-21 0,21 0 16,-22 22-16,22-22 0,0 0 0,0 0 15,0 22-15,0-22 0,0 0 16,0 0-16,0 0 0,0 0 16,22-21-16,-1 22 0,0-22 15,21 0-15,-21 0 0,1 0 16,20 0-16,-21 0 0,21-22 15,-20 22-15,20-21 0,-21 0 0,0 0 16,0 0-16,22 0 0,-22-22 16,-21 22-16,21-21 0,0 21 0,-21-22 15,21 22-15,-21 0 0,0 0 16,-21 42 0,0 0-1,21 0-15,-21 0 0,21 1 0,0-1 16,-21 21-16,21-21 0,0 0 15,-21 1-15,21-1 0,0 0 16,0 0-16,0 0 16,21-21-16,0 0 15,0 0-15,0 0 0,-21-21 16,21 0-16,-21 0 16,22 0-16</inkml:trace>
  <inkml:trace contextRef="#ctx0" brushRef="#br0" timeOffset="44676.19">19156 3958 0,'-21'0'0,"42"0"0,-64 0 0,22 0 0,0 0 16,21 21-16,-21 1 16,21-1-16,21-21 31,0 21-31,0-21 0,1 0 15,-1 0-15,0 0 16,0-21-16,0 21 0,0 0 0,1-21 16</inkml:trace>
  <inkml:trace contextRef="#ctx0" brushRef="#br0" timeOffset="45212.53">19812 3852 0,'0'0'0,"0"-21"15,-21 21 1,0 0 0,-1 21-16,1-21 0,0 22 15,0 20-15,0-21 0,0 21 16,-1 1-16,1-1 0,0 22 16,21-22-16,0 0 0,-21 1 0,21-1 15,-21 0-15,21-21 0,0 22 16,0-22-16,-21 21 0,21-21 0,0 1 15,0-1-15,0 0 0,0 0 16,0 0-16,0-42 31,0 0-15,0 0-16,0 0 0,0-1 16,0 1-16,0 0 15,21 0-15,0-21 0,0 20 0,0 1 16,0 0-16,22 0 0,-22 0 15,21 0-15,-21 21 0,22-22 0,-1 1 16,0 21-16,1 0 0,-22 0 16,21 0-16,1 21 0,-22 1 0,0-1 15,21 0-15,-42 0 0,0 0 0,0 22 16,0-22-16,0 0 0,0 0 16,0 0-16,-21 0 0,-21 1 0,21-1 15,-22 0-15,22-21 0,-21 21 16,-1-21-16,1 0 0,21 21 0,-21-21 15,-1 0-15,22 0 0,-21 0 16,21 0-16,-1 0 0,1 0 16,0 0-16,21-21 15,21 21-15,0-21 16,1 21-16</inkml:trace>
  <inkml:trace contextRef="#ctx0" brushRef="#br0" timeOffset="45536.34">20637 3874 0,'0'0'16,"0"-22"-16,-21 22 15,0 0-15,0 0 16,0 22-16,21-1 0,-21 0 15,-1 0-15,1 21 0,21 1 0,-21-1 16,0 0-16,0 22 0,21-22 16,-21 1-16,-1-1 0,22 0 0,0 1 15,-21-1-15,0-21 0,21 21 0,-21-20 16,21-1-16,0 0 16,0 0-16,0 0 0,0 0 0,0 1 15,21-44 16,0 22-31,-21-21 16</inkml:trace>
  <inkml:trace contextRef="#ctx0" brushRef="#br0" timeOffset="45973.09">20616 4445 0,'0'0'0,"21"0"0,1 0 31,-1 0-31,0 0 0,0-21 16,0 21-16,0 0 0,1 0 16,-1-21-16,0 21 0,0 0 0,21-21 15,-20-1-15,-1 22 0,0-21 16,0 0-16,-21 0 0,21 0 0,-21 0 16,21-1-16,-21 1 0,0 0 15,0 0-15,-21 21 16,0 0-16,0 21 15,-21 0-15,20 0 0,-20 1 16,21-1-16,-21 21 0,20-21 16,1 22-16,-21-22 0,21 0 15,0 21-15,-1-21 0,22 1 0,0-1 16,0 0-16,0 0 0,0 0 0,0 0 16,22 1-16,-1-22 0,0 21 15,0-21-15,0 0 0,0 0 0,1 0 16,41 0-16,-42 0 15,0 0-15,1 0 0,-1 0 0,0 0 16,0 0-16,0-21 0,0-1 0,-21 1 16,22 21-16,-22-21 15,21 21-15,-21-21 0,0 0 16,21 21-16,0-21 0</inkml:trace>
  <inkml:trace contextRef="#ctx0" brushRef="#br0" timeOffset="46179.97">21336 4636 0,'-21'21'31,"21"0"-31,-21-21 16,-1 0 0</inkml:trace>
  <inkml:trace contextRef="#ctx0" brushRef="#br0" timeOffset="51399.98">3958 6625 0,'0'0'0,"-21"0"0,0 0 15,0 0-15,-1 0 16,1 0-16,0 0 0,0 0 16,0 0-16,0 0 0,-1 0 0,1 0 15,0 0 1,42 0 0,22 0-1,-22 0-15,21 0 0,0 0 16,22 0-16,-22 0 0,1-21 0,20 21 15,-21 0-15,1 0 0,20-21 16,-20 21-16,-1 0 0,21 0 0,-41 0 16,20 0-16,-21 0 0,0 0 15,0 0-15,-42 0 32,0 0-17,0 0-15,0 0 0,0 0 16,-1 21-16,1-21 15,21 21-15</inkml:trace>
  <inkml:trace contextRef="#ctx0" brushRef="#br0" timeOffset="51707.8">3789 6964 0,'0'0'16,"-21"0"-16,-22 21 0,1-21 0,21 21 15,0-21-15,-1 0 0,44 0 32,20 0-32,-21 0 0,43 0 0,-22 0 15,0 0-15,22 0 0,-1 0 16,1 0-16,-1-21 0,1 21 0,-1 0 16,22 0-16,-22 0 0,1-21 0,-1 21 15,-20 0-15,-1 0 0,-21 0 16,0 0-16,1 0 0,-1 0 15,-42 0 17,21-21-17,21 21 1</inkml:trace>
  <inkml:trace contextRef="#ctx0" brushRef="#br0" timeOffset="52700.12">7239 6879 0,'-21'0'32,"0"0"-32,-1 0 0,1 0 15,0 0-15,0 0 0,0 0 0,-22 0 16,22 0-16,0 0 0,0 0 16,-21 0-16,20 0 0,1 0 15,0 0-15,42 0 31,0 0-31,22 0 0,-1 0 16,0 0-16,22 0 0,-1 0 0,1 0 16,21 0-16,-1 0 0,22 0 15,0 0-15,0 0 0,0 0 0,21-21 16,-22 21-16,1 0 0,0 0 16,0 0-16,-21 0 0,20 0 0,-20-21 15,0 21-15,-22 0 0,1 0 0,-1-21 16,-20 0-16,-1 21 0,-21 0 15,0-22-15,0 22 0,-21-21 16,0 0-16,-21 21 0,0-21 16,-21 21-16,21-21 0,-22 21 15,1-21-15,0 21 0,-22 0 0,22-22 16,-1 22-16,1-21 0,0 21 16,-1 0-16,1-21 0,0 21 0,-1-21 15,22 21-15,-21-21 0,21 21 0,0 0 16,-1-21-16,1 21 0,42 0 47,1 0-32,-1 0-15,0 0 0,21 0 0,-21 21 16,22-21-16,-1 0 0,0 0 16,1 0-16,-1 0 0,22 21 15,-22-21-15,21 0 0,-20 0 16,-1 0-16,0 0 0,1 0 0,-22 0 15,21 0-15,-21 0 0,-21 21 16,0 0 0,0 0-16,-21 1 0,0-1 15,-21 0-15,21 0 0,-1 0 16,-20 0-16,21 1 0,-21-1 0,20 21 16,1-21-16,-21 0 0,21 1 0,-22-1 15,22 21-15,0-21 0,-21 0 16,21 1-16,-1-1 0,1-21 15,0 21-15,21 0 0,-21 0 16,42-42 15,0 0-31</inkml:trace>
  <inkml:trace contextRef="#ctx0" brushRef="#br0" timeOffset="53603.6">11070 6287 0,'0'0'0,"21"-22"0,-21 1 0,0 0 16,0 0-16,0 0 0,0 0 15,0-1-15,0 1 0,0 0 16,0 0-16,-21 21 16,0 0-16,0 0 15,0 21-15,-1 0 0,1 0 16,0 22-16,0-1 0,0 0 0,0 22 16,-1-1-16,1 1 0,-21 21 15,21-22-15,0 1 0,-1-22 0,1 21 16,0 1-16,21-22 0,-21 1 0,0-1 15,21 0-15,-21-21 0,21 1 16,0-1-16,0 0 0,0 0 16,21-21-1,0-21-15,0 0 16,-21 0-16,0-1 0,21 1 0,0 0 16,1-21-16,-22-1 0,21 1 0,0 0 15,0-22-15,0 1 0,0-1 16,22-63-16,-1 43 0,-21 20 15,0 22-15,22-22 0,-22 1 16,0 20-16,21 1 0,-20 0 16,-1 21-16,0-1 0,-21 1 0,21 21 15,0 0-15,-21 21 0,0 1 16,21-1-16,-21 21 0,22 0 16,-22 1-16,21 20 0,-21 1 15,0-22-15,0 43 0,0-22 0,0 1 16,0-22-16,0 22 0,0-1 0,21-21 15,-21 1-15,0-1 0,0 0 16,0-20-16,0 20 0,0-21 0,0 0 16,21 0-16,-42-21 31,-21 0-31,20-21 0,-20 0 16,21 0-16</inkml:trace>
  <inkml:trace contextRef="#ctx0" brushRef="#br0" timeOffset="53775.85">10668 6773 0,'21'0'31,"0"0"-31,0 0 16,1 0-16,20 0 0,0 0 0,1-21 16,-1 21-16,21 0 0,1 0 15,-1-21-15,1 21 0,-22 0 0,22-21 16,-1 21-16,-20-21 0,-1 21 0,0-21 15</inkml:trace>
  <inkml:trace contextRef="#ctx0" brushRef="#br0" timeOffset="54996.48">11663 6943 0,'0'0'0,"-21"0"0,21 21 0,0 0 16,-22-21-16,1 21 15,42-21 1,1-21 0,-1 21-16,21-21 0,0 0 15,-20 0-15,20-1 0,0-20 16,1 21-16,-1-21 0,0-1 0,-21 1 0,22 0 16,-22-1-16,21-20 0,-21 20 15,1 1-15,-22 0 0,0 21 16,0-22-16,0 22 0,0 0 15,-22 21-15,1 0 0,0 0 16,-21 0-16,21 21 0,-1 0 0,1 0 16,-21 1-16,42-1 0,-21 21 15,21 0-15,0-20 0,0 20 0,0-21 16,0 21-16,0-20 0,21-1 0,0 21 16,0-21-16,0 0 0,1 1 15,-1-1-15,0 0 0,0 0 16,0 0-16,-21 0 0,21 1 0,1-1 15,-22 0 1,-22-21 0,1 0-16,0 0 0,0 0 15,0-21-15,0 21 0,-1-21 16,1 21-16,0-22 0,0 22 0,0-21 16,0 21-16,-1 0 15,1 0 1,21 21-1,0 1 1,0-1-16,21-21 16,1 21-16,-1-21 0,0 21 15,0-21-15,21 0 0,-20 0 16,-1 0-16,21 0 0,-21 0 0,22 0 16,-1 0-16,0 0 0,-21 0 0,22-21 15,-1 21-15,0-21 0,1 0 16,-1-1-16,0-20 0,1 21 0,-22-21 15,21-1-15,1 1 0,-1 0 0,-21-1 16,21 1-16,-20 0 0,-1-1 16,-21 22-16,0 0 0,0 0 0,0 0 15,0-1-15,-21 22 16,-1 0-16,1 22 16,0-1-16,21 0 0,0 0 0,0 0 15,-21 0-15,21 22 0,0-22 16,0 21-16,0-21 0,0 1 0,0 20 15,0-21-15,0 0 0,0 0 0,21 1 16,-21-1-16,0 0 0,0 0 16,0 0-16,21-21 0,-21 21 0,0 1 15,-21-22 17,0-22-32,0 22 15,0-21-15,21 0 0,0 0 16,-22 0-16,1 21 15,21-21-15,0 42 32,0 0-17,0 0-15,0 0 0,21-21 16,1 21-16,-1-21 0,0 22 16,0-22-16,0 0 0,22 0 15,-22 0-15,0 0 0,21 0 0,1 0 16,-1 0-16,-21 0 0,21 0 15,1 0-15,-1-22 0,0 1 0,1 0 16,-1 0-16,-21 0 0,22 0 0,-22-22 16,0 22-16,0-21 15,0 21-15,0-22 0,1 22 0,-22-21 16,0 21-16,0-1 0,0 1 16,-22 42-1,1 1 1,21-1-16,0 0 0,-21 21 15,21-21-15,-21 1 0,21-1 0,-21 0 16,21 0-16,0 0 0,0 0 16,0 1-16,0-1 0,0 0 15,21-21 1,0 0 0,0-21-16,-21 0 15,21 21-15,-21-22 0</inkml:trace>
  <inkml:trace contextRef="#ctx0" brushRef="#br0" timeOffset="55164.47">13420 6265 0,'0'0'0,"0"-21"16,-22 21-16,1 0 16,0 0-1,42 0 32</inkml:trace>
  <inkml:trace contextRef="#ctx0" brushRef="#br0" timeOffset="56084.47">14203 6773 0,'0'0'0,"0"22"0,21-22 31,0-22-31,0 22 16,0-21-16,1 21 0,-1-21 0,0 0 16,0 0-16,0 0 0,0-1 15,1 1-15,-1-21 0,-21 21 0,21-22 16,-21 22-16,0-21 0,0 21 16,0 0-16,0-22 0,-21 22 0,0 21 15,-1-21-15,-20 0 0,21 21 16,-21 0-16,-1 0 0,1 0 15,0 21-15,-1 0 0,-20 0 0,20 22 16,1-22-16,21 21 0,-21 0 0,20-20 16,1 20-16,0 0 0,0-21 15,21 22-15,0-22 0,0 0 0,0 0 16,0 0-16,0 1 0,21-22 16,0 0-16,22 0 0,-22 0 0,21 0 15,-21 0-15,22 0 0,-1-22 16,0 22-16,1-21 0,-1 0 15,0 0-15,1 0 0,-22 0 0,21-1 0,-21 1 16,0-21-16,-21 21 0,22 0 16,-22-1-16,21 1 0,-21 0 15,0 42 17,0 0-32,0 1 15,0-1-15,0 21 0,0 0 16,0 1-16,0-1 0,0 0 0,-21 1 15,21 20-15,0-20 0,0 20 0,0 1 16,0-1-16,0 22 16,0-22-16,0 22 0,0-22 0,0 22 15,0 0-15,0-22 0,-22 22 0,22-22 16,0 22-16,0 0 0,0-22 0,0 22 16,-21-22-16,21 1 0,-21-1 15,0 1-15,21-22 0,-21 22 0,-22-22 16,22 0-16,0 1 0,0-22 0,-21 0 15,20 0-15,-20 0 0,0-21 16,21 0-16,-22 0 0,1 0 0,0-21 16,-1 0-16,1 0 0,0 0 0,-1-22 15,-20 1-15,20 0 0,-20-22 0,21 1 16,-1-1-16,1 1 16,21-22-16,0 22 0,21-1 0,0 1 15,0-1-15,0 1 0,21-1 0,0 1 16,0-1-16,0 1 0,22 20 15,-1-20-15,0-1 0,1 22 0,-1-22 16,21 22-16,1-21 0,-1 20 0,1 1 16,-1-22-16,1 22 0,-1 0 15,1-1-15,-1 1 0,-20 21 0,-1-21 16</inkml:trace>
  <inkml:trace contextRef="#ctx0" brushRef="#br0" timeOffset="58588.06">14774 6392 0,'0'0'0,"0"-21"16,0 42 46,-21 1-62,21-1 0,0 0 0,0 0 16,0 0-1,0 0-15,0 1 0,-21-1 0,21 0 16,0 0-16,-21-21 0,21 21 16,-21-21-1,-1 0 16,22-21-31,0 0 0,0 0 0,0 0 16,0-22-16,0 22 16,0 0-16,0 0 0,0 0 0,0-22 15,0 22-15,22 0 0,-22 0 0,21 0 16,-21-1-16,0 1 16,21 21-1,-21 21 1,0 1-1,21-1-15,-21 0 0,0 0 0,0 21 16,0-20-16,0-1 0,0 21 16,0-21-16,0 22 0,0-22 0,0 21 15,0-21-15,0 22 0,0-22 16,0 0-16,-21 0 0,21 0 0,-21 0 16,21 1-16,0-1 0,-21-21 15,21-21 32,0-1-47,0 1 0,0 0 16,0 0-16,21 0 0,-21 0 0,0-22 15,0 1-15,21 21 0,0-22 16,-21 1-16,21 0 0,0 21 0,1-22 16,-1 22-16,-21 0 0,21 0 0,0 0 15,0-1-15,22 22 0,-22 0 16,0-21-16,0 21 0,0 0 15,0 0-15,-21 21 16,22 1-16,-22-1 0,21 0 0,-21 0 16,0 0-16,0 0 0,0 22 0,0-22 15,0 0-15,0 0 16,0 22-16,0-22 0,0 0 0,0 0 16,0 0-16,0 0 15,0 1-15,0-1 16,0 0-1,0 0-15,21-21 32,0 0-32,0 0 15,0 0-15,1 0 16,-1 0-16,-21-21 0,21 21 0,0-21 16,0 0-16,22 21 0,-22-22 15,0 1-15,0-21 0,0 21 16,22 0-16,-22-22 0,0 22 15,0-21-15,0 21 0,0-22 0,-21 22 16,0 0-16,0 0 0,22 21 0,-22-21 16,0-1-16,-22 22 31,1 0-31,0 0 16,21 22-16,0-1 0,0 0 15,-21 0-15,21 0 0,-21 22 0,21-22 16,-21 0-16,21 21 0,0-21 15,0 1-15,-22 20 0,22-21 16,-21 0-16,21 0 0,0 1 0,0-1 16,0 0-16,-21-21 0,21 21 15,0-42 17,0 0-32,0 0 15,0-1-15,21 1 0,0 0 0,-21-21 16,22 21-16,-1-22 0,0 1 15,0 21-15,-21-22 0,21 22 0,0 0 16,1 0-16,-1 0 16,0 21-16,0 0 0,0 0 0,0 0 15,1 21 1,-1 0-16,-21 0 0,21 0 16,-21 22-16,0-22 0,21 21 0,-21-21 15,21 22-15,-21-22 0,0 21 16,0-21-16,0 1 0,0-1 0,0 0 15,21-21-15,-21 21 0,22-21 32,-22-21-17,21 0-15,-21 0 16,21-1-16,0 1 0,0-21 0,0 21 16,1-22-16,-1 1 0,0 0 15,0 21-15,21-22 16,-20 22-16,20-21 0,-21 21 0,0-1 0,22 22 15,-22-21-15,0 21 0,0 0 16,-21 21 0,0 1-16,0-1 0,0 0 0,0 0 15,0 21-15,0-20 0,0 20 16,0 0-16,0 1 0,0-22 0,0 21 16,0-21-16,0 22 0,21-22 15,-21 0-15,21 0 0,1 0 0,-1 0 16,0-21-16,21 22 0,-21-22 15,22 0-15,-1 0 0,-21 0 16,22 0-16,-1 0 0,0 0 0,1 0 16,-1-22-16,-21 22 0,21-21 0,1-21 15,-22 21-15,0 0 0,0-22 16,0 1-16,1 0 0,-1-1 0,-21 22 16,0-21-16,0-1 0,0 22 15,0 0-15,0 0 0,0 0 0,-21 21 16,-1 0-16,1 0 15,0 21-15,0 0 16,21 0-16,0 22 0,-21-1 16,0-21-16,21 21 0,-22 1 0,22-22 15,0 21-15,0 1 0,0-22 16,0 0-16,0 0 0,22 0 0,-1 0 16,0 1-16,0-22 0,0 0 15,22 21-15,-22-21 0,21 0 0,-21 0 16,22 0-16,-1-21 0,0 21 0,1-22 15,-1 1-15,0-21 0,1 21 16,-1-22-16,-21 22 0,21-21 0,-20 0 16,20-1-16,-21 1 0,0 0 15,0 20-15,-21 1 0,0 0 0,22 0 16,-22 42 0,-22 0-1,22 0-15,-21 1 0,0-1 0,0 21 16,21 0-16,-21-20 0,0-1 15,21 21-15,0-21 0,-22 22 0,22-22 16,-21 0-16,21 0 0,-21-21 0,21 21 16,0 0-1,0-42 1,0 0 0,21 21-16,0-21 0,1-21 0,-1 20 15,0 1-15,21-21 0,-21 0 16,1-1-16,20 22 0,-21-21 15,21-1-15,-20 22 0,-1 0 0,0 0 16,0 21-16,-21 21 16,0 0-1,0 0-15,0 1 0,0-1 0,0 21 16,0 0-16,0-20 0,0 20 16,0-21-16,0 21 0,0-20 0,0-1 15,21 0-15,0 0 0,1 0 0,-1 0 16,-21 1-16,42-22 0,-21 0 15,0 0-15,1 0 0,20 0 0,-21 0 16,0 0-16,22-22 0,-22 1 16,0 0-16,21 0 0,-21-21 15,1 20-15,20-20 0,-21 0 0,0-22 16,22 22-16,-22-22 0,0 22 16,21 0-16,-21-22 0,1 22 0,-1 0 15,0-1-15,0 1 0,0 21 16,-21-22-16,0 22 0,0 0 15,0 42 1,-21 0-16,0 1 0,0-1 16,0 21-16,-1-21 0,1 22 15,21-1-15,-21 0 0,0 1 0,0-1 16,21 0-16,-21 22 0,21-22 0,0 0 16,0 1-16,0-22 0,0 21 15,0-21-15,0 22 0,0-22 16,0 0-16,21-21 0,0 21 0,0-21 15,0 0-15,0 0 16,1 0-16,-1 0 0,0-21 0,0 0 16,0 21-16,0-21 0,1-22 0,-1 22 15,-21-21-15,0 21 0,0-22 16,0 1-16</inkml:trace>
  <inkml:trace contextRef="#ctx0" brushRef="#br0" timeOffset="58771.96">18203 6244 0,'0'0'0,"-21"21"16,42-21 15,0 0-31,22 0 0,-22 0 16,21 0-16,22 0 0,-22-21 15,22 21-15,-22-21 0,21 21 0,-20-21 16,-1 21-16,-21-21 0,22 21 0,-1-21 15</inkml:trace>
  <inkml:trace contextRef="#ctx0" brushRef="#br0" timeOffset="59543.52">20934 5398 0,'0'-22'0,"0"44"0,0-65 0,-21 22 16,-1 0-16,1 21 0,0 0 0,0 0 15,0 0-15,-22 0 16,22 0-16,-21 21 0,0 0 0,-1 0 15,1 1-15,0 20 0,-1 21 0,1-20 16,-22 20-16,22 22 0,21-22 16,-21 1-16,-1-1 0,1 1 0,21-1 15,-22 1-15,22-22 0,0 22 16,0-22-16,21 22 0,0-22 0,0 0 16,0 1-16,0-22 0,42 21 15,-21-21-15,1 0 0,20 1 0,0-22 16,1 0-16,20 0 0,1 0 0,-1-22 15,1 1-15,-1 0 0,22 0 16,-22 0-16,22-22 0,-22 1 16,22 21-16,-21-21 0,-1-1 15,1-20-15,-22 20 0,0 1 0,-21-21 16,1-1-16,-1 1 0,-21-1 0,0 1 16,0-1-16,-21 1 0,-1-1 15,1 22-15,0-1 0,-21 1 0,-1 0 16,-20-1-16,21 22 0,-22 0 15,1 0-15,-1 21 0,1 0 0,-22 0 16,21 21-16,-20 0 0,20 0 16,1 22-16,-1-1 0,1 0 0,20 22 15,1-1-15,21 1 0,0-1 16,0 1-16,-1-1 0,22 1 16,0-22-16,0 22 0,0-22 0,0 22 15,22-22-15,20 0 0,-21 1 16,21-1-16,1 0 0,20-21 0,-20 22 15,20-22-15,1-21 0,-1 0 0,22 0 16,-22 0-16</inkml:trace>
  <inkml:trace contextRef="#ctx0" brushRef="#br0" timeOffset="59919.3">21590 5990 0,'0'0'0,"0"-21"0,0 0 15,0 0-15,-21 21 16,0 21 0,-1 0-16,1 0 0,21 0 15,0 1-15,-21 20 0,21-21 0,-21 21 16,21 1-16,0-1 0,-21 22 16,0-22-16,-1 21 0,1 1 0,21-1 15,-21 22-15,0-21 0,21-1 0,-21 1 16,0 20-16,-1-20 0,1 20 15,0-20-15,0 21 0,0-1 0,0-20 16,21 20-16,-22 1 0,1-21 0,0-1 16,0 22-16,21-22 15,-21 1-15,21-22 0,-21 22 0,-1-22 16,22 21-16,0-41 0,-21 20 0,21-21 16,-21 0-16,21-42 31,0-21-31,0 21 0,0-22 0,0 1 15,0 0-15,0-22 0,21 1 16,0-1-16,1 1 0</inkml:trace>
  <inkml:trace contextRef="#ctx0" brushRef="#br0" timeOffset="60204.14">21336 6329 0,'0'0'0,"0"-64"0,0 22 0,21 0 16,-21-1-16,21 22 0,0-21 15,1 21-15,-1 0 0,0-1 0,0 1 16,0 0-16,22 21 0,-22 0 0,21 0 16,0 0-16,-20 0 0,20 21 15,-21-21-15,0 21 0,0 22 0,-21-22 16,0 0-16,0 21 0,0-20 16,-21-1-16,-21 21 0,21-21 0,-22 0 15,22 1-15,-21-1 0,0 0 0,20 0 16,-20 0-16,21 0 0,-21-21 15,20 0-15,22 22 0,22-44 47,-1 22-47,21-21 0,-21 0 0</inkml:trace>
  <inkml:trace contextRef="#ctx0" brushRef="#br0" timeOffset="60548.94">21865 6265 0,'0'0'16,"21"0"-16,-21-21 0,21 0 16,1 21-16,-22-21 0,21 21 15,0-21-15,0 0 16,0-1-16,0 22 0,-21-21 0,22 0 16,-1 0-16,-21 0 0,0 0 15,-21 21 16,-1 21-31,1 0 16,0 0-16,-21 0 0,21 0 16,-1 1-16,22-1 0,-21 0 0,0 0 15,21 21-15,-21-20 0,21-1 16,0 0-16,0 0 0,0 0 16,0 0-16,21 1 0,0-22 0,0 21 15,1-21-15,-1 0 0,0 0 16,0 0-16,21 0 0,-20 0 15,-1 0-15,21 0 0,-21 0 0,0 0 16,1-21-16,-1-1 0</inkml:trace>
  <inkml:trace contextRef="#ctx0" brushRef="#br0" timeOffset="60911.73">22267 6223 0,'0'0'0,"21"-21"0,-21 0 0,0 0 0,0-1 16,0 1-16,0 0 0,22 0 15,-22 0-15,21 0 0,0 21 16,-21-22-16,21 22 0,0 0 15,0 0-15,22 0 0,-22 0 16,0 0-16,0 0 0,22 0 0,-22 22 16,0-22-16,0 21 0,0 0 0,0 21 15,1-21-15,-1 1 0,-21-1 16,0 21-16,0-21 0,0 0 0,0 1 16,0-1-16,-21 0 0,21 0 15,-22 0-15,1 0 0,0-21 0,0 0 16,0 0-16,0 0 0,21-21 31,0 0-31,0 0 0,0 0 16,21 0-16,0-1 15,-21 1-15,42 0 0,-21 0 0,1 0 16,-1 0-16,0-1 0,0 1 0,0 0 16,-21 0-16,21 0 0,1 21 15,-1 0-15,0 0 0,0 0 0,0 0 16,0 0-16,1 0 15,-1 0-15,0 0 0,0 0 16</inkml:trace>
  <inkml:trace contextRef="#ctx0" brushRef="#br0" timeOffset="61424.44">23262 6138 0,'21'0'0,"-42"0"0,63 0 15,-20 0-15,-22-21 16,0 0-16,21 21 15,-21-21-15,21 0 0,-21 0 0,0-1 16,0 1-16,0 0 0,0 0 16,-21 21-1,0 0-15,-1 0 0,1 0 0,0 0 16,0 21-16,0 0 0,-22 0 16,1 1-16,21-1 0,-21 0 0,20 21 15,-20-21-15,21 22 0,0-22 16,0 21-16,21-21 0,-22 1 15,22 20-15,0-21 0,0 0 0,0 0 16,22 1-16,-1-1 0,0 0 16,0-21-16,0 0 0,0 0 0,1 0 15,-1 0-15,0 0 0,0-21 16,21 0-16,-20-1 0,-1 1 0,0-21 16,21 21-16,-21 0 0,1-22 0,-1 22 15,0-21-15,-21-1 0,21 22 16,-21-21-16,21 21 0,-21 0 15,0-1-15,0 1 0,0 0 0,-21 21 32,21 21-32,-21 0 15,21 1-15,0 20 0,-21-21 16,21 0-16,0 0 0,-21 22 0,21-22 16,0 0-16,0 0 0,0 0 0,0 22 15,0-22-15,21-21 0,-21 21 16,21 0-16,0-21 0,0 0 0,0 0 15,1 0-15,-1 0 0,21 0 16,-21-21-16,0 0 0,22 0 0</inkml:trace>
  <inkml:trace contextRef="#ctx0" brushRef="#br0" timeOffset="61740.25">24151 5271 0,'0'-22'0,"0"44"0,0-65 16,-21 43-16,0 0 15,21 21-15,-21 1 0,-1-1 16,1 21-16,0-21 0,0 22 0,0 20 16,0-21-16,-1 22 0,1-22 15,0 22-15,0-1 0,0 1 0,0-22 16,-1 22-16,1-22 15,0 0-15,21 1 0,-21-1 0,21 0 16,-21-21-16,21 22 0,-21-22 0,21 0 16,0 0-16,0 0 0,0 1 15,0-1-15,21-21 16,0 0-16,0 0 0,0 0 0,0 0 16,1-21-16,-1-1 0,21 22 15</inkml:trace>
  <inkml:trace contextRef="#ctx0" brushRef="#br0" timeOffset="62128.03">24236 5906 0,'0'0'0,"-21"21"31,-1 0-31,1 0 0,0 0 16,0 0-16,0 1 0,0-1 15,21 21-15,-22-21 0,1 0 0,21 1 16,-21 20-16,21-21 0,0 0 15,0 0-15,0 1 0,0-1 0,0 0 16,0 0-16,21-21 0,0 21 0,1-21 16,-1 21-16,0-21 0,0 0 15,0 0-15,0 0 0,1-21 0,-1 0 16,0 0-16,0 0 0,0 0 16,0-1-16,1-20 0,-1 21 15,0-21-15,-21-1 0,21 1 0,-21 21 16,0-22-16,0 1 0,0 21 15,0 0-15,0 0 0,0-1 0,-21 22 32,0 22-32,0-22 0,-1 21 15,22 0-15,0 0 0,-21 0 16,0 0-16,21 1 0,0-1 0,0 0 16,0 0-16,0 0 0,0 0 15</inkml:trace>
  <inkml:trace contextRef="#ctx0" brushRef="#br0" timeOffset="62551.79">24617 6054 0,'0'0'16,"0"-21"-16,0-1 0,21 1 0,-21 0 15,0 0-15,21 0 0,-21 0 0,21-1 16,0 1-16,1 0 0,-1 21 0,0-21 15,0 21-15,0 0 0,0 0 16,1 0-16,-1 0 0,0 21 16,0 0-16,-21 0 15,21 1-15,-21 20 0,0-21 0,0 21 16,0-20-16,0 20 0,0-21 0,0 0 16,0 0-16,0 22 0,0-22 15,0 0-15,-21 0 0,21 0 16,-21-21-16,0 0 0,0 0 15,-1 0 1,1 0-16,21-21 0,0 0 16,0 0-16,0 0 15,0 0-15,21-1 0,1 1 0,-1-21 16,-21 21-16,42-22 0,-21 22 16,0-21-16,1 21 0,-1-22 0,0 22 15,0 0-15,0 0 0,0 0 16,22 0-16,-43-1 0,21 22 15,0-21-15,0 21 0,0 0 0,-21-21 16,22 21-16</inkml:trace>
  <inkml:trace contextRef="#ctx0" brushRef="#br0" timeOffset="62852.62">23855 5546 0,'-43'0'0,"86"0"0,-128 0 15,64-21-15,0 21 0,42 0 16,0-22 0,21 22-16,1 0 0,20 0 15,-20 0-15,20 0 0,1 0 0,-1-21 16,-21 21-16,22 0 0,-1 0 15,1 0-15,-1 0 0,1 0 0,-1 0 16,-20 0-16,20 0 0,-20 0 16,-1-21-16,-21 21 0,0 0 15,0 0-15,1 0 0,-44 0 32</inkml:trace>
  <inkml:trace contextRef="#ctx0" brushRef="#br0" timeOffset="64059.92">127 9165 0,'0'0'0,"-21"0"0,0 0 16,-1 0-1,22-21-15,0 0 16,0 0-16,0 0 0,0-22 15,22 22-15,-1 0 0,0-21 16,21 20-16,-21-20 0,22 21 16,-1-21-16,0 20 0,22 1 0,-22 0 15,1 0-15,-1 21 0,0 0 16,1 0-16,-1 0 0,0 21 0,-21 0 16,22 22-16,-22-1 0,0 0 15,0 1-15,-21-1 0,0 0 16,0 1-16,0-1 0,0 0 0,0 1 15,0-1-15,0 0 0,-21-21 16,0 1-16,0-1 0,0 0 16,-1 0-16,22 0 0,-21-21 0,0 0 15,0 0-15,0 0 0,0 0 16,21-21 0,0 0-16,0 0 0,0 0 15,0-1-15,21-20 0,-21 21 16,21-21-16,0-1 0,21 1 0,-20 0 15,-1-22-15,21 22 0,-21-1 16,0 1-16,22 0 0,-1-1 0,-21 22 16,22 0-16,-1 0 0,-21 21 15,21 0-15,-20 21 0,-1 0 16,0 22-16,0-1 0,-21 0 16,21 1-16,-21-1 0,0 0 0,0-21 15,0 22-15,0-1 0,-21 0 16,0-20-16,21-1 0,-21 0 15,21 0-15,0 0 0,0 0 0</inkml:trace>
  <inkml:trace contextRef="#ctx0" brushRef="#br0" timeOffset="64479.68">1587 9081 0,'0'21'15,"22"-21"-15,-1 0 16,0 0 0,0 0-16,0 0 0,0-21 15,1-1-15,-1 1 0,0 0 0,0 0 16,0 0-16,0 0 0,1-1 15,-1-20-15,0 21 0,0 0 0,0-22 16,-21 22-16,0 0 0,0-21 16,0 21-16,0-1 0,0 1 15,0 0 1,-21 21-16,0 0 0,21 21 16,-21 0-16,0 1 0,21 20 15,0-21-15,-22 21 0,1-20 0,21 20 16,-21 0-16,21 1 0,0-1 15,0-21-15,0 21 0,0-20 0,0-1 16,0 21-16,0-21 0,0 0 16,21 1-16,0-22 0,1 21 0,-1-21 15,0 0-15,0 0 0,0 0 16,0 0-16,22 0 0,-22-21 16,21 21-16,1-22 0</inkml:trace>
  <inkml:trace contextRef="#ctx0" brushRef="#br0" timeOffset="65076.34">2773 8573 0,'0'0'0,"0"-22"0,0 44 32,0-1-32,0 0 0,-21 0 15,21 21-15,-22-20 0,1 20 0,21 0 16,-21 1-16,21-22 0,0 21 15,-21 0-15,21-20 0,-21 20 16,21-21-16,0 21 0,0-20 16,0-1-16,0 0 0,21-21 31,0 0-31,0 0 0,0-21 16,1 21-16,-1-21 0,0-1 15,0-20-15,0 21 0,0-21 0,22 20 16,-22-20-16,0 0 0,0 21 15,0-22-15,1 22 0,-22-21 0,21 21 16,0-1-16,-21 1 0,21 21 16,-21 21-1,0 1-15,0-1 16,0 0-16,0 0 0,0 21 16,0-20-16,0 20 0,0 0 0,0-21 15,0 22-15,0-22 0,0 21 0,0-21 16,0 1-16,21-1 0,0 0 15,1-21-15,-1 0 0,0 0 16,0 0-16,21 0 0,-20 0 16,-1 0-16,21-21 0,-21 0 0,22-1 15,-22-20-15,0 21 0,21-21 16,-21-1-16,1 22 0,-1-42 16,0 20-16,0 1 0,-21 21 0,21-22 15,-21 1-15,21 21 0,-21 0 16,0 0-16,0-1 0,0 1 0,-21 21 31,0 0-31,21 21 16,-21-21-16,21 22 15</inkml:trace>
  <inkml:trace contextRef="#ctx0" brushRef="#br0" timeOffset="65852.89">4508 8827 0,'0'0'0,"0"-43"31,22 43-16,-1 0 1,0 0-16,21 0 0,1 0 0,-1 0 16,21 0-16,-20 0 0,20 0 15,1 0-15,-1 0 0,22 0 0,-22 0 16,1 0-16,21 0 0,-1 0 0,1 0 16,-22 0-16,22 0 15,0 0-15,-22-21 0,1 21 0,-1 0 16,-20 0-16,-1-21 0,0 21 15,-21 0-15,1 0 0,-1-21 0,0 0 16,-21-1-16,-21 1 16,0 21-16,-1-21 15,1 0-15,0 21 0,0-21 0,0 21 16,-22-21-16,22 21 0,0-22 0,-21 22 16,21-21-16,-1 21 0,1 0 15,0 0-15,0 0 0,21-21 0,-21 21 16,42 0 15,0 0-31,0 0 0,0 21 16,22-21-16,-22 0 0,21 21 15,-21 1-15,22-22 0,-22 21 0,21-21 16,-21 21-16,1-21 0,-1 21 0,-21 0 16,0 0-16,0 1 0,0-1 15,0 0-15,0 0 0,0 0 0,-21 22 16,-22-22-16,22 21 0,-21-21 0,-1 0 15,-20 1-15,21 20 0,-1-21 16,-20 0-16,20 0 0,1 1 16,0-1-16,21-21 0,-22 21 0,22 0 15,42-21 1,0 0 0,1 0-16</inkml:trace>
  <inkml:trace contextRef="#ctx0" brushRef="#br0" timeOffset="66328.62">7937 7895 0,'22'-21'0,"-44"42"0,65-42 0,-22 21 16,-21 21-16,0 0 15,0 22-15,0-1 0,-21 22 16,0-22-16,-1 21 0,-20 1 0,21-1 16,-21 1-16,20-1 0,-20 1 15,21-22-15,-21 22 0,20-1 0,-20-20 16,21-1-16,0 21 0,21-41 0,0 20 15,-21 0-15,21-21 0,0 1 16,0-1-16,21-21 16,0 0-16,0 0 15,0-21-15,0-1 0</inkml:trace>
  <inkml:trace contextRef="#ctx0" brushRef="#br0" timeOffset="66759.38">8488 8043 0,'21'-21'0,"-42"42"0,42-63 0,0 42 15,-42 21 1,0-21-16,0 21 16,-1 1-16,-20-1 0,0 0 0,21 21 15,-22-21-15,-20 1 0,20-1 16,1 0-16,0 0 0,-1 0 0,1 0 15,0 1-15,-1-1 0,22 0 0,-21-21 16,21 21-16,0-21 0,21 21 16,0 0-16,0 1 15,0-1-15,21 0 16,0-21-16,0 21 0,0-21 16,0 21-16,1 0 0,-1-21 0,0 22 0,0-22 15,0 21-15,0 0 0,1-21 16,-1 21-16,-21 0 0,21 0 15,0-21-15,0 22 0,-21-1 0,0 0 16,21-21-16,1 21 0,-22 0 16,21-21-16,-21 21 0,21-21 15,0 22-15,0-22 0,0 0 16,1 0-16,-1 0 0,0 0 16,0 0-16,0-22 0,0 1 15,22 0-15,-22 21 0,0-21 16,0 0-16</inkml:trace>
  <inkml:trace contextRef="#ctx0" brushRef="#br0" timeOffset="67735.82">8636 8594 0,'21'0'62,"0"0"-62,-21-21 0,21 21 0,1 0 16,-1-22-16,0 22 0,0-21 15,0 21-15,0-21 0,1 0 0,-22 0 16,21 0-16,-21-1 16,0 1-1,-21 21-15,-1 0 0,1 0 16,-21 0-16,21 21 16,0-21-16,-1 22 0,1-1 15,0 0-15,0 0 0,0 0 0,0 0 16,21 1-16,0-1 0,0 0 15,0 0-15,0 0 0,0 0 0,0 1 16,0-1-16,0 0 0,0 0 0,21 0 16,0-21-16,0 0 15,0 0-15,0 0 0,1 0 0,20 0 16,-21 0-16,21 0 0,1-21 0,-1 0 16,-21 21-16,22-21 0,-1 0 15,-21-1-15,21 1 0,-20 0 0,20 0 16,-21 0-16,0 0 0,0-1 15,-21 1-15,22 0 0,-1 0 16,-21 0-16,0 0 0,0-1 16,0 44-1,0-1 1,0 0-16,0 0 0,0 0 16,0 0-16,-21 1 0,21-1 15,0 0-15,0 0 0,0 0 0,0 0 16,0 1-16,0-1 0,21 0 0,0-21 15,0 21-15,0-21 16,0 0-16,1 0 0,-1 0 0,21 0 0,-21 0 16,0 0-16,22 0 0,-22-21 15,21 21-15,-21-21 0,22 0 16,-22-1-16,0 1 0,0 0 0,0 21 16,1-21-16,-22 0 0,0 0 0,21-22 15,-21 22-15,21 0 16,-21 0-16,0 0 0,0-1 15,0 44 17,0-1-32,0 0 0,-21 0 0,0 21 15,-1-20-15,22 20 0,0 0 0,-21 1 16,21 20-16,-21-21 0,21 22 16,0-1-16,0 1 0,0-1 15,0 1-15,0-1 0,0 1 0,0-1 16,0 1-16,0-1 0,0 22 15,0 0-15,0-22 0,0 22 0,0-22 16,0 22-16,0-21 0,0-1 0,-21 22 16,21-22-16,0 1 0,-21-1 0,0-20 15,-1 20-15,1-21 0,-21 1 16,21-22-16,0 21 0,-22-21 0,1 1 16,21-22-16,-22 0 0,1 0 0,0 0 15,-22 0-15,22 0 0,-22-22 0,1 1 16,-1-21-16,1 21 0,-1-22 15,1 1-15,-1-21 0,22 20 16,0 1-16,-1 0 0,1-22 0,21 22 16,0-1-16,21 1 0,0 0 0,0-22 15,0 22-15,0 0 0,21-1 16,0 1-16,0-22 0,0 22 0,22 0 16,-22-22-16,21 22 0</inkml:trace>
  <inkml:trace contextRef="#ctx0" brushRef="#br0" timeOffset="68488.39">10223 8467 0,'22'-21'32,"-22"42"-17,0 0-15,0 0 16,-22 0-16,1 0 0,21 22 15,-21-22-15,0 0 0,0 21 0,21-20 16,-21-1-16,-1 21 0,1-21 0,0 0 16,21 1-16,0-1 0,-21 0 15,0 0-15,21-42 32,21 0-32,0 21 15,-21-21-15,21-1 0,0-20 0,1 21 16,-1 0-16,0 0 15,-21-22-15,21 22 0,0-21 0,0 21 16,1-1-16,-1 1 0,0 0 0,0 0 16,0 21-1,-21 21 1,0 0-16,0 0 0,21 1 0,-21-1 16,0 0-16,0 0 0,0 0 0,0 0 15,0 1-15,22 20 0,-22-21 16,0 0-16,0 0 0,21-21 0,0 22 15,0-1-15,0-21 0,0 0 16,1 0-16,-1 0 0,0 0 16,0 0-16,0 0 0,22-21 15,-22-1-15,0 1 0,0 0 0,0 0 16,0 0-16,1 0 0,-22-1 16,0-20-16,0 21 0,0-21 0,0 20 15,0 1-15,0-21 0,0 21 0,0 0 16,-22-1-16,1 1 0,0 0 15,0 21-15,0 0 0,0 0 16,21 21 0,0 0-1,0 1-15,0-1 0,0 0 16,21 0-16,0-21 0,0 21 16,0-21-16,0 0 0,1 0 15</inkml:trace>
  <inkml:trace contextRef="#ctx0" brushRef="#br0" timeOffset="68932.13">11324 8382 0,'0'0'15,"0"-21"-15,21 21 0,-21-21 0,0 0 16,0-1-16,-21 22 16,0 0-16,0 0 0,0 22 15,-1-1-15,-20 0 0,21 0 16,0 0-16,0 0 0,-1 22 15,1-22-15,0 21 0,21-21 0,0 1 16,0 20-16,0-21 0,0 21 16,0-20-16,0-1 0,0 0 0,0 21 15,21-21-15,-21 1 0,21-22 0,22 21 16,-22-21-16,0 0 0,0 0 16,22 0-16,-22 0 0,21 0 0,-21-21 15,22-1-15,-22 1 0,21 0 0,-21 0 16,0-21-16,1 20 0,-1 1 15,0-21-15,-21 0 0,0 20 0,0-20 16,0 21-16,0-21 0,0-1 0,0 22 16,0 0-16,-21 0 0,0 0 15,-1-1-15,1 22 0,0 0 16,-21 0-16,21 0 0,-22 0 0,1 22 16,21-1-16,0-21 0,-22 21 15,22 0-15,21 21 0,0-20 0,0-1 16,0 0-16,0 0 0,0 0 0,0 0 15,0 1-15,21-1 0,-21 0 0,21 0 16,22-21-16,-22 0 0,0 21 16,0-21-16</inkml:trace>
  <inkml:trace contextRef="#ctx0" brushRef="#br0" timeOffset="69324.89">11811 8488 0,'0'-21'0,"0"42"0,0-63 15,0 20-15,0 1 0,0 0 16,0 0-16,21 21 0,-21-21 16,21 21-16,0 0 15,1 0-15,-1 0 0,0 0 16,21 0-16,-21 21 0,1 0 16,-1 0-16,0 0 0,0 22 0,-21-22 15,21 0-15,0 21 0,-21-20 16,22-1-16,-22 0 0,0 21 0,0-21 15,0 1-15,0-1 0,-22 0 16,1-21-16,21 21 0,-21-21 16,0 0-16,21-21 31,0 0-31,0 0 0,0-1 0,0 1 16,21-21-16,0 21 0,-21 0 15,21-22-15,1 22 0,-1-21 0,0 21 16,0-22-16,0 22 0,-21 0 15,21 0-15,1 0 0,-1-1 16,0 22-16,0 0 0,0 0 0,0 0 0,1 0 16,-1 0-1,0 0-15</inkml:trace>
  <inkml:trace contextRef="#ctx0" brushRef="#br0" timeOffset="69896.05">12954 8594 0,'21'0'0,"-42"0"0,63 0 0,-21-21 0,-21-1 15,22 1-15,-1 0 16,-21 0-16,0 0 0,0 0 16,0-1-16,0 1 0,-21 0 0,-1 0 15,1 0-15,0 0 0,0-1 16,0 22-16,-22 0 0,22 0 0,-21 0 15,21 0-15,-22 0 0,1 22 16,21-1-16,-21 0 0,20 0 0,-20 21 16,21-20-16,0-1 0,-22 21 0,22-21 15,0 22-15,21-22 0,0 0 16,-21 21-16,21-21 0,0 1 0,0 20 16,0-21-16,0 0 0,21 0 0,0-21 15,0 22-15,1-22 0,-1 0 16,0 0-16,0 0 0,21 0 0,-20 0 15,-1-22-15,21 22 0,-21-21 16,22 0-16,-22 0 0,21-21 16,-21 20-16,0 1 0,22-21 0,-22 0 15,0 20-15,0-20 0,0 0 0,1-22 16,-1 22-16,0-22 0,-21 22 16,21-21-16,-21-1 0,21 22 0,-21-22 15,0 22-15,0 0 0,0 20 16,0-20-16,0 21 0,-21 42 15,0 0 1,21 0-16,-21 22 0,0-1 16,-1 22-16,22-22 0,0 21 0,-21 1 15,21-22-15,-21 22 0,21-22 16,0 0-16,0 1 0,0-1 16,0 0-16,0 1 0,0-22 0,0 0 15,0 21-15,0-20 0,21-22 0,0 21 16,1-21-16,-1 0 0,0 0 15</inkml:trace>
  <inkml:trace contextRef="#ctx0" brushRef="#br0" timeOffset="70364.3">15176 7938 0,'22'-22'0,"-44"44"0,44-86 0,-1 43 16,0 21-16,-21-21 0,0 0 0,21 21 15,-21 21 1,0 0 0,0 0-16,0 21 0,-21 1 0,21-1 15,-21 22-15,0-22 0,-1 21 16,1-20-16,0 20 0,0-20 0,0 20 15,0-21-15,-1 1 0,1-1 16,-21-21-16,42 22 0,-21-22 0,0 21 16,21-21-16,0 0 0,0 1 15,0-1-15,0 0 0,21-21 16,0 0-16,0 0 16,0 0-16,22 0 0,-22-21 0,21 0 15</inkml:trace>
  <inkml:trace contextRef="#ctx0" brushRef="#br0" timeOffset="70740.08">15600 8319 0,'0'0'0,"-21"0"16,-1 21-16,1 0 0,0 0 16,0 0-16,0 0 15,0 1-15,-1-1 0,1 0 0,21 0 16,0 0-16,-21 0 0,21 1 0,0-1 15,0 0-15,0 0 0,0 0 16,0 0-16,21-21 0,0 22 0,1-22 16,-1 0-16,21 0 0,-21 0 15,22 0-15,-22 0 0,21 0 0,-21 0 16,22-22-16,-22 22 0,0-21 0,0 0 16,0 0-16,0 0 0,-21 0 15,0-1-15,0 1 0,0 0 0,0-21 16,0 21-16,0-1 0,0 1 0,-21 21 15,0-21-15,0 0 16,0 21-16,0 0 0,-1 0 0,1 0 16,-21 0-16,21 0 0,0 0 0,-1 0 15,1 0-15,0 0 16,21 21-16,-21-21 0</inkml:trace>
  <inkml:trace contextRef="#ctx0" brushRef="#br0" timeOffset="70924.98">15198 8213 0,'-22'0'0,"44"0"0,-65 0 0,43-21 16,21 21-1,1 0 1,-1 0-16,21 0 0,0 0 0,1 0 15,-1 0-15,0 0 0,1 0 16,-1 0-16,0 0 0,1 0 0</inkml:trace>
  <inkml:trace contextRef="#ctx0" brushRef="#br0" timeOffset="71839.45">17399 8192 0,'0'0'0,"0"-22"0,0 1 0,0 0 15,0 0-15,21 0 16,0 0-16,-21-1 16,21 1-16,-21 0 0,0 0 15,-21 21 1,0 0-16,0 21 0,0 0 16,0 0-16,-1 1 0,1-1 15,0 21-15,0 0 0,0 1 0,0-1 16,-1 0-16,1 1 0,0-1 0,0 0 15,0 1-15,0-22 0,21 21 16,0-21-16,0 22 0,0-22 0,0 0 16,0 0-16,21 0 0,0 1 15,0-22-15,21 0 0,-20 21 16,20-21-16,0 0 0,1 0 0,-1 0 16,0-21-16,1 21 0,20-22 15,-21 1-15,1 0 0,-1 0 0,0 0 16,1 0-16,-1-1 0,-21-20 0,0 21 15,1-21-15,-22 20 0,0 1 16,0 0-16,0 0 0,0 0 0,-22 0 16,22-1-16,-42 22 0,21 0 0,0 0 15,0 0-15,-1 0 0,1 0 16,21 22 0,0-1-16,0 0 0,0 0 0,0 0 15,21 0-15,-21 1 0,22-1 16,-1 0-16,0 0 0,0 0 0,-21 0 15,0 1-15,21-1 0,-21 0 0,21-21 16,-21 21-16,0 0 0,0 0 16,0 1-16,22-22 15,-1 0-15,0 0 0,0 0 16,0 0-16,0 0 16,1-22-16,20 22 0,-21-21 0,21 0 15,-20 21-15,20-21 0,-21 0 16,21 0-16,-20-22 0,20 22 15,-21 0-15,0-21 0,0 20 0,1 1 16,-1-21-16,-21 21 0,21 0 0,-21-1 16,0 1-16,-21 21 15,0 0-15,-1 0 0,1 0 16,-21 0-16,21 21 0,0 1 16,-22-1-16,22 0 0,0 0 0,0 21 15,0-20-15,21-1 0,0 21 0,0-21 16,0 0-16,0 1 0,0-1 15,0 0-15,21 0 0,0 0 0,0-21 16,21 21-16,-20-21 0,20 0 0,0 0 16,1 0-16,-1 0 15,0 0-15,22 0 0,-22 0 0,0 0 16,22-21-16,-22 21 0</inkml:trace>
  <inkml:trace contextRef="#ctx0" brushRef="#br0" timeOffset="72751.92">19177 8319 0,'0'0'0,"0"-22"16,0 1-16,0 0 0,0 0 0,0 0 16,0 0-16,-21 21 0,0 0 15,-1 0-15,1 0 0,0 0 16,0 0-16,-21 21 0,20 0 16,1 0-16,0 0 0,-21 0 0,21 22 15,-1-22-15,1 21 0,0-21 16,0 22-16,0-22 0,21 0 0,0 0 15,0 22-15,0-22 0,0 0 0,0 0 16,21 0-16,0 0 16,21-21-16,1 0 15,-22 0-15,0 0 0,0 0 0,0-21 16,1 0-16,-1 21 0,0-21 16,0 0-16,0 0 0,0-22 0,1 22 15,-1-21-15,0 21 0,0-22 0,-21 1 16,0 21-16,0-22 15,0 22-15,0 0 0,0 0 0,-21 42 32,21 0-17,-21 0-15,0 22 0,21-22 0,0 0 16,0 21-16,0-20 0,0-1 0,0 0 16,0 0-16,0 21 0,0-20 15,21-1-15,0 0 0,0-21 16,0 0-16,0 21 0,1-21 0,20 0 15,-21 0-15,0 0 0,22 0 16,-1-21-16,-21 21 0,21-21 0,-20 0 16,20-1-16,-21 1 0,21-21 15,-20 0-15,-1-1 0,0 1 16,0 0-16,0-1 0,0-20 0,1-1 16,-1 22-16,0-22 0,-21 22 0,0 0 15,0-1-15,0 22 0,0 0 16,0 0-16,0 0 0,-21 21 15,0 21-15,-1 0 16,22 0-16,-21 22 0,0-1 0,0 0 16,21 1-16,-21-1 0,21 0 0,-21 1 15,21-1-15,-22 0 0,22 1 16,0-1-16,0-21 0,0 21 0,0-20 16,0 20-16,0-21 0,22 0 15,-1-21-15,21 21 0,-21 1 16,0-22-16,22 0 0,-22 0 0,0 0 15,21 0-15,1 0 0,-22 0 16,21-22-16,-21 22 0,22-21 16,-22 0-16,0 0 0,0 0 0,0 0 0,1-1 15,-22 1-15,21 0 0,-21-21 16,0 21-16,0-1 0,0 1 0,0 0 16,-21 21-16,-1 0 0,1 0 15,0 0-15,21 21 0,-21 0 16,0 1-16,0-1 0,-1 0 0,22 0 15,0 0-15,0 0 0,0 1 16,0-1-16,0 0 0,0 0 16,0 0-16,22-21 0,-1 0 15,0 0-15,0 0 0,0 0 16,0 0-16,1 0 16,-1 0-16,0-21 0,0 0 0,0 21 15,0-42-15,1 20 0,-22 1 0</inkml:trace>
  <inkml:trace contextRef="#ctx0" brushRef="#br0" timeOffset="72987.78">19177 8065 0,'0'0'0,"42"0"31,-21 0-31,22 0 0,-1 0 0,0-22 16,1 22-16,20-21 0,-20 21 15,20 0-15,-21 0 0,1 0 0,-1 0 16,-21 0-16,0 0 0,1-21 16,-1 21-16,0 0 0</inkml:trace>
  <inkml:trace contextRef="#ctx0" brushRef="#br0" timeOffset="73701.38">22013 8065 0,'0'0'0,"21"-22"16,-21 1-16,22 0 0,-22-21 16,0 21-16,0-1 0,0 1 15,-22 21-15,1 0 16,0 0-16,0 0 0,0 21 16,-22 1-16,22 20 0,0 0 0,-21 1 15,-1-1-15,22 0 0,-21 22 16,21-22-16,-22 0 0,22 1 0,0 20 15,0-42-15,0 22 0,21-1 0,0-21 16,0 22-16,0-22 0,0 0 16,21 0-16,0 0 0,0-21 0,22 21 15,-1-21-15,0 0 0,1 0 0,-1 0 16,0 0-16,1-21 16,-1 21-16,0-21 0,1 0 0,-1 0 15,0 0-15,1-1 0,-22-20 0,0 21 16,21-21-16,-42-1 0,0 1 15,21 0-15,-21-22 0,0 22 0,0-22 16,0 22-16,-21-22 0,0 22 0,0 0 16,0 21-16,0-1 0,-1 1 15,-20 0-15,21 21 0,0 0 0,-22 0 16,22 0-16,-21 21 0,21 0 16,0 22-16,-22-22 0,22 21 0,0 1 15,0-1-15,21 0 0,-21 1 0,21-1 16,-22-21-16,22 21 15,0-20-15,0 20 0,0-21 0,22 0 16,-1 0-16,0 1 0,0-1 0,21-21 16,-20 0-16,20 0 0,0 0 15,1 0-15,-1 0 0</inkml:trace>
  <inkml:trace contextRef="#ctx0" brushRef="#br0" timeOffset="74660.84">22860 7684 0,'0'-43'0,"0"86"0,0-107 0,0 22 16,0 21-16,0-1 0,-21 22 15,0 0-15,-1 0 0,1 0 16,0 22-16,0-1 0,0 0 0,0 21 16,-1 1-16,1-1 0,0 0 15,0 22-15,0-1 0,21 1 0,-21-1 16,21-20-16,-22 20 0,22 1 0,0-22 15,0 21-15,-21-20 0,21-1 16,0-21-16,0 22 0,0-22 0,0 0 16,0 0-16,0 0 15,0-42 1,0 0 0,0 0-16,0 0 0,0-1 15,0-20-15,0 21 0,21-21 16,1 20-16,-22-20 0,21 0 0,0 21 15,21-22-15,-21 22 0,1 0 16,20 0-16,-21 0 0,21 21 0,-20 0 16,20 0-16,-21 0 0,0 0 15,0 21-15,1 0 0,-1 0 0,-21 21 16,0-20-16,21 20 0,-21-21 0,0 21 16,0-20-16,0-1 0,0 21 15,0-21-15,-21 0 0,0 1 0,-1-1 16,-20-21-16,21 21 0,0-21 0,-22 21 15,22-21-15,-21 0 16,21 0-16,-22 0 0,22 0 0,-21 0 16,21 0-16,0 0 0,-1 0 0,1 0 15,0 0-15,42 21 32,0-21-17,1 0-15,-1 0 0,0 0 16,0 21-16,21-21 0,-20 0 0,20 0 15,0 0-15,1 0 0,-1 0 0,0 0 16,1 0-16,-1 0 0,0-21 16,22 21-16,-22-21 0,0 0 0,1 0 15,-1 0-15,0-1 0,-20 1 16,20 0-16,-21-21 0,21 21 16,-20-22-16,-22 22 0,21-21 0,-21 21 15,21-1-15,-21-20 0,0 21 16,0 0-16,0 42 31,-21 0-31,0 0 0,21 22 16,0-22-16,-22 21 0,22 0 0,-21-20 15,21 20-15,0 0 0,-21 22 0,21-22 16,-21 0-16,21 1 16,-21 20-16,21 1 0,0-22 0,-21 22 0,-1-1 15,1 1-15,0-1 0,21-21 16,-21 22-16,0-1 0,0-20 15,-1 20-15,1-20 0,0 20 0,0-21 16,0 1-16,0-1 0,-1 0 0,22 1 16,-21-22-16,0 0 0,0 0 0,0 0 15,0-21-15,-1 0 16,1 0-16,0 0 0,21-21 16,0 0-16,0 0 0,0-21 15,0 20-15,0 1 0,0-21 0,0 21 16,0-22-16,21 1 15,-21 0-15,21-1 0,1 1 0,20-21 16</inkml:trace>
  <inkml:trace contextRef="#ctx0" brushRef="#br0" timeOffset="74891.7">23622 7874 0,'0'-21'0,"0"-21"16,0 63 31,0 0-32,21-21 1,0 21-16,0 0 0</inkml:trace>
  <inkml:trace contextRef="#ctx0" brushRef="#br0" timeOffset="75252.49">23791 8255 0,'0'0'0,"21"0"0,-21 21 16,22-21-16,-1 0 0,0 0 15,0-21-15,0 21 16,0-21-16,1 0 0,-1 21 0,-21-21 16,21-1-16,0 1 0,0 0 0,-21 0 15,21 0-15,-21 0 0,0-1 16,0 1-16,0 0 16,-21 21-16,0 0 15,0 0-15,0 21 0,-22 0 0,22 1 16,0-1-16,0 0 0,0 0 15,21 21-15,-21-20 0,21-1 16,-22 21-16,22-21 0,0 0 0,0 1 16,0-1-16,0 0 0,0 0 15,0 0-15,22-21 16,-22 21-16,21-21 0,0 0 0,0 0 16,0 0-16,0 0 0,1 0 15,-1 0-15,0 0 0,21 0 0</inkml:trace>
  <inkml:trace contextRef="#ctx0" brushRef="#br0" timeOffset="75893.13">24744 7938 0,'0'0'0,"-43"-22"31,22 22-31,0 0 16,0 0-16,0 22 0,0-1 16,21 0-16,-22 21 0,22-21 15,-21 1-15,21 20 0,0-21 0,0 21 16,0-20-16,0 20 0,0-21 0,0 0 16,0 0-16,0 1 15,0-1-15,0 0 0,0 0 0,21-21 16,1 21-16,-1-21 0,0 0 0,0 0 15,21 0-15,-20 0 0,20 0 16,-21 0-16,21 0 0,-20-21 0,-1 21 16,21-21-16,-21 0 0,0 0 15,1-22-15,20 22 0,-21-21 0,-21-1 16,21 1-16,0 0 0,1-1 0,-1 1 16,0-21-16,0 20 0,-21 1 15,21 0-15,0-1 0,-21 1 0,0 0 16,22 20-16,-22-20 0,21 21 15,-21 0-15,0 0 0,0-1 16,0 1-16,0 42 31,-21 1-31,-1-1 0,1 21 0,0-21 16,21 22-16,-21-1 0,0-21 16,0 21-16,-1 1 0,22-1 0,0 22 15,-21-22-15,21 0 0,0 1 0,-21-1 16,21-21-16,0 21 0,0-20 15,0 20-15,0-21 0,0 0 0,21 0 16,0-21-16,1 22 0,-1-1 16,0-21-16,0 0 15,0 0-15,0 0 0,1 0 16,-1 0-16,0-21 0,0-1 16,0 1-16,0 0 0,-21 0 15,22 0-15,-1 0 0,-21-22 0,21 22 16,-21-21-16,21-1 0</inkml:trace>
  <inkml:trace contextRef="#ctx0" brushRef="#br0" timeOffset="76148.98">25019 7811 0,'-21'0'0,"42"0"0,-63 0 0,42 21 16,21-21-1,0 0-15,0 0 0,0 0 16,22 0-16,-22 0 0,21 0 16,-21 0-16,22 0 0,-22 0 0,21 0 15,-21 0-15,0 0 0,22-21 0,-22 21 16,0 0-16,-42-22 47,0 22-47,0 0 0,-1 0 15</inkml:trace>
  <inkml:trace contextRef="#ctx0" brushRef="#br0" timeOffset="77300.84">1312 11197 0,'21'-21'0,"-42"42"0,64-63 0,-22 21 16,0 21-16,0-21 0,0-1 15,0 1-15,1 0 0,-1 0 0,0 0 16,0 0-16,-21-1 0,0 1 16,0 0-16,0 0 0,0 0 15,0 0-15,-21 21 0,-21-22 16,20 22-16,-20 0 0,0 0 0,-1 0 16,-20 0-16,21 0 0,-22 0 15,22 22-15,-1-22 0,1 42 16,-21-21-16,20 21 0,1 1 0,-22-1 15,22 22-15,0-1 0,-1 22 16,1-22-16,21 22 0,0-22 16,0 1-16,21-22 0,0 22 15,0-22-15,21 0 0,0 1 0,21-22 16,1 0-16,-1 21 0,0-42 16,1 22-16,-1-22 0,0 0 0,22 0 15,-1 0-15,-20 0 0,20 0 16,1-22-16,-1 22 0,-21-21 0,22 0 15,-1 0-15,-20-21 0,20 20 16,-20-20-16,-1 21 0,0-21 16</inkml:trace>
  <inkml:trace contextRef="#ctx0" brushRef="#br0" timeOffset="79032.09">2074 10393 0,'0'0'0,"-21"0"0,0 0 16,0 21-16,21 0 0,-21 0 15,-1 1-15,22 20 0,0 0 0,-21 22 16,21-22-16,0 22 0,0-22 16,0 21-16,0-20 0,0 20 0,0-20 15,0 20-15,0 1 0,0-1 16,0 1-16,-21-22 0,21 21 15,-21-20-15,21-1 0,0 0 0,0-20 16,-21 20-16,21-21 0,-21 0 16,21 0-16,-22 1 0,22-44 31,0 1-15,0 0-16,0 0 15,0 0-15,0 0 0,22-1 0,-1-20 16,-21 21-16,21-21 0,0 20 15,0 1-15,0 0 0,1 0 16,-1 0-16,0 21 0,0 0 16,-21 21-16,21 0 15,-21 0-15,0 0 0,0 1 16,0 20-16,0-21 0,0 21 0,0-20 16,0-1-16,0 0 0,0 0 15,0 0-15,21 0 0,-21 1 0,22-1 16,-1-21-16,0 0 15,0 0-15,0 0 0,0 0 0,22 0 16,-22-21-16,21-1 0,-21 1 16,22 0-16,-1 0 0,0 0 15,-20-22-15,20 22 0,0-21 16,-21 0-16,1-1 0,-1 1 0,0 0 16,-21-1-16,0 1 0,0 21 0,0-22 15,0 22-15,0 0 0,-21 0 16,0 21-16,-1 0 15,1 21-15,0 0 16,21 0-16,0 22 0,0-22 16,0 0-16,0 21 0,0-20 15,21 20-15,0-21 0,1 0 0,-22 0 16,21 22-16,0-22 0,-21 0 16,21 0-16,0-21 0,-21 21 15,0 1-15,21-1 0,1 0 16,-1-21-16,-21 21 15,21-21-15,0 0 16,0 0 0,0-21-16,1 21 0,-1-21 0,0 0 15,0-1-15,0 1 0,0 0 16,1 0-16,-1-21 0,0 20 16,0-20-16,0 21 0,0-21 0,1 20 15,-1 1-15,0 0 0,0 0 0,-21 0 16,21 21-16,-21 21 31,0 0-31,0 0 0,0 0 16,-21 1-16,0 20 0,21-21 0,-21 21 15,21-20-15,-21-1 0,21 21 0,0-21 16,0 0-16,0 1 0,0-1 16,0 0-16,0 0 0,21-21 31,0 0-31,0 0 0,0 0 0,0 0 15,22 0-15,-22-21 0,0 0 16,21 21-16,-20-21 0,-1-1 16,0 1-16,0 0 0,0 0 0,-21 0 15,0-22-15,0 22 0,0 0 16,0-21-16,0 21 0,0-1 0,-21-20 16,0 21-16,0 0 0,21 0 15,0-1-15,-21 22 0,21-21 16,0 0-1,21 21-15,0 0 16,-21-21-16,21 21 0,0 0 0,0 0 16,1 0-16,20-21 0,-21 21 15,0 0-15,0 0 0,22 0 0,-22 21 16,21 0-16,-21 0 16,1 0-16,-1 1 0,0 20 0,0-21 15,0 21-15,0 1 0,-21-22 0,0 21 16,0 1-16,0-22 0,0 21 15,0-21-15,0 0 0,0 1 0,0-1 16,0 0-16,0 0 0,0 0 16,0 0-16,-21-21 0,0 0 15,21-21 17,0 0-32,0 0 0,0 0 0,0-22 15,0 22-15,0-21 0,0 0 16,21-1-16,0 1 0,-21-22 15,22 22-15,-1 21 0,0-21 0,-21 20 16,21 1-16,0 0 0,0 21 16,1 0-16,-1 0 0,0 0 0,0 0 15,0 21-15,0 22 16,1-22-16,-1 21 0,-21 0 0,0-20 16,21 20-16,-21 0 0,0-21 15,0 22-15,0-1 0,0-21 0,0 0 16,0 22-16,0-22 0,0 0 15,0 0-15,0-42 47,0 0-47,0 0 0,0-22 16,21 22-16,-21-21 0,0 0 0,21-1 16,0 1-16,1 0 0,-1-1 15,0 1-15,0 0 0,0-1 16,0 22-16,1 0 0,20 0 0,-21 0 0,0 21 15,0 0-15,1 0 0,-1 0 16,0 21-16,0 0 0,-21 0 0,0 21 16,21-20-16,-21 20 0,0 0 15,0 1-15,0-22 0,0 21 0,0 0 16,0-20-16,-21-1 0,21 21 0,0-21 16,-21 0-16,21 1 15,-21-22-15,21 21 0,21-21 31,0-21-31,0 21 0</inkml:trace>
  <inkml:trace contextRef="#ctx0" brushRef="#br0" timeOffset="79407.88">4762 11240 0,'22'0'31,"-1"0"-16,0 0-15,0 0 16,0 0-16,0 0 0,1-22 16,-1 1-16,0 21 15,0-21-15,0 0 0,0 21 0,1-21 16,-1 0-16,-21-1 0,0 1 16,0 0-16,0 0 0,0 0 15,-21 21-15,-1 0 0,1 0 16,0 0-16,0 0 0,0 21 15,-22 0-15,22 0 0,0 0 0,0 22 16,0-1-16,0-21 0,-1 22 16,22-1-16,-21-21 0,21 0 15,0 22-15,0-22 0,0 0 0,0 0 16,0 0-16,21-21 0,1 21 16,-1-21-16,-21 22 0,21-22 0,21 0 15,-21 0-15,1 0 0,-1 0 0,0 0 16,0 0-16,21-22 0,-20 22 15,-1-21-15,0 0 0,21 21 0</inkml:trace>
  <inkml:trace contextRef="#ctx0" brushRef="#br0" timeOffset="79864.61">5821 10605 0,'21'-22'0,"-42"44"0,42-65 0,0 22 16,-21-21-16,21-22 31,-21 85-31,0 1 0,0-1 16,-21 21-16,21 0 0,-21 1 0,21-1 15,-21 22-15,0-22 0,21 21 16,-22-20-16,1 20 0,21-20 0,-21-1 15,0 21-15,21-20 0,0-1 0,0 0 16,-21 1-16,21-22 16,0 21-16,0-21 0,0 1 0,0-1 15,0 0-15,21-21 16,0-21 0,0 0-16,-21-1 15</inkml:trace>
  <inkml:trace contextRef="#ctx0" brushRef="#br0" timeOffset="80291.37">5376 10605 0,'-21'-43'0,"42"86"0,-63-128 0,21 64 16,21-22-16,-21 22 0,21 0 0,0-21 15,0 21-15,21-1 0,0 1 16,21 0-16,1 0 0,-1 0 0,0 0 15,22 21-15,-22-22 0,22 22 16,20 0-16,-20 0 0,-1 0 0,22 0 16,-22 22-16,1-1 0,-1 21 0,22-21 15,-21 43-15,-1-22 0,-21 22 16,22-22-16,-22 21 0,1 1 16,-22-22-16,0 22 0,-21-22 0,0 22 15,0-22-15,-21 21 0,-22-20 0,22-1 16,-42 22-16,20-22 0,1 0 15,-21 1-15,-1-1 0,1 0 16,-1 1-16,1-22 0,-22 21 0,21-21 16,1 0-16,-1 1 0,1-22 0,21 21 15,-22-21-15,22 0 0,21 0 16,-22 0-16,22 0 0,0 0 0,21-21 16,0-1-16,0 1 15,21 0-15,21 21 16,-20-21-16,20 0 0,-21 21 0,21-21 15,1-1-15,20 1 0,-20 21 16,-1-21-16</inkml:trace>
  <inkml:trace contextRef="#ctx0" brushRef="#br0" timeOffset="80732.19">6625 11028 0,'0'0'0,"0"-21"0,0 0 16,0-1-16,0 1 15,21 0 1,0 21-16,1 0 0,-1 0 0,21 0 16,-21 0-16,0 0 0,22 0 15,-22 0-15,21 21 0,-21 0 16,1 1-16,20-1 0,-21 0 0,0 21 15,-21 1-15,21-22 0,-21 21 16,0 0-16,0-20 0,0 20 0,0 0 16,0-21-16,-21 1 0,0 20 0,0-21 15,0 0-15,0 0 0,-1-21 16,1 22-16,0-22 0,0 0 0,0 0 16,21-22 15,0 1-31,0 0 0,0-21 0,0 21 0,21-22 15,0 22-15,0-21 0,0-1 16,1 1-16,-1 21 0,0-21 16,0 20-16,0-20 0,0 21 0,1 0 15,20 0-15,-21-1 0,0 1 0,0 0 16,1 0-16,-1 21 0,0-21 16,0 21-16,0-21 0</inkml:trace>
  <inkml:trace contextRef="#ctx0" brushRef="#br0" timeOffset="80941.59">7429 10880 0,'0'0'0,"0"21"0,0 0 16,0 0-16,0 0 0,-21 1 15,21-1-15,0 0 0,0 0 0,-21 0 16,21 0-16,-21 1 0,21-1 16,0 21-16,-21-21 0,21 0 15,0 1-15,0-1 0,0 0 16,0 0-16,0-42 47,0 0-47</inkml:trace>
  <inkml:trace contextRef="#ctx0" brushRef="#br0" timeOffset="81136.47">7345 10710 0,'0'0'0,"0"-21"16,-21 21-16,-1 0 15,44 0 17,-1 0-17,-21 21-15,21-21 16,-21 22-16</inkml:trace>
  <inkml:trace contextRef="#ctx0" brushRef="#br0" timeOffset="81544.25">7662 10901 0,'0'-21'16,"21"21"15,-21 21-31,0 0 0,22-21 16,-1 21-16,-21 0 15,21 1-15,0-1 0,0 0 0,-21 21 16,21-21-16,1 1 0,-22 20 0,21-21 16,-21 0-16,0 22 0,0-22 15,0 0-15,0 0 0,0 0 16,0-42 15,21 0-31,0 0 16,0-22-16,0 22 0,-21 0 15,22-21-15,-1 21 0,0-1 0,0-20 16,0 21-16,0-21 0,1 20 0,-22-20 16,21 21-16,0 0 15,0 0-15,0-1 0,0 1 0,1 21 16,-1 0-1</inkml:trace>
  <inkml:trace contextRef="#ctx0" brushRef="#br0" timeOffset="81936.02">8297 11028 0,'0'0'0,"21"0"15,1 0 1,-1 0-16,0 0 16,0 0-16,0-21 15,0 0-15,1 21 0,-1-22 0,0 22 16,-21-21-16,21 0 0,0 21 0,0-21 16,-21 0-16,0 0 15,0-1-15,22 22 0,-22-21 16,-22 21-1,1 0-15,0 21 16,0 1-16,0-1 0,21 0 16,-21 0-16,-1 0 0,22 0 0,0 1 0,0-1 15,-21 0-15,21 21 16,0-21-16,0 1 0,0-1 0,0 0 16,0 0-16,0 0 0,0 0 0,0 1 15,21-22-15,-21 21 0,22-21 16,-1 0-16,0 0 0,0 0 15,21 0-15,-20 0 0,-1 0 0,0 0 16,0-21-16,0-1 0,0 1 16,22 0-16</inkml:trace>
  <inkml:trace contextRef="#ctx0" brushRef="#br0" timeOffset="82299.81">8848 10922 0,'0'-42'16,"0"21"-1,21 21-15,0-22 16,0 22-16,0 0 0,0 0 16,-21-21-16,22 21 0,-1 0 15,0 0-15,0 0 0,0 21 16,0 1-16,1-1 0,-22 0 0,21 0 16,0 0-16,-21 0 0,0 1 15,0 20-15,21-21 0,-21 0 0,0 0 16,0 22-16,0-22 0,0 0 15,-21 0-15,0 0 0,21 1 16,0-1-16,-21 0 0,-1-21 16,1 0-16,21-21 31,0 0-31,0-1 0,0 1 16,0 0-16,21 0 0,1 0 15,-1-22-15,0 22 0,-21 0 0,21-21 16,0 21-16,0-22 0,1 1 0,-1 21 15,0-22-15,0 22 0,0-21 16,0 21-16,-21-22 0,22 22 16</inkml:trace>
  <inkml:trace contextRef="#ctx0" brushRef="#br0" timeOffset="82800.38">10477 10329 0,'0'-21'0,"0"0"15,0 0-15,-21 21 0,0 0 0,0 0 16,0 0-16,-22 0 15,22 21-15,0 0 0,0 0 16,0 22-16,0-1 0,-1 0 0,1 1 16,0 20-16,0-20 0,21-1 15,0 21-15,-21-20 0,0-1 0,21 0 16,0 1-16,0-22 0,0 21 0,0 1 16,0-22-16,0 0 0,0 21 15,0-21-15,21 1 0,0-1 0,0-21 16,0 21-16,22 0 0,-22-21 0,0 0 15,0 0-15,21 0 0,-20 0 16,-1-21-16,21 0 0,-21 0 0</inkml:trace>
  <inkml:trace contextRef="#ctx0" brushRef="#br0" timeOffset="83104.21">10880 10351 0,'84'-106'31,"-168"212"-31,211-212 0,-106 106 16,0 0-16,21 0 0,-21 0 15,22 0-15,-22 21 0,21 0 0,1 0 16,-22 22-16,0-1 0,21 0 16,-21 1-16,1-1 0,-1 0 15,-21 22-15,0-22 0,0 0 0,0 1 16,0-1-16,0 0 0,-43-20 0,22 20 15,0-21-15,-21 0 0,-1 22 16,22-22-16,-21-21 0,0 21 0,20 0 16,1-21-16,0 21 0,0-21 0,0 0 15,42-21 17</inkml:trace>
  <inkml:trace contextRef="#ctx0" brushRef="#br0" timeOffset="83799.81">12065 10710 0,'-42'0'0,"84"0"0,-106 0 0,22 0 16,21 0-16,0 0 0,0 0 15,21 22 1,21-22-1,0 0-15,296 0 32,-253 0-32,-1 0 0,1 0 0,-1 0 15,22 0-15,-21 0 0,-1 0 0,1-22 16,-1 22-16,1 0 0,-1 0 0,-21-21 16,1 21-16,-22-21 0,0 21 15,0 0-15,-21-21 0,0 0 16,-21 21-16,0-21 0,-21 21 15,20-22-15,1 1 0,-21 21 16,0-21-16,20 21 0,1-21 0,-21 21 16,21 0-16,0-21 0,-1 0 0,1 21 15,21-22 1,0 1 0,21 21-1,1 0-15,-1 0 0,0 0 16,0 0-16,21 21 0,1 1 0,-22-22 15,21 21-15,1 0 16,-22 0-16,0 0 0,21 0 0,-42 1 16,0-1-16,0 0 0,0 21 0,0-21 15,0 1-15,-42 20 0,21-21 16,-22 0-16,1 0 0,0 22 0,-1-22 16,1 0-16,0 0 0,-22 0 0,22 1 15,21-1-15,-22 0 0,22 0 16,0 0-16,0-21 0,21 21 0,-21-21 15,42 0 1,0 0 0</inkml:trace>
  <inkml:trace contextRef="#ctx0" brushRef="#br0" timeOffset="86619.69">14880 10033 0,'21'-21'0,"-42"42"0,63-63 0,-20 21 16,-1-1-16,-21-20 0,0 21 0,21 0 15,-21 0-15,0-22 0,0 22 0,0 0 16,-21 21-16,0-21 0,-1 21 16,-20 0-16,21 0 0,0 0 0,-22 21 15,22 0-15,0 0 0,-21 22 16,21-1-16,-22 0 0,22 1 0,-21-1 15,21 21-15,-22-20 0,22 20 0,-21 1 16,21-1-16,-1 1 16,1-1-16,0 1 0,21-1 0,0 1 15,0-22-15,0 0 0,0 1 0,0-1 16,0 0-16,21-20 0,0 20 16,1-21-16,-1-21 0,0 21 0,0-21 15,21 0-15,-20 0 0,20 0 16,-21 0-16,21 0 0,1 0 0,-22-21 15,21 0-15,1 21 0,-1-21 0,0 0 16,1-22-16,-1 22 0,-21 0 16,21-21-16,1-1 0,-22 22 0,21-21 15,-21-1-15,1 1 0,-1 21 16,0-21-16,-21 20 0,0 1 16,0 0-16,0 0 0,-21 42 31,0 0-31,21 0 0,-22 22 0,1-22 15,21 21-15,0-21 0,-21 22 0,21-22 16,-21 21-16,21-21 0,0 1 16,0 20-16,0-21 0,0 0 0,0 0 15,21-21-15,0 22 0,0-1 0,1-21 16,-1 0-16,0 0 0,0 0 16,21 0-16,-20 0 0,20 0 0,0-21 15,-21-1-15,22 1 0,-22 0 16,21 0-16,-21 0 0,1 0 15,-1-22-15,-21 22 0,0 0 0,0-21 16,0-1-16,0 22 0,0-21 16,0 21-16,-21-1 0,-1-20 0,1 21 15,0 0-15,0 21 0,0 0 0,-22-21 16,22 21-16,-21 0 0,21 0 16,-22 0-16,22 21 0,0-21 0,0 21 15,0-21-15,0 21 0,21 0 16,21-21-1,0 0-15,21 0 16,-21 0-16,22 0 0,-22 0 0,21-21 16,1 21-16,-1-21 0,0 0 15,1 0-15,-1 21 0,0-22 0,1 1 16,-1 21-16,-21 0 0,21-21 16,-20 21-16,-1 0 0,0 0 0,0 0 15,0 21-15,-21 0 0,21 1 16,-21-1-16,0 0 0,0 0 0,0 21 15,0-20-15,0 20 16,0-21-16,0 0 0,0 0 0,0 1 16,0-1-16,0 0 0,0 0 0,0 0 15,0 0-15,0 1 0,0-1 16,-21-21 0,0 0-1,21-21 1,0-1-16,0 1 15,0 0-15,0 0 0,21-21 16,0 20-16,1-20 0,-1 0 0,0-1 16,0 1-16,0 0 0,22 21 0,-22-22 15,21 22-15,-21 0 0,22 0 16,-22 0-16,21-1 0,-21 22 0,0 0 16,1 0-16,-1 0 0,0 0 0,0 22 15,-21-1-15,0 0 0,21 21 16,-21-21-16,0 1 0,21 20 15,-21 0-15,0-21 0,0 22 16,0-22-16,0 21 0,0-21 0,0 22 16,0-22-16,0 0 0,0 0 0,22 0 15,-1-21 1,0 0-16,0 22 0,0-22 0,0 0 16,1 0-16,-1 0 0,21-22 0,-21 22 15,0-21-15,22 0 0,-22 0 16,0 0-16,21 0 0,-20-22 15,-1 22-15,21-21 0,-21-1 0,0 1 16,22 21-16,-22-21 0,-21-1 16,21 22-16,-21 0 0,21 0 0,-21 0 15,0-1-15,-21 22 16,0 0-16,0 0 16,21 22-16,-21-1 0,21 0 15,0 0-15,0 0 0,0 0 16,0 1-16,0 20 0,0-21 0,0 0 15,0 22-15,21-22 0,0 0 0,0 0 16,-21 0-16,21 0 0,-21 1 16,21-1-16,-21 0 15,0-42 17,0 0-32,0-1 0,0 1 0,0 0 15,-21 0-15,21 0 16,-21 0-16,21-1 0,-21 1 0,21 0 15,0 0-15,-21 21 0,0 0 16,21 21 0,0 0-16,0 0 0,0 1 15,0-1-15,0 0 0,0 21 16,0-21-16,0 1 0,21-1 0,0 0 16,0 0-16,0 0 0,22-21 15,-22 21-15,21 1 0,-21-22 0,22 0 16,-1 0-16,0 0 0,1 0 0,-1 0 15,0 0-15,1 0 0,-22-22 16,21 1-16,0 0 0,-20 0 16,-1 0-16,21-22 0,-21 1 0,0 0 15,1-1-15,-1-20 0,0 21 0,0-1 16,0-20-16,0-1 0,1 22 16,-1-22-16,-21 1 0,21-1 0,0 22 15,0-21-15,-21-1 0,0 22 16,21-1-16,-21 22 0,0-21 0,0 21 15,0 0-15,-21 21 32,21 21-32,-21 21 0,0 0 0,0-20 15,21 41-15,-21-21 0,-1 1 16,22-1-16,-21 22 0,21-22 0,-21 0 16,21 1-16,0-1 0,-21 0 0,21 1 15,-21 20-15,21-21 0,0-20 16,0 20-16,0 0 0,0 1 0,0-22 15,0 21-15,21-21 0,0 0 16,-21 1-16,21-22 0,0 21 0,1-21 16,-1 0-16,0 0 0,0 0 0,0 0 15,0 0-15,22-21 0,-22-1 16,0 1-16,0 0 0,0 0 16,22-43-16,-43 22 0,21 0 15,-21 21-15,0-22 0,0 22 16,0 0-16,0 0 0,0 0 0,0-1 15,-21 22-15,0 0 0,-1 0 16,1 0-16,0 0 0,21 22 16,0-1-16,0 0 0,0 0 0,0 0 15,0 0-15,0 22 0,0-22 0,0 0 16,0 21-16,21-20 0,-21-1 16,21 0-16,1 0 0,-22 0 0,21 0 15,0-21-15,0 22 0,0-22 16,0 0-16,1 0 0,-1 0 0,0 0 15,0 0-15,0 0 0,0-22 16,1 22-16,20-21 0,-21 0 16,0 0-16,0 0 0,1-22 0,-1 22 15,0-21-15,0 21 0,0-22 0,0 22 16,1 0-16,-1-21 0,-21 21 16,0-1-16,0 1 0,0 42 31,-21 1-16,-1-1-15,22 0 0,-21 0 0,0 21 16,21-20-16,0 20 0,-21-21 16,21 0-16,-21 22 0,21-22 15,0 0-15,0 21 0,0-21 0,0 1 16,21-22-16,0 21 0,-21 0 16,21-21-16,0 0 0,1 0 0,-1 0 15,0 0-15,0 0 0,21 0 0,-20-21 16,-1 21-16,0-21 0,0-1 15,0 1-15,0-21 0,1 21 0,-1 0 16,0-22-16,0 1 0,-21 21 16,0 0-16,21-22 0,-21 22 0,21 0 15,-21 0-15,0 0 0,0 42 32,0 0-32,0 0 15,-21 0-15,21 0 0,0 1 16,-21-1-16,21 21 0,0-21 15,0 0-15,0 1 0,0-1 0,0 0 16,0 0-16,0 0 0,21 0 16,-21 1-16,21-22 0,1 0 15,-1 0-15,0 0 0,0 0 16,0 0-16,0 0 0,1-22 0,-1 1 16,0 21-16,0-21 0,0 0 15,0 0-15</inkml:trace>
  <inkml:trace contextRef="#ctx0" brushRef="#br0" timeOffset="86894.65">19473 10160 0,'0'-21'0,"0"42"0,-21-42 31,0 21-31,0 0 16,0 0-16,-22 21 0,22 0 15,0-21-15,0 21 0,0 22 0,-1-22 16,1 0-16,21 21 0,-21-20 0,21 20 15,-21-21-15,21 21 0,0-20 16,0-1-16,0 0 0,0 21 16,0-21-16,0 1 0,21-22 0,0 21 15,-21 0-15,21-21 0,1 0 16,-1 21-16,0-21 0,0 0 0,0 0 16,0 0-16,22 0 0,-22-21 0,21 21 15,-21-21-15,22 0 0,-1-1 16,0 1-16,-20-21 0,20 21 0</inkml:trace>
  <inkml:trace contextRef="#ctx0" brushRef="#br0" timeOffset="87577.26">20108 9652 0,'0'-42'0,"0"84"0,0-105 0,0 41 0,0 1 15,0 0-15,-21 21 0,0 0 16,0 21-16,0 0 15,-1 1-15,22 20 0,-21 0 0,0 1 16,0-1-16,21 0 0,-21 1 16,0 20-16,-1-21 0,22 1 0,0-1 15,-21 0-15,0 1 0,21-1 0,0 0 16,0 1-16,0-1 0,0 0 16,0-20-16,0 20 0,0-21 0,0 0 15,0 0-15,0 1 0,0-1 16,0 0-16,21-21 0,0 0 15,1 0-15,-1 0 0,0 0 16,0 0-16,0-21 16,0 0-16,1-1 0,-1 1 0,0 0 15,0-21-15,-21 21 0,21-1 0,0-20 16,1 21-16,-22 0 0,0 0 16,21 21-16,-21-22 0,0 1 0,0 42 31,0 1-31,-21-1 15,21 21-15,0-21 0,-22 0 16,22 1-16,-21 20 0,21-21 0,0 21 16,0-20-16,0-1 15,0 0-15,0 0 0,0 0 0,0 0 16,0 1-16,21-22 0,1 0 0,-1 21 16,0-21-16,0 0 0,0 0 15,0 0-15,22-21 0,-22 21 0,21-22 16,1 1-16,-22 0 0,21-21 0,-21 21 15,0-22-15,1 1 0,-1 21 16,0-22-16,-21 1 0,21 0 0,-21 21 16,0-1-16,0 1 0,0 0 15,-21 0-15,0 0 0,0 21 0,-22 0 16,22 0-16,0 0 0,-21 0 0,20 0 16,-20 21-16,21 0 15,-21-21-15,20 21 0,1 0 0,0 1 16,0-22-16,21 21 0,0 0 0,-21 0 15,21 0-15,0 0 0,0 1 16,0-1-16,21-21 16,0 21-16,0-21 0,0 0 0,1 0 15,-1 0-15</inkml:trace>
  <inkml:trace contextRef="#ctx0" brushRef="#br0" timeOffset="88004.02">20807 10181 0,'0'-21'0,"0"42"0,0-63 0,0 21 15,21 0-15,0-1 16,0 22-16,0 0 0,-21-21 16,22 21-16,-1 0 0,0 0 0,0 0 15,0 0-15,0 0 0,1 21 16,-22 1-16,21-1 0,-21 0 15,0 0-15,0 0 0,0 0 16,0 22-16,0-22 0,0 21 0,0-21 16,-21 22-16,-1-22 0,1 0 15,21 21-15,-21-20 0,0-1 16,21 0-16,-21-21 0,0 21 0,-1-21 16,22-21 15,0 0-31,0 0 15,0-22-15,22 22 0,-22 0 16,21 0-16,0-22 0,0 22 0,-21-21 16,21 21-16,0 0 0,1-22 0,-22 22 15,21 0-15,0 0 16,0 0-16,-21-1 0,21 22 0,-21-21 0,21 21 16,-21-21-16,22 21 15,-22-21-15,0 0 0</inkml:trace>
  <inkml:trace contextRef="#ctx0" brushRef="#br0" timeOffset="88328.83">19918 9800 0,'-43'0'15,"86"0"-15,-107 0 0,43 0 0,42 0 32,0 0-32,1 0 0,20 0 15,0 0-15,-21 0 0,22 0 16,20 0-16,-20 0 0,-1 0 0,0 0 16,1 0-16,-1 0 0,21 0 15,-20 0-15,-1 0 0,-21 0 0,22-21 16,-22 21-16,-21-21 15,-21 21 1,-1-21-16,1 21 16,-21 0-16,21 0 0,-22-21 0,-20 21 15,21 0-15,-22 0 0</inkml:trace>
  <inkml:trace contextRef="#ctx0" brushRef="#br0" timeOffset="88576.69">17611 9821 0,'-43'22'15,"86"-44"-15,-128 44 0,64-22 0,0 0 16,42 0 0,0 0-16,21 0 0,-21 0 15,22 0-15,-1 0 0,0 0 0,22-22 16,-22 22-16,1 0 0,-1 0 15,21 0-15,-20 0 0,-22 0 0,21-21 16,-21 21-16,1 0 0,-1 0 16,0 0-16,-21-21 15</inkml:trace>
  <inkml:trace contextRef="#ctx0" brushRef="#br0" timeOffset="91020.04">22394 10499 0,'0'21'0,"0"-42"47,21 21-31,1-21-16,-1-1 15,0 1-15,-21 0 0,21 0 0,0 0 16,-21 0-16,21-1 0,1 1 16,-22 0-16,21 0 0,0-21 0,-21 20 15,21 1-15,0 0 0,-21-21 0,0 21 16,0-1-16,21 1 0,-21 0 15,0 0 1,-21 21 0,0 21-16,0 0 15,0 0-15,0 1 0,21-1 16,0 0-16,-22 0 0,22 0 0,-21 0 16,21 1-16,0-1 0,0 0 15,0 21-15,0-21 0,0 1 0,0-1 16,0 0-16,0 0 15,0 0-15,21-21 16,1 0 47,-1 0 280,-21 21-327,21-21 15,-21 22 0,21-22 1,-21 21-1,21-21-31,0 0 31,1 0-15,-1 0 46,0 0-46,0 0 15,0 0-15,0 21 15,1-21-15,-1 0 15,0 0-31,0 0 0,0 0 16,0 0-16,-21-21 0,22 21 15,-1-21-15,0 21 0,-21-22 0,21 22 16,0-21-16,-21 0 0,21 0 15,-21 0-15,0 0 0,22-1 16,-22 1-16,0 0 0,0 0 0,0 0 16,0 0-16,0-1 0,0 1 15,0-21-15,0 21 0,0 0 0,0-1 16,0 1-16,0 0 0,0 0 0,-22 0 16,22 0-16,-21 21 0,0 0 15,0 0-15,0 0 0,0 0 0,-1 0 16,-20 0-16,21 0 0,-21 21 15,20 0-15,1 0 0,-21 0 0,21 0 16,0 1-16,21-1 0,-22 0 16,22 0-16,0 0 0,0 0 15,0 1-15,0-1 0,0 0 16,22 0-16,-1-21 0,21 21 16,0-21-16,-20 0 0,20 0 0,0 21 15,22-21-15,-22 0 0,0 0 0,22 0 16,-22 0-16,22 0 0,-1-21 15,1 21-15,-1-21 0,1 21 0,20-21 16,-20 0-16,-1 21 0,1-21 16,-1-1-16,-20 1 0,-1 0 0,0-21 15,1 21-15,-22-1 0,0 1 16,0-21-16,0 21 0,-21 0 0,22-22 16,-22 22-16,0 0 0,0 0 0,0 0 15,0-1-15,0 1 0,0 0 16,0 0-16,-22 21 15,1 0-15,0 0 16,21 21-16,0 0 16,-21 0-16,0 1 0,21-1 0,-21 21 15,21-21-15,0 22 0,-22-22 0,1 21 16,0-21-16,21 22 0,0-1 16,-21 0-16,0 1 0,0-1 0,21 0 15,-22 22-15,22-22 0,-21 22 16,0-1-16,21-21 0,-21 22 15,21-1-15,-21-20 0,21 20 0,-21 1 16,21-1-16,-22 1 0,1-1 16,21 1-16,-21-1 0,0 22 0,21-22 15,-21 22-15,0-21 0,-1-1 0,1 1 16,0-1-16,0 1 0,21-1 0,-21 1 16,0-1-16,-1-21 0,22 1 15,-21 20-15,0-20 0,21-22 0,-21 21 16,21-21-16,-21 0 0,21 1 0,-21-22 15,-1 0 1,1 0-16,21-22 0,-21 1 16,21-21-16,0 21 0,0-22 15,-21 1-15,21 0 0,-21-1 16,21-20-16,-21 21 0,21-22 0,0 1 16,0-1-16,0-21 0,-22 22 0,22-22 15,0 1-15,0-1 0,0 21 16,22-20-16,-22 20 0,21-20 0,0 20 15,0 1-15,0 20 0,22-20 16,-22 20-16,0 1 0,21 0 0,-21-1 16,1 22-16,20-21 0,0 21 0,-21 0 15,22-1-15,-1 1 0,0 0 16,1 0-16,-1 21 0,22-21 16,-22 21-16,0-21 0,-21 21 0,22 0 15,-22 0-15,0-22 0,0 22 16,-21-21-16,-21 21 15</inkml:trace>
  <inkml:trace contextRef="#ctx0" brushRef="#br0" timeOffset="91848.59">11303 11705 0,'0'0'0,"21"0"0,-21-21 15,0 0-15,0 0 16,0 0-16,0-1 15,0 1-15,-21 21 0,-21 0 16,20 0-16,1 0 0,-21 0 16,0 0-16,20 0 0,-20 0 0,0 21 15,-1 1-15,22 20 0,-21-21 16,21 21-16,-22 1 0,22-1 0,0 22 16,0-22-16,21 21 0,0-20 15,0 20-15,0-20 0,0-1 0,0 0 16,0 1-16,0-1 0,21-21 0,0 0 15,0 0-15,1 1 0,-1-1 16,0 0-16,21-21 0,1 0 0,-22 0 16,21 0-16,0-21 0,1 0 15,-22-1-15,21 1 0,1 0 16,-1-21-16,0 21 0,-21-22 0,22 1 16</inkml:trace>
  <inkml:trace contextRef="#ctx0" brushRef="#br0" timeOffset="93447.67">11663 11430 0,'0'0'0,"0"-21"0,-21 21 16,-1 0-16,1 0 15,0 42-15,21-21 16,-21 22-16,21-22 0,-21 21 16,21 1-16,0 20 0,-21-21 0,-1 1 15,1-1-15,21 22 0,-21-22 16,0 0-16,21 1 0,-21-1 0,21 0 15,0 1-15,-21-22 0,21 0 16,0 0-16,0 0 0,0 0 0,21-42 31,0 0-15,-21 0-16,21 0 0,0 0 16,0-22-16,1 22 0,-1-21 0,0 21 0,-21-1 15,21-20-15,0 21 0,0 0 16,-21 42 15,0 0-31,0 0 16,0 22-16,0-22 0,0 0 0,0 0 15,0 21-15,0-20 0,0-1 16,0 0-16,0 0 0,0 0 0,22 0 16,-1-21-16,-21 22 0,21-22 0,0 0 15,0 0-15,0 0 0,22 0 16,-22 0-16,0-22 0,21 1 0,-20 21 15,20-21-15,-21 0 0,21 0 0,-20-22 16,20 22-16,-21-21 0,0 21 16,0-22-16,-21 1 0,0 21 15,22-21-15,-22 20 0,0 1 0,0 0 16,0 0-16,0 0 0,-22 21 16,1 0-16,0 0 15,0 21-15,21 0 16,-21 0-16,21 0 0,0 1 0,0-1 15,0 21-15,0-21 0,0 0 0,0 1 16,0-1-16,21 0 0,0 0 16,0 0-16,0 0 0,1-21 15,-1 0-15,0 0 0,0 0 16,0 0-16,0 0 16,1 0-16,-1 0 15,-21-21-15,21 21 0,-21-21 16,21 0-16,0 0 15,0 0-15,1-1 0,-22 1 0,21 0 16,0 0-16,-21 0 16,21 21-16,0 0 0,-21 21 15,0 0 1,0 0-16,0 0 0,0 1 16,0 20-16,0-21 0,0 0 15,0 0-15,0 22 0,0-22 0,0 0 0,0 0 16,0 0-16,0 1 0,0-1 15,21-21 1,1 0-16,-1 0 16,0 0-16,0 0 0,0 0 15,0-21-15,1-1 0,-1 22 0,0-21 16,-21 0-16,21-21 0,-21 21 16,0-1-16,0-20 0,0 21 0,0-21 15,0 20-15,0 1 0,0-21 0,-21 21 16,0 0-16,0-1 0,-1 22 15,1 0-15,0-21 0,0 21 0,0 0 16,0 0-16,-1 0 0,1 0 0,42 0 47,1 0-47,-1 0 0,0-21 16,21 21-16,-21 0 0,1 0 15,20-21-15,-21 21 0,21 0 0,-20 0 16,20 0-16,-21 0 0,21 0 0,-20 0 15,20 0-15,-21 0 0,21 21 16,-20 0-16,-22 0 0,0 1 0,21-1 16,-21 0-16,0 0 0,0 0 0,0 22 15,0-22-15,0 0 0,-21 0 16,-1 0-16,22 0 0,-21 1 0,21-1 16,-21 0-16,0-21 0,21 21 15,-21-21 1,21-21-1,0 0 1,0 0-16,0-1 0,0 1 0,0 0 16,21-21-16,0 21 0,0-22 0,0 22 15,1-21-15,-1 21 0,0-1 16,0 1-16,21 0 0,-20 0 16,20 0-16,-21 21 0,21 0 0,-20 0 15,20 0-15,-21 0 0,0 0 16,22 21-16,-22 0 0,-21 0 0,0 0 0,21 1 15,-21 20-15,0-21 0,0 0 16,0 22-16,0-22 0,0 0 16,-21 0-16,21 0 0,0 0 0,-21 1 15,21-1-15,-22-21 0,22 21 16,0-42 0,0 0-1,0-1-15,22 1 16,-1 0-16,-21-21 0,21 21 0,0-1 15,0-20-15,0 21 0,1-21 16,-1 20-16,0 1 0,21 0 16,-21 0-16,1 0 0,-1 21 0,0 0 15,0 0-15,0 0 0,0 0 0,-21 21 16,0 0-16,0 0 16,0 0-16,0 1 0,0 20 0,0-21 15,0 0-15,0 0 0,-21 1 0,21-1 16,-21 0-16,0 0 0,21 0 15,0 0-15,0 1 16,21-44 15</inkml:trace>
  <inkml:trace contextRef="#ctx0" brushRef="#br0" timeOffset="93784.48">13970 12002 0,'85'-43'32,"-64"43"-17,0-21-15,0 0 0,0 21 0,0-21 16,22 0-16,-22-1 0,0 1 0,21 0 16,-20 0-16,-1 0 0,-21 0 15,0-1-15,-43 22 31,22 0-31,0 0 0,-21 22 16,21-1-16,-22 0 0,22 0 0,-21 21 16,21-20-16,-1 20 0,1-21 0,0 21 15,0-20-15,21 20 0,0-21 16,0 0-16,0 0 0,0 1 0,0-1 16,21 0-16,0-21 0,0 0 15,1 0-15,20 0 0,-21 0 16,21 0-16,1 0 0,-1 0 0,0-21 15,1 0-15,-1-1 0,0 1 0</inkml:trace>
  <inkml:trace contextRef="#ctx0" brushRef="#br0" timeOffset="94160.27">14986 11430 0,'-21'21'16,"21"22"-16,0-22 16,0 0-16,0 21 0,-21 1 15,21-22-15,-22 21 0,1 0 0,21 1 16,-21-22-16,21 21 0,0 1 16,-21-22-16,21 21 0,-21-21 0,21 22 15,0-22-15,0 0 0,0 0 16,0 0-16</inkml:trace>
  <inkml:trace contextRef="#ctx0" brushRef="#br0" timeOffset="94508.07">14605 11621 0,'0'-43'0,"0"86"0,0-128 0,0 64 16,0-22-16,0 1 0,0 21 0,21-21 15,0 20-15,0-20 0,1 21 0,20 21 16,-21-21-16,43 21 0,-22 0 16,21 0-16,1 0 0,-1 21 15,1 0-15,-1 21 0,1 1 16,-1-1-16,-20 0 0,-1 1 0,0-1 16,-20 22-16,-1-22 0,-21 0 0,0 1 15,0-1-15,-21 0 0,-22 1 16,1-1-16,0-21 0,-22 21 0,1-20 15,20-1-15,-20 0 0,-1 0 16,22 0-16,0 0 0,-22-21 0,43 0 16,-21 0-16,20 0 0,1 0 0,0 0 15,0 0-15,42 0 32,0-21-32,0 0 15,22 21-15,-22-21 0,21 21 0,-21 0 16</inkml:trace>
  <inkml:trace contextRef="#ctx0" brushRef="#br0" timeOffset="94915.83">15557 11811 0,'0'-21'15,"22"21"-15,-22-21 0,21 0 16,0 21-16,-21-22 0,21 22 15,0 0-15,0-21 0,1 21 16,-1 0-16,0 0 0,0 0 16,0 0-16,0 0 0,1 21 15,-1 1-15,0-1 0,0 0 0,-21 0 16,0 0-16,21 0 0,-21 1 0,0 20 16,0-21-16,0 21 0,0-20 15,0-1-15,-21 0 0,0 0 0,21 0 16,-21 0-16,0 1 0,21-1 15,-22-21 1,22-21 0,0-1-16,0-20 15,0 21-15,0 0 0,0-22 16,22 22-16,-1 0 0,-21-21 0,21 21 16,0-22-16,-21 22 0,21 0 15,0 0-15,1 0 0,-1-1 0,21 1 16,-21 0-16,0 0 0,22 21 0,-22-21 15,21 21-15,-21 0 0,1 0 16,20 0-16</inkml:trace>
  <inkml:trace contextRef="#ctx0" brushRef="#br0" timeOffset="95099.73">16362 11663 0,'0'21'0,"0"0"0,0 0 16,0 1-16,-21-1 0,21 0 0,-22 0 15,1 21-15,21-20 0,-21-1 16,21 0-16,-21 0 0,0 0 0,21 0 15,0 1-15,0-1 0,0 0 16,0 0-16,21-21 31,0 0-31,-21-21 16,0 0-16,21 0 0,-21-1 16</inkml:trace>
  <inkml:trace contextRef="#ctx0" brushRef="#br0" timeOffset="95263.63">16341 11494 0,'0'0'0,"0"-22"15,-22 22-15,1 0 0,0 0 16,21 22 15,21-22-31,-21 21 16,21-21-16,1 21 0</inkml:trace>
  <inkml:trace contextRef="#ctx0" brushRef="#br0" timeOffset="95639.93">16722 11663 0,'0'21'31,"0"0"-31,0 0 16,0 1-16,0-1 0,21 0 16,-21 0-16,0 0 0,0 0 0,0 22 15,0-22-15,0 0 0,21 0 16,-21 0-16,0 1 0,0-1 0,0 0 16,0 0-1,21-42 1,-21 0-1,0 0-15,21-1 0,0 1 0,-21 0 16,22 0-16,-1-21 0,-21 20 16,21 1-16,0-21 0,0 21 0,0-22 15,-21 22-15,22 0 0,-1 0 0,0 0 16,0 0-16,0 21 0,-21-22 16,21 22-16,1 0 15,-22 22 1</inkml:trace>
  <inkml:trace contextRef="#ctx0" brushRef="#br0" timeOffset="95955.16">17103 11769 0,'0'21'16,"0"-42"-16,21 42 0,0-21 16,0 0-1,0 0-15,0 0 0,1 0 0,-1 0 16,0 0-16,0-21 0,0 0 15,0 21-15,1-22 0,-1 1 0,0 21 16,-21-21-16,0 0 0,0 0 16,0 0-16,-21 21 31,0 0-31,21 21 0,-22-21 16,1 21-16,0 0 0,21 0 15,-21 0-15,21 1 0,0-1 0,0 0 16,-21 0-16,21 0 0,0 0 0,0 1 15,0-1-15,21 0 16,0 0-16,0-21 0,0 0 0,1 0 16,20 0-16,-21 0 0,21 0 0,-20 0 15,20 0-15,-21 0 0</inkml:trace>
  <inkml:trace contextRef="#ctx0" brushRef="#br0" timeOffset="96295.96">17738 11705 0,'21'-21'15,"-42"42"-15,42-63 0,-21 21 0,21 21 0,-21-21 16,21 21-16,-21-22 0,21 22 16,0 0-16,1 0 15,-1 0-15,0 22 16,-21-1-16,21 0 16,-21 21-16,21-21 0,-21 1 0,0-1 15,0 21-15,0-21 0,0 0 16,0 22-16,0-22 0,0 0 0,0 0 15,0 0-15,0 1 0,0-1 16,0-42 15,0-1-31,0 1 0,0 0 16,0 0-16,0 0 16,0 0-16,0-22 0,0 22 0,0 0 15,21-21-15,1 20 0,-22 1 0,21-21 16,0 21-16,-21 0 0,21-1 15,0 1-15,-21 0 0,21 0 0,1 21 16,-1-21-16,0 0 0</inkml:trace>
  <inkml:trace contextRef="#ctx0" brushRef="#br0" timeOffset="98348.26">19219 11705 0,'0'-21'31,"21"0"-31,-21 0 16,0 0-16,22-1 0,-1 1 15,0-21-15,-21 21 16,21-22-16,0 22 0,0-21 0,1 0 0,20-1 15,-21 1-15,21 21 0,-20-22 16,20 22-16,-21 0 0,21 21 16,-20 0-16,-1-21 0,0 21 0,0 0 15,0 0-15,0 0 0,-21 21 16,0 0-16,0 0 0,0 1 16,0-1-1,0-42 16,0-1-15,0 1-16,0 0 16,-21 0-16,21 0 0,-21 21 0,0-21 0,21-1 15,-21 22-15,0 0 16,-1 0-16,1 0 0,0 0 0,-21 0 16,21 22-16,-1-1 0,1 0 15,0 21-15,0-21 0,21 43 16,-21-22-16,0 1 0,-1-1 0,22 0 15,0 1-15,0-1 0,0-21 16,0 21-16,0-20 0,0-1 0,0 21 16,22-42-16,-1 21 0,21 0 0,-21-21 15,22 0-15,-22 0 0,21 0 16,0 0-16,1 0 0,20 0 0,-20 0 16,-1-21-16,0 21 0,1-21 0,-1 0 15,0 0-15,1-22 16,-1 22-16,-21-21 0,21 0 0,-20-1 15,20 1-15,0-64 0,1 43 16,-22 20-16,0-20 0,0 20 16,-21 1-16,21 0 0,-21-1 0,21 22 15,-21-21-15,0 21 0,0 0 16,-21 42 0,0 0-1,0 0-15,0 21 16,21 1-16,-21-1 0,-1 0 0,22 22 15,-21-22-15,21 22 0,0-1 0,0-20 16,0-1-16,0 0 0,0 1 16,0-1-16,0-21 0,0 21 0,21-20 15,1-1-15,20 0 0,-21 0 0,21-21 16,-20 0-16,20 0 0,21 0 16,-20 0-16,-1 0 0,22 0 0,-22-21 15,0 21-15,1-21 0,-1 0 16,0-1-16,-21 1 0,22-21 0,-22 21 15,0-22-15,0 1 0,0 21 16,-21-21-16,0-1 0,0 1 0,0 0 16,0-1-16,0 1 0,0 21 15,0 0-15,-21-1 0,0 22 0,0 0 16,0 0-16,0 0 0,-1 0 16,-20 22-16,21-1 0,0 0 0,-22 21 15,22 1-15,-21-1 0,21 0 0,0 1 16,-1-22-16,1 21 0,0 0 15,0 1-15,21-22 0,0 0 0,0 21 16,0-20-16,0-1 0,0 0 16,21 0-16,0-21 0,0 0 15,1 0-15,-1 0 0,21 0 0,-21 0 16,0 0-16,1-21 0,-1 21 16,21-21-16,-21 0 0,0-1 15,1 1-15,-1 0 0,0-21 0,0 21 16,0-22-16,0 1 0,1 21 15,-22-22-15,21 22 0,0-21 0,-21 21 16,21 0-16,-21-1 0,0 44 31,0-1-31,0 0 16,0 0-16,-21 0 0,21 0 16,-21 22-16,21-22 0,-21 21 0,21-21 15,0 1-15,0 20 0,0-21 0,0 0 16,0 0-16,0 1 0,0-1 15,0 0-15,0 0 16,21-21-16,0 0 0,0 0 16,0 0-16,0 0 0,1 0 15,-1 0-15,21-21 0,-21 0 0,22 0 16,-22-1-16,21 1 0,0 0 0,1-21 16,-22 21-16,21-22 0,1 1 15,-22 21-15,0-22 0,0 22 0,0 0 16,-21 0-16,0 0 0,0 0 15,0 42 1,-21 0-16,21 0 0,-21 0 0,21 0 16,0 1-16,0-1 0,0 21 15,0-21-15,0 0 0,0 1 16,0-1-16,0 0 0,21 0 0,0 0 16,0 0-16,-21 1 0,22-1 15,-1 0-15,-42-21 31,-1 0-15,1 0-16,0 0 0,0-21 0,0 21 16,0-21-16,-1-1 0,1 1 15,-21 0-15,21 21 0,0-21 16,-1 0-16,1 21 0,0 0 16,0 0-16,21 21 15,0 0 1,0 0-16,0 0 0,0 1 15,21-1-15,0-21 16,0 21-16,1-21 0,-1 0 0,0 21 16,0-21-16,21 0 0,-20 0 0,20 0 15,-21 0-15,21 0 16,1 0-16,-1 0 0,22 0 0,-22 0 0,0-21 16,1 0-16,-1 21 0,0-21 0,-21-1 15,22 1-15,-1 0 0,-21 0 16,22 0-16,-22-22 0,21 22 15,-21-21-15,0 0 0,1-1 16,-22 22-16,0-21 0,0 21 0,0-22 16,0 22-16,0 0 0,-22 21 15,1 0-15,0 0 0,0 0 16,0 21-16,0 0 0,21 0 16,-22 1-16,22 20 0,0 0 15,0 1-15,0-22 0,0 21 0,0 0 16,0 1-16,0-22 0,22 21 0,-1-21 15,-21 1-15,21-1 0,-21 0 16,0 0-16,0 0 0,0 0 16,-21-21-1,0 0 1,-1 0-16,-20 0 0,21 0 0,-21 0 16</inkml:trace>
  <inkml:trace contextRef="#ctx0" brushRef="#br0" timeOffset="99312.66">804 13758 0,'0'-21'15,"0"42"-15,0-63 0,0 21 16,0 0-16,0 0 15,0 42 17,0 21-32,0-21 0,0 22 15,0-1-15,0 0 0,0 1 0,0-1 16,0 0-16,0 1 0,0-1 16,0 0-16,0-21 0,0 22 15,0-1-15,0-21 0,0 22 0,0-22 16,0 0-16,0 0 0,0 0 15,0 0-15,21-21 32,-21-21-32,22 0 0,-1 0 0</inkml:trace>
  <inkml:trace contextRef="#ctx0" brushRef="#br0" timeOffset="99580.51">1122 13928 0,'-43'63'32,"22"-42"-32,0 1 0,-21-1 15,21 21-15,-1-21 0,1 0 0,0 22 16,-21-22-16,21 0 16,-1 0-16,1 0 0,0 1 0,21-1 15,0 0-15,-21-21 16,21-21 15,21 0-31,-21-1 16,21 1-16,-21 0 0,21-21 0,1 21 15,-22-1-15,0-20 0</inkml:trace>
  <inkml:trace contextRef="#ctx0" brushRef="#br0" timeOffset="99789.39">995 13885 0,'0'0'16,"21"0"-16,0 0 0,0 22 15,0 20-15,1-21 16,-22 0-16,0 0 0,21 22 0,0-22 16,-21 21-16,21-21 0,0 1 15,-21-1-15,21 21 0,1-21 0,-1-21 16,-21 21-16,21 1 0,0-22 16,0 0-16,0 0 0,1 0 0,-1 0 15,0 0-15,0 0 0,0 0 16,0-22-16,1 1 0,-1 0 15,0 0-15,0 0 0,0-22 0,0 22 16</inkml:trace>
  <inkml:trace contextRef="#ctx0" brushRef="#br0" timeOffset="99988.27">1630 13610 0,'0'0'0,"0"-21"0,0 0 0,-21 21 15,-1 21-15,1 0 0,0 0 16,21 1-16,-21 20 0,0 0 15,21 1-15,-21-1 0,-1 0 16,22 1-16,0-1 0,-21 0 0,0-21 16,21 22-16,-21-1 0,21-21 15,0 22-15,0-22 0,0 0 0,0 0 16,21-21 0,0 0-1</inkml:trace>
  <inkml:trace contextRef="#ctx0" brushRef="#br0" timeOffset="100280.11">1990 13653 0,'0'0'0,"0"21"31,0 21-31,0-21 15,0 0-15,-22 22 16,1-1-16,21 0 0,-21-20 0,21 20 16,0 0-16,-21-21 0,0 22 15,0-22-15,21 21 0,0-21 0,-22 1 16,22 20-16,-21-21 0,21 0 16,0 0-16,21-21 31,1-21-31,-22 0 0,0 0 15,21 21-15</inkml:trace>
  <inkml:trace contextRef="#ctx0" brushRef="#br0" timeOffset="100783.8">1905 13843 0,'0'0'0,"0"-21"0,0 0 0,0-22 16,0 22-16,0 0 0,0 0 0,0 0 15,21 0-15,-21-1 0,21 1 16,0 0-16,1 0 0,-1 0 0,0 21 15,0-21-15,21 21 0,-20 0 16,20 0-16,-21 0 0,21 21 16,-20-21-16,-1 21 0,0 21 0,0-21 15,-21 22-15,0-22 0,0 21 16,-21-21-16,0 22 0,0-22 0,-22 21 16,1-21-16,21 1 0,-22-1 15,1 0-15,21 0 0,-21 0 16,-1 0-16,22-21 0,0 0 0,-21 0 15,20 0-15,1 0 0,0 0 16,21-21 0,0 0-16,21 0 15,0 21-15,1 0 16,-1 0-16,0 21 0,0 0 16,0 0-16,0 1 0,1-1 15,-1 0-15,0 0 0,0 0 16,-21 0-16,21 1 0,0-1 0,1 0 15,-22 0-15,21 0 0,0 0 16,0-21-16,0 0 0,0 22 16,22-22-16,-22 0 0,0 0 0,21 0 15,-20-22-15,20 22 0,-21-21 0,21 0 16,-20 0-16,-1 21 0,0-21 16,0 0-16,0-1 0,-21 1 0,0 0 15,0 0-15,21 0 0,-21 0 16,0-1-16,0 1 0,22 0 0,-22 0 15,21 0-15</inkml:trace>
  <inkml:trace contextRef="#ctx0" brushRef="#br0" timeOffset="101035.65">2773 13674 0,'-21'0'0,"42"0"0,-64 0 15,43-21-15,-21 21 0,21-22 16,0 1 0,21 21-16,1 0 0,-1 0 15,0-21-15,21 21 0,-21 0 16,1 0-16,20 0 0,-21 0 0,21 0 16,-20 0-16,20 0 0,-21 0 15,0 0-15,0 0 0,-21 21 31</inkml:trace>
  <inkml:trace contextRef="#ctx0" brushRef="#br0" timeOffset="101275.52">2921 13631 0,'0'0'0,"0"22"0,0-1 0,0 0 16,0 0-16,0 0 15,0 0-15,0 22 0,0-22 16,0 21-16,0-21 0,0 22 0,0-1 16,-21-21-16,21 22 0,-21-22 15,-1 0-15,22 21 0,-21-21 0,21 1 16,0-1-16,-21 0 0,21 0 16,0 0-16,-21-21 0,21 21 15,21-42 1,0 0-16,0 21 15,1-21-15</inkml:trace>
  <inkml:trace contextRef="#ctx0" brushRef="#br0" timeOffset="102080.06">4064 13991 0,'21'0'62,"-21"-21"-62,21 21 0,0-21 16,-21 0-16,22 21 0,-1-21 16,0-1-16,-21 1 0,21 0 0,0 0 15,0 0-15,1-22 0,-1 22 16,-21 0-16,21 21 0,-21-21 0,21 0 15,-21 0-15,0 42 32,0 21-17,0-21-15,0 0 0,0 22 16,0-22-16,0 21 0,0 1 0,0-1 16,0 0-16,21 1 0,-21-1 15,21 0-15,-21 1 0,0-1 0,0 21 16,0-20-16,22 20 0,-22-20 0,0 20 15,0 1-15,21-22 0,-21 0 16,0 22-16,0-22 0,0 0 0,0 1 16,0-1-16,0-21 0,0 22 15,0-1-15,0-21 0,-21 0 0,-1 22 16,1-22-16,0-21 0,0 21 0,0 0 16,0-21-1,-1 0-15,1 0 0,21-21 0,-21 0 16,0 21-16,0-21 0,0-1 0,-1 1 15,22 0-15,0-21 0,-21 21 16,21-22-16,-21 22 0,21-21 0,0-1 16,0 1-16,0 0 0,0-1 15,0 1-15,0-21 0,0 20 0</inkml:trace>
  <inkml:trace contextRef="#ctx0" brushRef="#br0" timeOffset="102295.93">4508 13483 0,'-42'-21'16,"21"21"-16,0 0 0,0 0 16,-1 0-16,22 21 31,22-21-31,-1 0 15,0 21-15,0-21 16,21 0-16,-20 22 0,20-1 0</inkml:trace>
  <inkml:trace contextRef="#ctx0" brushRef="#br0" timeOffset="103651.75">5165 13864 0,'21'0'0,"0"-21"31,-21 0-31,0 0 0,0 0 16,0-1-16,0 1 0,0 0 15,0 0-15,-21-21 0,0 20 0,21 1 16,-22 0-16,1 0 16,0 21-16,0-21 0,0 21 0,0 0 0,-1 0 15,1 0-15,0 21 16,-21 0-16,21 0 0,-1 22 0,1-22 15,0 21-15,0-21 0,0 22 16,0-1-16,-1-21 0,22 21 0,-21-20 16,21 20-16,0-21 0,0 0 0,0 0 15,0 1-15,0-1 0,21-21 16,1 0-16,-1 0 16,0 0-16,0 0 0,0 0 15,22-21-15,-22 21 0,0-22 0,0 1 16,0 0-16,0 0 0,1 0 15,-1-22-15,0 22 0,0 0 16,0-21-16,-21 21 0,0-22 0,0 22 16,21 0-16,-21 0 0,0 0 15,0-1-15,0 44 32,0-1-32,0 0 0,0 21 0,0-21 15,0 1-15,0-1 0,0 21 0,0-21 16,0 0-16,22 1 0,-22-1 15,0 0-15,0 0 0,21 0 0,0 0 16,0-21-16,0 22 16,0-22-16,1 0 15,-1 0-15,0 0 0,21-22 0,-21 22 16,1-21-16,-1 0 0,0 0 16,0 0-16,0 0 0,0-1 0,1 1 15,-1-21-15,-21 21 0,21-22 16,-21 22-16,0-21 0,0 21 0,0-22 15,21 22-15,-21 0 0,0 0 16,0 42 0,0 0-16,0 0 15,0 1-15,0 20 0,0-21 16,0 21-16,0-20 0,0 20 0,0-21 16,0 21-16,0-20 0,21-1 15,-21 0-15,21 0 0,1 0 16,-1 0-16,0-21 0,0 0 15,0 0-15,0 0 0,1 0 16,-1 0-16,0 0 0,0-21 0,0 21 16,0-21-16,1 0 0,-1 0 0,-21 0 15,21-1-15,-21 1 0,21 0 16,-21-21-16,0 21 0,0-22 0,0 22 16,0-21-16,0 21 0,0-22 15,0 22-15,0 0 0,21 0 16,-21 0-16,21 21 0,1 0 15,-1 0-15,0 0 16,0 0-16,0 0 0,0 0 0,1 0 16,20 0-16,0 0 0,1 0 15,20 0-15,-21 0 0,1 0 0,20 0 16,-20 0-16,-1 0 0,-21 0 16,21 0-16,-20 0 0,-1 0 15,-42 0 1,-1 0-1,1 0-15,0 0 0,0 0 0,0 21 16,-22-21-16,22 21 0,0 0 16,-21 0-16,21 0 0,-1 1 0,1 20 15,0-21-15,-21 21 16,21 1-16,-1-22 0,22 21 0,-21-21 16,21 22-16,0-22 0,0 21 15,0-21-15,0 1 0,0-1 16,21-21-16,1 0 15,-1 0-15,0 0 0,0 0 0,0 0 16,0-21-16,1-1 0,-1 22 16,21-21-16,-21 0 0,0 0 0,22 0 15,-22-22-15,0 22 0,0-21 16,22 21-16,-22-22 0,-21 1 0,21 0 16,0-1-16,-21 1 0,21 21 0,-21-21 15,0 20-15,0 1 16,0 0-16,-21 21 15,0 21-15,21 0 16,-21 22-16,21-22 0,0 21 16,0 1-16,0-1 0,0 0 0,0 1 15,0-1-15,0-21 0,0 21 16,0-20-16,21 20 0,-21-21 0,21 0 16,0 0-16,0 1 0,22-22 0,-22 21 15,0-21-15,21 0 16,1 0-16,-22 0 0,21 0 0,22 0 0,-22 0 15,0-21-15</inkml:trace>
  <inkml:trace contextRef="#ctx0" brushRef="#br0" timeOffset="104243.51">7747 13758 0,'0'0'0,"-42"0"15,20 0-15,-20 0 0,21 0 0,42 0 32,0 0-32,22 0 15,-1 22-15,0-22 0,1 0 16,20 0-16,1 0 0,-22 0 0,21 0 15,1 0-15,-1 0 0,1 0 0,-1 0 16,1 0-16,-22 0 0,22 0 16,-22 0-16,22 0 0,-22 0 0,-21 0 15,21 0-15,-20-22 0,-1 1 0,-21 0 16,0 0 0,0 0-16,-21 21 0,-1-21 15,1-1-15,0 22 0,-21-21 16,21 0-16,-22 21 0,22-21 0,0 21 15,-21 0-15,20 0 0,22-21 0,-21 21 16,0 0-16,42 0 47,0 0-47,22 0 0,-22 0 16,0 0-16,0 0 0,0 0 0,22 21 15,-22 0-15,0 0 0,0 0 16,-21 1-16,0-1 0,0 21 15,0-21-15,0 22 0,0-1 0,0-21 16,-21 21-16,-21-20 0,21 20 16,-1-21-16,-20 0 0,0 0 0,21 1 15,-1-1-15,-20 0 0,21 0 16,0 0-16,0-21 0,-1 0 16</inkml:trace>
  <inkml:trace contextRef="#ctx0" brushRef="#br0" timeOffset="104436.4">10626 13695 0,'0'0'0,"-43"-21"0,22 21 0,0-21 16,0 21-16,-22 0 0</inkml:trace>
  <inkml:trace contextRef="#ctx0" brushRef="#br0" timeOffset="105964.74">10308 13589 0,'0'21'0,"0"0"0,-21-21 31,42 0 0,-21-21-31,21 21 0,0-21 16,1 0-16,-1 21 0,0-21 15,0 0-15,0-1 0,0 1 0,-21 0 16,22 0-16,-22 0 0,21 0 16,-21-1-16,0 1 0,0 0 0,0 0 15,0 0-15,-21 21 32,-1 0-32,22 21 0,0 0 15,0 0-15,-21 22 0,21-1 16,0 0-16,0 1 0,-21 20 0,21-21 15,0 1-15,0 20 0,0-20 16,0-1-16,-21 0 0,21 1 0,0-1 16,0 0-16,0-21 0,-21 22 15,21-22-15,-21 0 0,21 0 0,-22 0 16,1 1-16,0-22 16,0 0-16,0 0 0,0 0 15,-1 0-15,1-22 0,0 1 16,-21 21-16,21-21 0,-1 0 0,1 0 15,0-22-15,-21 22 0,21-21 16,-1 21-16,1-22 0,0 22 0,21-21 16,-21 21-16,21 0 0,-21 21 0,21 21 31,0 0-31,0 0 16,0 21-16,21-20 0,-21-1 15,42 21-15,-21-21 0,1 0 16,-1 1-16,0-1 0,21 0 0,-21 0 15,22 0-15,-1-21 0,-21 21 0,22-21 16,-1 0-16,-21 0 0,21 0 16,-20 0-16,20 0 0,0 0 0,-21-21 15,22 21-15,-1-21 0,0 0 16,1 0-16,-22 0 0,21-22 0,1 22 16,-22-21-16,0 21 0,0-22 15,0 1-15,0 21 0,-21-22 16,0 22-16,0 0 0,0 0 0,0 42 31,-21-21-31,21 21 16,-21 22-16,21-22 0,0 0 0,-21 0 15,21 21-15,-21-20 0,21-1 16,-21 0-16,21 0 0,-22 0 0,22 0 16,0 1-16,22-22 46,-22-22-46,21 1 0,0 21 16,0-21-16,0-21 0,0 21 0,1-1 16,-1-20-16,0 21 0,0 0 15,0-22-15,22 22 0,-22 0 16,0 0-16,0 21 0,0 0 16,0 0-16,-21 21 15,0 0-15,0 22 16,0-22-16,0 0 0,22 0 0,-22 0 15,0 22-15,0-22 0,21 0 16,-21 0-16,21 0 0,-21 0 0,21 1 16,0-22-16,-21 21 0,21-21 0,1 0 15,-1 0-15,0 0 0,0 0 16,0 0-16,0 0 0,22 0 0,-22-21 16,0-1-16,0 1 0,0 0 15,1 0-15,-1 0 0,-21 0 16,21-22-16,0 22 0,-21 0 0,21-21 15,-21 20-15,0 1 0,0 0 16,0 0-16,21 21 0,-21 21 31,0 0-31,0 0 16,0 22-16,0-22 0,0 0 0,0 0 16,0 0-16,0 1 0,0-1 15,0 0-15,0 0 0,0 0 16,22 0-16,-22 1 0,21-1 0,0-21 0,0 21 15,21-21-15,-20 0 16,-1 0-16,21 0 0,0 0 0,1 0 16,-1 0-16,0-21 0,1 21 0,-1-21 15,0-1-15,1 1 0,-22-21 16,21 21-16,-21 0 0,1-22 16,-1 1-16,0 0 0,0-1 0,0-20 0,-21 20 15,0 1-15,0-21 0,0 20 16,21 1-16,-21 21 0,0-22 0,0 22 15,0 0-15,-21 21 16,0 21 0,21 0-16,-21 1 0,0 20 15,21-21-15,-21 21 0,-1 22 16,22-22-16,-21 1 0,21 20 0,-21-21 16,21 1-16,0-1 0,0 0 0,0-20 15,0 20-15,0-21 0,0 0 16,0 0-16,21 1 0,0-22 0,-21 21 15,22-21-15,-1 0 0,0 0 0,0 0 16,0 0-16,0 0 0,1-21 16,-1 21-16,0-22 0,-21 1 0,0 0 15,21 0-15,-21 0 0,0 0 16,0-1-16</inkml:trace>
  <inkml:trace contextRef="#ctx0" brushRef="#br0" timeOffset="106160.14">12213 13568 0,'21'0'31,"0"0"-31,22 0 16,-22 0-16,0 0 0,21 0 0,-20 0 16,20 0-16,-21-21 0,21 21 15,-20 0-15,-1-21 0,0 21 16,0-22-16,-21 1 0,0 0 31</inkml:trace>
  <inkml:trace contextRef="#ctx0" brushRef="#br0" timeOffset="106333.04">11663 13483 0,'-21'0'0,"42"0"0,-64 0 16,22 0-16,0 0 0,0 0 15,21 21 1,21-21 0,0 0-16,0 0 0,22 0 15,-22 0-15,42 0 0,-20 0 16</inkml:trace>
  <inkml:trace contextRef="#ctx0" brushRef="#br0" timeOffset="107376.44">12912 13822 0,'0'0'0,"21"0"16,0 0 0,-21-21-16,21 21 15,0-21-15,22-1 0,-22 1 16,0 0-16,0 0 0,0 0 0,0 0 15,1-22-15,-1 22 0,-21 0 16,0-21-16,0 20 0,0 1 0,0-21 16,0 21-16,-21 0 0,-22 21 15,22-22-15,-21 22 0,21 0 0,-22 0 16,1 0-16,0 0 0,-1 22 0,1-1 16,21 0-16,-22 21 0,22-21 15,-21 22-15,21-1 0,0 0 16,-1 1-16,1-1 0,21-21 0,0 22 0,0-22 15,0 21-15,0-21 16,0 0-16,0 1 0,21-1 0,1-21 16,-1 21-16,21-21 0,-21 0 0,22 0 15,-22 0-15,21 0 0,0 0 16,-20-21-16,20 21 0,0-21 0,1-1 16,-22 1-16,21-21 0,-21 21 15,22-22-15,-22 22 0,0-21 0,0 0 16,-21-1-16,0 1 0,21 21 0,-21-22 15,0 22-15,0 0 0,0 0 16,0 0-16,-21 21 16,0 21-1,21 0-15,0 0 16,0 22-16,-21-22 0,21 21 0,0 0 16,0 1-16,0-1 0,0-21 15,0 22-15,0-1 0,0-21 0,21 0 16,0 22-16,0-22 0,0-21 0,1 21 15,-1 0-15,0-21 0,0 0 16,21 0-16,-20 0 0,-1 0 0,21 0 16,-21 0-16,0-21 0,1 0 0,20 0 15,-21-1-15,0 1 0,0-21 16,1 21-16,-1-22 0,21 1 0,-21-21 16,0 20-16,1 1 0,-22 0 15,21-22-15,0 22 0,0-1 16,-21 1-16,0 21 0,0-21 0,0 20 15,0 1-15,0 0 0,0 0 16,-21 21 0,0 21-16,0 0 15,-1 22-15,22-22 0,0 21 0,0 0 16,-21 1-16,21-1 0,0 0 0,0 1 16,0-1-16,0 0 0,0-20 15,0 20-15,0 0 0,0-21 0,0 1 16,0-1-16,21 0 0,-21 0 15,22 0-15,-1-21 0,0 0 16,0 0-16,0 0 0,0 0 0,1 0 16,-1-21-16,0 21 0,21-21 15,-21 0-15,1 0 0,-1-1 0,0 1 16,0 0-16,-21 0 0,21-21 0,-21 20 16,21 1-16,-21 0 0,0 0 15,-21 42 16,0 0-31,0 0 0,21 1 16,0-1-16,0 0 0,-21 0 0,21 0 16,0 0-16,0 1 15,0-1-15,0 0 0,0 0 16,21-21 0,0 0-1,0 0-15,-21-21 0,0 0 0</inkml:trace>
  <inkml:trace contextRef="#ctx0" brushRef="#br0" timeOffset="107571.33">14245 13356 0,'-21'0'0,"42"0"0,-63 0 0,21 0 16,-1 0-16,1-21 0,0 21 0,0 0 15,0 0-15,0 0 0,-1 0 16,44 21 15,-1-21-31,0 0 16,0 0-16,21 0 0,-20 0 0,20 0 15,0 0-15</inkml:trace>
  <inkml:trace contextRef="#ctx0" brushRef="#br0" timeOffset="108221.96">14711 13441 0,'0'-21'31,"21"21"1,0 0-17,0 0-15,0 21 0,1 0 0,-22 0 16,21 0-16,-21 1 0,0-1 0,0 0 15,0 0-15,0 0 0,0 0 16,0 22-16,-21-22 0,-1 0 0,1 0 16,0 0-16,0 1 0,0-1 15,0 0-15,-1 0 0,1-21 16,0 21-16,0-21 0,0 0 0,21 21 16,-21-21-16,42 0 31,0 0-31,0 0 15,0 0-15,0 0 0,1 0 16,-1 0-16,0 0 0,0 0 16,0 0-16,0 22 0,1-22 0,-22 21 15,21 0-15,-21 0 0,21 0 16,-21 0-16,0 1 0,21-1 0,-21 0 16,21 21-16,-21 1 0,0-22 15,0 21-15,0 22 0,0-22 16,0 21-16,0-20 0,0 20 0,0-20 15,-21 20-15,21-21 0,-21 22 0,0-22 16,-22 1-16,22-1 0,0-21 16,-21 21-16,-1-20 0,22-1 0,-21-21 15,0 21-15,-1-21 0,1 0 0,0 0 16,-1 0-16,1 0 0,0-21 0,-1 21 16,1-21-16,0-1 0,20 1 15,-20 0-15,21-21 0,0 21 16,0-22-16,-1 22 0,22-21 0,0 21 0,0-22 15,0 22-15,0-21 16,0 21-16,0-1 0,0-20 0,22 21 16,-1 0-16,0-22 0,21 22 0,1-21 15,-1 21-15,21 0 0,-20-22 16,20 22-16,-20-21 0,20-1 0</inkml:trace>
  <inkml:trace contextRef="#ctx0" brushRef="#br0" timeOffset="108564.76">15049 13716 0,'0'0'0,"0"-21"16,-21 21-16,21-21 15,0 0 1,0-1 0,21 22-16,1-21 0,-1 0 15,0 21-15,0-21 0,0 0 0,0 0 16,1-1-16,-1 1 0,-21 0 15,0 0-15,21 0 0,-21 0 16,0-1-16,-21 22 0,0 0 16,-1 0-16,1 0 0,-21 22 15,21-1-15,0 0 0,-1 21 0,1-21 16,0 1-16,0 20 0,21-21 16,0 21-16,0-20 0,0-1 0,0 21 15,0-21-15,0 0 0,21-21 16,0 22-16,0-1 0,1-21 15,-1 0-15,0 0 0,21 0 0,-21 0 16,22 0-16,-22 0 0,21-21 0,-21-1 16,1 1-16,20 0 0</inkml:trace>
  <inkml:trace contextRef="#ctx0" brushRef="#br0" timeOffset="109015.5">16891 12996 0,'0'-21'16,"0"42"-16,21-63 0,-21 21 0,0 0 0,0 0 16,0 63 15,0-21-31,0 21 0,0 1 0,-21-1 15,21 0-15,-21 1 0,0-1 16,-1 22-16,22-22 0,-21 0 0,0 1 16,0-1-16,0 0 0,21 1 15,0-22-15,-21 21 0,21-21 0,0 22 16,0-22-16,0 0 0,0 0 16,0-42 15,0 0-31,0 0 0</inkml:trace>
  <inkml:trace contextRef="#ctx0" brushRef="#br0" timeOffset="109639.15">16235 13377 0,'360'127'0,"-741"-254"0,402 127 0,-64 0 0,22 0 0,42 0 31,1 0-15,20 0-16,0 0 0,1 0 15,-1 0-15,0 0 0,22 0 0,-22 0 16,22-21-16,-1 21 0,1-21 16,-1 21-16,-21-21 0,22 0 0,-1 0 15,-20-1-15,20 1 0,-20 0 0,-1 0 16,-21 0-16,21-22 0,-20 22 16,-1-21-16,-21 21 0,0 0 0,0-22 15,0 22-15,0 0 0,0 0 16,0 0-16,-21 21 0,-1 0 15,1 0-15,21 21 0,-21 0 16,21 0-16,0 21 0,-21-20 16,21 20-16,-21 0 0,21 1 15,-21-1-15,21-21 0,0 21 0,0 1 16,-22-1-16,22-21 0,-21 22 16,21-22-16,-21 21 0,21-21 0,0 22 15,-21-22-15,0 0 0,21 0 16,-21 0-16,21 0 0,0-42 31,0 0-15,0-21-16,0 21 0,21-1 15,0 1-15,-21 0 0,42-21 16,-21 21-16,1-1 0,20-20 0,-21 21 16,21 0-16,-20 21 0,20-21 15,-21-1-15,21 22 0,-20 0 16,20 0-16,-21 0 0,0 22 15,-21-1-15,0 0 0,0 0 0,0 0 16,0 0-16,0 1 0,0-1 16,-21 0-16,21 21 0,-21-21 0,0 1 15,21-1-15,-21 0 0,21 0 16,-22-21-16,22 21 0,0 0 0,22-21 47,-1-21-47</inkml:trace>
  <inkml:trace contextRef="#ctx0" brushRef="#br0" timeOffset="109980.95">17589 13399 0,'22'0'15,"-1"0"-15,0 0 0,0 0 16,0 0-16,0 0 15,1-22-15,-1 22 0,0-21 0,0 21 16,0-21-16,0 0 0,1 21 0,-1-21 16,-21 0-16,0-1 0,0 1 15,-21 21 17,-1 0-32,1 0 0,0 21 0,-21 1 15,21-22-15,-22 21 0,22 21 0,0-21 16,0 0-16,0 1 0,-1-1 15,22 21-15,-21-21 0,21 0 0,0 1 16,0-1-16,0 0 0,0 0 0,21 0 16,1 0-16,-1 1 0,0-22 15,21 0-15,1 0 0,-22 0 0,21 0 16,0 0-16,22 0 0,-22 0 0,22-22 16</inkml:trace>
  <inkml:trace contextRef="#ctx0" brushRef="#br0" timeOffset="110695.54">19135 13145 0,'21'-22'16,"-42"44"-16,63-44 0,-42 1 0,0 0 16,-21 21-1,0 0-15,-22 0 16,22 0-16,0 0 0,-21 0 16,-1 21-16,22 22 0,-21-22 0,21 0 15,-22 21-15,22 1 0,0-22 0,0 21 16,0 0-16,21 1 0,0-1 15,0 22-15,0-22 0,0-21 0,0 21 16,0 1-16,21-22 0,0 0 16,21 0-16,-21 0 0,1 1 0,20-1 15,0-21-15,1 0 0,-1 0 0,0 0 16,1 0-16,-1-21 16,0-1-16,22 1 0,-22 0 0,0 0 0,1 0 15,-1-22-15,0 1 0,-20 21 16,20-21-16,-21-1 0,-21 1 15,0 0-15,0-1 0,0 1 0,0 0 16,0-1-16,-42 1 0,21 21 0,-1-22 16,-20 1-16,0 0 0,-1 21 15,1-1-15,0 1 0,-1 0 0,1 21 16,0 0-16,-1 0 0,22 21 16,-21 0-16,21 1 0,0-1 0,-1 21 15,22 0-15,0 1 0,-21-22 0,21 21 16,0 1-16,0-1 15,0 0-15,0 1 0,0-22 0,21 21 16,-21-21-16,22 22 0,-1-22 16,0 0-16,21-21 0,-21 21 0,1-21 15,20 0-15</inkml:trace>
  <inkml:trace contextRef="#ctx0" brushRef="#br0" timeOffset="111268.21">19897 12848 0,'0'0'0,"0"-21"0,0-21 15,0 21-15,0-1 0,0 1 16,0 0-16,0 42 16,0 0-16,-22 1 0,22 20 15,0 0-15,0 1 0,0-1 0,0 21 16,-21-20-16,21-1 0,0 22 15,-21-22-15,21 0 0,0 1 0,0-1 16,-21-21-16,21 21 0,-21 1 0,21-22 16,0 0-16,0 21 0,0-20 15,-21-1-15,21 0 0,-22-21 32,22-21-17,0 0-15,0-1 0,0 1 16,0 0-16,0 0 0,22 0 15,-1 0-15,0-1 0,0 1 0,0 0 16,0 0-16,1 21 0,-1-21 0,0 21 16,21 0-16,-21-21 0,1 21 15,-1 0-15,0 0 0,0 0 0,0 0 16,0 21-16,1-21 0,-1 21 0,0 0 16,-21 0-16,0 0 0,0 1 15,0-1-15,0 0 0,0 0 16,0 0-16,-21 0 0,0 1 0,-1-1 15,1 0-15,0 0 0,0 0 16,-21-21-16,20 21 0,-20-21 0,21 0 16,-21 22-16,20-22 0,-20 0 0,21 0 15,-21 0-15,20 0 0,1 0 16,0 0-16,0 0 16,21-22-1,21 22-15,0 0 16,0 0-16,1-21 0,-1 21 0</inkml:trace>
  <inkml:trace contextRef="#ctx0" brushRef="#br0" timeOffset="111735.94">20532 13610 0,'21'0'0,"0"0"0,0 0 15,0-21-15,0 21 0,-21-21 0,22 0 16,-22 0-16,21 21 0,-21-22 15,0 1-15,0 0 0,21 0 0,0 0 16,-21 0-16,21-1 0,-21 1 0,21 0 16,1 0-16,-1 0 0,-21 0 15,21 21-15,0 0 0,-21 21 32,0 0-32,0 0 15,0 0-15,-21 22 0,0-1 0,21 0 16,-21 1-16,-1-1 0,1 0 15,21 22-15,-21-22 0,0 22 0,0-22 16,21 21-16,0 1 0,-21-1 0,-1-20 16,22 20-16,0 1 0,-21 20 15,21-20-15,0-1 0,0 1 0,0-1 16,0-20-16,-21 20 0,21-20 0,-21 20 16,0-21-16,21 1 0,-21-1 15,-1-21-15,1 0 0,0 22 16,21-22-16,-21-21 0,0 21 0,21 0 0,-21-21 15,-1 0-15,1 0 16,0-21-16,0 0 16,21 0-16,0 0 0,-21-1 0,21 1 15,-21 0-15,21 0 0,0-21 16,0-1-16,0 22 0,0-21 0,0-22 16,0 22-16,0-22 0,0 1 0</inkml:trace>
  <inkml:trace contextRef="#ctx0" brushRef="#br0" timeOffset="111955.82">20807 13293 0,'0'0'0,"0"-21"0,0-1 16,0 1-1,21 21 32,0 21-47,0 1 16,0-22-16,1 0 15,-22 21-15,21-21 0,0 21 0</inkml:trace>
  <inkml:trace contextRef="#ctx0" brushRef="#br0" timeOffset="112299.62">21145 13462 0,'22'0'16,"-1"0"0,-21-21-16,21 0 15,0 21-15,-21-21 0,21 21 16,0-22-16,-21 1 0,22 0 0,-22 0 16,21 21-16,-21-21 0,0 0 0,0-1 31,-21 22-31,-1 0 15,1 22-15,0-22 0,0 21 16,0 0-16,0 0 0,21 0 16,-22 0-16,1 1 0,21-1 0,-21 21 15,21-21-15,0 0 0,0 1 16,0 20-16,0-21 0,0 0 0,0 0 16,0 1-16,21-1 0,0-21 15,1 0-15,-1 0 0,0 0 16,21 0-16,-21 0 0,22 0 0,-22 0 15,21 0-15,1-21 0,-1-1 16,-21 1-16,21 0 0,-20 0 16</inkml:trace>
  <inkml:trace contextRef="#ctx0" brushRef="#br0" timeOffset="112828.32">21780 13335 0,'43'-106'16,"-43"85"-16,-106 212 0,212-403 0,-149 360 0,86-317 0,-43 148 15,0-1-15,-21 22 16,-1 0-1,22 22-15,-21-1 0,0 0 16,0 0-16,0 21 0,21-20 0,0-1 16,-21 0-16,21 21 0,0-21 0,0 1 15,0-1-15,0 21 0,0-21 16,0 0-16,0 1 0,21-1 16,0 0-16,0-21 15,0 0-15,0 0 0,22 0 0,-22 0 16,0 0-16,21-21 0,-20 21 0,-1-21 15,0-1-15,21 1 0,-21 0 16,1 0-16,-1-21 0,0 20 0,0-20 16,0 0-16,0-1 0,1 1 0,-1 0 15,0-1-15,0-20 0,0 21 16,0-22-16,1 22 0,-22-1 16,0 1-16,21 21 0,-21-21 0,0 20 15,0 1-15,0 42 16,-21 1-16,-1-1 15,1 0-15,0 21 0,0 1 16,0 20-16,0-21 0,-1 1 0,1-1 16,21 0-16,0 22 0,0-43 15,0 21-15,0 1 0,0-1 0,0-21 16,0 0-16,21 22 0,-21-22 0,22 0 16,-1 0-16,0-21 0,0 21 15,0-21-15,0 0 0,22 0 0,-22 0 16,0 0-16,21 0 0,-20-21 15,20 0-15,-21 21 0,21-21 0,-20 0 16,-1 0-16,0-1 0,0 1 0,0 0 16,0 0-16,-21 0 15,0 0-15,0-1 0,0 1 0</inkml:trace>
  <inkml:trace contextRef="#ctx0" brushRef="#br0" timeOffset="113060.18">22056 13102 0,'0'21'0,"0"-42"0,21 42 31,0-21-31,21 0 0,-21 0 0,22 0 16,-1 0-16,0 0 0,22-21 16,-22 21-16,22-21 0,20 21 15,-20-21-15,-1 21 0,1-21 0,-1 21 16,-20 0-16,-1-21 0,-21 21 15,0 0-15,1 0 0,-44 0 16,-20 0-16,0 21 16,-22-21-16,1 21 0</inkml:trace>
  <inkml:trace contextRef="#ctx0" brushRef="#br0" timeOffset="114292.48">1037 14965 0,'0'0'0,"0"-21"0,0 0 16,0-1 0,0 1-16,-21 21 31,0 0-31,21 21 0,-21 1 16,21 20-16,-22-21 0,1 0 15,21 22-15,-21-1 0,0 0 16,21 1-16,-21-1 0,0-21 15,-1 21-15,1 1 0,0-22 0,0 21 16,0-21-16,21 1 0,-21-1 16,21-42-1,0-1 1,21 1-16,0-21 16,0 21-16,0 0 0,0-1 0,1 1 15,-1 0-15,0 0 16,0 0-16,0 0 0,0 21 0,1 0 15,-1 0-15,0 0 0,0 21 16,0 0-16,0 0 0,1 21 16,-1-20-16,0 20 0,0-21 0,0 21 15,0-20-15,1-1 0,-1 0 16,0 0-16,21-21 0,-21 0 0,1 21 16,20-21-16,-21 0 0,0 0 15,22-21-15,-22 21 0,21-21 0,-21 0 16,0-22-16,1 22 0,-1-21 15,0 0-15,0-1 0,-21 1 16,0 0-16,0-1 0,0 1 16,0 0-16,0 20 0,0-20 15,-21 21-15,0-21 0,21 20 0,-21 22 16,-1-21-16,22 0 0,-21 21 16,0 0-16,21 21 15,0 0 1,0 1-16,21-1 15,0-21-15,1 21 0,-1-21 16,0 21-16</inkml:trace>
  <inkml:trace contextRef="#ctx0" brushRef="#br0" timeOffset="114928.11">2180 14859 0,'0'0'15,"0"-21"-15,0 42 16,-21 0 0,21 0-16,-21 1 0,21-1 15,0 21-15,0 0 0,0 1 0,0-22 16,-21 21-16,21 1 16,0-1-16,0 0 0,0 1 0,0-22 15,0 21-15,0-21 0,0 0 16,0 1-16,-22-22 31,22-22-31,0 1 0,0 0 16,0 0-16,0 0 0,0-22 15,0 1-15,0 21 0,0-21 0,0-1 16,0 1-16,0 0 0,0 20 16,22-20-16,-1 0 0,0 21 0,0-1 15,0 1-15,0 0 0,22 21 16,-22 0-16,21 0 0,-21 0 15,1 0-15,20 0 0,-21 0 16,0 0-16,-21 21 0,0 0 0,0 1 16,0-1-16,0 0 15,0 0-15,-21 0 0,0 0 16,0-21-16,0 22 0,-1-22 16,-20 0-16,21 21 0,0-21 15,0 0-15,-1 0 0,1 0 0,0 0 16,0 0-1,21 21 1,0 0 0,21 0-16,0 0 0,0 1 15,1-1-15,-1 0 0,21-21 16,-21 21-16,0 0 0,1 0 0,-1 1 16,0-1-16,0 0 0,0-21 15,0 21-15,1-21 16,-1-21 15,-21 0-15</inkml:trace>
  <inkml:trace contextRef="#ctx0" brushRef="#br0" timeOffset="115183.97">2879 14838 0,'21'0'47,"0"0"-47,0-21 16,0 21-16,0 0 0,1 0 0,-1-21 16,21 21-16,-21 0 0,22 0 15,-22-22-15,21 22 0,-21 0 0,22 0 16,-22 0-16,0 0 15,-42 0 1,21 22 0,-21-22-16</inkml:trace>
  <inkml:trace contextRef="#ctx0" brushRef="#br0" timeOffset="115399.84">3175 14796 0,'-21'21'16,"0"-21"-16,21 21 15,0 0-15,0 0 0,-22 0 16,22 1-16,0-1 0,-21 0 16,21 21-16,0-21 0,-21 22 0,21-1 15,0-21-15,0 22 16,0-1-16,-21-21 0,21 0 0,0 22 16,0-22-16,0 0 0,0 0 15,21-21 1,0 0-16,0 0 15,1 0-15</inkml:trace>
  <inkml:trace contextRef="#ctx0" brushRef="#br0" timeOffset="117477.61">4551 14965 0,'-21'0'0,"42"0"0,-64 0 15,1 0-15,21 0 0,21-21 16,0 0-1,0-1-15,21 22 0,0-21 0,0 0 16,1-21-16,20 21 16,-21-1-16,21-20 0,-20 21 0,20-21 15,-21 20-15,0 1 0,0 0 16,1 0-16,-44 21 16,1 0-16,0 21 15,0 0-15,-21 0 0,20 1 16,-20-1-16,21 0 0,-21 21 0,20-21 15,1 1-15,0 20 0,21-21 16,0 21-16,0-20 0,0-1 16,0 21-16,0-21 0,21 0 15,0 1-15,1 20 0,-1-21 0,0 0 16,0 0-16,21 22 0,-20-22 0,-1 0 16,0 0-16,0 0 0,-21 1 15,0-1-15,0 0 0,0 0 16,-21-21-16,-21 0 15,20 0-15,1 0 0,0 0 0,-21 0 16,21 0-16,-22 0 0,22 0 16,-21 0-16,21-21 0,-22 0 0,22 0 15,0-1-15,0 1 0,0 0 16,-1-21-16,1 21 0,21-22 16,0 22-16,0 0 0,0 0 0,-21 0 15,21-1-15,0 44 31,21-1-31,0 0 0,-21 0 16,22 0-16,-1 22 0,0-22 0,0 0 16,-21 21-16,42-21 0,-20 1 15,-1-1-15,0 0 0,0 0 0,21 0 16,-20-21-16,20 0 0,0 0 0,-21 0 16,22 0-16,-1 0 0,0 0 15,1 0-15,-1-21 0,0 0 0,1 0 16,-22 0-16,21-1 15,1-20-15,-22 21 0,21-21 0,-21 20 16,0-20-16,1 21 0,-1-21 0,-21 20 16,0 1-16,0-21 0,0 21 15,0 0-15,0-1 0,0 44 32,-21-22-32,-1 21 15,22 0-15,-21 0 0,21 21 0,0-20 16,0 20-16,-21-21 0,21 21 15,0-20-15,0 20 0,0-21 0,0 21 16,0-20-16,0-1 0,0 0 16,21-21-16,-21 21 0,21-21 15,1 0-15,-1 0 0,0 0 16,21 0-16,-21-21 0,22 0 16,-22 0-16,21-1 0,1 1 0,-1-21 15,0 0-15,1 20 0,-1-20 16,-21 0-16,21-1 0,-20 1 0,20 0 15,-21-1-15,0 1 0,0 0 0,1-1 16,-22 1-16,0 0 0,0 21 16,0-22-16,0 22 0,0 0 0,0 0 15,0 0-15,-22 21 16,22 21-16,-21-21 16,21 21-16,-21 21 0,21-21 15,0 1-15,-21 20 0,21 0 16,-21 1-16,21-1 0,0-21 0,0 21 15,0 1-15,-21 20 0,21-20 16,0-1-16,0 0 0,0 1 0,0-22 16,0 21-16,0 0 0,21-20 15,0-1-15,-21 0 0,42 0 0,-21-21 16,1 0-16,-1 0 0,21 0 0,0 0 16,-20 0-16,20 0 0,-21 0 15,21-21-15,1 0 0,-22 0 0,21-1 16,1-20-16,-22 21 0,0 0 15,21-22-15,-21 1 0,-21 21 16,22 0-16,-22-22 0,21 22 0,-21 0 16,0 0-16,0 0 0,0 0 15,-21 21 1,-1 0-16,1 0 0,0 21 16,0 0-16,21 0 0,0 0 15,-21 0-15,21 1 0,0-1 0,0 0 16,0 0-16,0 0 0,0 22 15,0-22-15,0 0 0,21 0 16,0 0-16,0-21 0,0 0 16,1 0-16,-1 0 0,0 0 15,0 0-15,21 0 0,-20 0 0,-1 0 16,21-21-16,-21 0 0,22 21 0,-22-42 16,21 20-16,-21 1 0,0 0 15,1 0-15,-1 0 0,0-22 0,-21 22 16,0 0-16,0 0 0,21 0 0,-21 0 15,-21 21 17,0 21-32,21 0 0,0 0 15,0 0-15,-21 0 0,21 1 0,0-1 16,-22 0-16,22 21 0,0-21 16,0 1-16,0-1 0,-21 0 15,21 0-15,0 0 0,0 0 16,0-42 15,0 0-31,21 0 16,-21-21-16,22 20 15,-1 1-15,-21-21 0,21 21 0,0-22 16,0 22-16,0-21 0,1 21 0,-1 0 16,21-22-16,-21 43 0,0-21 15,1 0-15,-1 21 0,0 0 0,0 0 16,0 21-16,-21 0 15,0 0-15,0 1 0,0-1 16,0 0-16,0 0 0,0 21 0,21-20 16,-21-1-16,0 0 0,0 0 0,22 0 15,-22 0-15,0 1 0,0-1 16,21 0-16,0-21 0,-21 21 16,21-21-16,0 0 0,0 0 15,1 0-15,-1-21 0,0 21 16,-21-21-16,21 0 0,0-1 0,-21 1 15,21 0-15,1 0 0,-22 0 16,0 0-16,21-22 0,0 22 0,-21 0 16,0 0-16,0 0 0,0-1 15,0 44 1,0-1 0,0 0-16,0 21 0,0-21 15,0 1-15,0 20 0,-21-21 16,21 0-16,0 0 0,0 1 0,0 20 15,0-21-15,0 0 16,21-21-16,0 0 16,0 0-16,0 0 15,1 0-15,-22-21 16,0 0-16,21 0 0,-21 0 0,21-1 16</inkml:trace>
  <inkml:trace contextRef="#ctx0" brushRef="#br0" timeOffset="117667.87">7514 14711 0,'0'0'0,"-21"0"16,0 0-16,0 0 16,21 21 30,21-21-30,0 21-16</inkml:trace>
  <inkml:trace contextRef="#ctx0" brushRef="#br0" timeOffset="118779.41">7789 14817 0,'-21'0'15,"0"0"1,21 21-16,-21-21 16,21 21-16,-21 0 15,21 0-15,0 1 0,0-1 16,0 0-16,0 0 0,0 0 0,0 0 16,0 1-16,0-1 0,0 0 0,0 0 15,0 0-15,21 0 0,-21 1 16,21-1-16,0-21 0,0 0 0,0 0 15,1 0-15,-1 0 16,0 0-16,0 0 0,0 0 0,22-21 16,-22-1-16,0 1 0,0 0 0,0 0 15,-21 0-15,21 0 0,1-1 16,-1-20-16,-21 21 0,0 0 0,0 0 16,21-22-16,-21 22 0,0 0 15,0 0-15,0 42 31,0 0-31,0 0 0,-21 0 16,21 1-16,0-1 0,0 0 0,0 0 16,-21 21-16,21-20 0,0-1 0,0 0 15,0 21-15,0-21 0,0 1 16,21-1-16,-21 0 0,21-21 16,0 0-16,0 0 0,0 0 15,1 0-15,-1 0 0,21 0 0,-21-21 16,0 21-16,1-21 0,-1-1 0,0 1 15,0 0-15,0 0 16,0 0-16,-21 0 0,0-22 0,22 22 16,-22 0-16,21 0 0,-21 0 0,0-1 15,0 1-15,-21 21 32,21 21-17,-22 1-15,22-1 0,-21 0 0,21 0 16,0 0-16,0 0 0,-21 1 0,21-1 15,0 0-15,-21 0 0,21 0 16,0 0-16,0 1 0,-21-1 16,21 0-16,-21-21 15,21-21 1,0 0 0,0-1-16,0 1 15,0 0-15,0 0 0,0-21 0,21 20 16,0 1-16,-21-21 0,21 21 0,0-22 15,0 22-15,1-21 0,-1 21 16,0 0-16,0-1 0,0 22 0,0 0 16,1 0-16,-1 0 0,0 0 15,0 0-15,0 22 0,0-1 16,-21 0-16,0 21 0,0-21 0,22 1 16,-22-1-16,0 0 0,0 0 15,0 0-15,0 0 0,0 1 16,0-1-16,0 0 0,0 0 0,0 0 15,0-42 32,0 0-47,0 0 0,0 0 16,0-1-16,0-20 0,21 21 16,0 0-16,0 0 0,0-22 15,0 22-15,1 0 0,20 0 16,-21-22-16,0 43 0,22-21 0,-22 21 15,21 0-15,-21 0 0,0 0 16,1 0-16,-1 21 0,0 1 0,-21-1 16,0 21-16,21-21 0,-21 0 0,0 43 15,0-22-15,0-21 16,0 22-16,0-22 0,-21 0 0,0 21 16,21-20-16,-21-1 0,-1 0 0,1 0 15</inkml:trace>
  <inkml:trace contextRef="#ctx0" brushRef="#br0" timeOffset="119379.77">9885 15028 0,'0'0'0,"-21"0"0,-22 0 0,64 0 32,22 0-32,-22 0 15,21 0-15,22 0 0,-22-21 16,22 21-16,-1 0 0,1 0 0,-22 0 16,21-21-16,1 0 0,-1 21 15,-20 0-15,-1-21 0,0 21 0,1 0 16,-22-21-16,0 21 0,-21-22 15,0 1-15,-21 21 16,0-21-16,0 21 0,-1 0 16,1 0-16,0-21 0,-21 21 0,21 0 15,-1 0-15,-20 0 0,42-21 16,-21 21-16,21-21 16,21 21-1,0 0-15,0 0 16,1 0-16,-1 0 0,0 0 0,0 21 15,0-21-15,0 21 0,1 0 16,-1 0-16,0 0 0,-21 22 0,0-22 16,0 0-16,0 21 0,0-20 15,-21 20-15,-22-21 0,22 21 16,0-20-16,0 20 0,0-21 0,0 0 16,-1 0-16,1-21 0,21 22 0,-21-22 15</inkml:trace>
  <inkml:trace contextRef="#ctx0" brushRef="#br0" timeOffset="120109.35">12404 14478 0,'-22'169'31,"1"-126"-31,0-1 0,0 0 0,0 1 16,0-1-16,-1 0 0,22 22 0,-21-22 15,0 22-15,0-22 0,21 0 16,0 1-16,0-1 0,0 0 0,0 1 15,21-22-15,0 21 0,0-21 0,22 1 16,-22-22-16,21 21 16,1-21-16,-22 0 0,21 0 0,0 0 15,1-21-15,20 21 0,-20-22 0,-1 1 16,21-21-16,-20 21 0,20-22 16,-20 1-16,-1 0 0,0-1 0,1 1 15,-22-21-15,0 20 0,0 1 16,-21-22-16,0 1 0,0 21 0,0-22 15,-21 22-15,0-22 0,-22 22 0,1 0 16,0-1-16,-1 1 0,1 21 16,0 0-16,-22-1 0,22 22 0,0 0 15,-22 0-15,22 0 0,-22 22 16,22 20-16,0-21 0,-1 21 16,1 1-16,21-1 0,0 22 0,-1-22 15,22 21-15,0-20 0,0 20 16,0-20-16,0 20 0,0-21 0,22 22 15,-1-22-15,0 1 0,21-1 16,-21 0-16,22-21 0,-1 22 0,0-22 16,1 0-16,-1-21 0,22 0 0,-22 0 15,21 0-15,1 0 0,-1 0 16,1 0-16,-1-21 0,1 0 0,-1 0 16,-20-1-16,20-20 0</inkml:trace>
  <inkml:trace contextRef="#ctx0" brushRef="#br0" timeOffset="120416.17">13462 14944 0,'21'-85'16,"-42"191"-16,42-233 0,-42 233 0,42-233 0,-21 106 16,0 42-1,-21 0 1,0 0-16,21 0 0,0 22 0,0-22 16,-21 21-16,21 22 0,-22-22 0,22 21 15,-21 1-15,0-1 0,21 1 16,0-22-16,-21 22 0,0-1 0,0 1 15,21-1-15,-22 1 0,1-1 16,21 1-16,0 20 0,-21-20 0,0-1 16,0 1-16,0-22 0,21 22 15,-22-22-15,1 22 0,21-22 16,0-21-16,-21 21 0,0-20 0,21-1 16,-21-21-16,21-21 31,0-1-31,0-20 0,0 21 15,0-21-15,21-1 0,-21 1 0,21-22 16,0 1-16</inkml:trace>
  <inkml:trace contextRef="#ctx0" brushRef="#br0" timeOffset="120704">13293 15240 0,'21'-63'0,"-42"126"0,42-169 0,0 64 15,-21 0-15,21 20 0,-21 1 0,0-21 16,21 21-16,0 21 0,1-21 15,-1-1-15,0 22 0,0 0 0,0 0 16,0 0-16,1 0 0,-1 0 16,0 22-16,0-22 0,0 21 0,-21 0 15,21 0-15,-21 21 0,0-20 0,0-1 16,0 0-16,-21 21 0,0-21 16,0 1-16,0-1 0,0 0 0,-22 0 15,22-21-15,-21 21 0,21 0 16,-1-21-16,1 0 0,0 0 0,0 22 15,42-22 17,0-22-32,0 22 0,1-21 15,-1 0-15,0 21 0,0 0 0</inkml:trace>
  <inkml:trace contextRef="#ctx0" brushRef="#br0" timeOffset="121359.99">13695 15198 0,'42'0'16,"-148"0"-16,233-21 0,-190 42 0,147-42 0,-62 21 15,-1-22-15,0 22 0,21-21 0,-21 0 16,1 21-16,-1-21 0,-21 0 16,21 0-16,-21-1 0,0 1 15,0 0-15,0 0 16,-21 21 0,0 0-16,-1 0 0,1 0 0,0 0 15,0 21-15,21 0 0,-21 0 0,0 1 16,21-1-16,-22 0 0,22 0 15,0 0-15,0 0 0,0 22 0,0-22 16,22 0-16,-1 0 16,0 0-16,0-21 0,0 0 0,0 0 15,1 22-15,20-22 0,-21 0 0,21 0 16,1 0-16,-1-22 0,-21 1 16,22 21-16,-1-21 0,0 0 15,1 0-15,-22-22 0,21 22 0,-21 0 16,0 0-16,1 0 0,-1 0 15,-21-1-15,-21 44 32,-1-22-32,22 21 0,-21 0 15,0 0-15,21 0 0,-21 0 0,21 1 16,0-1-16,-21 0 0,21 0 16,-21 0-16,21 0 0,-22 1 0,22-1 15,-21-21-15,0 0 16,21-21 15,0-1-15,0 1-16,0 0 0,0 0 0,21 0 15,0-22-15,1 22 0,20-21 0,-21 21 16,21-22-16,1 22 0,-1 0 16,22 0-16,-22 21 0,0 0 0,1 0 15,-1 0-15,0 0 0,1 21 0,-22 0 16,0 0-16,0 1 0,-21-1 15,0 21-15,0-21 0,0 22 0,0-1 16,0-21-16,-21 0 0,21 0 0,-21 22 16,0-43-16,-1 21 0,1 0 15,0 0-15,0-21 16,21-21 0</inkml:trace>
  <inkml:trace contextRef="#ctx0" brushRef="#br0" timeOffset="121795.14">16827 14605 0,'-42'0'0,"84"0"0,-105 0 0,42-21 16,21 0-16,0 0 0,0-1 16,0 1-16,0 0 0,0 0 0,0 0 15,0 0-15,0-1 0,0 1 16,0 0-16,21 42 31,-21 22-31,0-22 0,0 21 16,0 0-16,0 1 0,0 20 0,0-20 15,0-1-15,-21 0 0,21 1 16,-21-1-16,21 0 0,-22 1 0,1-1 16,21 0-16,-21-21 0,0 22 0,21-22 15,-21 21-15,0-21 0,-1 1 16,22-1-16,-21 0 0,0-21 0,0 0 15,0 0-15,0 0 16,-1 0-16,1 0 0</inkml:trace>
  <inkml:trace contextRef="#ctx0" brushRef="#br0" timeOffset="122420.84">16023 14986 0,'191'106'0,"-403"-233"0,233 148 0,-63-63 0,42 21 15,21 21 1,21-22-16,-21 22 15,22 0-15,-1 0 0,22 0 0,-1 0 16,22-21-16,-1 0 0,1 21 16,0-21-16,-1 0 0,1 21 0,0-21 15,-1-1-15,1 1 0,-21-21 0,20 21 16,-41 0-16,20-22 0,-21 22 16,-20-21-16,-1-1 0,0 22 15,-21-21-15,0 21 0,0-22 16,0 22-16,0 0 0,-21 0 0,0 0 15,-1 21-15,1 0 0,0 0 0,0 0 16,0 0-16,21 21 0,-21 0 16,-1 21-16,22 1 0,-21-22 0,21 21 15,0 1-15,0 20 0,0-21 16,0 1-16,0-1 0,0 0 0,-21 1 16,21-1-16,-21 0 0,21-20 0,0 20 15,0 0-15,-21-21 16,0 1-16,21 20 0,-22-21 0,22 0 15,0 0-15,0-42 32,0 0-32,22 0 15,-1 0-15,0 0 0,0-22 0,0 22 16,22 0-16,-22-21 0,21 20 16,0-20-16,1 21 0,-22 0 0,21 0 15,1-1-15,-1 1 0,0 21 16,-21 0-16,22 0 0,-22 0 0,0 0 15,0 21-15,0 1 0,-21-1 0,0 0 16,0 0-16,0 0 0,0 0 16,0 22-16,-21-22 0,0 0 0,0 0 15,0 0-15,21 22 0,-21-22 16,-1 0-16,1 0 0,0-21 16,21 21-16,0 1 0,0-1 15,21-21 1,0 0-16,1-21 15,-1-1-15,0 22 0,0-21 0,0 0 16,0 0-16,1 0 0</inkml:trace>
  <inkml:trace contextRef="#ctx0" brushRef="#br0" timeOffset="122728.14">17928 14965 0,'-21'21'0,"42"-42"0,0 21 0,0-21 15,1 21 1,-1 0-16,-21-21 0,21-1 0,0 22 15,0-21-15,0 21 16,1-21-16,-1 0 0,0 0 0,0 21 16,0-21-16,-21-1 0,0 1 15,0 0-15,-21 21 16,0 0-16,0 21 16,0 0-16,-22 1 0,22-1 15,-21 0-15,21 21 0,-1-21 16,1 1-16,0-1 0,0 21 0,0-21 15,21 0-15,0 1 0,0 20 16,0-21-16,0 0 0,0 0 0,21-21 16,0 22-16,0-22 0,0 0 0,1 0 15,20 0-15,-21 0 0,21 0 16,1 0-16,-1 0 0,0-22 0,1 22 16,-1-21-16</inkml:trace>
  <inkml:trace contextRef="#ctx0" brushRef="#br0" timeOffset="123415.74">19516 14351 0,'0'-21'0,"0"42"0,0-63 0,0 21 15,0-1-15,0 1 16,21 21-16,-21 21 15,0 1-15,0 20 0,0-21 16,0 43-16,0-22 0,0 0 16,0 1-16,0 20 0,0-21 0,0 1 15,0 20-15,0-20 0,-21-1 16,-1-21-16,1 21 0,0 1 0,21-22 16,-21 0-16,0 21 0,0-20 0,21-1 15,-22 0-15,1-21 16,21-21-1,-21 0-15,21-1 16,0 1-16,0 0 16,0-21-16,0 21 0,0-1 0,21 1 15,0-21-15,1 21 0,20 0 16,-21-1-16,21 1 0,1 0 0,-1 0 16,0 21-16,1 0 0,-1 0 0,0 0 15,1 21-15,-1 0 0,-21-21 16,22 43-16,-22-22 0,0 0 0,0 0 15,-21 21-15,0-20 0,0-1 0,0 21 16,0-21-16,-21 0 0,0 1 16,-22-1-16,22 21 0,-21-42 0,0 21 15,-1 0-15,1-21 16,21 0-16,-22 22 0,1-22 0,21 0 16,-21 0-16,20 0 0,22-22 15,0 1 1,22 0-16,20 21 15,-21-21-15,21 21 0,1-21 0,-1 0 16</inkml:trace>
  <inkml:trace contextRef="#ctx0" brushRef="#br0" timeOffset="123820.02">20151 14859 0,'0'0'0,"0"-21"15,0 0-15,0 0 16,21 21-16,0-22 0,0 22 16,0 0-16,0 0 0,1 0 0,-1 0 15,0 0-15,21 0 0,-21 22 16,1-1-16,20 0 0,-21 0 0,21 0 16,-20 0-16,-1 1 0,-21 20 15,0-21-15,0 0 0,0 22 0,0-22 16,0 0-16,0 0 0,-21 0 0,-1 0 15,1 1-15,0-1 16,0 0-16,0-21 0,0 0 0,-1 0 16,1 0-16,21-21 15,0 0-15,0-1 16,0 1-16,21-21 0,1 21 16,-1 0-16,0-1 0,0 1 15,0-21-15,0 21 0,1 0 0,20-1 16,-21 1-16,0 0 0,22 0 0,-22 21 15,0-21-15,0 21 16,21 0-16,-20 0 0,-1 0 0,0-21 16,0 21-16</inkml:trace>
  <inkml:trace contextRef="#ctx0" brushRef="#br0" timeOffset="124272.76">21336 14690 0,'0'0'0,"0"-21"16,-21 21 0,0 0-1,-1 21-15,1 0 16,0 0-16,0 0 0,0 0 0,21 1 16,-21-1-16,-1 0 0,22 21 0,-21-21 15,21 1-15,0-1 0,0 0 16,0 0-16,0 21 0,0-20 15,0-1-15,0 0 0,21 0 0,1-21 16,-1 21-16,0 0 0,0-21 16,0 0-16,0 0 0,22 0 0,-22 0 15,21 0-15,-21-21 0,22 21 0,-22-21 16,21 0-16,-21 0 0,1 0 16,20-1-16,-21-20 0,0 21 0,-21 0 15,0-22-15,21 1 0,-21 21 16,0-21-16,0-1 0,0 22 0,-21-21 15,0 21-15,-21-1 0,21 22 16,-1 0-16,-20 0 0,21 0 0,-21 0 16,20 0-16,-20 0 0,21 22 15,0-1-15,0 0 0,-1 0 0,22 0 16,-21 0-16,21 1 0,0-1 16,0 0-16,0 0 0,0 0 0,21 0 15,1 1-15,-1-22 0,0 21 0,0-21 16,0 0-16,22 0 0,-22 0 15</inkml:trace>
  <inkml:trace contextRef="#ctx0" brushRef="#br0" timeOffset="124847.71">22140 14669 0,'0'-22'15,"0"44"-15,-21-22 16,0 21-1,0 21-15,0-21 16,21 0-16,-22 1 0,1-1 0,0 0 16,21 0-16,0 0 0,-21 0 0,21 1 15,0-1-15,0 0 0,0 0 16,21-21 15,0 0-31,0 0 0,1 0 16,-1-21-16,0 0 0,0 21 15,0-21-15,0-1 0,1 1 0,-1 0 16,0 0-16,0 0 0,0 0 16,0 21-16,1 0 0,-22-22 0,21 22 15,-21 22 1,0-1-16,0 0 0,0 0 16,0 0-16,0 0 0,0 1 15,0-1-15,0 0 0,0 0 16,0 0-1,21-21-15,0 0 0,0 0 16,0 0-16,1 0 16,-1 0-16,0-21 0,0 21 0,0-21 15,0 0-15,1 21 0,-1-21 0,0-1 16,-21-20-16,21 21 0,0 0 16,-21-22-16,0 22 0,0-21 0,0 21 15,0-22-15,0 22 0,0-21 0,0 21 16,0 0-16,-21 21 15,0 0-15,0 0 0,0 0 0,-1 0 16,1 21-16,0-21 0,21 21 16,0 0-16,-21 0 0,21 0 15,0 1-15,0-1 0,0 0 0,21-21 16,0 21-16,0-21 16</inkml:trace>
  <inkml:trace contextRef="#ctx0" brushRef="#br0" timeOffset="125227.5">23114 14732 0,'0'0'0,"21"0"16,21-21-16,-20 21 16,-1-21-16,0 0 0,-21-1 0,21 22 0,-21-21 15,0 0-15,-21 21 16,-21 0-16,20 0 16,1 0-16,-21 0 0,21 21 0,0-21 15,-22 21-15,22 1 0,0-1 16,0-21-16,21 21 0,0 0 0,0 0 15,0 0-15,0 1 0,21-1 16,0-21-16,0 21 0,0-21 16,1 21-16,-1-21 0,0 21 0,0-21 15,0 21-15,0-21 0,1 0 0,-22 22 16,21-22-16,-21 21 16,-21 0-16,-1-21 15,1 0-15,0 0 0,-21 0 0,21 21 16,-22-21-16,1 0 15,21 0-15,-22 0 0,1 0 0,21 0 16,0 0-16,0 0 0,-1 0 0,1 0 16,42 0-1,1 0 1,-1 0-16,0 0 0,21-21 0,-21 21 16</inkml:trace>
  <inkml:trace contextRef="#ctx0" brushRef="#br0" timeOffset="125940.09">23262 14880 0,'21'0'0,"43"-42"15,-43 42 1,0-21-16,0 0 0,0 21 0,22-22 16,-22 1-16,21 0 0,-21 0 0,1 0 15,-1 0-15,0-1 0,0-20 16,0 21-16,-21 0 0,0 0 0,0-1 15,-21 22 1,0 0-16,0 22 0,0-22 0,-22 21 16,22 21-16,0-21 0,-21 0 0,20 22 15,1-22-15,21 21 0,-21-21 16,21 1-16,-21 20 0,21-21 0,0 0 16,0 0-16,0 1 0,0-1 15,0 0-15,21-21 0,0 21 16,0-21-16,1 0 0,-1 21 0,0-21 15,0 0-15,0 0 0,22 0 0,-22 0 16,0 0-16,0 0 0,0-21 16,0 21-16,1-21 0,-1 0 0,0 0 15,-21-1-15,21 1 0,-21 0 16,0 0-16,0 0 0,21-22 16,-21 22-16,21 0 0,-21 0 0,22 0 15,-22 0-15,21-1 0,0 1 16,0 0-16,0 0 0,0 0 15,22 21-15,-22-21 0,21 21 0,-21 0 16,22-22-16,-1 22 0,-21 0 16,22 0-16,-22 0 0,0 0 0,21 22 15,-21-1-15,-21 21 16,0-21-16,0 22 0,0-22 0,0 21 16,0 0-16,0-20 0,-21-1 0,21 21 15,-21-21-15,0 0 0,21 1 16,-21-1-16,21 0 0,-21 0 0,-1 0 15,22-42 17,0 0-17,0 0-15,0 0 0,0-1 0,0 1 16,0 0-16,22-21 0,-1 21 16,0-22-16,0 1 0,0 0 0,22-1 15,-22 1-15,21 0 0,-21-1 16,0 22-16,22 0 0,-22 0 0,0 0 15,21-1-15,-20 22 0,-1 0 0,0 0 16,0 0-16,0 0 0,0 0 16</inkml:trace>
  <inkml:trace contextRef="#ctx0" brushRef="#br0" timeOffset="127055.45">2900 16679 0,'0'0'0,"0"-21"31,0 42-15,0 1-16,0-1 15,0 0-15,0 0 16,0 0-16,21-21 16,-21 21-16,21-21 0,0 0 15,0 0-15,1 0 16,-22-21-16,21 21 0,0-21 16,-21 0-16,0 0 0,0 0 15,0-1-15,0 1 16,0 0-16,-21 21 0,21-21 15,-21 21-15,-1 0 0,1 0 0,0 0 16,0 0-16,0 0 16,0 0-16,21 21 0,-22 0 15,22 0-15,0 1 16,0-1-16,0 0 0,0 0 16,0 0-16,22-21 15,-1 0-15,0 0 0,0 0 16,0 0-16,0 0 15,-21-21-15,22 0 0,-22 0 16,0 0-16,0-1 16,0 1-16,-22 21 15,1-21-15,0 0 16,0 21-16,0 0 16,21 21-1,0 0 1,0 0-16,0 1 15,0-1-15,0 0 16,0 0-16,0 0 0,0 0 0,0 1 16,0-1-16</inkml:trace>
  <inkml:trace contextRef="#ctx0" brushRef="#br0" timeOffset="127560.16">3027 17251 0,'-21'-42'32,"42"42"-17,0 0 1,0 0-16,-21 21 0,0 0 15,21-21-15,-21 21 16,0 0-16,0 0 16,-21 1-1,21-1-15,-21-21 0,0 0 0,0 21 16,-1-21-16,1 0 0,0 0 16,0 0-16,0 0 0,0 0 0,-1 0 15,22-21-15,0 0 16,0-1-16,0 1 15,0 0-15,0 0 0,0 0 0,22 0 16,-1-1-16,0 22 16,0-21-16,0 21 0,0 0 0,1 0 15,-1 0-15,0 0 0,0 21 16,0-21-16,0 22 0,1-1 0,-22 0 16,0 0-16,0 21 15,0-20-15,0 20 0,0 0 0,-43 1 16,22-1-16,-21 0 0,-22 1 15,1-1-15,-1 0 0,1 22 0,-1-43 16,1 21-16,-1-21 0,1 22 16,20-22-16,1-21 0</inkml:trace>
  <inkml:trace contextRef="#ctx0" brushRef="#br0" timeOffset="128345.35">4212 16933 0,'-21'-21'15,"42"42"-15,-63-42 16,63 21 15,0 0-31,21 0 0,-20 0 16,20 21-16,21-21 0,-20 0 16,-1 0-16,22 0 0,-1 0 0,1 0 15,-22 0-15,21 0 0,1 0 16,-1 0-16,-20 0 0,20 0 15,-20 0-15,-1 0 0,-21 0 0,0 0 16,0 0-16,1 0 0,-22-21 16,0 0-16,-22 0 15,1 21-15,0-21 16,0 21-16,-21 0 0,20-21 0,-20 21 16,21 0-16,-21-22 0,20 22 15,-20 0-15,21-21 0,0 21 0,21-21 31,21 21-31,0 0 16,21 0-16,-20-21 16,20 21-16,0 0 0,-21 0 0,22 0 15,-22 0-15,21 21 0,-21-21 16,1 21-16,-1 0 0,0 22 0,-21-22 16,0 21-16,0 1 0,0-1 15,-21-21-15,0 21 0,-22 1 0,1-1 16,0-21-16,-1 22 0,-20-22 15,20 21-15,-20-21 0,-1 0 16,22 1-16,-21-1 0,41 0 0,-20-21 16,21 21-16,21 0 15,21-21-15,0 0 16,22 0-16,-1-21 0,21 0 0</inkml:trace>
  <inkml:trace contextRef="#ctx0" brushRef="#br0" timeOffset="128948.01">6265 16552 0,'21'0'32,"-21"-21"-32,22 21 0,-1-21 15,0 21-15,0-21 0,0 0 0,0 21 16,1-21-16,-1-1 0,21 1 15,-21 0-15,0 0 0,1 0 16,-22 0-16,0-1 0,0 1 16,0 0-16,0 0 0,-22 21 15,1 0 1,0 0-16,21 21 0,-21 0 0,21 22 16,-21-22-16,21 21 0,0 0 15,0 1-15,0-1 0,0 0 0,0 1 16,0-1-16,0 22 0,0-22 0,0 0 15,0 1-15,0-1 0,21 0 16,-21-21-16,0 22 0,0-22 0,0 0 16,0 0-16,0 0 0,0 1 15,-21-1-15,0-21 0,-1 21 16,1-21-16,0 0 0,-21 0 16,21 0-16,-22 0 0,22 0 0,-21 0 15,21-21-15,-1 21 0,-20-21 16,21-1-16,0 1 0,21 0 0,0 0 15,-21 0-15,21 0 0,0-1 16,0 1-16,21 0 0,0-21 0,0 21 16,0-1-16,0 1 0,22 0 15,-22 0-15</inkml:trace>
  <inkml:trace contextRef="#ctx0" brushRef="#br0" timeOffset="129206.38">7027 16362 0,'21'-21'0,"-42"42"0,64-42 0,-43 42 32,-22 0-32,1 0 15,0 22-15,0-22 0,0 21 0,0-21 16,21 22-16,-22-1 0,1 0 16,21 1-16,-21-1 0,21 0 0,0 1 15,0-22-15,0 21 16,0 0-16,0-20 0,0-1 0,21 0 0,0 0 15,1-21-15,-1 21 16,0-21-16,21 0 0,-21 0 0,1 0 16,-1 0-16,0-21 0,0 21 0,0-21 15,0 0-15,1 0 0</inkml:trace>
  <inkml:trace contextRef="#ctx0" brushRef="#br0" timeOffset="129376.28">6943 16701 0,'21'0'31,"0"0"-31,0 0 0,21 0 16,-20 0-16,20 0 0,0 0 0,1 0 16,-1 0-16,21 0 0,-20-22 15,20 22-15,1 0 0,-1-21 0</inkml:trace>
  <inkml:trace contextRef="#ctx0" brushRef="#br0" timeOffset="129620.14">8340 16552 0,'-22'22'31,"22"-1"-16,-21 0-15,21 0 0,0 21 0,0-20 16,0 20-16,-21-21 0,21 21 0,-21-20 16,21 20-16,-21-21 0,21 21 15,0-20-15,0-1 0,0 0 0,0 0 16,0 0-16,21-21 31,0 0-31</inkml:trace>
  <inkml:trace contextRef="#ctx0" brushRef="#br0" timeOffset="129983.93">8657 16637 0,'21'-21'0,"-42"42"0,63-63 0,-20 21 0,-22-1 16,0 1-16,0 0 16,-22 21-1,1 0-15,0 0 0,0 0 16,0 21-16,0-21 0,-1 21 0,1-21 15,0 22-15,21-1 0,0 0 16,0 0-16,0 0 16,0 0-16,21 1 15,0-22-15,1 0 16,-1 21-16,0 0 0,0-21 0,0 21 16,0 0-16,1-21 0,-1 21 15,-21 1-15,0-1 0,0 0 16,0 0-16,0 0 0,0 0 15,-43-21-15,22 22 0,0-22 16,-21 0-16,21 21 0,-22-21 0,22 0 16,0 0-16,-21 0 0,20 0 15,1 0-15,0 0 0,0 0 16,21-21 0,0-1-16,-21 1 0,21 0 0</inkml:trace>
  <inkml:trace contextRef="#ctx0" brushRef="#br0" timeOffset="130164.83">8340 16341 0,'-43'-43'32,"86"86"-32,-107-86 0,85 43 46,0 0-46,1 0 16,-1 0-16</inkml:trace>
  <inkml:trace contextRef="#ctx0" brushRef="#br0" timeOffset="130748.49">10604 16658 0,'22'0'0,"-1"-42"31,-21 21-31,21 21 0,-21-21 16,0-1-16,0 1 0,0 0 15,0 0-15,0 0 0,0 0 16,0-1-16,0 1 0,-21 0 0,0 0 16,-1 0-16,1 0 0,0 21 15,0-22-15,-21 22 0,20 0 0,-20 0 16,0 0-16,21 22 0,-22-1 0,1 0 16,21 0-16,-22 0 15,22 0-15,0 1 0,0 20 0,0-21 16,21 0-16,-21 0 0,21 22 0,0-22 15,0 0-15,0 0 0,21 0 16,0 1-16,0-22 0,0 0 16,0 0-16,1 0 0,-1 0 15,0 0-15,21-22 0,-21 1 0,1 0 16,20 0-16,-21 21 0,0-21 16,22 0-16,-22-1 0,0 1 0,0 0 15,0 0-15,0 0 0,-21 42 47,0 0-47,0 0 0,0 0 16,0 1-16,0-1 0,0 0 0,0 21 15,0-21-15,0 1 0,0-1 16,0 0-16,0 0 0,0 0 0,22-21 16,-1 21-16,0-21 0,0 0 15,0 0-15,0 0 0</inkml:trace>
  <inkml:trace contextRef="#ctx0" brushRef="#br0" timeOffset="131314.17">12382 16383 0,'0'0'15,"-21"0"-15,0 0 0,21-21 16,0 0 0,0 0-1,0-1-15,21 22 0,0-21 16,22 0-16,-22 21 0,0-21 0,0 0 16,22 0-16,-22-1 0,-21 1 15,21 0-15,-21 0 0,0 0 16,-21 21-1,0 0-15,-1 0 0,-20 21 16,21 0-16,-21 0 0,-1 0 0,22 1 16,-21-1-16,21 21 0,-22-21 0,22 22 15,21-22-15,0 21 0,0-21 16,0 0-16,0 22 0,0-22 0,21 0 16,0 0-16,1 0 0,-1 1 15,0-1-15,21 0 0,-21 0 0,1 0 16,-1 0-16,0 1 0,0-1 15,-21 0-15,0 0 0,0 0 16,0 0-16,-21-21 0,0 0 16,-22 0-16,1 0 0,0 0 15,-1 0-15,1 0 0,0 0 0,-1-21 16,1 21-16,0-21 0,-1 0 16,1 0-16,21 0 0,0-1 0,0 1 15,-1-21-15,22 21 0,0 0 0,0-1 16,0 1-16,0 0 0,22 0 15,-1 0-15,0 21 0,21-21 0,1 21 16,-1 0-16,0 0 0,22 0 16,-22 0-16,22 0 0</inkml:trace>
  <inkml:trace contextRef="#ctx0" brushRef="#br0" timeOffset="131921.34">12721 16658 0,'21'21'0,"-127"-148"0,212 276 0,-127-192 0,42 107 16,-21-43-16,21-21 15,1 0 1,-1 0-16,0-21 16,0 0-16,0 21 0,0-22 0,1 1 15,-1 0-15,21 0 0,-21 0 16,0 0-16,-21-1 0,0 1 16,0 0-16,0 0 0,0 0 0,0 0 15,-21 21-15,-21 0 16,21 0-16,0 0 0,-22 0 0,22 0 15,-21 21-15,21 0 0,-1 0 16,1 0-16,0 0 0,21 22 0,-21-22 16,21 0-16,0 0 0,0 0 0,0 1 15,21-1-15,0 0 0,0 0 16,1-21-16,20 0 0,0 21 0,1-21 16,-1 0-16,0 0 0,1 0 15,20 0-15,-21-21 0,22 0 0,-22 0 16,22 0-16,-22-1 0,0 1 15,1-21-15,-22 21 0,0 0 16,21-1-16,-42 1 0,22-21 0,-22 21 16,21 0-16,-21-1 0,0 1 15,0 0-15,-21 21 16,-1 21-16,22 0 16,-21 1-16,21-1 0,0 0 15,0 21-15,-21 1 0,21-1 0,0 0 16,-21 22-16,21-1 0,0 1 15,0-1-15,-21 22 0,0-22 0,21 22 16,-22 0-16,1 21 0,0-1 0,0-20 16,-21 21-16,-1 0 0,22-22 15,-21 1-15,-1 0 0,1-1 16,0 1-16,-1-21 0,22-22 16,-21 0-16,21 1 0,0-22 0,-1 0 15,22-42 1,0-22-16,0 22 0,0-21 15,22 21-15,-1-22 0,0-20 16,21 21-16,-21-22 0</inkml:trace>
  <inkml:trace contextRef="#ctx0" brushRef="#br0" timeOffset="132196.18">13356 17039 0,'0'-148'0,"-42"614"0,84-784 15,-42 107-15,0 147 0,0 22 0,21-1 16,-21 1-16,21 0 0,1-1 0,-22 22 15,21 0-15,0 0 0,0 21 16,0-21-16,0 21 0,1 0 0,-1 0 16,0 0-16,0 21 0,0 0 0,-21 0 15,0 0-15,0 1 0,0 20 16,0-21-16,0 0 0,0 22 0,0-22 16,-21 0-16,-21 21 0,21-21 15,-1 1-15,1-22 0,0 21 0,0 0 16,0-21-16,0 0 15,42-21 1,0 21-16,-21-21 16,21 21-16,0-22 0,0 1 15,1 0-15</inkml:trace>
  <inkml:trace contextRef="#ctx0" brushRef="#br0" timeOffset="132472.01">13928 16616 0,'0'0'0,"0"-21"15,21 21-15,-21-21 0,0-1 16,0 1-16,-21 21 16,-1 0-1,1 0-15,0 0 0,0 0 16,0 0-16,0 0 0,-1 21 16,22 1-16,-21-1 0,21 0 15,0 0-15,0 0 0,0 0 0,0 1 16,0-1-16,0 0 0,21 0 15,1 0-15,-1 0 0,0-21 16,0 0-16,0 0 0,0 0 16,1 0-16,-1 0 0,21 0 0,-21 0 15,0-21-15,1 21 0,20-21 0,-21 0 16,0 0-16,0 0 0</inkml:trace>
  <inkml:trace contextRef="#ctx0" brushRef="#br0" timeOffset="132751.85">14245 16531 0,'42'-84'16,"1"41"-1,-128 170-15,191-254 16,-85 127-16,0 0 16,-21 21-16,21 1 0,1-1 0,-22 0 15,21 0-15,0 0 0,0 22 16,0-22-16,-21 0 0,21 21 0,-21-21 16,22 1-16,-22 20 0,0-21 0,0 0 15,0 0-15,0 1 0,-22-22 16,1 21-16,0-21 0,0 0 15,0 0 1,0 0-16,21-21 0,-22-1 0,22 1 16,0 0-16,0 0 0,0 0 0,0 0 15,0-1-15,0-20 0,22 21 16,-1 0-16,0 0 0,0-1 0,0 22 16,0-21-16,1 0 0,-1 21 15,21-21-15,-21 21 0,0-21 0</inkml:trace>
  <inkml:trace contextRef="#ctx0" brushRef="#br0" timeOffset="133235.7">15007 16468 0,'-21'0'32,"0"0"-17,21-21-15,-21 21 0,21-22 16,-22 1-16,1 21 15,0 0 1,0 21-16,0 1 0,21-1 16,-21 0-16,-1 0 0,1 21 15,0-20-15,21 20 0,-21-21 0,21 21 16,-21-20-16,21-1 0,0 21 0,0-21 16,0 0-16,0 1 0,0-1 15,0 0-15,21-21 16,0 0-16,0 0 15,0 0-15,1-21 0,-1 21 16,-21-21-16,21-1 0,0-20 16,0 21-16,0 0 0,-21-22 0,22 22 15,-1 0-15,0-21 0,-21 21 0,21-1 16,-21 1-16,21 0 0,-21 0 16,0 42-1,0 0 1,0 0-16,0 1 15,-21-1-15,21 0 0,0 21 0,-21-21 16,21 1-16,0-1 0,0 21 16,0-21-16,0 0 0,0 1 0,21-1 15,0 0-15,0-21 0,1 0 16,-1 0-16,0 0 0,0 0 16,21-21-16,-20 0 0,20-1 0</inkml:trace>
  <inkml:trace contextRef="#ctx0" brushRef="#br0" timeOffset="133467.57">15621 16362 0,'21'-42'16,"-169"296"-16,296-551 0,-169 382 0,42-212 0,0 85 0,-21 20 15,0 1-15,0 0 0,0 42 32,-21 22-32,0-22 0,21 21 15,0-21-15,-21 22 0,0-1 16,21-21-16,-22 21 0,22 1 0,0-1 15,-21-21-15,21 22 0,0-22 0,-21 0 16,21 21-16,0-21 0,0 1 16,0-1-16,0 0 0,21-21 15,0 0-15,1 0 0,-1 0 16,0 0-16,0-21 0</inkml:trace>
  <inkml:trace contextRef="#ctx0" brushRef="#br0" timeOffset="133799.7">15875 16510 0,'0'-21'0,"-42"127"0,84-191 0,-63 64 32,21 42-32,0 0 15,-21 0-15,21 1 0,0-1 16,0 0-16,0 0 0,0 0 0,0 0 16,0 1-16,0-1 15,21 0-15,0-21 0,0 0 16,0 0-16,22 0 15,-22 0-15,0 0 0,0-21 16,0 0-16,0-1 0,1 1 16,-22 0-16,21-21 0,-21 21 0,0-1 15,0 1-15,0-21 0,0 21 16,0-22-16,0 22 0,0 0 0,-21 0 16,-1 0-16,1 21 15,0 0-15,0 0 16,21 21-16,-21-21 0,21 21 0,-21 0 15,21 0-15,0 1 0,0-1 16,0 0-16</inkml:trace>
  <inkml:trace contextRef="#ctx0" brushRef="#br0" timeOffset="134175.49">16298 16468 0,'0'0'0,"0"-21"15,21-1-15,-21 1 0,22 21 0,-1-21 16,-21 0-16,21 0 0,0 0 0,0 21 16,0 0-16,1-22 0,-1 22 15,0 0-15,0 0 0,0 22 0,0-22 16,1 21-16,-1 0 0,-21 0 16,21 21-16,-21-20 0,0-1 15,0 0-15,0 21 0,0-21 0,0 1 16,-21-1-16,0 0 0,21 0 15,-22 0-15,1 0 0,0-21 0,21 22 16,-21-22-16,0 0 16,21-22-1,0 1-15,0 0 16,0 0-16,21 0 0,0 0 16,0-1-16,-21 1 0,21 0 0,1-21 15,-1 21-15,0-1 0,0-20 0,0 21 16,0 0-16,1 0 15,-1-1-15,-21 1 0,0 0 0,21 21 16,-21-21-16</inkml:trace>
  <inkml:trace contextRef="#ctx0" brushRef="#br0" timeOffset="134392.41">15303 16214 0,'0'0'16,"-42"21"-16,0 0 0,21-21 0,-22 0 16,64 0-1,1 0 1,20 0-16,0 0 0,1-21 16,20 21-16,1-21 0,-22 21 0,21 0 15,1 0-15,-1-21 0,-20 21 16,-1 0-16,22-22 0,-1 22 0</inkml:trace>
  <inkml:trace contextRef="#ctx0" brushRef="#br0" timeOffset="134924.1">17716 16658 0,'0'21'0,"0"-42"47,0 0-31,0 0-16,22 0 16,-1 0-16,-21-1 0,21 1 0,0 21 15,0-21-15,0 0 0,1 0 16,-22 0-16,21-1 0,-21 44 31,0-1-15,0 0-16,-21 0 0,21 0 15,-22 22-15,22-22 0,-21 0 0,21 21 16,-21-21-16,21 1 0,0-1 16,0 0-16,0 0 0,0 0 15,21-21 1,0 0-1,-21-21-15,22 0 0,-22 0 16,21 0-16,-21-1 0</inkml:trace>
  <inkml:trace contextRef="#ctx0" brushRef="#br0" timeOffset="135108">17886 16193 0,'0'0'16,"0"-22"-16,-21 22 0,21-21 15,-22 21-15,1 0 0,0 0 16,21 21 0,0 1-1,0-1-15,21 0 32,0-21-32,1 0 0</inkml:trace>
  <inkml:trace contextRef="#ctx0" brushRef="#br0" timeOffset="136156.09">18373 16298 0,'0'0'16,"0"22"-16,0-1 16,0 0-16,0 0 0,0 0 0,-22 0 15,22 1-15,0-1 0,-21 0 0,0 0 16,0 0-16,21 0 0,0 1 15,-21-1-15,0 0 0,21 0 0,-22 0 16,22 0-16,-21 1 0,21-44 47,0 1-47,0 0 16,0 0-16,21 0 0,1 0 0,-1-1 15,0 1-15,0 0 0,0-21 0,22 21 16,-22-22-16,0 22 0,21-21 15,-21 21-15,22-1 0,-22 22 16,0-21-16,0 21 0,0 0 0,1 0 16,-1 0-16,0 21 0,0 1 0,-21-1 15,0 0-15,0 0 0,21 0 16,0 0-16,-21 22 0,0-22 0,22 0 16,-1 0-16,0 0 0,0 1 0,-21-1 15,42-21-15,-20 21 0,-1 0 16,0-21-16,0 0 0,21 0 15,1 0-15,-22 0 0,21 0 0,1 0 16,-1 0-16,0-21 0,1 21 16,-1-21-16,0 0 0,1-1 0,-1 1 15,-21 0-15,0 0 0,22 0 16,-43 0-16,0-22 0,0 22 0,0-21 16,0 21-16,0-1 0,-22 1 0,1-21 15,0 42-15,-21-21 0,21 21 16,-1 0-16,-20 0 0,21 0 15,-21 0-15,20 21 0,1 0 0,-21 0 0,21 0 16,0 22-16,-1-22 16,22 0-16,0 21 0,0-20 0,0-1 15,0 0-15,0 0 0,0 0 0,0 0 16,22 1-16,-1-1 0,0-21 16,21 21-16,-21-21 0,1 0 15,-1 0-15,21 0 0,-21 0 16,0-21-16,22 21 0,-22-21 0,21-1 15,-21 1-15,1 0 0,-1 0 0,0 0 16,0-22-16,0 22 0,0-21 16,-21 0-16,22-1 0,-1 1 15,-21 0-15,0-22 0,0 22 16,21-1-16,-21 1 0,0 21 0,21 0 16,-21 0-16,0-1 0,0 44 31,-21 20-31,0-21 0,21 21 0,-21 1 15,21-1-15,-22 0 0,1 1 16,21-1-16,0 0 0,0 1 0,0-1 16,0-21-16,0 0 0,0 22 15,0-22-15,0 0 0,21 0 16,1-21-16,-1 0 0,21 0 0,-21 0 16,0 0-16,22 0 0,-22 0 15,0 0-15,21 0 0,-20 0 16,-1-21-16,0 0 0,0 21 0,0-21 15,0 0-15,-21-1 16,0 44 15,-21-1-31,21 0 16,0 0-16,0 0 16,0 0-16,0 1 15</inkml:trace>
  <inkml:trace contextRef="#ctx0" brushRef="#br0" timeOffset="136308.01">19981 16320 0,'0'-43'16,"0"234"-16,0-403 0,0 191 0,0 106 0,0-191 0,0 85 0,0-1 15,0 1-15,21 21 63,1 0-63</inkml:trace>
  <inkml:trace contextRef="#ctx0" brushRef="#br0" timeOffset="137624.76">20553 16087 0,'0'0'15,"-21"0"1,-1 0-16,1 0 0,-21 0 16,21 21-16,0 0 0,-1 21 0,-20-20 15,21 20-15,0-21 0,0 21 16,-1-20-16,1 20 0,21-21 16,0 21-16,0-20 0,0-1 0,0 21 15,0-21-15,21 0 0,1 1 16,-1-1-16,21-21 0,0 21 0,22-21 15,-22 0-15,22 0 0,-22 0 0,22 0 16,-1 0-16,1 0 0,-1 0 16,-21 0-16,22-21 0,-22 0 0,1 21 15,-22-22-15,21-20 0,-21 21 16,0 0-16,1 0 0,-1-22 16,0 1-16,-21 21 0,21-22 0,-21 22 0,0-21 15,0 21-15,0 0 16,0-1-16,-21 22 0,0 0 0,0 0 0,-22 0 15,22 0-15,0 22 16,0-1-16,-22 0 0,22 0 16,0 21-16,-21-20 0,21 20 0,-1-21 15,1 21-15,0-20 0,21-1 16,0 21-16,0-21 0,0 0 0,0 1 16,0-1-16,0 0 0,21-21 15,0 0-15,1 0 16,-1 0-16,0 0 0,21 0 0,-21 0 15,1 0-15,-1-21 0,0 0 16,0-1-16,0 1 0,22 0 16,-22 0-16,0 0 0,-21-22 0,21 22 15,0-21-15,-21 0 0,0 20 0,0-20 16,21 21-16,-21 0 0,0 0 16,0 42-1,0 0-15,-21 0 16,21 0-16,-21 0 0,21 22 0,0-22 15,0 21-15,0-21 0,0 1 16,0-1-16,0 0 0,0 0 0,0 0 16,21 0-16,0 1 0,1-1 15,-1-21-15,0 0 0,21 21 0,-21-21 16,1 0-16,20 0 0,-21 0 16,21 0-16,-20-21 0,20 0 0,-21-1 15,0 1-15,0 0 0,1 0 16,-1-21-16,0 20 0,0-20 15,0 0-15,0-1 0,1-20 0,-22-1 16,21 22-16,-21-21 0,21-1 0,-21 22 16,0-22-16,0 43 0,0-21 15,0 21-15,0-1 0,-21 22 16,0 22 0,-1-1-16,1 21 0,0 0 0,0 1 15,0-1-15,0 0 0,-1 22 0,22-22 16,0 1-16,0 20 0,0-21 15,0 1-15,0-22 0,0 21 16,22-21-16,-1 22 0,0-22 16,0 0-16,0 0 0,0 0 0,1-21 15,-1 0-15,21 22 0,-21-22 0,0 0 16,22 0-16,-22 0 0,0 0 16,21-22-16,-20 1 0,-1 21 0,0-21 15,0 0-15,0 0 0,0 0 0,1-1 16,-1 1-16,0-21 0,-21 21 15,0 0-15,21-1 0,-21 1 16,-21 42 15,21 1-31,-21-1 0,21 0 16,0 0-16,0 0 0,0 0 16,0 1-16,0-1 0,0 0 0,0 0 15,21 0-15,0 0 16,0-21-16,0 0 0,1 0 15,-1 0-15,0 0 0,0 0 0,0 0 16,0 0-16,1-21 16,-22 0-16,21 21 0,0-21 0,0 0 15,-21-22-15,21 22 0,0 0 16,1-21-16,-1-1 0,-21 22 16,21-21-16,-21 21 0,21 0 0,-21 42 31,0 0-31,0 0 15,-21 0-15,21 22 0,0-22 0,-21 0 16,0 21-16,21-21 0,0 1 16,0-1-16,-22 0 0,22 0 0,0 0 15,-21-21-15,21 21 0,-21-21 32,0 0-17,21-21-15,-21 21 0</inkml:trace>
  <inkml:trace contextRef="#ctx0" brushRef="#br0" timeOffset="137819.65">21463 16087 0,'-21'0'0,"42"0"0,-85 0 16,43 0-16,42 0 31,1 0-16,-1 0-15,21 0 0,0 0 0,1 0 16,-1 0-16,0 0 0,22-21 0,-22 21 16,1-22-16,-1 22 0,21 0 15</inkml:trace>
  <inkml:trace contextRef="#ctx0" brushRef="#br0" timeOffset="138216.42">24193 15769 0,'22'-21'0,"-44"42"0,65-63 0,-43 21 16,21 21-16,-21-21 0,0-1 0,0 1 15,0 42 1,0 1 0,0-1-16,0 0 0,0 0 15,0 21-15,0 1 0,-21-1 0,21 0 16,-21 1-16,21-1 0,0 0 15,-22 1-15,1-22 0,21 21 16,-21-21-16,21 1 0,0-1 0,-21 0 16,0 0-16,0 0 0,-1-21 15,22 21-15,-21-21 0,0 0 0,0 0 16,0 0-16,0 0 0</inkml:trace>
  <inkml:trace contextRef="#ctx0" brushRef="#br0" timeOffset="139000.04">23516 16150 0,'21'0'16,"0"0"-16,1 0 0,20 0 15,-21 0-15,21 0 0,22 0 16,-22 0-16,22 0 0,-1 0 0,1-21 16,20 21-16,-20-21 0,-1 0 0,22 0 15,0-22-15,-1 22 0,1 0 16,-21-21-16,20-1 0,-20 22 0,-1-21 15,1-1-15,-22 22 0,-21-21 16,22 21-16,-22-22 0,-21 1 0,0 21 16,0 0-16,0 0 0,0-1 0,-21 1 15,-1 21-15,-20 0 0,21 0 16,0 0-16,-22 21 0,22 22 0,-21-22 16,21 21-16,0 1 15,-22-1-15,22 0 0,0 1 0,21 20 16,-21-21-16,21 1 0,-21-1 0,21 0 15,0 1-15,0-1 0,0 0 16,0-20-16,-22-1 0,22 0 0,0 0 16,0 0-16,0 0 15,0-42 1,0 0-16,22 21 16,-1-21-16,0 0 0,0-22 15,0 22-15,22 0 0,-22-21 0,21 21 16,-21-1-16,0 1 15,22 0-15,-22 21 0,0 0 0,0 0 16,0 0-16,-21 21 0,0 0 16,0 1-16,0-1 0,0 21 15,0-21-15,22 0 0,-22 1 0,0-1 16,21 21-16,-21-21 0,21 0 16,0-21-16,-21 22 0,21-1 0,0 0 15,22-21-15,-22 0 0,0 21 0,0-21 16,22 0-16,-22 0 0,0 0 15,21 0-15,-21 0 0,1-21 0,20 0 16,-21 21-16,0-21 0,0-1 16,1-20-16,-1 21 0,0-21 15,0 20-15,-21-20 0,0 21 0,0-21 16,0 20-16,0 1 16,-21 42-1,0 1-15,0-1 0,21 0 16,0 0-16,-22 21 0,22-20 0,0-1 15,0 0-15,0 0 0,0 0 0,0 0 16,0 1-16,22-1 0,-1-21 16,0 0-16,0 0 0,0 0 0,0 0 15,22 0-15,-22 0 0,21 0 16,1 0-16,-1-21 0,0-1 0,-21 22 16,22-21-16,-22 0 0,0 0 15,-21 0-15,0 0 0</inkml:trace>
  <inkml:trace contextRef="#ctx0" brushRef="#br0" timeOffset="140335.95">16891 18352 0,'0'-22'32,"21"1"-17,0 21-15,0-21 16,1 0-16,-1 0 0,0 0 0,21-1 16,-21 1-16,22-21 0,-22 21 15,21 0-15,-21-1 0,-21-20 0,0 21 16,0 0-16,0 0 0,-21-1 15,0 1-15,0 0 0,0 0 0,-22 21 16,22 0-16,-21 0 0,21 0 16,-22 0-16,22 21 0,0 0 0,0 0 15,0 1-15,21-1 16,0 0-16,0 0 0,0 0 0,0 22 0,0-22 16,0 0-16,0 0 0,21-21 15,0 21-15,21 0 16,-20-21-16,20 0 0,0 0 0,22 0 15,-22 0-15,22 0 0,-22 0 16,21 0-16,-20-21 0,20 21 0,-20-21 16,-1 0-16,-21 0 0,21 0 15,-20 21-15,20-22 0,-21 1 0,-21 0 16,0 0-16,21 0 0,-21 0 16,-21 42 15,0 0-31,21 0 0,0 0 15,0 0-15,-21 1 16,0-1-16,21 0 0,0 0 16,0 0-1,21-42 17,0 21-32,0-21 0,0 0 15,0 0-15,1-1 0,-1 1 0,21 0 16,-21 0-16,0 0 0,1 0 15,20-1-15,-21 1 0,0 0 0,0 21 16,1 0-16,-1 0 16,0 21-16,-21 0 0,0 1 15,21-1-15,-21 0 16,21 0-16,0 0 0,1 0 0,-22 1 16,21-1-16,21-21 0,-21 21 15,0-21-15,22 0 0,-1 0 0,0 0 16,1 0-16,-1 0 0,22 0 15,-22 0-15,21 0 0,-20-21 0,20 21 16,-20-21-16,-1-1 0,0 1 16,1 0-16,-1 0 0,-21 0 15,0-22-15,0 22 0,-21-21 16,0 21-16,0-22 0,0 22 0,0-21 16,-21 21-16,0-22 0,0 22 15,0 21-15,-22 0 0,22 0 16,0 0-16,-21 0 0,21 0 0,-22 21 15,22 1-15,-21-1 0,21 0 16,-1 21-16,1-21 0,0 1 0,21 20 16,0-21-16,0 0 0,0 0 15,0 1-15,21-22 0,0 0 16,1 0-16,-1 0 0,21 0 16,-21 0-16,0 0 0,22-22 0,-22 22 15,0-21-15,0 0 0,22 0 16,-22 0-16,0 0 0,0-22 0,-21 22 15,21-21-15,0-1 16,1 1-16,-22 0 0,0-22 0,21 22 16,-21 21-16,0-22 0,0 22 15,0-21-15,0 21 0,-21 42 32,21 0-32,-22 21 0,22 1 0,0-1 15,-21 0-15,21 22 0,0-22 16,-21 1-16,21-1 0,0 0 0,0 1 15,0-1-15,0 0 0,21-21 16,0 1-16,22-1 0,-1 0 0,0 0 16,22 0-16,-1-21 0,22 0 15,-21 0-15,20 0 0,1 0 16</inkml:trace>
  <inkml:trace contextRef="#ctx0" brushRef="#br0" timeOffset="141074.69">21611 17505 0,'-21'-21'0,"42"42"0,-63-42 0,21 21 0,-1 0 15,-20 0-15,21 0 0,-21 0 16,20 42-16,-20-21 0,0 0 0,21 22 15,-22-22-15,1 21 0,0-21 16,-1 22-16,1-22 0,21 21 0,-22-21 16,22 1-16,0-1 0,0 0 15,21 0-15,21-21 16,0 0-16,0 0 16,22 0-16,-22 0 0,21-21 0,1 0 15,-22 0-15,21-1 0,0 1 16,1 0-16,-22 0 0,21-21 15,-21 20-15,-21-20 0,0 0 16,0 21-16,0-22 0,0 22 0,0-21 16,0 21-16,0-1 0,0 1 15,0 0-15,0 0 0,0 0 16,22 0 0,-1 21-1,0 0-15,21 0 16,-21 0-16,1 21 0,-1-21 0,0 42 15,0-21-15,0 22 0,0-1 16,-21 21-16,0-20 0,22 20 0,-22 1 16,0-22-16,0 22 0,0-1 15,0 1-15,0-1 0,0 1 16,0-1-16,0 22 0,0-22 16,-22 22-16,22-22 0,0 22 0,0-21 15,0-1-15,-21 1 0,0-1 16,21 22-16,-21-22 0,0 1 0,0-43 15,-1-21-15,1 0 0,-21 0 0,21 0 16,0 0-16,-1 0 0,1 0 16,0 0-16,0 0 0,0 0 0,0 0 15,-1 0-15,1 0 0,0 0 16,0 0-16,0 0 0,0-42 16,21-22-16,-22 1 15,22-22-15,-21 21 0,21-20 16,0-1-16,0 0 0,0 22 15,43-1-15,-22 1 0,21-1 0,0 22 16,22 0-16,-22-1 0,22 1 16,20 0-16,-20-1 0,21 1 0,-22 0 15,22-1-15</inkml:trace>
  <inkml:trace contextRef="#ctx0" brushRef="#br0" timeOffset="141364.53">23050 17103 0,'0'0'0,"-21"0"16,0 0-16,21 21 15,-21 21-15,0-21 0,21 22 16,-21-1-16,21 22 0,-22-1 15,22-21-15,0 22 0,0-1 0,0 1 16,0-22-16,0 22 16,0-22-16,0 0 0,0 1 0,0-1 0,0-21 15,-21 22-15,21-22 16,-21 0-16,21 0 0,-21-21 16,0 0-16,0 0 0,-1 0 15</inkml:trace>
  <inkml:trace contextRef="#ctx0" brushRef="#br0" timeOffset="142068.12">22267 17717 0,'106'0'16,"-64"0"0,1 0-16,-1 0 0,0 0 0,22-22 15,-1 22-15,1-21 0,21 21 16,-22-21-16,22 0 0,-22 0 15,22 0-15,-22-1 0,1 1 0,-22 0 16,1 0-16,-1 0 0,-21-22 16,0 22-16,0 0 0,-21-21 0,0 21 15,0-1-15,0-20 0,0 21 16,-21 0-16,0 0 0,0 21 0,0-22 16,0 22-16,-1 22 15,22-1-15,-21 0 0,21 21 16,0-21-16,0 43 0,0-22 15,0 1-15,0-1 0,0 21 16,0-20-16,-21-1 0,21 0 16,0 1-16,-21-1 0,21-21 0,0 22 15,0-22-15,0 0 0,0 0 16,0 0-16,0-42 31,0 0-31,21 0 16,-21 0-16,21 21 0,-21-22 15,21 1-15,1 0 0,-22 0 0,21 21 16,0 0-16,0 0 16,0 21-1,-21 0-15,0 0 16,21 1-16,1-22 0,-22 21 0,21 0 16,0 0-16,0-21 0,0 21 15,22-21-15,-22 21 16,0-21-16,0 0 0,21 0 0,1 0 15,-22 0-15,21 0 0,1-21 16,-22 0-16,21 21 0,-21-21 0,0 0 16,1 0-16,-1-22 0,-21 22 15,21 0-15,-21-21 0,0 20 0,0-20 16,0 21-16,0 0 0,0 0 16,-21 21-16,0 0 0,-1 0 15,1 0-15,-63 148 16,84-127-1,0 21-15,0-21 0,-22 22 16,22-22-16,0 0 0,0 0 0,0 0 16,0 1-16,22-22 15</inkml:trace>
  <inkml:trace contextRef="#ctx0" brushRef="#br0" timeOffset="142680.96">25421 17399 0,'0'0'0,"-21"0"16,42 0 15,0 0-31,0 0 0,1-21 16,-1 21-16,21 0 0,-21-21 0,22 0 15,-22 21-15,21-22 16,-21 1-16,0 21 0,-21-21 0,0 0 16,0 0-16,0 0 0,-42 21 15,21-22-15,-21 22 0,20 0 0,-20 0 16,0 0-16,-1 0 0,1 0 15,0 0-15,21 0 0,-22 22 0,1-1 16,21-21-16,0 21 0,-1 21 16,22-21-16,0 1 0,0 20 0,0-21 15,0 21-15,22 1 0,-22-1 16,21 0-16,21 1 0,-21-1 0,0 0 16,22 1-16,-22-1 15,0 0-15,0-20 0,0-1 0,-21 21 16,0-21-16,0 0 0,-21 1 15,-21-22-15,0 0 0,-1 0 16,1 0-16,-22 0 0,22 0 16,-21 0-16,-1 0 0,1-22 0,-1 1 15,1 0-15,20 0 0,1-21 16,0 20-16,20-20 0,1 0 16,21-1-16,0 1 0,0 0 15,0-1-15,21 1 0,1 21 0,20-21 16,0 20-16,1-20 0,-1 21 0,21 0 15,-20 0-15,20-1 0,-20 22 16,20-21-16,1 0 0,-1 21 16,1-21-16</inkml:trace>
  <inkml:trace contextRef="#ctx0" brushRef="#br0" timeOffset="142913.82">25971 17060 0,'-127'64'0,"254"-128"0,-105 64 16,-22 22-1,0 20-15,0-21 0,0 21 16,-22 1-16,1-1 0,0-21 0,21 43 16,-21-22-16,0 0 0,0 1 15,-1-22-15,1 21 0,0 1 16,0-22-16,21 21 0,0-21 16,0 0-16,0 1 0,0-1 0,0 0 15,0 0-15,21-21 16,0 0-1,-21-21 1</inkml:trace>
  <inkml:trace contextRef="#ctx0" brushRef="#br0" timeOffset="143108.72">25612 17590 0,'0'-22'16,"21"22"-1,0 0-15,21 0 0,-21 0 16,1 0-16,20 0 0,0 0 16,1 0-16,-1 0 0,0 0 0,1 0 15,-1 0-15,0 0 0,22 0 16,-22 0-16,-21 0 0,22 0 0,-1 0 16,0 0-16</inkml:trace>
  <inkml:trace contextRef="#ctx0" brushRef="#br0" timeOffset="145516.31">26564 17463 0,'21'-22'16,"-84"65"-16,105-64 0,-21-22 16,-21 22-16,-21 21 15,0 0-15,0-21 0,0 21 16,-1 0-16,1 0 0,0 0 16,0 21-16,0 0 0,-22 0 15,22 1-15,0-1 0,-21 0 0,21 0 16,-1 21-16,1-20 0,0-1 15,21 0-15,0 21 0,0-21 16,0 1-16,0-1 0,0 0 16,21-21-1,0 0-15,22 0 0,-22 0 16,0 0-16,0 0 0,0 0 16,22-21-16,-22 0 0,0-1 0,0 1 15,0 0-15,1 0 0,-22-21 16,0 20-16,21 1 0,-21 0 0,21 0 15,-21 0-15,0 0 0,0-1 16,0 44 0,0-1-1,0 0-15,0 0 0,0 0 0,0 0 16,0 1-16,0-1 0,0 0 16,0 0-16,21 0 0,0 0 15,0 1-15,1-1 0,-1-21 16,0 0-16,0 21 0,0-21 0,22 0 15,-22 0-15,21 0 0,-21 0 16,22-21-16,-1 0 0,-21-1 0,21 1 16,-20 0-16,20 0 0,-21-21 15,0 20-15,0-20 0,22 0 0,-22-1 16,0 1-16,0 0 0,0-1 16,1 1-16,-1 0 0,0-22 0,0 22 15,-21 0-15,0 20 0,0-20 16,0 21-16,0 0 0,-21 21 31,21 21-31,-21 0 0,0 0 16,-1 22-16,1-22 0,0 21 15,0 0-15,0 1 0,0-1 0,-1 0 16,22 1-16,0-1 0,-21 0 16,21 1-16,0-1 0,0 0 0,0-20 15,0 20-15,0-21 0,21 0 16,1 0-16,-1 1 0,0-1 0,21-21 15,-21 0-15,22 21 0,-22-21 16,21 0-16,-21 0 0,22 0 0,-22-21 16,21 0-16,-21 21 0,1-22 15,-22 1-15,21-21 0,0 21 16,-21-22-16,0 22 0,0 0 16,0-21-16,0 21 0,0-1 0,0 1 15,-21 21 1,0 0-16,-1 0 0,1 0 15,21 21-15,-21 1 0,21-1 16,0 21-16,0-21 0,0 0 0,0 22 16,0-22-16,0 0 0,0 0 15,0 22-15,0-22 16,21 0-16,0-21 0,1 0 16,-1 0-16,0 0 0,0 0 15,0 0-15,0 0 0,1 0 0,-1 0 16,0-21-16,21 0 0,-42-1 15,21 1-15,1 0 0,-1 0 0,0-21 16,0 20-16,-21-20 0,21 21 16,-21 0-16,21 0 0,-21-1 0,0 1 15,0 42 1,0 22 0,-21-22-16,21 0 15,-21 0-15,21 0 0,-21 22 0,21-22 16,0 0-16,0 0 0,-21 0 15,21 1-15,-21-1 0,21 0 16,0-42 31,0 0-47,21-1 0,-21 1 16,21 0-16,0 0 0,-21 0 15,21-22-15,0 22 0,1 0 0,-1-21 16,-21 21-16,21-1 0,0 22 15,0-21-15,0 21 16,1 0-16,-22 21 16,0 1-16,0 20 15,0-21-15,0 0 0,0 0 0,0 22 16,0-22-16,0 0 0,0 0 16,21 0-16,-21 1 0,0-1 15,0 0-15,21-21 31,-21-21-15,21 0-16,0-1 16,0 1-16,-21 0 0,22 0 0,-1 0 15,0-22-15,0 22 0,0 0 16,0-21-16,22 21 0,-22-22 0,0 22 16,0 0-16,22 21 15,-22-21-15,0 21 0,0 0 0,0 0 16,0 0-16,-21 21 0,22 0 15,-22 21-15,0-20 0,0-1 16,0 21-16,0-21 0,0 0 16,0 22-16,0-22 0,0 0 0,0 0 15,0 0-15,21 1 0,0-1 16,0-21-16,0 0 16,0 0-16,1 0 0,-1 0 15,0 0-15,21 0 0,-21 0 0,22-21 16,-22-1-16,0 1 0,21 0 15,-20-21-15,20 21 0,-21-22 16,0 1-16,0 21 0,1-22 16,-22 1-16,0 21 0,0 0 0,0 0 15,0-1-15,-22 22 16,1 0-16,0 22 16,0-22-16,0 21 0,0 21 15,-1-21-15,22 0 0,-21 22 0,21-22 16,-21 21-16,21-21 0,0 22 15,0-22-15,0 0 0,0 0 0,0 0 16,0 1-16,21-1 0,0-21 16,1 21-16,20-21 0,-21 0 15,21 0-15,-20 0 0,20 0 16,0 0-16,1 0 0,-22 0 16,21 0-16,0-21 0,-20 0 0,-1-1 15,0 1-15,21-21 0,-21 21 16,-21-22-16,22 22 0,-1-21 0,-21 21 15,21 0-15,-21-1 0,0 44 32,-21-1-17,21 21-15,-21-21 0,-1 0 16,22 1-16,-21-1 0,21 0 0,-21 0 16,21 0-16,0 0 0,0 1 15,21-44 32,0 1-47,1 0 16,-1-21-16,0 21 0,0-1 15,0 1-15,0-21 0,1 21 16,-1 0-16,0-1 0,0 1 16,-21 0-16,21 21 0,-21 21 15,0 0-15,0 22 16,0-22-16,0 21 0,0-21 15,21 1-15,-21 20 0,0-21 16,22 21-16,-1-20 0,0-1 16,-21 0-16,21 0 0,0-21 0,0 21 15,22-21-15,-22 0 0,0 0 16,0 0-16,0 0 0,1 0 0,-1 0 16,0-21-16,0 0 0,-21 0 15,21 0-15,0-22 0,1 1 16,-1 0-16,0-1 0,0 1 15,0-22-15,0 22 0,1-21 0,20-1 16,-21 22-16,21-22 0,-20 22 16,-1-22-16,21 43 0,-21-21 0,-21 21 15,0 0-15,-21 42 32,0 0-32,-21 21 0,20-21 0,-20 22 15,21-1-15,0 0 0,-22 1 16,22-1-16,0 0 0,0 1 0,21-1 15,-21 0-15,21 22 0,0-22 16,0 1-16,0-1 0,21-21 0,0 21 16,0-20-16,0-1 15,1 0-15,-1 0 0,0-21 0,0 0 16,21 0-16,-20 0 0,20 0 16,-21 0-16,21-21 0,-20 0 15,20 0-15,-21-1 0,0 1 0,0-21 16,22 0-16,-43 20 0</inkml:trace>
  <inkml:trace contextRef="#ctx0" brushRef="#br0" timeOffset="145768.1">30226 17293 0,'0'0'16,"21"0"-1,0 0 1,22 0-16,-22 0 0,0 0 16,21 0-16,-21 0 0,22 0 0,-1-21 15,-21 21-15,22 0 0,-1-21 16,-21 0-16,0 21 0,22 0 0,-22-21 16,0 21-1,-21-22-15,0 1 0,0 0 16,-21 21-16</inkml:trace>
  <inkml:trace contextRef="#ctx0" brushRef="#br0" timeOffset="146083.92">27538 17209 0,'-21'0'0,"42"0"0,-64 21 0,22-21 0,0 0 16,42 0 15,0 0-31,1 0 16,20 0-16,-21 0 0,0 0 0,22-21 15,-1-1-15,0 22 0,-21 0 16,22-21-16,-1 21 0,-21-21 0,22 21 16,-22-21-16,-21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3:12:46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6794 1016 0,'22'0'15,"-44"21"95,1-21-95,0 0 1,0 0-16,0 0 16,0 0-16,-1 0 0,1 0 15,0-21-15,21 0 16,-21 21-16,0-21 0,21 0 0,-21-1 15,21 1-15,-22 0 0,1 0 16,21 0-16,0-22 0,0 22 0,0 0 16,-21-21-16,21 21 0,0-1 15,0-20-15,0 21 0,21 0 16,0 0-16,1-1 0,20-20 16,0 21-16,22 21 0,-22-21 0,22 0 15,-1 21-15,1 0 0,-22 0 16,21 0-16,-20 0 0,-1 0 0,0 21 15,-20 0-15,-1 0 0,0 0 16,-21 0-16,0 22 0,0-22 0,0 21 16,-21 1-16,0-1 0,-22 0 15,1 22-15,-22-22 0,1 0 16,-1 22-16,1-22 0,-1 22 0,1-22 16,21 0-16,-22 1 0,22 20 0,-1-20 15,1-22-15,21 21 16,0 0-16,0 1 0,-1-22 0,22 21 15,0 1-15,0-22 0,0 0 16,0 0-16,0 0 0,22 0 0,-1 1 16,0-1-16,21-21 0,1 0 0,-1 0 15,0 0-15,1 0 0,20 0 16,-21-21-16,22 21 0,-1-22 0,1-20 16,-22 21-16,22 0 0,-22-22 15,0 1-15,-20 21 0,-1-21 0,0-1 16,-21 1-16,0 0 15,0-22-15,-21 22 0,0-1 0,-22 1 0,1 21 16,-22-21-16,22 20 16,-21 1-16,20 0 0,-20 21 0,20 0 15,-20 0-15,21 0 0,-1 21 16,1 0-16,21 1 0,-22 20 0,22-21 16,0 0-16,0 22 0,21-22 15,-21 21-15,21-21 0,-21 0 0,21 22 16,0-22-16,0 0 0</inkml:trace>
  <inkml:trace contextRef="#ctx0" brushRef="#br0" timeOffset="399.77">7048 1524 0,'0'0'0,"22"0"0,-1 0 31</inkml:trace>
  <inkml:trace contextRef="#ctx0" brushRef="#br0" timeOffset="1076.75">3217 4149 0,'0'0'0,"-21"0"0,0 0 0,21 21 15,0 0 1,0 0-16,21 0 0,0 1 0,0-1 15,22 0-15,-1 0 0,0 0 16,22-21-16,-1 21 0,1-21 0,-1 0 16,22 0-16,-21 0 0,-1 0 15,1 0-15,-1-21 0,1 0 0,-1 0 16,1 0-16,-1 0 0,1-1 16,-22-20-16,0 21 0,1-21 0,-1-1 15,-21 22-15,0-21 0,-21 21 16,0-22-16,0 22 0,0 0 15,-21 0-15,0 0 0,-21-1 0,20 22 16,1 0-16,-21 0 0,21 0 16,0 22-16,-1-1 0,1 21 0,0 0 15,0 1-15,0 20 0,21 1 16,0-1-16,-21 1 0,21-1 0,-22 22 16,22-22-16,-21 1 0,21 21 15,0-22-15,-21 22 0,21-22 0,-21 1 16,21-1-16,-21 1 0,21-22 0,0 0 15,0 1-15,0-22 0,0 21 16,0-21-16,0 1 0,0-1 16,-21-42-1,21-1 1,-22 1-16,1 0 0</inkml:trace>
  <inkml:trace contextRef="#ctx0" brushRef="#br0" timeOffset="1297.63">3111 4890 0,'0'0'0,"0"21"0,22-21 15,20 0 1,0 0-16,1 0 0,20 0 0,1 0 16,20 0-16,1-21 0,-22 21 0,22-22 15,0 1-15,-1 0 0,1 21 16,-21-21-16,-1 0 0,1 0 15,-1 21-15,-21-22 0,-20 22 0,20 0 16,-21 0-16,-21-21 0</inkml:trace>
  <inkml:trace contextRef="#ctx0" brushRef="#br0" timeOffset="1504.11">4826 4403 0,'42'-21'15,"-42"42"32,0 0-31,0 0-16,0 21 0</inkml:trace>
  <inkml:trace contextRef="#ctx0" brushRef="#br0" timeOffset="1694">4657 5249 0,'0'0'0,"-22"0"31,22-21-15,0 0-16,0 0 0,22 21 16,-1-21-16,0 0 0,0-1 0,21 1 15,-20 0-15,-1-21 0,21 21 16</inkml:trace>
  <inkml:trace contextRef="#ctx0" brushRef="#br0" timeOffset="2240.67">5990 4106 0,'0'22'16,"0"-1"-16,-21 0 0,21 21 0,-21-21 15,0 22-15,-1-1 0,1 22 0,0-22 16,0 21-16,0-20 15,-22-1-15,22 22 0,-21-22 0,0 21 16,20-20-16,-20-1 0,21 0 16,-21 1-16,20-22 0,1 0 0,0 0 15,21 0-15,0 1 0,21-22 32,0 0-32,22 0 0,-22 0 0,21 0 15,1-22-15,-1 22 0,0-21 0,1 0 16,20 0-16,-21 21 0,1-21 15,20 0-15,-20-1 0,-1 1 0,0 0 16,1-21-16,-22 21 0,21-1 16,-21 1-16,0-21 0,1 21 15,-22 0-15,0-22 0,0 22 0,0 0 16,0 0-16,0 0 16,-22 21-16,1 0 0,0 0 15,21 21-15,-21 0 0,21 21 0,-21-21 16,21 22-16,-21-1 0,21 22 15,0-22-15,0 21 0,-22-20 0,22 20 16,-21-20-16,21-1 0,-21 0 0,21 1 16,0-1-16,-21-21 0,21 0 15,0 0-15,0 1 0,0-1 0,21-21 32,-21-21-17,21 21-15,0-22 0,1-20 0,20 21 16</inkml:trace>
  <inkml:trace contextRef="#ctx0" brushRef="#br0" timeOffset="2476.55">7027 4170 0,'0'-21'31,"21"21"-31,1 0 0,-1 0 0,21 0 15,0 0-15,1 0 0,-1 0 0,0 0 16,22 0-16,-22 0 0,22 0 16,-1 0-16,1 0 0,-22 0 15,22 0-15,-22 0 0,-21 0 0,0 0 16,0 0-16,-42-21 16,0 21-16,0 0 0,-21 0 15</inkml:trace>
  <inkml:trace contextRef="#ctx0" brushRef="#br0" timeOffset="2884.31">6943 4191 0,'0'0'0,"-22"0"0,-20 21 15,21 0-15,-21 1 0,20-1 0,1 0 16,0 0-16,21 21 0,-21-20 0,0 20 16,21-21-16,-21 21 0,21-20 15,0 20-15,0-21 0,0 0 0,0 0 16,-22 1-16,22-1 0,0 0 15,-21 0-15,21-42 47,21 21-47,1-21 0,-1 21 0,0-21 16,21-1-16,-21 22 0,22 0 16,-1 0-16,0 0 0,1 0 15,-1 0-15,22 0 0,-22 0 0,0 0 16,1 0-16,20 22 0,-21-1 0,-20-21 15,20 21-15,-21 0 0,0 0 16,0 0-16,-21 1 0,0-1 0,0 21 16,0-21-16,-21 0 0,0 1 0,0-1 15,-21 0-15,-1 0 0,1 0 16,-22 0-16,22 1 0,0-1 0,-22 0 16,22 0-16,0-21 0,20 21 15,1-21-15,0 0 0,42 0 31</inkml:trace>
  <inkml:trace contextRef="#ctx0" brushRef="#br0" timeOffset="3052.96">7683 5355 0,'0'21'0,"0"-42"0,-21 42 0,21 1 15,-21-22-15,0 0 16,0 0-16,21 21 0,-21-21 0,-1 0 16,1 0-16</inkml:trace>
  <inkml:trace contextRef="#ctx0" brushRef="#br0" timeOffset="6872.66">11282 1969 0,'0'0'0,"-21"-22"0,-1 22 0,22-21 15,-21 21-15,21 21 16,0 1 0,0-1-16,0 0 0,0 0 15,0 0-15,21 0 16,1 1-16,-1-1 0,0 0 16,0 0-16,0 0 0,22 0 0,-22-21 15,21 22-15,0-22 0,1 0 16,-1 0-16,0 0 0,22 0 0,-22 0 15,22 0-15,-1 0 0,1-22 0,-1 1 16,-20 0-16,20 0 0,-21 0 16,1 0-16,-1-1 0,-21 1 0,0-21 15,1 21-15,-22 0 16,0-22-16,0 22 0,0 0 0,-22 21 16,1 0-16,0 0 15,-21 0-15,21 21 0,-22 21 0,22-20 16,-21 20-16,-1 0 0,22 22 0,-21-22 15,0 22-15,20 20 0,-20-20 16,21 20-16,0-20 0,0 21 0,-1-22 16,1 1-16,21-22 0,0 21 15,0-20-15,0-1 0,0-21 0,0 22 16,0-22-16,0 0 0,0 0 0,0 0 16,0 0-1,0-42 1,0 0-16</inkml:trace>
  <inkml:trace contextRef="#ctx0" brushRef="#br0" timeOffset="7048.57">11218 2794 0,'-21'0'0,"42"0"0,-63 21 16,63-21-1,0 21 1,0-21-16,1 0 0,20 0 0,0 0 15,1 0-15,-1 0 0,21 0 16,1-21-16,-1 0 0,22 0 16,0 0-16,-1 0 0,1-1 0</inkml:trace>
  <inkml:trace contextRef="#ctx0" brushRef="#br0" timeOffset="7241.19">13102 2328 0,'0'0'0,"0"-21"15,-21 21 17,21 21-1,0 1-31,0-1 16,0 0-1,21 0-15,-21 0 0,0 0 16</inkml:trace>
  <inkml:trace contextRef="#ctx0" brushRef="#br0" timeOffset="7408.09">12996 2921 0,'0'0'0,"0"21"0,-21-21 16,0 21-16,21 1 16,-21-22-16,42 0 46,0 0-46,21 0 0,1 0 16,-1-22-16,22 1 0,-1 21 0</inkml:trace>
  <inkml:trace contextRef="#ctx0" brushRef="#br0" timeOffset="7903.81">14520 2286 0,'0'0'0,"21"0"16,-21-21-16,22 21 0,-1 0 16,0 0-16,0 0 0,0-21 15,0 21-15,22 0 0,-22 0 16,0 0-16,21 0 0,-20 0 0,20-21 16,-21 21-16,0 0 0,0 0 15,1 0-15,-65 0 31,22 0-31,-21 21 0,-1-21 0,1 21 16,-21 0-16,20 0 0,-20 0 0,-1-21 16,1 22-16,20-1 0,1 0 15,21 0-15,-21 0 0,42 0 0,0 1 16,0-1-16,0 0 16,21 0-16,21 0 0,0-21 15,1 21-15,-1 1 0,0-1 0,1 0 16,20 0-16,-20 0 0,-1 0 15,0 1-15,1-1 0,-22 21 0,21-21 16,-21 0-16,-21 1 16,0-1-16,0 0 0,-42 0 15,21-21-15,-22 0 0,1 0 16,0 21-16,-22-21 0,22 0 0,-22 0 16,1 0-16,-1 0 0,22 0 0,-21 21 15,20-21-15,22 0 0,0 0 16,42-21-1,0 0-15,22 21 0,-1-21 16,21 0-16</inkml:trace>
  <inkml:trace contextRef="#ctx0" brushRef="#br0" timeOffset="8283.99">15833 2307 0,'0'0'0,"0"21"31,-22 1-31,1-1 0,0 0 0,-21 21 16,-1 1-16,22-1 15,-21 0-15,0 1 0,20-1 0,-20 0 16,21 1-16,0-1 0,21 0 16,0-21-16,0 1 0,21 20 0,0-21 15,21 0-15,1-21 0,-1 21 0,22-21 16,-1 0-16,22 0 0,-22 0 15,22 0-15,0-21 0,-1 0 0,-20 0 16,-1-21-16,1-1 0,-22 1 16,0 0-16,1-22 0,-22 1 15,0-1-15,-21 1 0,0-1 0,-21 22 16,0-1-16,-22 1 0,1 21 0,0 0 16,-22 0-16,22 21 0,-22 0 15,22 0-15,-21 0 0,-1 21 16,1 0-16,20 0 0,-20 0 0,20 22 15,1-22-15,21 21 0,0-21 16,0 22-16,21-1 0,0-21 0</inkml:trace>
  <inkml:trace contextRef="#ctx0" brushRef="#br0" timeOffset="8511.86">15938 2985 0,'-21'0'0,"42"0"15,-63 0-15,21 0 0,0 0 16,0-22-16,-1 1 0,1 0 0,0 21 15,-21-21-15</inkml:trace>
  <inkml:trace contextRef="#ctx0" brushRef="#br0" timeOffset="9172.48">17611 1609 0,'-64'0'15,"128"0"-15,-170 0 0,85 0 0,-22 0 0,22 0 16,0 0-16,63 0 31,1 0-15,-1-21-16,0 21 0,22 0 0,20 0 15,-20-22-15,-1 22 0,22 0 16,0 0-16,-1 0 0,22-21 0,-21 21 16,0 0-16,-22-21 0,22 21 15,-22 0-15,-20 0 0,-1 0 0,-21-21 16,-42 21-1,-21 0-15,-1 0 0,-20 0 0,-22 0 16,22 21-16,-43-21 0,21 21 16,0 0-16,1 1 0</inkml:trace>
  <inkml:trace contextRef="#ctx0" brushRef="#br0" timeOffset="9312.4">17695 1651 0,'0'0'16,"-63"0"-16,20 21 0,1-21 0,21 0 16,0 0-16,0 21 0,42-21 31,0 0-31,21 0 0,-21 0 15,22 0-15,-1 0 0,22 0 0,-22 0 16,21 0-16,1 0 0,21 0 16,-1-21-16,1 21 0,21-21 0,0 0 15,-1 0-15,1 21 0</inkml:trace>
  <inkml:trace contextRef="#ctx0" brushRef="#br0" timeOffset="9587.92">18690 1207 0,'-21'-22'0,"42"44"0,-84-44 16,41 22-16,44 0 31,20 0-31,0 0 0,1 0 0,20 0 16,-21 22-16,22-1 0,-22 0 15,1 0-15,20 0 0,-21 0 0,-20 22 16,-1-22-16,0 21 0,-21-21 15,0 22-15,-21-1 0,0 22 0,-22-22 16,-20 0-16,-1 1 0,1-1 16,-1 0-16,1-21 0,-1 22 0,1-22 15,20 0-15,22 0 16,21 0-16,21-21 0,1 22 16,20-22-16</inkml:trace>
  <inkml:trace contextRef="#ctx0" brushRef="#br0" timeOffset="9823.79">20214 1418 0,'21'-21'0,"-42"42"0,63-63 0,-42 21 16,22 21-16,-1 0 0,0 0 15,-21 21-15,21 0 16,-21 0-16,21 0 0,-21 22 0,0-22 15,0 21-15,0 1 0,0-22 16,0 21-16,0-21 0,0 22 0,0-22 16,0 0-16,0 0 0,21 0 15,-21 0-15,22-21 0,-1 0 0,0 0 16,0 0-16</inkml:trace>
  <inkml:trace contextRef="#ctx0" brushRef="#br0" timeOffset="10004.69">20870 1524 0,'21'-42'15,"22"-1"-15,-107 128 0,149-212 0,-64 85 0,0-1 16,0 22-16,-21 0 0,0 0 16,0 0-16,0 42 15,-21 0 1,0 0-16,21 0 0,-21 1 0,0 20 16,21-21-16,-21 0 0,21 22 15,-22-22-15,22 0 0,0 0 0,0 0 16,0 0-16,22 1 0</inkml:trace>
  <inkml:trace contextRef="#ctx0" brushRef="#br0" timeOffset="10353.48">21548 1503 0,'0'0'0,"21"-42"0,0-1 16,0 22-16,0-21 0,-21 21 15,0-1-15,0 1 0,-21 21 16,0 21-1,0-21-15,0 22 0,-22-1 0,22 0 16,0 21-16,0-21 0,0 1 16,21-1-16,0 21 0,0-21 0,0 0 15,21 1-15,0-1 0,21 0 16,1 0-16,-1-21 0,0 0 16,22 0-16,-22 0 0,0 0 15,1 0-15,-1-21 0,0 0 0,-20 0 16,-1-22-16,-21 22 0,0-21 15,0-1-15,0 1 0,-21 0 0,-22 21 16,22-22-16,-21 22 0,21 0 16,-22 0-16,1 21 0,21 0 0,-22 0 15,1 21-15,0-21 0,-1 21 16,22 21-16,-21-20 0,0-1 0,20 21 16,1-21-16,0 22 0,21-1 15</inkml:trace>
  <inkml:trace contextRef="#ctx0" brushRef="#br0" timeOffset="10625.33">21018 1016 0,'0'0'0,"0"21"16,0 0-1,0 22-15,0-1 0,0 0 0,0 1 16,0 20-16,0-20 0,0 20 16,0 1-16,0-1 0,0-21 0,0 22 15,0-1-15,0-20 0,0-1 16,0 0-16,0 1 0</inkml:trace>
  <inkml:trace contextRef="#ctx0" brushRef="#br0" timeOffset="11028.37">20066 2265 0,'-21'0'0,"42"0"0,-63 0 0,20 0 16,1 0-16,0 0 0,42 0 31,0 0-31,22 0 16,20 0-16,1-21 0,20 0 15,22 21-15,21-22 0,0 1 16,21 0-16,-21 21 0,0-21 0,22 0 16,-1 0-16,-21-1 0,0 1 15,-21 21-15,-1 0 0,-20-21 0,-21 21 16,-22 0-16,0 0 0,-21 0 16,-63 0-1,0 0-15,-1 0 0,1 0 16,-43 0-16,22 0 0,-22 21 0,1-21 15,-1 21-15,-21-21 0,0 22 16,0-1-16</inkml:trace>
  <inkml:trace contextRef="#ctx0" brushRef="#br0" timeOffset="11244.24">19875 2350 0,'-63'21'16,"126"-42"-16,-168 84 0,62-42 0,22 0 15,0 1-15,21-1 0,21 0 16,0-21-16,22 21 0,20-21 15,1 0-15,-1 0 0,22 0 0,21 0 16,21-21-16,21 0 0,0 0 16,0-1-16,21 1 0,1 0 0,-1 0 15,0 0-15,-20 0 0,-1-1 16,-21 1-16,0 21 0,-43 0 16,-20 0-16,-1 0 0,-20 0 0,-22 0 15,0 0-15,-21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3:14:47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360 296 0,'0'-42'16,"0"21"0,-21 21-16,21-21 0,-22 0 0,22-1 15,0 1 1,0 42 15,0 1-15,0 126-1,0-106-15,0 0 16,0 1-16,0-1 0,0 0 0,0 1 16,0 20-16,0-20 0,22-1 15,-22 0-15,0 22 0,0-22 16,0 0-16,0 1 0,0-22 0,0 21 15,0-21-15,0 1 0,0 20 16,0-21-16,0 0 16,0-42 15,0 0-31,0 0 16,21 0-16</inkml:trace>
  <inkml:trace contextRef="#ctx0" brushRef="#br0" timeOffset="307.82">741 508 0,'0'21'0,"0"0"15,-21 1-15,-1 20 0,1-21 16,0 0-16,0 22 0,0-1 15,0 0-15,-1 1 0,-20-22 0,21 21 16,0 0-16,-22-20 0,22 20 16,0-21-16,0 0 0,0 0 0,21 1 15,0-1-15,-21-21 0,21 21 16,0-42 15,0 0-31,0-1 0,0 1 16,0 0-16,21 0 0,-21-21 15,21 20-15,-21-20 0,21 0 16</inkml:trace>
  <inkml:trace contextRef="#ctx0" brushRef="#br0" timeOffset="548.36">656 529 0,'0'0'0,"21"0"0,0 0 15,1 21-15,-22 1 0,0 20 16,0-21-16,21 0 0,-21 22 15,21-22-15,-21 21 0,0 0 16,0-20-16,21 20 0,-21 0 16,0-21-16,0 22 0,0-22 15,0 0-15,0 0 0,0 0 0,0 1 16,21-22-16,0 21 16,1-21-16,-1-21 15,0 21-15,-21-22 0,21-20 16,0 21-16,-21 0 0,21-22 0,1 1 15</inkml:trace>
  <inkml:trace contextRef="#ctx0" brushRef="#br0" timeOffset="816.2">1058 42 0,'0'22'16,"0"-1"-16,-21 21 0,21 0 15,0 1-15,0-1 0,-21 22 0,21-22 16,0 21-16,0 1 0,0-22 16,0 22-16,-21-22 0,0 22 0,21-22 15,0 21-15,0-20 0,-22-1 16,22-21-16,-21 22 0,21-22 16,0 0-16,0 0 0,0 0 0,21-21 31,-21-21-16,22 0-15,-22 0 0,0 0 16,21-1-16,0 1 0</inkml:trace>
  <inkml:trace contextRef="#ctx0" brushRef="#br0" timeOffset="1212.98">1079 762 0,'0'0'0,"0"21"0,0 0 0,22-21 15,-1 22-15,0-22 16,0 0-16,0 0 16,0 0-16,22 0 15,-22 0-15,0-22 0,0 1 0,0 21 16,22-21-16,-22 0 0,0 21 16,-21-21-16,0 0 0,21-1 0,-21 1 15,0 0-15,-21 21 31,0 0-31,0 0 0,0 0 16,-1 0-16,1 21 0,0 0 16,0 1-16,0-1 0,0 0 0,-1 21 15,22-21-15,0 22 0,0-22 16,0 0-16,0 21 0,0-20 16,0-1-16,0 0 0,0 0 15,22-21-15,-1 0 16,0 21-16,0-21 0,0 0 0,0 0 15,22 0-15,-1-21 0,-21 21 16,22-21-16,-22 0 0,21 0 0,0-22 16,-20 22-16,20 0 0</inkml:trace>
  <inkml:trace contextRef="#ctx0" brushRef="#br0" timeOffset="1732.11">1905 64 0,'0'0'16,"0"21"0,0 0-16,0 0 0,0 21 15,0 1-15,0-1 0,0 0 16,0 22-16,0-22 0,-21 1 16,21 20-16,0-21 0,-21 1 0,21-1 15,0 0-15,-22 1 0,22-1 16,0 0-16,0 1 0,0-22 0,0 0 15,0 21-15,-21-42 16,21 22-16,0-1 0,0-42 31,0-1-31,0 1 16,0-21-16,0 21 16,21 0-16,-21-22 0,0 22 15,22 0-15,-1-21 0,0 20 0,0 1 16,0 0-16,0 0 0,1 0 15,-1 21-15,21 0 0,-21 0 0,0 0 16,22 0-16,-22 0 0,21 0 16,1 21-16,-22 0 0,0 0 15,21 0-15,-21 1 0,1-1 16,-22 0-16,0 0 0,0 0 0,0 0 16,0 1-16,-22 20 0,-20-21 15,21 0-15,-21 0 0,-1 1 0,1-1 16,21 0-16,-22-21 0,1 21 15,0 0-15,21 0 0,-22-21 16,22 22-16,0-22 0,0 0 0,0 0 16,-1 0-16,22-22 15,0 1 1,22 0-16</inkml:trace>
  <inkml:trace contextRef="#ctx0" brushRef="#br0" timeOffset="2248.81">3175 169 0,'0'-21'0,"0"42"0,0-63 16,0 0-16,0 21 0,0-1 15,0 1-15,0 0 0,-21 21 32,21 42-32,0-20 15,0 41-15,0-21 0,0 22 0,0-1 16,0 1-16,0-1 0,0 1 16,-21-1-16,-1 1 0,1-1 15,21 1-15,-21-1 0,0 1 0,0-22 16,0 22-16,-1-43 0,22 21 15,0-21-15,0 1 0,0-1 0,-21 0 16,21-42 0,0 0-1,0-22-15,0 22 16,0-21-16,0-1 0,0 1 0,0 0 16</inkml:trace>
  <inkml:trace contextRef="#ctx0" brushRef="#br0" timeOffset="2646.35">2752 275 0,'0'0'16,"-22"-21"-16,1-21 0,21 21 0,-21-1 0,0 1 15,21 0-15,0 0 0,0 0 16,0 0-16,0-1 0,21 1 0,0 0 16,0 21-16,22 0 0,-1 0 15,0 0-15,22 0 0,-22 0 0,22 0 16,-1 0-16,22 0 0,0 0 15,-22 0-15,43 21 0,-43 22 16,22 20-16,0-21 0,-22 22 16,-20-1-16,-1-20 0,0 20 0,-21 1 15,-21-22-15,0 22 0,-21-1 16,-21-21-16,0 22 0,-22-22 0,1 22 16,-1-22-16,-21 0 0,22 1 15,-22-1-15,1-21 0,20 0 0,1 22 16,-1-22-16,1-21 0,-1 21 15,22-21-15,-1 0 0,1 0 0,21 0 16,-21 0-16,20 0 0,1 0 16,21-21-16,0 0 15,0 0 1,21-1-16,1 22 0,-1-21 0,0 0 16,21 0-16,-21 0 0,22 0 15,-1-1-15,0 1 0</inkml:trace>
  <inkml:trace contextRef="#ctx0" brushRef="#br0" timeOffset="33483.61">4043 699 0,'-21'0'15,"21"-22"17,0 1-17,0 0 1,21 0-1,0 21-15,0-21 16,0 21 0,0 0-16,1 0 0,-1 0 15,0 21-15,0 0 16,0 0-16,-21 0 0,21 1 16,-21-1-16,22 0 0,-22 21 0,0-21 15,0 22-15,0-22 0,0 21 16,0-21-16,0 22 0,0-22 15,0 0-15,0 0 0,0 0 0,-22-21 16,22 22-16,-21-22 16,21-22-1,0 1-15,-21 21 0,21-21 16,0 0-16,0 0 0,0-22 0,-21 22 16,21 0-16,0-21 0,0 21 15,0-22-15,0 22 0,0 0 0,0 0 16,0 0-16,0-1 15,21 1-15,0 21 0,-21-21 16,21 21-16,1 0 16,-1 0-16,0 0 0,0 0 15,0 0-15,0 0 16,1 0-16</inkml:trace>
  <inkml:trace contextRef="#ctx0" brushRef="#br0" timeOffset="33760.18">4678 593 0,'0'21'47,"-21"-21"-47,21 21 0,0 0 15,0 0-15,0 1 0,0-1 16,0 0-16,0 21 0,0-21 0,-22 1 15,22 20-15,0-21 0,0 0 16,0 0-16,0 1 0,0-1 0,0 0 16,0-42 15,22 0-15,-22-1-16,0 1 0,0 0 0</inkml:trace>
  <inkml:trace contextRef="#ctx0" brushRef="#br0" timeOffset="34143.96">4614 275 0,'-21'0'0,"42"0"0,-63 0 0,21 0 16,0 21-16,-1-21 0,1 22 15,0-1-15,21 0 0,-21 0 16,21 0-16,0 0 0,0 1 0,0-1 15,0 0-15,21 0 16,0-21-16,0 0 0,1 0 16,-1 0-16,0 0 0,21 0 15,-21 0-15,1 0 0,-1 0 0,0-21 16,0 21-16,0-21 0,-21 0 16,21-1-16,-21 1 0,0 0 15,0 0-15,-21 0 0,0 0 16,0-1-16,-21 22 0,20 0 0,1 0 15,0 0-15,0 0 0,-21 0 16,20 0-16,1 0 0,0 22 0,21-1 16,0 0-16,-21 0 0,21 0 15,0 0-15,0 1 0,0-1 16,0 0-16,21-21 0,-21 21 16,21 0-16,0 0 0,1-21 0,-1 22 15,0-22-15</inkml:trace>
  <inkml:trace contextRef="#ctx0" brushRef="#br0" timeOffset="34596.69">4911 572 0,'0'0'0,"0"-22"15,21 22 1,0 0-1,0 0 1,0 22-16,-21-1 0,0 0 16,21-21-16,-21 42 0,22-21 15,-22 1-15,0-1 0,0 0 0,21 21 16,-21-21-16,21 1 0,-21 20 16,0-21-16,0 0 0,0 0 0,0 1 15,21-22-15,-21 21 0,21-21 31,-21-21-15,0-1-16,0 1 0,21 0 16,-21 0-16,0-21 0,0 20 15,22 1-15,-22-21 0,21 21 0,-21-22 16,0 22-16,0-21 0,21 21 16,-21 0-16,21-1 0,0 1 15,0 21 16,-21 21-31,0 1 16,22-22-16,-22 21 16,0 0-16,0 0 15,21-21-15</inkml:trace>
  <inkml:trace contextRef="#ctx0" brushRef="#br0" timeOffset="34988.99">5419 762 0,'21'0'16,"0"0"0,-21-21-16,21 21 15,0-21-15,0 0 16,1 21-16,-1-22 0,-21 1 16,21 21-16,0-21 0,0 0 15,-21 0-15,21 21 0,-21-21 16,-21 21 15,0 0-15,0 21-16,0-21 0,21 21 0,-21 0 15,-1 0-15,1 22 0,0-22 16,21 0-16,0 21 0,0-21 0,-21 1 16,21 20-16,0-21 0,0 0 15,0 0-15,0 1 0,0-1 0,21 0 16,0-21-1,0 0-15,1 0 0,-1 0 16,0 0-16,0 0 16,21 0-16,-20 0 0,-1 0 0,0-21 15,21 21-15,-21-21 0,1-1 16,-1 1-16,0 0 0</inkml:trace>
  <inkml:trace contextRef="#ctx0" brushRef="#br0" timeOffset="35432.29">5905 656 0,'0'0'0,"0"-21"0,0 0 16,0 0 0,0 0-16,22 21 15,-1-22 1,0 22-16,0 0 0,0 0 16,0 0-16,1 0 0,-1 0 15,0 0-15,0 22 0,0-1 0,0-21 16,1 21-16,-1 0 0,-21 0 15,21 0-15,0 22 0,-21-22 0,21 0 16,-21 21-16,0-20 0,0 20 16,0-21-16,0 0 0,0 0 0,0 22 15,0-22-15,0 0 0,0 0 16,0 0-16,-21-21 16,0 0-1,21-21 1,0 0-1,0 0-15,0-21 0,0 20 0,0-20 16,0 21-16,0-21 0,0 20 16,0-20-16,0 21 0,0-21 0,21 20 15,-21 1-15,21 0 0,0 0 16,-21 0-16,22 0 0,-1 21 16,0 0-1,0 0-15,0 0 16,-21 21-1</inkml:trace>
  <inkml:trace contextRef="#ctx0" brushRef="#br0" timeOffset="35601.19">6435 804 0,'-22'22'15</inkml:trace>
  <inkml:trace contextRef="#ctx0" brushRef="#br0" timeOffset="37332.19">7493 360 0,'21'0'16,"0"0"0,-21-21-1,21 0-15,-21-1 16,0 1-16,0 0 16,-21 21-16,0 0 15,0 0-15,0 0 16,0 21-16,-22 0 0,22 1 0,0-1 15,0 21-15,0-21 0,-1 22 16,-20-1-16,21 0 0,0 1 0,21-1 16,-21 0-16,-1 1 0,22-1 15,0 0-15,0 1 0,0-1 0,0 0 16,0-21-16,0 1 0,22 20 16,-1-21-16,0 0 0,0-21 0,0 21 15,22-21-15,-22 0 16,0 0-16,21 0 0,1 0 0,-22 0 15,21 0-15,0 0 0,1-21 0,-1 0 16,22-21-16,-22 21 0,0-22 16,1 22-16,-1-21 0</inkml:trace>
  <inkml:trace contextRef="#ctx0" brushRef="#br0" timeOffset="37596.05">8149 106 0,'0'0'0,"-21"-42"0,0-1 0,21 22 15,-21 21-15,-1 0 16,1 0 0,0 0-16,21 21 0,0 22 15,0 20-15,0-21 0,0 22 16,-21-22-16,21 22 0,-21-1 0,21-20 16,0 20-16,0-21 0,0 22 15,0-22-15,0 1 0,-21-1 0,21 0 16,0 1-16,0-1 0,0-21 15,0 0-15,0 22 0,0-22 0,21-21 16,0 21-16,0-21 16,0 0-16,0 0 0,1-21 15,-1 21-15</inkml:trace>
  <inkml:trace contextRef="#ctx0" brushRef="#br0" timeOffset="38780.37">8530 487 0,'21'-21'0,"-21"-64"31,0 64-31,0 0 0,-21 21 16,0 0-16,0 0 0,0 0 16,-1 0-16,1 21 15,0-21-15,0 42 0,0-21 16,0 1-16,-1 20 0,1 0 0,0 1 15,0-22-15,0 21 0,0 0 16,21 1-16,0-1 0,-22 0 0,22 1 16,0-1-16,0-21 0,0 22 0,0-22 15,0 0-15,0 0 0,22-21 16,-1 21-16,0-21 0,0 0 16,0-21-16,0 21 15,22-21-15,-22 0 0,0 0 0,0-22 16,0 22-16,1-21 0,-1-1 15,0 22-15,-21-21 0,21 0 0,-21-1 16,21 22-16,-21-21 16,0 21-16,0-22 0,0 22 0,0 0 15,0 0-15,0 42 32,-21 0-32,21 0 15,-21 0-15,21 1 0,0 20 16,0-21-16,0 0 0,0 22 0,0-22 15,0 21-15,0-21 0,0 22 16,0-22-16,0 0 0,0 21 0,0-21 16,0 1-16,0-1 15,21-21-15,0 0 0,22 0 16,-22 0-16,0 0 16,0-21-16,21-1 0,-20 1 0,20 0 15,0-21-15,1 21 0,-1-22 0,-21 22 16,21-21-16,1-1 0,-22 22 15,0-21-15,0 21 0,0 0 0,-21-1 16,22 22-16,-22-21 0,-22 21 16,1 0-1,0 0-15,-21 0 0,21 21 16,-1 1-16,1-22 0,0 21 16,0 0-16,21 0 0,0 0 0,0 0 15,0 1-15,0-1 0,21 0 16,0 0-16,0 0 0,1 0 0,-1 1 15,0-22-15,0 21 0,0 0 16,0 0-16,1 0 0,-44-21 31,1 0-15,0 0-16,0 0 16,0-21-16,0 0 0,-1 21 0,1-21 15,0 21 1,0 0-16,0 0 15,21 21 1,0 0-16,0 0 16,21 0-1,0-21-15,0 0 0,0 22 0,1-22 16,-1 21-16,0-21 0,21 0 0,-21 0 16,22 0-16,-22 0 0,21 0 15,1-21-15,-1-1 0,0 1 0,-21 0 16,22 0-16,-1 0 0,0 0 15,-20-22-15,20 22 0,-21-21 0,21 21 16,-20-22-16,-1 22 0,0-21 16,0 21-16,-21-1 0,0 1 15,0 0-15,0 0 0,0 0 0,-21 21 16,0 0-16,0 0 16,-1 0-16,1 21 0,0 0 0,0-21 15,0 21-15,21 0 0,0 22 16,0-22-16,0 0 0,0 0 0,0 22 15,21-22-15,0 0 0,0 21 16,0-21-16,-21 1 0,22-1 0,-22 0 16,21 0-16,-21 0 0,0 0 15,0 1-15,-21-22 16,-1 0-16,1 21 0,0-21 16,-21 0-16,21 0 15,-1 0-15,1-21 0,21-1 16,0 1-16</inkml:trace>
  <inkml:trace contextRef="#ctx0" brushRef="#br0" timeOffset="39228.11">10626 85 0,'0'-21'0,"0"42"0,0-85 15,0 43-15,0 63 47,0 1-47,0-1 0,0 0 16,0 22-16,0-22 0,0 22 0,0-22 16,0 22-16,0-1 0,0-21 15,0 1-15,0 20 0,0-20 0,0-1 16,0 0-16,0 1 0,0-22 15,0 21-15,0-21 0,0 0 0,0 1 16,21-22-16,-21 21 0,0-42 31,0-1-31,0 1 0,0 0 0</inkml:trace>
  <inkml:trace contextRef="#ctx0" brushRef="#br0" timeOffset="39577.91">10372 296 0,'0'0'0,"-43"-42"0,1 0 0,21-1 0,-22 1 16,22 0-16,0 21 0,21-22 16,0 22-16,21 21 15,22 0-15,-1 0 0,0 0 16,1 0-16,20 0 0,1 0 16,20 0-16,1 0 0,0 42 0,-1-20 15,1 20-15,0 0 0,-1 1 16,-20-1-16,-22 0 0,0 1 0,1-1 15,-22 0-15,-21 1 0,0-1 16,0-21-16,-42 21 0,-1 1 16,-105 63-1,85-85-15,-1 0 0,1 21 0,-1-21 16,1 1-16,20-1 0,-41 0 16,41 0-16,22-21 0,0 0 15,0 0-15,63-21 31,-21 0-31,0 21 0,22-21 16,-1-1-16,0 1 16,1 21-16</inkml:trace>
  <inkml:trace contextRef="#ctx0" brushRef="#br0" timeOffset="39796.79">11430 508 0,'0'0'16,"0"21"-1,0 0-15,0 1 0,0-1 16,0 0-16,-21 0 0,21 0 16,0 0-16,0 22 0,0-22 0,-21 0 15,21 0-15,0 0 0,0 1 0,0-1 16,-22 0-16,22 0 16,0-42 15,0 0-31,22 0 0,-22-1 15,21 1-15</inkml:trace>
  <inkml:trace contextRef="#ctx0" brushRef="#br0" timeOffset="39951.69">11451 296 0,'0'0'0,"0"-21"0,0 0 16,-21 0-16,0 21 0,0 0 31,21 21-16,0 0-15,0 0 16,21 1-16,0-1 0,0 0 16</inkml:trace>
  <inkml:trace contextRef="#ctx0" brushRef="#br0" timeOffset="40504.37">11832 635 0,'21'0'0,"-42"0"0,63 0 16,-20 0-16,-1-21 16,0 21-16,0-21 0,0 0 15,0-1-15,1 22 0,-1-21 0,0 0 16,-21 0-16,0 0 0,0 0 16,0-1-16,0 1 0,0 0 0,-21 21 15,0-21-15,-1 21 16,1 0-16,-21 0 0,0 21 0,-1 0 15,1-21-15,0 43 0,-1-22 16,22 0-16,-21 21 0,-1-21 0,22 22 16,0-22-16,0 21 0,0-21 15,0 22-15,21-22 0,0 21 0,0-21 16,0 1-16,0-1 0,0 0 0,21 0 16,0 0-16,0-21 15,0 0-15,0 0 0,22 0 0,-22 0 16,0 0-16,21-21 0,1 0 15,-22 0-15,21 0 0,-21-1 0,22-20 16,-22 21-16,0 0 0,0-22 0,0 22 16,1 0-16,-22-21 0,0 21 15,21-1-15,-21 1 0,0 0 0,0 0 16,0 42 0,-21 0-1,-1 0-15,22 1 16,0-1-16,-21 0 0,21 0 0,-21 0 15,21 22-15,0-22 0,0 0 16,0 0-16,0 0 0,0 0 16,0 1-16,21-22 0,0 0 15,1 21-15,-1-21 0,0 0 16,21 0-16,1 0 0,-1-21 0,-21 21 16,21-22-16,1 1 0</inkml:trace>
  <inkml:trace contextRef="#ctx0" brushRef="#br0" timeOffset="41161.01">12679 508 0,'0'-21'0,"0"42"0,0-63 0,0 21 0,0-1 16,0 1-16,-21 21 15,-1 0-15,1 0 16,0 0-16,0 0 0,0 21 0,-22-21 16,22 22-16,0-1 0,0 0 15,0 0-15,0 0 0,-1 22 0,22-22 16,-21 0-16,21 0 0,0 0 15,0 22-15,0-22 0,0 0 0,0 0 16,21-21-16,1 21 0,-1 0 16,0-21-16,21 0 0,-21 0 0,1 0 15,-1 0-15,0 0 0,0-21 0,0 21 16,0-21-16,1 0 16,-22 0-16,21 0 0,-21-1 0,21 1 0,-21 0 15,21 0-15,-21 0 16,0 0-16,0-1 0,0 1 0,0 0 15,0 42 32,0 0-47,0 1 0,-21 20 16,21-21-16,0 21 0,0 1 0,0-1 16,0 0-16,0 1 0,0 20 0,0-20 15,0 20-15,0 1 0,0-1 16,0-21-16,0 22 0,0-1 0,0 1 15,0-1-15,0 1 0,0-1 16,0 1-16,0-1 0,0 1 16,0-1-16,0 1 0,0-22 0,0 22 15,0-22-15,0 0 0,0 1 0,0-22 16,0 0-16,-21 21 0,0-42 16,21 22-16,-22-22 0,1 0 0,0-22 15,0 1-15,0 0 16,21-21-16,0-1 0,0 1 15,-21 0-15,21-1 0,0-20 0,0-1 16,0 1-16,0-22 0,0 22 16,0-1-16,0 1 0,21-1 0,-21 1 15,21-1-15,-21 1 0,21-1 16,0 1-16,0 20 0,1-20 16,-1 21-16,0-1 0,0 1 0,0 21 15,0-22-15,1 22 0,-1 0 16,21 0-16,-21 0 0</inkml:trace>
  <inkml:trace contextRef="#ctx0" brushRef="#br0" timeOffset="41581.28">12975 572 0,'0'0'0,"-21"-22"16,21 1-16,0 0 0,0 0 0,0 0 15,0 0-15,0-1 16,0 1-16,21 0 0,0 0 16,0 21-16,22 0 0,-22 0 15,21 0-15,-21 0 0,22 21 0,-22 0 16,21 0-16,-21 22 0,1-22 0,20 21 16,-42-21-16,21 22 0,-21-1 15,0-21-15,0 22 0,0-22 0,0 0 16,-21 21-16,0-21 15,21 1-15,-21-22 0,21 21 0,-22 0 16,22-42 0,0 0-1,0-1-15,0 1 0,0 0 0,0 0 16,0-21-16,0 20 0,0 1 16,22-21-16,-22 21 0,21 0 0,-21-22 15,21 22-15,0 0 0,0 0 16,0 21-16,-21-21 0,22 21 0,-1 0 15,0 0-15,0 0 0,0 0 16,0 0-16,1 0 0,-1 21 16,-21 0-16</inkml:trace>
  <inkml:trace contextRef="#ctx0" brushRef="#br0" timeOffset="42719.85">13970 699 0,'42'-43'31,"-42"22"-31,0 0 16,0 0-16,0 0 0,0-1 15,0-20-15,0 21 0,0 0 16,0 0-16,0-1 0,-21 1 0,0 0 0,0 21 16,0 0-16,-1 0 0,1 0 15,0 0-15,0 0 0,0 0 16,0 21-16,-22 0 0,22 22 15,0-22-15,0 0 0,21 21 0,0 1 16,-21-22-16,21 21 0,0-21 0,0 22 16,0-22-16,0 21 0,0-21 15,0 1-15,21-1 0,-21 0 0,21 0 16,0-21-16,0 0 0,0 0 16,1 0-16,-1 0 0,0 0 0,0 0 15,0-21-15,0 0 0,1 0 16,-22-1-16,0 1 0,21-21 0,0 21 15,-21 0-15,0-1 0,0-20 16,0 21-16,0 0 0,0 0 16,0-1-16,0 1 0,0 42 31,0 1-31,0-1 16,0 0-16,0 0 0,0 0 0,0 0 15,0 1-15,0 20 0,0-21 16,0 0-16,0 0 0,0 1 0,0-1 15,21 0-15,0 0 0,0-21 16,22 0-16,-22 21 0,21-21 0,-21 0 16,22 0-16,-1 0 0,0-21 15,-20 0-15,20 0 0,-21 0 0,0-1 16,0 1-16,1 0 0,-1 0 16,0 0-16,-21-22 0,21 22 15,-21 0-15,0 0 0,0 0 0,0 0 16,0-1-16,0 1 0,-21 21 31,21 21-15,0 1-16,-21-1 0,21 0 0,0 0 15,-21 0-15,21 0 0,0 22 0,0-22 16,0 0-16,0 0 0,0 22 16,0-22-16,0 0 0,0 0 15,0 0-15,0-42 47,0 0-47,0 0 0,0 0 16,0-1-16,0 1 0,0-21 0,0 21 15,21 0-15,0-22 0,-21 22 16,21-21-16,0 21 0,0-22 0,-21 22 16,22 0-16,-1 0 0,0 21 15,0 0-15,0 0 0,0 0 16,1 0-16,-1 21 0,-21 0 0,21 0 15,0 22-15,-21-22 0,21 0 16,0 21-16,-21-21 0,22 22 16,-22-1-16,0-21 0,0 0 15,0 22-15,0-22 0,0 0 0,0 0 16,0 0 0,-22-21-16,22-21 15,0 0-15,0 0 16,0 0-16,0 0 0,0-1 15,0-20-15,0 21 0,0 0 0,22-22 16,-1 22-16,0-21 16,0 21-16,0-22 0,22 1 0,-22 21 15,21 0-15,-21 0 0,22 21 0,-1 0 16,-21 0-16,21 0 0,1 21 16,-22 0-16,21 0 0,-21 0 15,1 0-15,-1 22 0,0-22 0,-21 21 16,0-21-16,0 22 0,0-1 0,0-21 15,0 22-15,0-22 0,-21 0 16,21 0-16,-21 0 0,21 0 0,-22-21 16</inkml:trace>
  <inkml:trace contextRef="#ctx0" brushRef="#br0" timeOffset="43285.1">16319 148 0,'22'-21'0,"-22"0"0,0 0 0,21-22 16,0 1-16,0 42 15,-42 0 48,0 64-63,0 20 0,-1 1 0,1 0 15,-21-1-15,0 1 0,20 0 16,-41 20-16,21-20 0,-1 21 0,1-21 16,0-1-16,-1 1 0,-20 0 15,20-22-15,22 1 0,-21-1 0,21 1 16,-22-22-16,22 21 0,21-20 0,0-22 16,0 21-16,0-21 0,0 1 15,21-22 1</inkml:trace>
  <inkml:trace contextRef="#ctx0" brushRef="#br0" timeOffset="45635.65">16806 466 0,'0'0'16,"21"0"-16,1 0 16,-1-21-16,0-1 0,0 22 0,0-21 15,0 0-15,1 0 0,-1 0 16,0 0-16,-21-1 0,21 1 0,-21 0 15,21 0-15,-21 0 0,0 0 16,0-1-16,0 1 0,0 0 0,-21 21 16,0 0-16,0 0 0,0 0 15,-1 0-15,1 0 0,-21 21 0,21 0 16,0 1-16,-22-1 0,22 21 16,0-21-16,0 0 0,0 22 0,21-22 15,0 21-15,0-21 0,0 1 16,0-1-16,0 21 0,0-21 15,21 0-15,0 1 0,0-1 0,21 0 16,-20 0-16,-1 0 0,0 0 16,21 1-16,-21-1 0,1 0 0,-1 0 15,0 0-15,-21 0 0,0 1 16,0-1-16,0 0 0,0 0 0,-42 0 16,20-21-16,-20 21 0,0 1 15,-1-22-15,1 0 0,0 0 0,-1 0 16,1 0-16,0 0 0,-1 0 15,1-22-15,21 22 0,-21-21 0,20 0 16,1 0-16,21 0 16,-21 0-16,21-1 0,0 1 15,0 0-15,0 0 0,0 0 0,0 0 16,21-1-16,0 22 0,1-21 16,-1 0-16,21 21 0,-21-21 0,22 21 15</inkml:trace>
  <inkml:trace contextRef="#ctx0" brushRef="#br0" timeOffset="46012.57">17124 699 0,'0'0'15,"21"21"-15,-21 0 0,21-21 16,0 0 0,0 0-16,1 0 15,-1 0-15,0 0 0,0-21 16,0 21-16,22-21 0,-22-1 0,21 1 15,-21 21-15,0-21 0,1 0 0,-1 0 16,0 0-16,-21-1 0,0 1 16,0 0-16,0 0 0,0 0 0,0 0 15,-21 21-15,0 0 0,-22 0 16,22 0-16,-21 0 0,21 0 0,-22 21 16,1 0-16,0 0 0,20 0 15,-20 22-15,21-22 0,0 21 0,0-21 16,-1 22-16,22-1 15,0 0-15,0-21 0,0 22 0,0-22 16,22 0-16,-1 0 0,0 0 0,21 1 16,-21-1-16,22-21 0,-1 0 15,0 0-15,1 0 0,20 0 0,-20 0 16,20-21-16,-21-1 0,1 1 16,-1-21-16,0 0 0,1 20 0,-1-20 15</inkml:trace>
  <inkml:trace contextRef="#ctx0" brushRef="#br0" timeOffset="46260.32">18034 148 0,'0'-42'16,"0"84"-16,0-126 0,0 41 0,0 22 0,-21 21 31,0 0-31,-1 21 0,22 22 16,-21-1-16,21 21 0,-21-20 15,21 20-15,-21-20 0,0 20 0,21-21 16,0 1-16,0 20 0,-21-20 0,21-1 15,-22 0-15,22 1 0,0-22 16,0 21-16,0 0 0,0-20 0,0-1 16,0 0-16,0 0 0,0 0 15,22-21-15,-1 0 0,0 0 16,0 0-16,0 0 0,0 0 16,1-21-16,-1 0 0,0-21 15</inkml:trace>
  <inkml:trace contextRef="#ctx0" brushRef="#br0" timeOffset="46635.9">18203 656 0,'21'0'63,"1"0"-63,-1 0 15,0 0-15,21 0 16,-21 0-16,1 0 0,-1 0 0,0-21 15,0 21-15,0-21 0,0 0 16,-21 0-16,0-1 16,0 1-16,0 0 0,0 0 15,-21 21-15,0 0 16,0 0-16,-21 0 0,-1 0 0,22 0 16,-21 21-16,-1 0 0,22 0 15,-21 1-15,21-1 0,0 0 0,-1 21 16,1-21-16,0 1 0,21 20 15,-21-21-15,21 21 0,0-20 0,0-1 16,0 0-16,21 0 0,21 0 16,-20 0-16,20-21 0,0 0 15,1 0-15,-1 0 0,21 0 0,1 0 0,-22 0 16,22 0-16,-22-21 16,22 0-16,-22 0 0,0 0 0,1-22 15</inkml:trace>
  <inkml:trace contextRef="#ctx0" brushRef="#br0" timeOffset="47068.43">18923 572 0,'-21'0'16,"0"0"-1,21 21-15,0 0 0,-22 0 16,22 0-16,-21 0 0,21 1 16,-21-1-16,21 0 0,0 0 0,-21 21 15,21-20-15,0-1 0,-21 0 0,21 0 16,0 0-16,0 0 0,0 1 15,0-1-15,0-42 47,0-1-47,0 1 0,0 0 0,0 0 16,0-21-16,0 20 0,0-20 16,21 21-16,0 0 0,0-22 0,0 22 15,1-21-15,-1 21 0,0 0 16,0 21-16,0-22 0,22 22 15,-22 0-15,0 0 0,21 0 0,-21 0 16,1 22-16,20-22 0,-21 21 16,0 0-16,0 0 0,1 0 0,-22 0 15,0 22-15,0-22 0,0 0 16,0 21-16,0-20 0,0-1 0,0 0 16,-22 0-16,22 0 0,0 0 15,-21-21-15,21 22 0,-21-22 16,42 0-1,0-22-15,1 1 16,-1 0-16,0 0 0</inkml:trace>
  <inkml:trace contextRef="#ctx0" brushRef="#br0" timeOffset="47280.31">19664 572 0,'0'0'0,"0"21"16,0 0-16,0 0 15,-21 0-15,-1 0 0,22 1 0,-21-1 16,0 0-16,21 21 0,-21-21 16,21 1-16,-21-1 0,21 0 0,-21 0 15,21 0-15,0 0 0,0 1 16,21-22 0,0 0-1,-21-22-15,21 1 0,0 0 16,0 0-16</inkml:trace>
  <inkml:trace contextRef="#ctx0" brushRef="#br0" timeOffset="47613.12">19748 296 0,'0'-42'16,"0"84"-16,0-105 0,-21 42 0,0 21 0,0 0 16,0 0-16,0 0 15,-1 0-15,1 0 0,21 21 0,0 0 16,0 0-16,0 0 15,0 1-15,0-1 16,21 0-16,1-21 0,-1 0 0,0 0 16,0 0-16,0 0 0,0 0 15,1 0-15,-1 0 0,0-21 0,-21 0 16,21-1-16,-21 1 16,0 0-16,0 0 0,0 0 0,0 0 15,-21-1-15,0 1 0,-22 0 16,22 21-16,0 0 0,0 0 15,0 0-15,-22 0 0,22 21 16,0 0-16,0 1 0,0-1 0,21 21 16,0-21-16,0 0 0,0 22 15,0-22-15,21 0 0,0 21 16,0-20-16,0-1 0</inkml:trace>
  <inkml:trace contextRef="#ctx0" brushRef="#br0" timeOffset="48000.56">20066 508 0,'0'0'15,"0"-21"-15,0 42 32,-21-21-32,0 21 15,21 0-15,0 1 0,-22-1 0,1 0 16,21 0-16,-21 21 0,21-20 0,0-1 15,0 21-15,0-21 0,0 0 16,0 1-16,0 20 0,0-21 0,21 0 16,0 0-16,1-21 15,-1 0-15,0 0 0,0 0 0,0 0 16,22 0-16,-22-21 0,0 0 16,0 0-16,0 0 0,0-22 0,1 22 15,-1 0-15,-21-21 0,0 21 16,21-1-16,-21-20 0,0 21 15,0 0-15,0 0 0,0-1 0,0 1 16,0 42 15,0 1-15,21-22-16,0 21 16</inkml:trace>
  <inkml:trace contextRef="#ctx0" brushRef="#br0" timeOffset="48656.19">20807 572 0,'0'0'0,"0"-22"0,-21 22 16,-1 0-16,1 0 16,21 22-16,-21-1 0,0-21 15,21 21-15,-21 0 0,21 0 16,0 0-16,0 1 0,-21 20 0,21-21 15,-22 0-15,22 0 0,0 1 16,-21-1-16,21 0 0,0 0 0,0 0 16,0-42 15,0 0-15,0 0-16,0 0 0,0-1 15,0 1-15,0 0 0,0-21 0,21 21 16,1-1-16,-1-20 0,0 21 15,21 0-15,-21 0 0,22-1 0,-22 1 16,0 0-16,21 0 0,-20 21 16,-1 0-16,0 0 0,0 0 0,0 0 15,0 21-15,1 0 0,-1 0 16,-21 1-16,0-1 0,21 0 0,-21 0 16,0 0-16,0 0 0,0 1 15,0-1-15,0 0 0,0 0 0,0 0 16,-21 0-16,0 1 15,-1-22-15,1 0 16,0 0-16,21-22 16,-21 22-16,21-21 0,0 0 15,0 0-15,0 0 0,0 0 0,21-1 16,0 1-16,0 0 0,1-21 16,-1 21-16,21-1 0,-21-20 0,22 21 15,-1 0-15,0 21 0,-21-21 0,22 21 16,-1 0-16,0 0 0,1 21 15,-1-21-15,-21 21 0,22 0 0,-22 21 16,0-20-16,0-1 0,-21 21 16,0-21-16,0 0 0,0 22 15,-21-22-15,0 0 0,0 21 16,-1-20-16,1-1 0,0 0 0,0 0 16,0-21-16,0 21 0,-1-21 15</inkml:trace>
  <inkml:trace contextRef="#ctx0" brushRef="#br0" timeOffset="51036.73">22606 191 0,'0'-22'0,"0"44"0,0-65 0,0 22 16,0 0-16,0 0 15,0 0-15,0 42 32,-21 0-32,21 0 15,-21 21-15,-1 1 0,1-1 16,0 0-16,0 1 0,0-1 15,0 0-15,-1 1 0,1-22 0,0 21 16,0 1-16,0-1 0,0 0 16,-1-21-16,1 22 0,0-22 0,0 0 15,21 21-15,0-20 0,0-1 16,-21-21-16,21 21 0,21-21 31,-21-21-31,21 0 16,0-22-16,0 22 0</inkml:trace>
  <inkml:trace contextRef="#ctx0" brushRef="#br0" timeOffset="51335.28">22521 42 0,'0'-21'0,"0"42"0,21-63 0,1 42 31,-1 0-16,0 0 1,-21 21-16,0 43 16,21-22-16,-21 22 0,0-22 0,0 21 15,0-20-15,0 20 0,0-20 16,0-1-16,0 0 0,0 1 0,0-1 16,0 0-16,0-21 15,0 22-15,0-22 0,0 0 0,0 0 16,0 0-16,0 1 15,-21-22-15,0 0 16,0 0-16,-1-22 16,1 1-16,0 0 0</inkml:trace>
  <inkml:trace contextRef="#ctx0" brushRef="#br0" timeOffset="51497.19">22183 487 0,'-22'0'0,"44"0"0,-65-21 0,22 21 16,42 0 15,22 0-31,-22 0 16,21 0-16,-21 0 0,22 0 0,20 0 15,-21 0-15,22 0 0,-22 0 16,1 0-16,20 0 0,-21 0 0,1 0 16</inkml:trace>
  <inkml:trace contextRef="#ctx0" brushRef="#br0" timeOffset="51899.96">23008 423 0,'-42'-21'15,"42"0"1,0 0-16,0 0 16,21 21-1,0 0-15,0 0 16,0 21-16,1 0 0,-1 0 0,0 0 15,21 1-15,-21-1 0,1 0 16,-22 21-16,21-21 0,0 22 0,-21-22 16,0 0-16,0 21 0,0-20 15,0-1-15,0 0 0,0 0 0,0 21 16,-21-42-16,0 22 0,-1-1 16,1-21-16,0 0 15,21-21 1,0-1-1,0 1-15,0 0 0,0 0 0,0 0 16,0 0-16,0-1 0,21 1 16,-21-21-16,0 21 0,21 0 0,1-1 15,-22 1-15,21 0 0,0 21 16,0-21-16,0 21 0,0 0 16,1 0-16,-1-21 0,0 21 15,0 0-15,21 0 0,-20 0 0</inkml:trace>
  <inkml:trace contextRef="#ctx0" brushRef="#br0" timeOffset="52168.8">23707 445 0,'0'0'16,"0"-22"-16,0 1 0,0 0 15,-22 21 1,1 0 0,0 0-16,0 0 0,0 0 15,0 21-15,-1 0 0,1 1 16,0 20-16,0-21 0,0 0 0,0 22 15,-1-22-15,22 0 0,-21 21 0,21-21 16,0 1-16,0-1 0,0 0 16,0 21-16,0-21 0,0 1 0,0-1 15,21 0-15,1-21 16,-1 21-16,0-21 0,21 0 0,1 0 16,-22 0-16,21 0 0,0 0 15,1 0-15,-1-21 0,0 0 0,1 0 16,-1-1-16,0-20 0,1 0 15</inkml:trace>
  <inkml:trace contextRef="#ctx0" brushRef="#br0" timeOffset="52631.69">24215 296 0,'0'0'0,"0"-63"15,0 21-15,0-1 0,0 1 0,0 21 0,0-22 16,0 22-16,0 42 31,-22 1-31,22 20 0,0-21 16,-21 21-16,0 22 0,21-22 0,-21 1 15,21-1-15,-21 21 0,21-20 0,-21-1 16,-1 0-16,22 1 0,0-1 16,-21 0-16,0-20 0,21 20 0,-21-21 15,21 21-15,0-20 0,0-1 16,0 0-16,0 0 16,0-42-1,0 0-15,0 0 16,0-1-16,0 1 0,21 0 15,0-21-15,0 21 0,-21-1 0,22 1 16,-1-21-16,0 21 0,0 0 16,0-1-16,22-20 0,-22 21 15,0 21-15,0-21 0,21 21 0,-20 0 16,-1 0-16,0 0 0,0 0 16,0 0-16,0 21 0,-21 0 0,22 0 15,-22 0-15,0 1 0,0 20 16,0-21-16,0 0 0,0 0 0,-22 1 15,22-1-15,-21 0 0,0 0 16,21 0-16,0 0 0,0 1 0,-21-22 16,21 21-16,0 0 15,21-21 17,-21-21-32,21 21 0</inkml:trace>
  <inkml:trace contextRef="#ctx0" brushRef="#br0" timeOffset="52852.53">24807 529 0,'0'0'0,"-21"21"31,0 1-31,0-1 0,21 0 16,-21 0-16,-1 0 0,22 0 15,0 1-15,-21-1 0,0 0 0,21 0 16,-21 0-16,21 0 0,0 1 15,0-1-15,0 0 16,0-42 0,0 0-1,21-1-15</inkml:trace>
  <inkml:trace contextRef="#ctx0" brushRef="#br0" timeOffset="53000.9">24744 423 0,'0'0'0,"0"-42"0,0 21 15,0 0-15,0 0 16,0-1-16,0 1 16,21 21 31</inkml:trace>
  <inkml:trace contextRef="#ctx0" brushRef="#br0" timeOffset="53260.65">25209 169 0,'0'-21'15,"0"42"-15,0-63 0,0 21 0,-21 42 47,0 0-47,0 22 0,21-22 16,-21 21-16,0 0 0,-1 1 0,1-22 15,0 21-15,0 1 0,0-1 16,0 0-16,21-21 0,0 22 0,-22-1 16,22-21-16,0 0 0,0 22 15,0-22-15,0 0 0,0 0 0,0 0 16,22 1-16,-1-22 16,0 0-16,0 0 15</inkml:trace>
  <inkml:trace contextRef="#ctx0" brushRef="#br0" timeOffset="53444.54">24998 550 0,'0'0'0,"-21"0"0,-1 0 0,1 0 16,21-21-16,-21 21 16,21-21-16,21 21 15,0 0 1,1 0-16,-1 0 15,0 0-15,0 0 0,21 0 0,-20 0 16,20 0-16,0 0 0</inkml:trace>
  <inkml:trace contextRef="#ctx0" brushRef="#br0" timeOffset="53808.25">25421 529 0,'0'0'0,"-21"21"0,42-21 47,0 0-47,0 0 0,1 0 16,-1-21-16,0 21 0,0-21 0,0 21 16,22-21-16,-22 21 0,0-21 15,0 0-15,0 21 0,-21-22 0,0 1 16,-21 21-1,0 0-15,0 0 16,0 21-16,-22-21 0,22 22 16,0-1-16,-21 0 0,20 21 0,1-21 15,0 1-15,0-1 0,0 21 0,0-21 16,21 0-16,-22 1 0,22-1 16,0 21-16,0-21 0,0 0 15,0 1-15,22-22 16,-1 0-16,0 21 0,21-21 0,-21 0 15,22 0-15,-1 0 0,0-21 16</inkml:trace>
  <inkml:trace contextRef="#ctx0" brushRef="#br0" timeOffset="54723.96">26077 466 0,'0'-21'0,"0"42"0,0-64 15,-21 43 1,0 0-1,0 0-15,0 0 0,-1 22 16,-20-1-16,21 0 0,0 21 16,0-21-16,-1 1 0,1 20 0,0-21 15,0 0-15,0 0 0,21 22 0,0-22 16,0 0-16,0 21 0,0-20 16,0-1-16,0 0 0,21-21 15,0 0-15,0 0 0,0 0 16,1 0-16,20 0 0,-21 0 0,21 0 15,1-21-15,-22 0 0,21-1 16,1 1-16,-22 0 0,21-21 0,0 21 16,-20-22-16,20 1 0,-21 0 15,0-1-15,0 1 0,1-22 16,-1 22-16,0-21 0,0 20 16,-21 1-16,0 21 0,0-22 0,0 22 15,0 0-15,0 0 0,-21 21 16,0 21-1,0 21-15,21-20 16,-22 20-16,1-21 0,21 21 0,-21 1 16,21-1-16,0 0 0,-21 1 15,0-1-15,21 0 0,0 1 0,0-22 16,0 21-16,0-21 0,0 22 0,0-22 16,21 21-16,-21-21 0,21 1 15,0-1-15,0-21 0,1 21 16,-1-21-16,0 0 0,0 0 15,0 0-15,0 0 0,1-21 0,-1 0 16,0 21-16,21-22 0,-21 1 16,1 0-16,-1-21 0,0 21 0,0-1 15,0 1-15,0 0 0,-21 0 16,0 0-16,22 0 0,-22-1 0,-22 22 31,22 22-15,-21-1-16,0 0 0,21 0 15,-21 0-15,21 0 0,-21 1 16,21-1-16,0 0 0,0 21 0,-21-21 16,21 1-16,0-1 0,0 0 15,0 0-15,0 0 0,21 0 0,0-21 16,0 0-16,0 0 16,22 0-16,-22 0 0,0 0 0,21 0 15,-21-21-15,22 0 0,-22 0 16,21 0-16,-21 0 0,1-1 0,20 1 15,-21-21-15,0 21 0,0 0 16,-21-1-16,0 1 0,22 0 0,-22 0 16,-22 42 15,22 0-15,-21 0-16,21 1 0,-21-22 15,21 21-15,0 0 0,0 0 0,0 0 16,0 0-16,0 1 0,0-1 15,0 0-15,0 0 0,21 0 16,0-21-16,1 0 0,-1 0 16,0 0-16,0 0 0,0 0 0,0 0 15</inkml:trace>
  <inkml:trace contextRef="#ctx0" brushRef="#br0" timeOffset="55073.04">27305 783 0,'0'-21'15,"-42"148"-15,105-275 0,-84 190 0,42-105 0,-21 42 0,21-1 16,-21-20-16,21 21 0,1 0 15,-22 0-15,21-1 0,0 22 0,0-21 16,0 21-16,0 0 16,1 0-16,-1 0 0,0 0 15,0 0-15,0 21 16,0 1-16,1-1 0,-22 0 0,0 21 16,0-21-16,0 1 0,0-1 15,0 0-15,0 0 0,0 0 0,0 0 16,0 1-16,0-1 0,0 0 15,-22-21 1,22-21 0,0 0-16,0-1 15,0 1-15,0 0 0,0 0 0,0 0 16,22 0-16,-1-1 0,-21 1 16,21 0-16,0 0 0,0 0 0,0 0 15,1-1-15,-1 1 0,0 0 16,0 21-16,0-21 0,0 21 15,22 0-15,-22 0 0,0 0 16,0 0-16,0 0 16</inkml:trace>
  <inkml:trace contextRef="#ctx0" brushRef="#br0" timeOffset="55425.25">28067 635 0,'0'21'31,"21"-21"-16,0-21-15,0 21 16,1-21-16,-1 21 0,0-21 16,21 21-16,-21-21 0,22-1 0,-22 22 15,0-21-15,0 0 16,-21 0-16,21 21 0,-21-21 16,-21 21-1,0 0-15,0 0 0,0 21 16,0 0-16,-22 0 0,22 0 15,0 1-15,0-1 0,-22 0 0,43 21 16,-21-21-16,21 1 0,-21-1 16,21 0-16,0 0 0,0 21 0,21-20 15,0-1-15,1 0 16,20 0-16,0-21 0,1 21 0,-1-21 16,21 0-16,-20 0 0,-1 0 15,0 0-15,-20-21 0,20 0 16,-21 21-16,21-21 0,-20-22 0,-1 22 15,0 0-15</inkml:trace>
  <inkml:trace contextRef="#ctx0" brushRef="#br0" timeOffset="55676.14">26501 445 0,'0'0'0,"-22"0"0,44 0 16,-1 0 0,21 0-16,0 0 0,22 0 0,-22 0 15,22-22-15,-1 22 0,1 0 16,-1-21-16,-20 0 0,20 21 0,-21-21 15,-20 21-15</inkml:trace>
  <inkml:trace contextRef="#ctx0" brushRef="#br0" timeOffset="56295.8">29379 445 0,'0'0'0,"-21"-22"0,21 1 0,0 0 16,-21 21-16,21-21 0,0 0 0,-21 21 15,21 21 1,-21 0-1,21 0-15,0 22 0,-22-22 16,22 21-16,0 0 0,0 1 0,0-1 16,0-21-16,0 22 0,0-1 15,0-21-15,0 21 0,0-20 0,0 20 16,0-21-16,0 0 16,0 0-16,0 1 0,22-22 15,-1 0 1,0 0-16,0-22 0,0 1 15</inkml:trace>
  <inkml:trace contextRef="#ctx0" brushRef="#br0" timeOffset="56541.65">29718 593 0,'0'0'16,"0"-21"-16,0-1 0,0 1 16,-21 21-1,0 0-15,21 21 0,-43 1 16,22-1-16,0 0 0,0 0 15,-22 0-15,22 22 0,-21-22 16,21 0-16,-22 21 0,22-21 0,0 1 16,-21-1-16,21 0 0,21 0 15,-22 0-15,22 0 0,22-21 32,-1 0-32,0-21 15,0 0-15,0 0 0,0 0 0,1 0 16,-1-22-16,0 22 15</inkml:trace>
  <inkml:trace contextRef="#ctx0" brushRef="#br0" timeOffset="56736.54">29612 550 0,'0'0'16,"0"-21"-16,0 0 0,21 21 0,0 0 15,-21-21-15,0 42 16,22 0-16,-22 0 16,0 1-16,21-1 0,-21 0 15,0 21-15,0-21 0,0 1 0,21 20 16,-21-21-16,21 0 0,0 0 15,-21 1-15,21-1 0,-21 0 0,22-21 16,83 0 15,-83 0-31,-1-21 0,-21 0 0,0-1 16,21-20-16</inkml:trace>
  <inkml:trace contextRef="#ctx0" brushRef="#br0" timeOffset="56955.93">30057 381 0,'0'-21'15,"0"42"-15,0-63 0,21 21 0,-21-1 16,0 44 0,0-1-16,-21 0 15,-1 21-15,1-21 0,21 22 0,-21-1 16,0-21-16,0 22 0,21-1 16,-21-21-16,-1 21 0,22 1 0,0-22 15,0 21-15,-21-21 0,21 22 16,-21-22-16,21 0 0,0 0 0,0 0 15,21-21 17,0-21-32</inkml:trace>
  <inkml:trace contextRef="#ctx0" brushRef="#br0" timeOffset="57183.87">30289 487 0,'0'0'0,"0"-21"0,0 0 0,0-1 0,0 44 31,-21-1-15,0 0-16,21 21 15,-21-21-15,0 22 0,0-22 0,21 21 0,-22 1 16,1-22-16,21 21 16,-21-21-16,21 22 0,0-22 0,0 0 15,0 0-15,0 0 0,0 0 16,21-21-1,0 0-15,1-21 16</inkml:trace>
  <inkml:trace contextRef="#ctx0" brushRef="#br0" timeOffset="57604.92">30247 572 0,'0'-22'0,"0"44"0,0-86 0,21 43 15,0 0-15,-21-22 0,22 22 16,-1 0-16,0 21 0,0-21 15,0 0-15,22 21 0,-22 0 0,0 0 16,21 0-16,-21 0 0,1 0 16,-1 21-16,0 0 0,0 0 0,0 0 15,-21 1-15,0-1 0,0 0 16,0 0-16,0 0 0,-21 0 0,-21 1 16,21-1-16,-22-21 0,1 21 15,0 0-15,-1-21 0,1 0 0,0 0 16,-1 0-16,1 0 0,21 0 15,0 0-15,-1 0 0,1 0 0,21 21 32,0 0-17,21-21-15,1 22 16,-22-1-16,21 0 0,0-21 0,0 21 16,0 0-16,0 0 0,1 1 15,-1-22-15,0 21 0,-21 0 16,21-21-16,0 0 0,0 21 0,1-21 15,-1 0-15,0 0 16,0 0 0,0 0-16,0 0 0,1 0 15,-22-21-15,21 0 0,0 21 16</inkml:trace>
  <inkml:trace contextRef="#ctx0" brushRef="#br0" timeOffset="57852.59">30903 402 0,'0'-21'16,"-21"0"-1,42 21 1,0 0-16,1 0 16,20 0-16,-21 0 0,21 0 15,1 0-15,20 0 0,-20 0 16,-1 0-16,0 0 0,-21 0 0,22 0 15,-22 0-15,-42 0 32,0 0-32,-1 0 15,1 0-15,0 0 0</inkml:trace>
  <inkml:trace contextRef="#ctx0" brushRef="#br0" timeOffset="58082.46">31094 402 0,'-21'21'0,"-1"22"16,22-22-16,-21-21 16,21 21-16,-21 21 0,21-20 0,-21-1 15,21 0-15,0 21 0,0-21 16,-21 22-16,21-22 0,-21 21 0,21-21 16,0 22-16,0-22 0,0 0 15,-22 0-15,22 0 0,0 1 0,-21-1 16,21 0-16,21-21 31,1 0-31,-1 0 0,21-21 16,0 21-16</inkml:trace>
  <inkml:trace contextRef="#ctx0" brushRef="#br0" timeOffset="58368.29">32258 233 0,'0'0'0,"-21"-21"0,0 21 16,21-21-16,0-1 16,21 22-1,0 0-15,0 0 0,21 0 0,1 0 16,-1-21-16,0 21 0,1 0 15,-1 0-15,0 0 0,1 0 16,-22 0-16,21 0 0,-21 0 0,1 0 16,-22 21-16,-22-21 31,1 0-31</inkml:trace>
  <inkml:trace contextRef="#ctx0" brushRef="#br0" timeOffset="58696.11">32554 212 0,'0'0'0,"-21"21"15,0-21-15,21 21 0,-21 0 0,0-21 16,21 21-16,0 1 0,-22-1 16,1 0-16,21 0 0,-21 0 15,21 0-15,0 1 0,-21-1 0,21 21 16,-21-21-16,21 0 0,-21 1 16,21 20-16,0-21 0,0 0 0,-22 22 15,22-1-15,-21-21 0,21 21 16,0 1-16,-21-1 0,0-21 15,21 0-15,-21 22 0,0-22 16,-1 0-16,1-21 0,-21 21 0,21 0 16,-22-21-16,22 0 0,-21 0 0,0 0 15,20 0-15,-20 0 16,21 0-16,0 0 0,0-21 0,-1 0 16,1 0-16,0 21 0,21-21 15,-21 0-15,21-1 16,0 1-16,0 0 0,21 0 15,0 0-15,22 21 16,-22-21-16,21 21 0,0 0 0</inkml:trace>
  <inkml:trace contextRef="#ctx0" brushRef="#br0" timeOffset="59173.84">32660 593 0,'0'0'0,"0"-21"16,-21 21 15,0 0-31,0 21 0,-1 0 16,1 0-16,0 0 0,0 0 16,0 1-16,0-1 0,-1 0 15,1 21-15,21-21 0,0 1 0,-21-1 16,21 0-16,0 0 0,0 0 15,0 0-15,21-21 16,0 0-16,1 0 16,-1 0-16,0 0 15,0-21-15,0 21 0,0-21 0,1 0 16,-1 0-16,0 0 0,0-22 16,0 22-16,-21 0 0,0 0 15,21 0-15,-21-1 0,22 22 0,-22-21 16,0 42-1,0 1 1,-22-1-16,22 0 16,0 0-16,-21 0 0,21 0 0,0 1 15,0 20-15,0-21 0,0 0 0,0 0 16,0 1 0,0-1-16,21-21 15,1 0-15,-1 0 16,0-21-16,0 21 15,-21-22-15</inkml:trace>
  <inkml:trace contextRef="#ctx0" brushRef="#br0" timeOffset="59388.93">32914 656 0,'21'0'0,"-42"0"16,42-21-16,0 21 16,-21-21-16,0 42 31,0 0-31,0 0 0,0 1 15,0-1-15,0 21 0,-21-21 16,21 0-16,0 1 0,0-1 16,0 0-16,-21 0 0,21 0 0,0 0 15,21-21 17,0-21-32,-21 0 15</inkml:trace>
  <inkml:trace contextRef="#ctx0" brushRef="#br0" timeOffset="59592.81">33232 614 0,'21'0'0,"-42"0"0,42-21 15,-42 21 1,-1 0-16,1 0 16,0 21-16,0 0 0,-21 0 15,20 0-15,1 1 0,0-1 0,0 0 16,0 0-16,0 0 0,-1 0 15,1 1-15,21-1 0,0 0 16,0 0-16,0 0 16,21-21-1</inkml:trace>
  <inkml:trace contextRef="#ctx0" brushRef="#br0" timeOffset="60012.5">33528 677 0,'0'0'0,"0"-21"0,21 21 0,-21-21 16,0 0-16,-21 21 31,0 0-31,0 0 0,-1 21 16,-20 0-16,21 0 0,0 1 0,-22-1 15,22 0-15,0 0 0,0 0 16,0 0-16,0 1 0,21-1 15,-22 0-15,22 0 16,22-21 0,-1 0-16,0 0 0,0 0 15,21-21-15,-20 0 16,-1 0-16,0 21 0,0-22 0,21 1 16,-20 0-16,-1 0 0,0 0 15,0 21-15,0 0 0,-21-21 16,0 42-1,0 0 1,0 0-16,0 0 0,-21 0 0,21 22 16,0-22-16,0 0 0,0 0 15,0 0-15,0 1 0,0-1 16,0 0-16,21-21 0,0 0 16,1 0-16</inkml:trace>
  <inkml:trace contextRef="#ctx0" brushRef="#br0" timeOffset="63256.86">508 1524 0,'-21'0'0,"-22"0"16,22 0-1,0 0-15,0 0 16,0 0-16,0 0 16,-1 0-16,1 0 15,0 0-15,0 0 16,0 0 0,21 21 15,21-21-16,0 0 1,0 21-16,22-21 0,-1 0 16,-21 0-16,21 0 0,22 0 15,-22 0-15,1 0 0,20 0 16,-21 0-16,22 0 0,-22 0 16,1 0-16,20 0 0,-21 0 0,1 0 15,20 0-15,-20 0 0,20 0 16,-21 0-16,22 0 0,-1 0 0,1 0 15,-1 0-15,22 0 0,-21 0 16,20 0-16,1 0 0,0 0 0,-1 0 16,22 0-16,-21 0 0,42 0 15,-21 0-15,21 0 0,0 0 16,0 0-16,0 0 0,0 0 0,0 0 16,0 0-16,21 0 0,-21 0 15,21 0-15,-21 22 0,0-22 16,0 0-16,21 0 0,-21 0 0,21 0 15,-21 21-15,21-21 0,-21 0 16,22 0-16,-22 0 0,21 0 0,-21 21 16,21-21-16,0 0 0,-21 0 15,21 0-15,-21 0 0,21 0 0,22 0 16,-22 0-16,0 0 0,0 0 16,22 0-16,-22 21 0,0-21 0,21 0 15,1 0-15,-22 0 0,21 0 16,-21 21-16,22-21 0,-1 0 0,-21 21 15,21-21-15,1 0 0,-22 0 16,0 0-16,21 0 0,1 0 16,-1 0-16,-21 0 0,22 0 15,-22 0-15,0 0 0,0 0 0,21 0 16,-20 0-16,-1 0 0,0 0 16,0 0-16,-21 0 0,21 0 0,0 0 15,1 0-15,-22 0 0,21 0 16,-21 0-16,0 0 0,0 0 0,21 0 15,-21 0-15,21 0 0,-21 0 16,21 0-16,-21 0 0,0 0 0,-21 0 16,21 0-16,0-21 0,0 21 15,-21 0-15,21 0 0,-21-21 16,-22 21-16,22-21 0,-42 21 0,20 0 16,-20 0-16,-22-21 0,1 21 15,-1 0-15,-21 0 0,0 0 0,0-21 16,1 21-16,-22-22 62,21 22-46,-21-21-16,21 21 0,-21-21 16,21 0-16</inkml:trace>
  <inkml:trace contextRef="#ctx0" brushRef="#br0" timeOffset="64456.01">17589 1439 0,'-21'0'0,"-85"0"32,85 0-32,-21 0 0,21 0 0,0 0 15,-1 0-15,1-21 0,0 21 0,0 0 31,42 0 16,0 0-47,0 0 16,22 0-16,-22 0 0,21 0 0,1 0 16,-1 0-16,0 0 0,22 0 0,-22 0 15,22 0-15,-1 0 0,22 0 16,-22 0-16,22 0 0,0 0 0,-1 0 15,22 0-15,0 0 16,-21 0-16,20 0 0,1 0 0,0 0 16,0 21-16,21-21 0,0 0 15,0 0-15,21 22 0,0-22 0,0 0 16,1 0-16,20 0 0,0 21 16,22-21-16,-22 0 0,0 0 0,22 0 15,-1 21-15,1-21 0,-1 0 16,1 0-16,-1 21 0,1-21 0,21 0 15,-1 0-15,-20 21 0,20-21 0,1 21 16,0-21-16,-22 0 0,22 0 16,21 0-16,-22 0 0,22 0 15,-21 0-15,21 0 0,-22 0 16,22 0-16,0 0 0,0 0 0,0 0 16,-22 0-16,22 0 0,0 0 15,-21 0-15,-1 0 0,22 0 16,-21 0-16,0 0 0,-1 0 0,1 0 15,-22 0-15,22 0 0,-21 0 16,-1 0-16,22 0 0,-22 0 0,1 22 16,-1-22-16,22 0 0,-22 0 15,-20 21-15,20-21 0,1 0 0,-22 0 16,22 21-16,-22-21 0,-21 0 16,21 0-16,-20 0 0,-1 0 15,21 0-15,-21 21 0,0-21 16,-21 0-16,22 0 0,-22 0 15,0 0-15,21 0 0,-21 0 0,0 0 16,0 0-16,0 0 0,-21 0 16,21 0-16,-43 0 0,-63 0 15,-21-21 32,0 0-31,0 0-1,0-1 17</inkml:trace>
  <inkml:trace contextRef="#ctx0" brushRef="#br0" timeOffset="69712.42">9779 2477 0,'0'0'0,"0"-22"16,-21 22-16,21-21 0,0 0 15,-21 21-15,21-21 16,0 0-16,0 0 16,-22 21-16,22-22 15,-21 1-15,21 42 63,0 1-48,0-1-15,0 21 0,0-21 16,0 0-16,0 1 16,0 20-16,0-21 0,0 21 0,0 1 15,0-22-15,0 21 0,0 1 16,0-22-16,0 21 0,0 0 0,0 1 16,0-1-16,0-21 0,0 22 0,0-1 15,0 21-15,0-20 0,-21-1 16,21 22-16,-21-1 0,21-21 0,-21 22 15,21-1-15,0-20 0,0 20 16,-21-20-16,21-1 0,0 21 16,-22-20-16,22-1 0,0 0 0,0 22 0,0-22 15,0 1-15,-21-1 0,21 0 16,0 1-16,-21-1 0,21 0 16,0-21-16,0 22 0,0-22 0,0 0 15,0 0-15,0 0 16,0-42-1,0 0 1,0 0-16,0 0 0,0-22 16,21 1-16,-21 0 0,21-22 0</inkml:trace>
  <inkml:trace contextRef="#ctx0" brushRef="#br0" timeOffset="71779.39">9631 2265 0,'-64'-21'31,"43"21"-15,0 0 0,42 0 15,0 0-31,0 0 0,1 0 15,-1 0-15,0 21 0,0-21 0,21 0 16,1 0-16,-1 0 16,0 0-16,1 0 0,20 0 0,-20 0 0,20 0 15,-21 0-15,22 0 0,-1 0 16,-20 0-16,20 0 0,1 0 16,-1 0-16,1 0 0,20 0 0,-20 0 15,21 0-15,20 0 0,-20 0 16,21 0-16,-21 0 0,20 0 0,-20 0 15,0 0-15,21 0 0,-22 0 0,22 0 16,0 0-16,0 0 0,21 0 16,-21 0-16,-1 0 0,22 0 0,-21 0 15,0 0-15,21 0 0,0 0 16,0 0-16,0 0 0,0 0 0,0 0 16,0 0-16,21 0 0,-21 0 0,0 0 15,0 0-15,0 0 16,0 0-16,-21 21 0,21-21 0,-42 0 15,21 0-15,-1 0 0,1 21 16,-21-21-16,21 0 0,0 0 0,-22 0 16,22 0-16,-21 0 0,21 0 0,-22 0 15,1 0-15,0 0 0,-1 0 16,1 0-16,21 0 0,-22 0 0,1 21 16,0-21-16,-1 0 0,1 0 15,0 0-15,-22 0 0,1 0 0,-1 0 16,1 0-16,-22 0 0,22 0 15,-1 0-15,-21 0 0,22 0 0,-1 0 16,1 0-16,-1 0 0,1 0 16,-1 0-16,22 0 0,-21 0 15,-1 0-15,1 0 0,-22 22 0,21-22 16,1 0-16,-22 0 0,22 0 16,-22 0-16,0 0 0,22 0 0,-22 0 15,-21 0-15,22 0 0,-22 0 16,0 0-16,0 0 0,0 0 0,1 0 31,-22 21 16,0 0-31,0 0-1,0 0-15,0 0 16,0 1-16,0-1 0,-22 0 15,22 21-15,0-21 0,0 1 0,-21 20 16,0-21-16,21 21 0,-21-20 16,21 20-16,0 0 0,-21-21 0,21 22 15,-21-1-15,21-21 0,0 22 16,0-1-16,0 0 0,0 1 0,0-1 16,-22 0-16,22 1 0,0 20 15,0-21-15,0 1 0,0-1 0,0 22 16,0-22-16,0 0 0,-21 1 15,21-1-15,0 0 0,0 1 16,-21-1-16,21-21 0,0 21 0,0 1 16,0-1-16,0 0 0,0-20 0,0 20 15,-21 0-15,21-21 0,0 22 16,0-22-16,0 0 0,-21 0 0,21 22 16,0-22-16,0 0 15,-21 0-15,-1 0 0,1 0 31,0-21-31,0 0 16,0 0 0,0 0-16,-1 0 15,1 0-15,0 0 0,-64 0 16,43 0-16,21 0 16,-21 0-16,-1 0 0,-20 0 15,20 0-15,-20 0 0,-1 0 0,1 0 16,-1-21-16,1 21 0,-22 0 15,22 0-15,-1 0 0,-20 0 0,-1 0 16,0 0-16,-21 0 0,1 0 0,-1 0 16,21 0-16,-21 0 15,0 0-15,1 0 0,-1 0 0,0 0 16,21 0-16,-21 0 0,1 0 0,20 0 16,-21 0-16,0 0 0,22 0 15,-1 0-15,0 0 0,1 0 0,20 0 16,-21 0-16,1 0 0,-1 0 15,0 0-15,1 0 0,-22 0 0,21 0 16,-21 0-16,1 0 0,20 0 0,0 0 16,1 0-16,-1 21 0,21-21 15,-20 0-15,20 0 0,1 0 0,-22 22 16,0-22-16,22 0 0,-22 0 16,1 0-16,20 0 0,-21 0 15,22 0-15,-1 21 0,1-21 0,-1 0 0,22 0 16,-21 0-16,20 0 15,-20 0-15,20 0 0,-20 0 0,21 0 16,-22 0-16,1 0 0,20 0 0,-20 0 16,20 0-16,1 0 0,-21 0 15,20 0-15,1 0 0,0 0 0,-1 0 16,1 0-16,0 0 0,-1 0 0,1 0 16,21 0-16,-22 0 0,1 0 15,0-21-15,-1 21 0,1 0 0,0 0 16,-1-22-16,1 22 0,0 0 15,-1 0-15,-20-21 0,21 21 16,-1 0-16,1 0 0,0 0 0,-1-21 16,1 21-16,0 0 0,-1 0 15,1 0-15,21 0 0,-22 0 0,1 0 16,21 0-16,-21 0 0,20 0 0,-20 0 16,21 0-16,-21 0 0,20 0 15,-20 0-15,21 0 0,-21 0 0,20 0 16,1 0-16,0 0 0,-21 0 15,21 0-15,-1 0 0,1 0 0,0 0 16,0 0-16,0 0 0,0 0 0,-22 0 16,22 0-16,0 0 15,0 0-15,0 0 0,-1 0 0,1 0 16,0 0-16,0 0 16,0 0-16,0 0 15,-1 0 1,1 0-16,0 0 15,0 0 64,21-21-79,0 0 15,-21 21-15,21-21 16</inkml:trace>
  <inkml:trace contextRef="#ctx0" brushRef="#br0" timeOffset="72864.61">995 6731 0,'0'0'0,"0"-21"15,0 0 1,0 0-16,0-1 16,0 1-16,0 0 15,0 0 1,0 42 31,0 0-47,0 22 0,0-1 0,0-21 15,0 21-15,0 22 0,21-22 16,-21 1-16,21 20 0,-21 22 0,0-22 16,0 22-16,0 0 0,21-1 15,-21-20-15,0 20 0,0 1 16,0-21-16,0-1 0,0 22 0,0-22 16,0 1-16,0-1 15,0 1-15,0-22 0,0 0 0,0 1 16,0-1-16,0-21 0,0 22 15,0-22-15,0 0 0,0-42 32,0 0-32,-21 21 15,21-43-15,0 22 0,0-21 16,0 21-16,0-22 0</inkml:trace>
  <inkml:trace contextRef="#ctx0" brushRef="#br0" timeOffset="74392.22">974 6519 0,'-22'0'0,"44"0"0,-22 0 63,21 0-48,0 0-15,0-21 0,0 21 16,22 0-16,-1 0 0,0-21 15,1 21-15,20-21 0,1 21 0,-1-21 16,22 21-16,-22-21 0,22 21 16,0 0-16,-1 0 0,1-22 0,21 22 15,0 0-15,21 0 16,0-21-16,0 21 0,0 0 0,0 0 0,0-21 16,0 21-16,21-21 15,0 21-15,21 0 0,-21-21 0,1 21 16,-1 0-16,0 0 0,0-21 15,21 21-15,-20 0 0,-1 0 0,-21-22 16,21 22-16,-21 0 0,21 0 0,0 0 16,0-21-16,1 21 0,-22-21 15,21 21-15,-21 0 0,21 0 0,-21 0 16,0 0-16,21 0 0,-21-21 16,-21 21-16,0 0 0,0 0 0,-1 0 15,-20-21-15,21 21 0,-21 0 0,-1 0 16,1 0-16,0 0 0,-1 0 15,1 0-15,0 0 0,-1 0 16,1 0-16,0 0 0,-1 0 16,-20 0-16,20 0 0,-20 0 0,169 0 15,-170 0-15,1 0 16,-22 0-16,22 0 0,-22 0 16,0 0-16,1 0 0,-22-21 0,21 21 15,-21 0-15,0 0 0,22 0 0,-22 0 16,0 0-16,0 0 0,0 0 15,1 0-15,-1 0 0,0-22 16,0 22-16,0 0 0,0 0 16,1 0-1,-22 22 32,0-1-47,0 0 0,0 0 16,0 0-16,0 0 15,0 22-15,0-22 0,-22 21 0,1-21 16,21 22-16,0-1 0,0 0 16,-21 1-16,21-1 0,-21 0 0,21 1 15,-21-1-15,21 0 0,0 22 0,0-22 16,0 1-16,-21-1 0,21 21 16,0-20-16,0 20 0,0 1 0,0-1 15,0-20-15,0 20 0,0 1 16,0-22-16,0 0 0,-22 22 15,22-22-15,0 0 0,-21-20 0,21 20 16,0 0-16,0-21 0,0 22 0,-21-22 16,0 0-16,21 0 0,-21 0 15,21 1-15,-21-1 0,-1 0 0,1 0 16,0-21-16,0 0 0,21 21 16,-21-21-16,0 0 0,-1 0 15,1 0-15,-21 0 0,21 0 0,-22 0 16,22 0-16,-21 0 0,0 0 0,-1 0 15,1 21-15,0-21 16,-22 0-16,22 0 0,-1 0 0,-20 0 16,-1 0-16,1 22 0,-1-22 0,-20 0 15,-1 0-15,0 0 0,1 21 16,-22-21-16,21 21 0,1-21 0,-22 21 16,0-21-16,0 21 0,0-21 0,-21 21 15,0-21-15,0 0 0,0 22 16,0-22-16,0 0 0,0 0 0,0 0 15,-21 0-15,21 0 0,0 21 0,0-21 16,0 0-16,0 0 0,0 0 16,21 0-16,-21 0 0,0 0 0,0 0 15,21 21-15,-21-21 0,0 21 16,0-21-16,22 0 0,-22 0 16,21 21-16,-21-21 0,21 0 0,0 21 15,0-21-15,0 0 0,1 0 16,20 22-16,0-22 0,1 0 0,-22 0 15,21 0-15,-21 21 0,0-21 16,1 0-16,-1 0 0,0 21 0,21-21 16,1 0-16,-1 0 0,21 0 15,1 0-15,-1 0 0,1 0 0,21 0 16,-1 0-16,1 0 0,0 0 16,-22 0-16,22 0 0,-1 0 15,1 0-15,0 0 0,-1 0 0,1 0 16,0 0-16,-1 0 0,1 0 15,0 0-15,-1 0 0,22 0 16,0 0-16,-21 0 0,21 0 16,-1 0-16,22 21 15,22-21 17,20-21-32,0 21 15,1-21-15</inkml:trace>
  <inkml:trace contextRef="#ctx0" brushRef="#br0" timeOffset="75192.97">10964 6075 0,'-21'0'15,"42"0"-15,-42-21 0,0 21 0,0-21 16,0 21 0,21 21 15,0 21-31,0-21 0,0 22 0,21-1 16,-21 0-16,21 22 0,-21-1 15,0 22-15,0-22 0,0 1 0,0 21 16,0-22-16,0 22 0,0-22 15,0 22-15,0-22 0,-21 1 0,21 21 16,0-22-16,0 1 0,0-1 0,0 1 16,0-1-16,0-21 0,0 1 15,0 20-15,0-42 0,-21 22 16,21-1-16,0-21 0,0 0 0,0 1 16,0-1-16,0 0 0,0-42 31,0 0-16,0-22-15,0 22 0,0-21 0,0-1 16,0 1-16,0 0 0</inkml:trace>
  <inkml:trace contextRef="#ctx0" brushRef="#br0" timeOffset="76589.21">11007 6202 0,'-43'-42'32,"43"20"-32,0 1 15,21 21 16,22 0-31,-22 0 0,21-21 16,1 21-16,-1 0 0,0 0 0,22 0 16,-1 0-16,1-21 0,-1 21 15,1 0-15,20 0 0,1 0 0,0 0 16,21 0-16,-22 0 0,22 0 16,0 0-16,0 0 0,0 0 0,-1 0 15,22 0-15,0 0 0,0 0 0,0 0 16,22 0-16,-22 0 0,21 0 15,0 0-15,0 0 0,0 0 0,0 0 16,1 0-16,-1-21 0,0 21 16,0 0-16,-21 0 0,21 0 0,0 0 15,1 0-15,-22 0 16,0 0-16,21 0 0,-21 0 0,21-21 16,-21 21-16,21 0 0,-21 0 0,0 0 15,0 0-15,0 0 0,0 0 16,-21 0-16,0 0 0,0 0 0,-1 0 15,1 0-15,0 0 0,0 0 16,-21 0-16,20 0 0,-41 0 0,21 0 16,-1 0-16,-20 0 0,-1 0 15,22 0-15,0 0 0,-22 0 0,22 0 16,-1 0-16,1 0 0,-21 0 0,-1 0 16,1 0-16,-22 0 0,21 0 15,-20 0-15,-22 0 0,21 0 16,-21 0-16,22 0 0,-22 0 15,0-22-15,0 22 0,0 0 0,1 0 16,-1 0 0,-21 22 15,0-1-15,0 0-16,0 0 15,0 0-15,0 0 0,0 1 16,0-1-16,0 21 0,0 0 0,0-20 15,-21 20-15,21 21 0,-22-20 0,22-1 16,0 22-16,0-1 16,0-21-16,-21 22 0,21-22 0,0 22 15,0-22-15,0 22 0,0-1 16,0-21-16,0 22 0,0-1 0,0 1 16,0-1-16,0-20 0,0 20 0,0-20 15,0-1-15,0 0 0,0 1 16,-21-1-16,21 0 0,0-21 0,-21 22 15,21-22-15,0 0 0,-21 0 0,21 0 16,-21 1-16,-1-1 0,1 0 16,21 0-16,-21 0 0,0-21 15,-21 21-15,20-21 0,1 0 0,-21 22 16,0-22-16,-1 21 0,1-21 16,-22 0-16,22 0 0,-21 0 0,-1 0 15,1 0-15,-1 0 0,1 0 16,-22 0-16,21 0 0,-20 21 0,-1-21 15,0 0-15,1 0 0,-1 0 0,-21 21 16,0-21-16,22 0 0,-22 0 16,0 0-16,-21 0 0,0 0 0,0 0 15,-21 0-15,21 0 0,-21 0 0,-22-21 16,22 21-16,0 0 0,-21-21 16,21 21-16,-1 0 0,1 0 15,21 0-15,-21-21 0,42 21 0,-21 0 16,0 0-16,0 0 0,0 0 15,0 0-15,0 0 0,0 0 0,0 0 16,-21 0-16,21 0 0,-21 0 0,0 0 16,0 0-16,21-22 0,21 22 15,0 0-15,0 0 0,21 0 0,1 0 16,-1 0-16,0 0 0,22 0 0,-22 0 16,22-21-16,-22 21 0,22 0 15,-22 0-15,21 0 0,-20 0 0,20 0 16,-20 0-16,20 0 0,-21 0 0,22 0 15,-1 0-15,1 0 16,-1 0-16,22 21 0,-21-21 0,20 0 16,1 0-16,0 22 0,20-22 0,-20 0 15,21 0-15,0 0 0,0 0 16,-1 0-16,1 0 0,0 0 0,0 0 16,0 0-16,0 0 15,21-22 1,-22 22 15,22-21-31,0 0 16,0 0-1</inkml:trace>
  <inkml:trace contextRef="#ctx0" brushRef="#br0" timeOffset="77332.78">20616 6075 0,'-21'0'0,"42"0"0,-63-21 0,21 21 0,0 0 16,-1 0-16,1 0 31,21 21-31,0 0 16,0 0-16,0 22 0,0-22 0,0 21 15,21 0-15,1 22 0,-22-1 0,21 1 16,0-1-16,-21 1 0,0-1 15,21 22-15,-21-21 0,0-1 0,0 22 16,0-22-16,0 22 0,0 0 0,0-22 16,0 22-16,0-22 0,0 22 15,0-22-15,0 1 0,-21-22 0,21 22 16,0-22-16,0 22 0,0-22 0,0 0 16,0 1-16,0-22 0,0 21 15,0-21-15,0 0 0,0 1 0,0-44 31,0 1-15,0 0-16,0-21 0,0-1 0,0 1 16,0 0-16,0-1 0</inkml:trace>
  <inkml:trace contextRef="#ctx0" brushRef="#br0" timeOffset="78660.17">20680 6181 0,'0'0'0,"-21"-21"0,-1 21 16,1-22-16,0 22 15,0-21 1,0 21-1,21-21-15,21 21 16,0 0 0,0 0-16,22 0 0,-22 0 15,21 0-15,22 0 0,-22 0 16,21 0-16,1 0 0,-1 0 0,22 0 16,-21 0-16,41 0 0,1 0 0,0 0 15,0 0-15,21 0 0,0 0 16,0 0-16,0 0 0,21 0 0,0 0 15,22 0-15,-22 0 0,0 0 16,0 0-16,0 21 0,0-21 0,1 0 16,-1 0-16,0 0 0,0 0 15,-21 0-15,0 0 0,0 0 0,0 0 16,0 0-16,21 0 0,-21 0 0,0 0 16,0 0-16,0 0 15,-21 0-15,0 0 0,21 0 0,-21 0 16,21 21-16,-21-21 0,-1 0 15,-20 0-15,21 0 0,-21 0 0,-22 0 16,22 0-16,-22 0 0,22 0 0,-22 0 16,1 0-16,-1 0 0,1 0 15,-1 0-15,1 0 0,-1 0 0,-20 0 16,20 0-16,-20 0 0,-1 0 16,0 0-16,1 0 0,-1 0 0,-21 0 15,0 0-15,0 0 0,1-21 16,-1 21-16,-21 21 47,0 1-47,0-1 15,0 0-15,-21 0 16,-22 275 15,43-253-31,0-1 16,-21 22-16,21-22 0,-21 0 15,0 1-15,21 20 0,-21-21 16,21 22-16,0-22 0,-22 22 0,1-1 16,0 1-16,21-1 0,-21 1 0,21-1 15,-21-20-15,21 20 0,-21-21 16,21 22-16,-22-22 0,1 1 16,21-22-16,0 21 0,-21 0 0,0-20 15,21 20-15,-21-21 0,21 0 0,0 22 16,-21-22-16,-1 0 0,22 0 15,-21 0-15,21 0 0,-21 1 0,0-1 16,0-21-16,0 21 0,-1-21 16,1 0-16,0 0 0,0 0 0,-21 0 15,20 0-15,-20 0 0,0 0 0,21 0 16,-22 0-16,-20 0 0,20 0 16,1 0-16,-21-21 0,-1 21 0,-21 0 15,22-21-15,-22 21 0,1-22 16,-1 22-16,0-21 0,-21 21 15,1-21-15,-1 21 0,0-21 0,-42 0 16,21 0-16,-21 21 0,-1-22 0,1 1 16,0 21-16,0-21 0,-21 0 15,20 21-15,22 0 0,-21 0 0,42 0 16,-21 0-16,22 0 0,-22 0 0,21 0 16,-21 0-16,21 0 0,-21 0 15,21 0-15,-21 0 0,0 0 0,-106 0 16,106 0-16,0 0 15,21 0-15,-21 0 0,43 0 16,-22 0-16,21 0 0,22 0 0,-22 0 16,22-21-16,-1 21 0,1 0 0,-22 0 15,21 0-15,-20 0 0,20 0 16,-20 0-16,20 0 0,-21 0 0,22 0 16,-1 0-16,1 0 0,-1 0 0,22 0 15,-21 0-15,41 0 0,-20 0 16,21 0-16,-21 0 0,20-21 0,1 21 15,0 0-15,0 0 0,0 0 16,0 0 0,21-22 31,21 22-47,0 0 0,0 0 15,0 0-15,0-21 0,1 21 16</inkml:trace>
  <inkml:trace contextRef="#ctx0" brushRef="#br0" timeOffset="79536.66">10753 10393 0,'0'0'0,"0"-21"0,0 0 16,0-1-16,0 1 0,-22 21 0,22-21 15,0 0-15,0 0 0,-21 0 0,21-1 16,0 1-1,0 0-15,-21 42 32,21 0-17,0 1-15,0 20 0,0 0 0,0 1 16,0-1-16,0 21 0,0 1 16,0-1-16,0 1 0,0 21 0,0-22 15,0 1-15,0-1 0,-21 22 0,21-1 16,-21 1-16,0-21 0,-1 20 15,1 1-15,21-22 0,-21 22 0,0-21 16,0-1-16,0 1 0,21-1 0,-22 1 16,22-22-16,-21 0 15,21 1-15,0-1 0,0-21 0,0 21 16,0-20-16,0-44 16,0-20-1,0 21-15,0-21 0,21-1 16,-21 1-16,22-22 0</inkml:trace>
  <inkml:trace contextRef="#ctx0" brushRef="#br0" timeOffset="80780.06">10731 10224 0,'-42'-22'32,"63"22"-1,0 0-31,1 0 16,-1 0-16,21 0 0,22 0 15,-22 0-15,21 0 0,1 0 16,21 0-16,-1 0 0,-20 0 0,20-21 15,1 21-15,21 0 0,0 0 16,0-21-16,21 21 0,21 0 0,-21 0 16,0 0-16,21 0 0,0-21 0,0 21 15,22 0-15,-1 0 0,0 0 16,-21 0-16,43 0 0,-22 0 0,1-21 16,20 21-16,-21 0 0,1 0 15,-1 0-15,0 0 0,22 0 0,-43 0 16,21-21-16,-20 21 0,-1 0 15,0-22-15,0 22 0,0 0 16,0 0-16,1 0 0,-1-21 0,-21 21 16,-21 0-16,21 0 0,0 0 15,0-21-15,0 21 0,0 0 0,-22 0 16,22 0-16,-21 0 0,0 0 16,0 0-16,-21 0 0,-1 0 0,1 0 15,-22 0-15,1 0 0,-1 0 0,-20 0 16,-1 0-16,0 0 0,-20 0 15,-1 0-15,21 0 0,-21 0 16,0 0-16,-21 21 78,0 0-78,0 1 16,0-1-16,0 0 0,0 0 0,0 21 15,0 1-15,0-1 0,0 0 16,0 22-16,-21-22 0,21 22 0,0-1 16,-21 1-16,21-1 0,0 1 15,0-22-15,0 22 0,-21-1 0,21 1 16,-21-1-16,21 1 0,0-1 0,0 1 16,-21-1-16,21 1 15,-22-1-15,1-21 0,21 22 0,-21-22 16,0 1-16,0-1 0,0 0 0,-1 1 15,1-22-15,0 21 0,0 0 16,0-20-16,-22-1 0,22 21 0,0-21 16,-21 0-16,21 1 0,-1-1 15,-20 0-15,0-21 0,21 21 0,-22 0 16,1-21-16,-22 0 0,22 21 0,-21-21 16,-1 0-16,1 0 0,-22 0 15,0 0-15,1 0 0,-1 0 0,0 0 16,1 0-16,-22 0 0,0 0 15,0 0-15,-21-21 0,0 21 16,0 0-16,0 0 0,0 0 0,-21-21 16,21 21-16,-21 0 0,0 0 0,-22 0 15,22 0-15,0-21 0,0 21 16,-22 0-16,1 0 0,0 0 0,-1 0 16,1 0-16,0 0 0,-1 0 15,1 0-15,21 0 0,0 0 0,0 0 16,-1 0-16,22 0 0,0 0 0,0 0 15,0 0-15,0 0 0,0 0 16,22 0-16,-1 0 0,0 0 0,0 0 16,0 0-16,22 0 0,-22 0 0,21 0 15,0 0-15,1 0 16,20 0-16,-20 0 0,20 0 0,22 0 16,-22 0-16,22 0 0,-22 0 15,22 0-15,-21 0 0,20 0 0,1 0 16,0 0-16,-1 21 0,1-21 0,0 0 15,20 0-15,1 21 0,0-21 16,-21 0-16,21 0 0,-1 21 16,1-21-16,0 0 0,0 0 15,0 0 1</inkml:trace>
  <inkml:trace contextRef="#ctx0" brushRef="#br0" timeOffset="81479.94">3408 14859 0,'-21'-21'0,"-1"21"15,1-21-15,21 0 0,-21-1 16,0 1-16,21 0 0,-21 21 0,21-21 16,0 0-16,-21 0 15,21 42 1,0 0-1,0 21-15,0-21 0,0 22 0,0 20 16,0 1-16,21-1 0,0 22 16,0-22-16,0 43 0,0-21 0,1 0 15,-22-1-15,21 1 0,-21 0 16,21 20-16,-21-20 0,0 0 0,0-1 16,0 1-16,0 0 0,0-22 15,0 1-15,0-1 0,0 1 0,0-1 16,0-20-16,0 20 0,0-42 15,0 22-15,0-22 0,0 0 16,0 0-16,0-42 16,0 0-16,0-22 0,21 1 15,-21 0-15,21-1 0,0 1 16</inkml:trace>
  <inkml:trace contextRef="#ctx0" brushRef="#br0" timeOffset="82556.32">3408 14817 0,'0'0'0,"-85"-21"32,85-1-32,21 22 31,0 0-31,1 0 0,20-21 15,21 21-15,1 0 0,-1 0 0,1 0 16,21 0-16,-1-21 0,1 21 16,0 0-16,20 0 0,22 0 0,0 0 15,22 0-15,-1 0 0,0 0 16,21 0-16,1 0 0,20 0 0,1 0 16,-1 0-16,22 0 0,-1 0 15,1 0-15,0 0 0,-1 0 0,1 0 16,0 0-16,-22 0 0,22 0 15,0-21-15,-1 21 0,1 0 16,0 0-16,20 0 0,-20 0 0,0 0 16,-1-21-16,1 21 0,-21 0 15,-1 0-15,1 0 0,-22 0 0,0 0 16,-21 0-16,1 0 0,-22 0 16,0 0-16,-22 0 0,1 0 0,-42 0 15,20 0-15,-20-21 0,-22 21 16,1-22-16,-1 22 0,0-21 15,-21 21-15,1 0 0,-1-21 0,0 21 16,0 0-16,-21-21 16,21 21-1,-21 21 1,0 0 0,0 0-16,0 1 0,0 20 15,0-21-15,0 21 0,0-20 0,0 20 16,0 0-16,0 1 0,0-1 0,0 0 15,0 1-15,0 20 0,0 1 16,0-22-16,-21 21 0,21 1 0,0-1 16,0-20-16,0 20 15,0 1-15,0-22 0,0 22 0,0-22 16,0 21-16,0 1 0,0-1 0,0-20 16,0 20-16,0-20 0,0-1 15,0 0-15,0 1 0,0-1 0,0 0 16,0-21-16,0 1 0,0-1 15,0 0-15,0 0 0,0 0 0,0 0 16,-21 1-16,0-22 0,0 0 16,-1 0-16,1 0 0,-21 0 15,0 0-15,-1 21 0,1-21 0,-22 0 16,1 0-16,-1 0 0,-20 0 16,-1 0-16,0 0 0,1 0 15,-22 0-15,0 0 0,0 0 0,-21 0 16,0 0-16,-21 0 0,21 0 15,-21 0-15,0 0 0,0 0 0,-43 0 16,22 0-16,-22 0 0,1 0 16,-22 0-16,0 0 0,1 0 0,-1 0 15,0 0-15,1 0 0,-22 0 0,42 0 16,-20 0-16,20 0 0,1 0 16,-1 0-16,22 0 0,0 0 0,-1 0 15,1 0-15,0 0 0,20 21 16,-20-21-16,21 0 0,0 0 0,0 0 15,21 0-15,0 0 16,21 0-16,0 0 0,0 0 0,21 0 16,22 0-16,-1 0 0,1 0 15,21 0-15,-1 0 0,22 0 0,0 0 16,0 0-16,42 0 31,0 0-15,0 0-16,22 0 15,-22 0-15,21 0 0,-21-21 0</inkml:trace>
  <inkml:trace contextRef="#ctx0" brushRef="#br0" timeOffset="83252.95">15028 14647 0,'0'-21'0,"0"0"0,0 0 16,-21 0-16,21 63 31,0-21-15,0 22-16,0-1 0,0 0 0,0 22 15,0-1-15,0 1 0,0-1 0,0 22 16,0 0-16,0-1 16,0-20-16,0 20 0,0-20 0,0-1 15,0 1-15,0-1 0,0 1 16,0-1-16,0 1 0,0-22 0,0 1 15,0-1-15,0 0 0,0-21 0,0 22 16,0-22-16,0 0 16,0-42-1,21 0-15,-21 0 16,21-1-16,-21-20 0,22 0 0,-1-1 16,-21 1-16</inkml:trace>
  <inkml:trace contextRef="#ctx0" brushRef="#br0" timeOffset="84504.23">15092 14647 0,'0'-21'16,"0"-21"-1,21 42 1,0 0-16,21 0 0,-20 0 15,295 0 1,-253 0 0,-1-21-16,1 21 0,20 0 15,1 0-15,21 0 0,0-21 0,-1 21 16,22-22-16,-21 1 0,21 21 16,0-21-16,0 21 0,21-21 0,1 0 15,20 21-15,21-21 0,-20-1 16,41 1-16,1 21 0,0-21 15,-1 0-15,1 0 0,21 21 0,0-21 16,0-1-16,-1 22 0,1-21 0,21 21 16,-21 0-16,-21-21 15,21 21-15,21 0 0,-22-21 0,1 21 0,-21 0 16,21 0-16,0-21 16,-22 21-16,1-21 0,0 21 0,-22 0 15,1 0-15,-1 0 0,1 0 16,-22 0-16,-21-22 0,-21 22 0,0 0 15,0 0-15,-42 0 0,21 0 0,-43 0 16,1-21-16,-1 21 0,-21 0 16,1 0-16,-1 0 0,-21-21 0,0 21 15,1 0 1,-1 0 0,-21 21 15,0 0-16,-21 1-15,21-1 0,0 21 0,0 0 16,0 1-16,0-1 0,0 22 16,0-22-16,0 21 0,0 1 0,0-22 15,0 22-15,0-1 0,0 1 0,0-1 16,0 1-16,0-1 0,0 22 16,0-22-16,0 22 0,0-21 0,0-1 15,0 1-15,0 20 0,0-41 16,0 20-16,0 1 0,-22-1 15,1-21-15,0 22 0,21-22 16,-21 22-16,0-22 0,-22 0 0,22 1 16,0-1-16,0 0 0,0 1 0,0-22 15,-22 21-15,22-21 0,0 1 16,-21-1-16,20-21 0,-20 21 0,21 0 16,-21-21-16,-1 0 0,1 0 15,0 21-15,-1-21 0,1 0 0,-22 0 16,1 0-16,-1 0 0,1 0 15,-1 0-15,-20 0 0,-1 0 0,0 0 16,-20 0-16,-1-21 0,0 21 16,-21 0-16,-21 0 0,21-21 15,0 21-15,-21-21 0,-1 21 0,-20 0 16,0 0-16,-1-21 0,1 21 16,0 0-16,-22 0 0,1-22 0,-1 22 15,1-21-15,-22 21 0,22 0 16,-22 0-16,0 0 0,1 0 0,20 0 15,-21 0-15,1 0 0,-1 0 0,22 0 16,-1 0-16,-21 0 0,22 0 16,-22 0-16,22 0 0,-1 0 0,1 0 15,20 0-15,-20 0 0,21 0 16,-1 0-16,1 0 0,21 21 0,0-21 16,-1 0-16,22 0 0,-21 0 15,21 0-15,0 0 0,0 0 16,21 0-16,1 0 0,20 0 0,-21 0 15,43 0-15,-1 0 0,1 0 16,-1 0-16,22 0 0,-1 0 0,1 0 16,0 0-16,21 0 0,-1 0 0,1 0 31,21-21-31,21 21 31,-21-21 47,-21 21-62,0-21-16,0 21 16,0 0-16</inkml:trace>
  <inkml:trace contextRef="#ctx0" brushRef="#br0" timeOffset="85375.73">3619 16447 0,'0'0'16,"-21"0"-16,0 21 15,0-21-15,0 0 16,0 21 0,-1-21-16,1 0 0,0 0 0,21 21 15,-21-21 1,42 0 15,0 0-31,0 0 16,22 0-16,-22 0 0,21 0 0,1 0 15,-1 0-15,0 0 0,1 0 16,-1 0-16,-21 0 0,21 0 0,1 0 16,-22-21-16</inkml:trace>
  <inkml:trace contextRef="#ctx0" brushRef="#br1" timeOffset="90615.73">10393 2900 0,'0'21'16,"0"0"0,0 0-1,21-21 16,0 0-31,0-21 16,0 21-16,-21-21 0,22 0 0,-1 21 16,0-21-16,0 0 0,0 21 15,0-22-15,-21 1 0,0 0 0,0 0 16,0 0-16,0 0 16,-21-1-16,0 22 15,0-21-15,0 21 0,0 0 16,-1 0-16,1 0 0,-21 0 15,21 21-15,-22 1 0,22-22 0,-21 21 16,21 0-16,-22 0 0,22 0 16,21 0-16,0 1 0,-21-1 0,21 0 15,0 0-15,0 0 0,0 0 16,21 1-16,0-1 0,1 0 0,-1 0 16,0 0-16,0 0 0,0 1 15,0-1-15,1 0 0,-1 21 0,0-21 16,0 1-16,-21 20 0,0-21 0,21 21 15,-21 1-15,0-22 0,0 0 16,-21 21-16,0-20 0,0-1 16,-22 0-16,22 0 0,-21 0 15,-22 0-15,22 1 0,0-22 0,-22 0 16,22 0-16,0 0 0,-22 0 16,22 0-16,21-22 0,-22 22 0,1-21 15,21 0-15,0 0 0,-1 0 0,1 0 16,21-22-16,0 22 0,-21 0 15,21-21-15,0 20 0,0-20 0,0 21 16,0 0-16,0 0 0,0-1 16,0 1-16,21 0 15,0 21-15,1 0 16,20 0-16,-21 0 0,21 0 0</inkml:trace>
  <inkml:trace contextRef="#ctx0" brushRef="#br1" timeOffset="91004.5">10562 3471 0,'0'0'0,"21"0"16,0 0-16,1 0 15,-1-21-15,-21 0 16,21 21-16,0-21 0,0 0 0,0 0 15,-21-1-15,22 1 0,-1 0 16,0 0-16,-21 0 0,0 0 0,0-1 16,0 1-16,0 0 15,0 0-15,-21 21 16,0 0-16,-1 0 0,1 21 16,-21-21-16,21 21 0,0 0 15,-1 1-15,1-1 0,0 0 0,0 21 16,21-21-16,-21 1 15,21 20-15,-21-21 0,21 0 0,0 0 16,0 1-16,0-1 0,0 0 16,0 0-16,0 0 0,21-21 0,0 21 15,0-21-15,0 0 0,0 22 0,1-22 16,-1 0-16,0 0 0,21 0 16,-21 0-16,22 0 0</inkml:trace>
  <inkml:trace contextRef="#ctx0" brushRef="#br1" timeOffset="91520.21">11409 3239 0,'0'-22'16,"0"44"-16,0-65 0,0 22 0,0 0 16,0 0-16,-21 0 0,-1 21 15,1 0-15,0 0 0,0 0 16,0 0-16,0 0 0,-1 0 0,1 0 15,0 21-15,0 0 0,0 0 0,0 21 16,-22-20-16,22 20 0,0-21 16,21 21-16,-21-20 0,0 20 0,21-21 15,-22 0-15,22 0 0,0 22 16,0-22-16,0 0 0,0 0 16,22-21-16,-1 0 0,0 21 15,0-21-15,0 0 0,0 0 16,1 0-16,-1 0 0,0 0 0,21-21 15,-21 0-15,1 21 0,-1-21 16,0 0-16,0 0 0,0-1 0,0-20 16,1 21-16,-22 0 0,0-22 15,21 22-15,-21 0 0,21-21 0,-21 21 16,0-1-16,21 1 0,-21 42 47,0 22-32,-21-22-15,21 0 0,0 0 0,-21 0 16,21 22-16,0-22 0,0 0 0,0 0 16,0 0-16,0 1 0,0-1 15,0 0-15,0 0 0,0 0 16,21-21 0,0 0-16,0 0 15,0 0-15,1 0 0</inkml:trace>
  <inkml:trace contextRef="#ctx0" brushRef="#br1" timeOffset="91955.96">11705 3260 0,'0'0'0,"-21"0"0,21-21 15,-21 21-15,21-22 0,0 1 16,0 0-1,21 21-15,0 0 16,0 0-16,0 0 0,1 0 0,-1 0 16,0 0-16,0 0 0,0 0 15,22 21-15,-22 0 0,0 1 0,-21-1 16,21 0-16,-21 0 0,21 0 16,-21 0-16,0 1 0,0-1 0,0 21 15,0-21-15,0 0 0,0 1 16,-21-1-16,0-21 0,0 21 15,21 0-15,-21-21 0,-1 21 0,1-21 16,0 0 0,21-21-1,0 0-15,0 0 0,0 0 16,0-1-16,0 1 0,0-21 16,0 21-16,21 0 0,-21-22 0,21 22 15,1 0-15,-22 0 16,21 0-16,0-1 0,-21 1 0,21 21 15,0-21-15,0 21 0,1 0 16,-1 0-16,0-21 0,0 21 16,0 0-16</inkml:trace>
  <inkml:trace contextRef="#ctx0" brushRef="#br1" timeOffset="92329.74">12594 3133 0,'0'-21'0,"0"42"0,0-64 16,0 22 0,-21 21-1,0 0-15,0 0 0,-1 0 16,1 21-16,21 1 0,-21-1 0,0 0 15,0 0-15,0 0 0,-1 22 16,1-22-16,21 21 0,-21-21 0,0 22 16,21-22-16,0 21 0,0-21 15,0 0-15,0 1 0,0-1 0,0 0 16,0 0-16,0 0 0,0 0 16,21-21-16,0 0 0,0 0 15,1 0-15,-1 0 0,0 0 16,0 0-16,0-21 0,0 21 15,22-21-15,-22 0 0,0 0 0,21 0 16,-20-22-16,20 22 0,-21-21 16,21-1-16</inkml:trace>
  <inkml:trace contextRef="#ctx0" brushRef="#br1" timeOffset="92792.48">12996 2815 0,'0'-21'16,"0"42"-16,0-63 0,-21 42 0,0 0 15,0 0-15,0 21 16,-1 0-16,22 0 16,-21 22-16,21-22 0,0 21 0,-21 1 15,21-1-15,-21 0 0,21 1 16,0-1-16,-21 0 0,21 1 0,-21-1 16,-1 0-16,22 1 0,0-1 15,0-21-15,-21 0 0,21 0 0,0 1 16,0-1-16,0 0 0,0-42 31,0 0-15,0-1-16,0 1 15,0 0-15,0 0 0,0-21 0,21 20 16,-21-20-16,22 21 0,-1-21 16,0 20-16,0 1 0,0-21 0,22 21 15,-22 0-15,0 21 0,21-22 0,-21 22 16,1 0-16,20 0 0,-21 0 15,0 22-15,0-22 0,1 21 0,-1 0 16,-21 0-16,0 21 0,21-20 16,-21-1-16,0 21 0,0-21 0,0 22 15,0-22-15,0 21 0,-21-21 16,0 0-16,-1 1 0,-20 20 0,21-42 16,0 21-16,0 0 0,-1 0 15,1-21-15,0 0 0</inkml:trace>
  <inkml:trace contextRef="#ctx0" brushRef="#br1" timeOffset="93296.19">14287 2858 0,'0'-43'0,"-42"-63"31,21 85-31,0 21 0,-22 0 0,22 0 16,-21 0-16,0 0 0,-1 21 0,22 1 15,-21-1-15,-1 0 0,1 21 16,0 1-16,-1-1 0,22 21 0,-21-20 16,21 20-16,0-20 0,-1 20 15,1 1-15,21-22 0,0 21 0,0-20 16,0-1-16,21 0 0,1-20 16,-1 20-16,21-21 0,0 0 0,1-21 15,-1 21-15,0-21 0,22 0 16,-22 0-16,1 0 0,20-21 15,-21 21-15</inkml:trace>
  <inkml:trace contextRef="#ctx0" brushRef="#br1" timeOffset="94016.77">14605 3112 0,'0'0'0,"0"-22"0,-21 22 15,0 0-15,-1 22 16,1-22-16,0 21 0,-21 0 15,21 21-15,-1-21 0,1 1 0,0 20 16,0 0-16,0-21 16,0 22-16,-1-22 0,22 21 0,0-21 15,0 1-15,0-1 0,0 0 0,0 0 16,22-21-16,-1 0 0,0 21 16,21-21-16,-21 0 0,1 0 0,20 0 15,-21 0-15,0 0 0,0-21 16,1 21-16,-1-21 0,0 0 0,-21 0 15,0-1-15,0-20 0,0 21 16,0 0-16,0 0 0,-21-1 16,0 1-16,-1 0 0,1-21 0,21 21 15,-21-1-15,21 1 0,0 0 16,0 0-16,0 0 16,21 21-16,0-21 0,1 21 15,-1 0-15,21 0 0,-21 0 16,22 0-16,-22 0 0,21 0 0,-21 21 15,0 0-15,22 0 0,-22 0 16,0 0-16,0 1 0,0 20 0,-21-21 16,0 0-16,0 22 0,0-22 15,0 0-15,0 21 0,0-21 0,0 1 16,0-1-16,0 0 0,-21 0 16,0-21-16,21 21 15,-21-21-15,21-21 16,0 0-1,0 0-15,0 0 16,0-1-16,0 1 0,0 0 0,0-21 16,21 21-16,0-22 0,0 22 15,1-21-15,-1 21 0,0-22 0,0 22 16,21 0-16,1 0 0,-22 21 16,21-21-16,1 21 0,-1 0 0,0 0 15,-21 0-15,22 21 0,-22 0 0,21 0 16,-21 0-16,-21 0 15,0 1-15,22 20 0,-22-21 0,0 21 16,0-20-16,-22-1 0,22 21 16,-21-21-16,0 0 0,0 1 0,0-1 15,0-21-15,21 21 0,-22-21 16,44 0 15,-22-21-31</inkml:trace>
  <inkml:trace contextRef="#ctx0" brushRef="#br1" timeOffset="94292.62">15896 2815 0,'0'0'0,"0"-21"15,0 42 1,0 0-16,-21 1 0,21 20 15,-21-21-15,0 21 0,-1 1 0,1-1 16,0 0-16,0 1 0,-21 20 16,20-20-16,1-1 0,0 21 15,-21-20-15,42-1 0,-21-21 0,21 22 16,0-22-16,0 0 0,0 0 0,0 0 16,21-21-1,0 0-15,0 0 0,21 0 16,-20-21-16,-1 21 0,0-21 15</inkml:trace>
  <inkml:trace contextRef="#ctx0" brushRef="#br1" timeOffset="94483.51">15579 3196 0,'0'0'0,"-22"0"0,1 0 16,21 21-1,21-21 1,1 0 0,-1 0-16,0 0 0,21 0 0,-21 0 15,1 0-15,20 0 0,-21 0 16,21 0-16</inkml:trace>
  <inkml:trace contextRef="#ctx0" brushRef="#br1" timeOffset="94872.28">16002 3344 0,'0'22'0,"-21"-22"32,42 0-17,0 0-15,0-22 16,0 22-16,1-21 0,-1 0 0,0 0 15,0 21-15,0-21 0,-21 0 16,21-1-16,-21 1 0,0 0 16,-21 21-1,0 0-15,0 0 16,0 21-16,0 0 0,-1 1 0,1-1 16,21 0-16,-21 0 15,0 0-15,0 0 0,21 1 0,0 20 16,0-21-16,0 0 0,0 0 15,0 1-15,0-1 0,0 0 0,0 0 16,21-21-16,0 0 0,0 0 16,0 21-16,1-21 0,20 0 15,-21 0-15,0 0 0,22 0 0,-22-21 16,0 0-16,21 0 0,-21 21 16</inkml:trace>
  <inkml:trace contextRef="#ctx0" brushRef="#br1" timeOffset="95084.16">16531 3175 0,'0'-21'16,"0"42"-16,0-21 31,0 21-31,0 0 0,0 1 16,0-1-16,0 0 0,0 21 0,0-21 15,0 1-15,0-1 0,0 21 16,21-21-16,-21 0 0,0 1 0,21-22 15,-21 21-15,0 0 0,22-21 16,-1 0 0</inkml:trace>
  <inkml:trace contextRef="#ctx0" brushRef="#br1" timeOffset="95317.03">16785 3175 0,'0'0'0,"-21"0"16,0 0 0,0 0-16,-1 21 0,1 0 15,0 1-15,0-1 0,0 0 0,0 0 16,-22 21-16,22-20 0,0-1 16,-21 0-16,20 21 0,1-21 0,0 1 15,0-1-15,0 0 16,21 0-16,21-21 15,0 0-15,0 0 0,0 0 16,1 0-16,20-21 0</inkml:trace>
  <inkml:trace contextRef="#ctx0" brushRef="#br1" timeOffset="95633.85">17145 2858 0,'0'0'0,"0"21"15,0 0-15,-21 0 0,0 0 16,-1 0-16,22 22 0,-21-22 0,0 21 16,21 1-16,-21-1 0,0 0 15,0 1-15,21-1 0,-22-21 0,22 21 16,-21 1-16,21-1 0,-21-21 0,21 22 15,0-22-15,0 0 0,0 0 16,0 0-16,0 0 0,21-21 16,0 22-16,1-22 0,-1 0 15,0 0-15,0 0 16,0 0-16,0-22 0,1 1 0,-1 0 16,0 0-16,0 0 0</inkml:trace>
  <inkml:trace contextRef="#ctx0" brushRef="#br1" timeOffset="95848.72">16954 3175 0,'0'0'0,"-21"0"0,0 0 16,0 0-16,0 0 0,42 0 47,0 0-32,0 0-15,0 0 0,1 0 0,-1 0 16,-21-21-16,21 21 0,0 0 0,0 0 16,0-21-16,1 0 0,-1 21 15,0-22-15</inkml:trace>
  <inkml:trace contextRef="#ctx0" brushRef="#br1" timeOffset="96220.51">17843 2540 0,'0'0'0,"0"-21"0,0 0 15,0 0-15,-21 42 32,21 0-17,0 0-15,0 0 0,0 0 0,0 1 16,-21-1-16,21 21 0,0-21 16,-21 0-16,21 1 0,0-1 0,0 0 15,0 0-15,0 0 0,0 0 16,0 1-16,0-1 31</inkml:trace>
  <inkml:trace contextRef="#ctx0" brushRef="#br1" timeOffset="96456.37">17568 2900 0,'0'0'0,"0"21"15,0 0 1,21-21 0,1 0-16,-1 0 0,0 0 15,0 0-15,0 0 0,0 0 16,22 0-16,-22 0 0,0 0 0,0 0 15,0 0-15,1 0 16,-22-21-16,0 0 16,21 21-16,-21-21 0</inkml:trace>
  <inkml:trace contextRef="#ctx0" brushRef="#br1" timeOffset="96704.23">17611 2604 0,'0'0'0,"-22"0"0,44 0 32,-1 0-17,0 0-15,0 0 0,0 0 0,0 0 16,1-22-16,-1 22 0,0 0 15,0 0-15,0 0 0,0 0 0,1-21 16,-1 21 0</inkml:trace>
  <inkml:trace contextRef="#ctx0" brushRef="#br1" timeOffset="97324.88">17928 2328 0,'0'0'0,"0"-21"0,-21 21 0,0-21 16,0 21-16,-1 0 0,1 0 15,0 0-15,0 0 0,0 0 0,0 0 16,-1 0-16,-20 0 0,21 0 0,-21 0 15,-1 21-15,22 0 0,-21 1 16,-1 20-16,22-21 0,-21 21 16,0 1-16,20 20 0,-20-20 15,21-1-15,-21 0 0,20 1 0,1-1 16,0 0-16,0 1 0,21-1 16,0-21-16,0 21 0,0-20 0,0-1 15,21 21-15,0-21 0,22 0 0,-22 1 16,21-22-16,0 21 0,1 0 15,-1-21-15,0 0 0,1 0 0,-1 0 16,22 0-16,-22 0 0,0 0 16,1 0-16,20 0 0,-21-21 0,-20 0 15,20 21-15,0-22 0,-21 1 16,22 0-16,-22 0 0,0 0 16,0 0-16,22-22 0,-43 22 0,21-21 15,0 21-15,0-22 0,-21 1 16,0 0-16,0-1 0,0 1 0,0 0 15,0-1-15,0 1 0,0 0 16,-21 20-16,21-20 0,-21 21 0,0 0 16,-1 0-16,-20-1 0,21 1 15,0 21-15,0 0 0,-22-21 0,22 21 16,-21 0-16,-1 0 0,1 0 16,0 0-16,-1 0 0,1 21 0,0 0 15,-22 1-15,43-22 0,-21 42 16,-1-21-16,22 0 0,-21 0 15,21 1-15,21 20 0,0-21 0,-21 0 16,21 0-16,0 1 0,0-1 16</inkml:trace>
  <inkml:trace contextRef="#ctx0" brushRef="#br1" timeOffset="97828.59">17611 2582 0,'-64'0'32,"64"-21"-17,21 21 1,0 0-16,1 0 15,-1 0-15,21 0 0,-21-21 16,0 21-16,22 0 0,-22 0 0,0 0 16,0-21-16,0 21 0,1 0 15,-1 0-15,0 0 0,-42 0 94</inkml:trace>
  <inkml:trace contextRef="#ctx0" brushRef="#br1" timeOffset="98347.29">17653 2921 0,'-21'0'0,"0"0"16,42 0 15,0 0-31,0 0 0,0 0 16,0 0-16,1 0 0,-1 0 16,0 0-16,0 0 0,0 0 15,0 0 1,-42 0 46</inkml:trace>
  <inkml:trace contextRef="#ctx0" brushRef="#br1" timeOffset="111196.13">18732 2942 0,'0'0'15,"-21"0"-15,0 0 16,0 0-16,0 0 15,42 0 48,0 0-63,0 0 0,0 0 16,22 0-16,-1 0 0,-21 0 15,22 0-15,-1 0 0,-21 0 0,21 0 16,1 0-16,-22 0 0,21 0 15,1 0-15,-22 0 0,0 0 0,0 0 16,0 0-16,0 0 0,-42 0 63,0 0-48,0 0 1,0 0-16,0 0 15,-1 0 1</inkml:trace>
  <inkml:trace contextRef="#ctx0" brushRef="#br1" timeOffset="111607.9">18627 2985 0,'-22'0'15,"1"0"1,42 0-1,1 0 1,-1 0-16,0 0 0,0 0 16,0 0-16,22 0 0,-22 0 0,21 0 15,0 0-15,-20 0 0,20 0 16,-21 0-16,21 0 0,-20 0 0,-1 0 16,0 0-16,0 0 0,0 0 15,0 0-15,1 0 0,-22-22 31,0 1 1,0 0-17,0 0-15,-22 21 16</inkml:trace>
  <inkml:trace contextRef="#ctx0" brushRef="#br1" timeOffset="112055.97">19050 2667 0,'0'0'16,"-21"0"-16,21 21 31,0 0-15,0 1-16,0-1 0,0 0 0,0 0 15,0 0-15,0 0 0,21 1 16,0-1-1,0 0-15,0-21 0,1 21 16,-1-21-16,0 0 0,0 0 16,0 0-16,0 0 0,1 0 15,-1 0-15,0 0 0,-42 0 63,0 21-48,-1-21-15,1 21 0,0 1 16,0-1-16,0 0 0,0 0 16,-1 0-16,1 0 0,0 1 0,0 20 15,-21-21-15,20 0 0,22 22 16,-21-22-16,0 0 0,0 0 0,0 0 16,21 0-16,0 1 15,0-44 16,21 1-31</inkml:trace>
  <inkml:trace contextRef="#ctx0" brushRef="#br1" timeOffset="112920.96">20426 2350 0,'-21'-43'31,"21"22"-31,0 0 16,0 0 0,0 0-16,21 21 15,0-22-15,0 22 16,0 0-16,0 0 0,1 0 16,-1 0-16,0 0 0,0 22 0,0-1 15,0-21-15,1 21 0,-22 0 16,21 21-16,-21-20 0,0 20 0,0 0 15,0-21-15,0 22 0,0-1 16,0 0-16,-21 1 0,-1-1 0,1-21 16,0 22-16,0-22 0,0 21 15,-22-21-15,22 0 0,0 1 16,0-1-16,-21 0 0,20 0 0,1-21 16,-21 21-16,21-21 0,0 0 15,-1 21-15,1-21 0,0 0 0,0 0 16,0 0-16,0-21 15,21 0-15,-22 0 0,22 0 16,-21 0-16,21-1 0,0 1 16,-21 0-16,21-21 0,0 21 0,0-1 15,0-20-15,0 21 0,0 0 16,0 0-16,0-1 0,21 1 0,0 0 16,-21 0-16,22 21 0,-1 0 15,0 0-15,0 0 16,0 21-16,0 0 15,-21 0-15,22 1 0,-1 20 0,0-21 16,0 0-16,0 0 0,0 22 16,1-22-16,-1 0 0,0 0 0,-21 0 15,21 1-15,0-1 0,-21 0 0,21 0 16,1-21-16,-1 0 16,-21 21-16,21-21 0,0 0 15,0 0-15,0 0 0,1 0 16,-1-21-16,0 0 15,0 21-15</inkml:trace>
  <inkml:trace contextRef="#ctx0" brushRef="#br1" timeOffset="113228.78">21272 2265 0,'0'21'16,"0"0"-1,0 0-15,-21 22 0,21-22 16,-21 21-16,0-21 0,21 22 16,0-1-16,-21 0 0,0-20 15,21 20-15,0-21 0,-22 21 0,22-20 16,-21-1-16,21 0 0,0 0 0,0 0 15,0-42 32,0 0-47,0 0 0</inkml:trace>
  <inkml:trace contextRef="#ctx0" brushRef="#br1" timeOffset="113488.64">21230 2286 0,'0'0'0,"21"-21"16,0 21 0,1 0-1,-1 0-15,-21 21 0,21 0 16,-21 0-16,21 1 0,-21 20 16,21-21-16,-21 21 0,21-20 0,-21 20 15,22 0-15,-22-21 0,0 22 16,0-1-16,0-21 0,0 0 0,0 1 15,0-1-15,0 0 0,0 0 16,0 0-16,0 0 16,-22-21-16,1 0 15,0 0 1,0-21-16</inkml:trace>
  <inkml:trace contextRef="#ctx0" brushRef="#br1" timeOffset="113668.4">21018 2604 0,'0'0'31,"22"0"-31,-1 0 16,0-22-16,0 22 0,21 0 16,-20 0-16,20-21 0,-21 21 0,21-21 15,1 21-15,-22-21 0,21 0 16,1 21-16,-1-21 0,-21-1 0,21 1 15</inkml:trace>
  <inkml:trace contextRef="#ctx0" brushRef="#br1" timeOffset="114175.89">21823 2180 0,'-21'0'15,"-1"0"-15,1 21 16,0 1-16,21-1 15,-21 0-15,0 0 0,21 21 0,0 1 16,0-22-16,-21 21 0,21 1 16,0-1-16,-22 0 0,22 1 0,0-22 15,0 21-15,0-21 0,0 0 16,0 22-16,0-22 0,-21 0 0,21 0 16,0 0-1,-21-21 1,21-21-1,0 0 1,0 0-16,0 0 0,0 0 16,0-1-16,0 1 0,0-21 15,0 21-15,21 0 0,0-22 0,1 22 16,-1 0-16,0 0 0,0 0 16,0 21-16,0 0 0,22-22 0,-22 22 15,0 0-15,0 0 0,0 22 16,1-1-16,-1 0 0,0 0 0,-21 0 15,0 0-15,0 1 0,0-1 16,0 0-16,0 0 0,0 0 0,-21 0 16,0 1-16,-1-1 0,1 0 15,-21-21-15,21 21 0,0-21 16,-22 0-16,22 21 0,0-21 16,0 0-16,0 0 15,42-21 1,0 0-1,0 0-15</inkml:trace>
  <inkml:trace contextRef="#ctx0" brushRef="#br1" timeOffset="114592.65">22310 2455 0,'0'0'0,"0"-21"0,-22 21 32,1 0-32,0 0 0,0 0 15,0 21-15,0 1 0,-1-22 16,1 21-16,0-21 0,0 21 0,0 0 16,0 0-16,21 0 15,0 1-15,0-1 0,0 0 16,21 0-1,0-21-15,0 21 0,0-21 16,0 0-16,-21 21 0,22-21 0,-1 0 16,0 22-16,-21-1 0,21-21 15,0 21-15,-21 0 16,0 0 0,-21-21-16,0 0 0,0 0 15,0 21-15,-1-21 0,1 0 16,-21 0-16,21 0 0,0 22 0,-1-22 15,1 0-15,0 0 16,0 0 0,21-22-16,0 1 15,0 0-15</inkml:trace>
  <inkml:trace contextRef="#ctx0" brushRef="#br1" timeOffset="114940.2">22585 2223 0,'-21'63'31,"-1"-42"-31,1 0 15,0 22-15,0-22 0,21 21 16,-21 1-16,0-1 0,21-21 0,0 21 16,-22 1-16,1-22 0,21 0 15,0 21-15,0-20 0,0-1 0,0 0 16,0 0-16,0 0 16,0 0-16,21-21 15,1 0-15,-1 0 16,0 0-16,0 0 0,0-21 15,0 0-15,1 0 16</inkml:trace>
  <inkml:trace contextRef="#ctx0" brushRef="#br1" timeOffset="115128.1">22288 2582 0,'22'0'32,"-1"0"-17,0 0-15,0 0 0,21 0 16,-20 0-16,-1 0 0,21 0 0,-21-21 16,0 21-16</inkml:trace>
  <inkml:trace contextRef="#ctx0" brushRef="#br1" timeOffset="115595.83">22754 2561 0,'0'0'0,"-21"-21"16,21 0-16,0 0 15,0 0-15,21-1 16,0 22-16,0 0 16,1 0-16,-1 0 0,0 0 15,0 0-15,-21 22 0,21-1 16,0-21-16,1 21 0,-1 0 0,-21 0 16,21 22-16,0-22 0,-21 0 15,0 0-15,0 21 0,0-20 16,0-1-16,0 0 0,0 0 15,0 0-15,0 0 0,-21-21 0,0 22 16,0-22 0,-1 0-1,22-22 1,0 1 0,0 0-16,0 0 0,0 0 15,0 0-15,22-1 16,-22 1-16,0 0 0,21 0 0,0 0 15,-21 0-15,21-1 0,0 1 16,-21 0-16,21 21 0,1-21 0,-1 21 16,-21-21-16,21 21 0,0 0 15</inkml:trace>
  <inkml:trace contextRef="#ctx0" brushRef="#br1" timeOffset="116172.08">23495 2561 0,'0'-63'16,"0"42"-16,0-1 15,0 1-15,0 0 16,-21 21-1,0 0-15,-1 0 16,1 0-16,0 0 0,0 21 16,0 0-16,0 1 0,-1-1 15,1 0-15,0 21 0,21-21 0,-21 22 16,0-22-16,21 0 0,-21 21 16,21-20-16,0-1 0,0 0 0,0 0 15,0 0-15,0 0 16,21-21-16,0 0 15,0 0-15,0 0 16,0 0-16,1 0 0,-1-21 16,0 21-16,0-21 15,0 0-15,0 0 0,-21 0 0,22 21 16,-1-43-16,0 22 0,-21 0 16,0 0-16,21 0 0,-21-1 0,0 1 15,0 0-15,0 42 31,0 0-15,-21 1-16,21-1 0,-21 0 16,21 0-16,0 0 0,0 0 15,0 1-15,0-1 16,0 0-16,0 0 0,21-21 31,0 0-15,0 0-16,0 0 0,1 0 15,-1 0-15</inkml:trace>
  <inkml:trace contextRef="#ctx0" brushRef="#br1" timeOffset="116472.9">23939 2455 0,'0'0'0,"-21"0"0,0 0 0,0 0 15,0 0-15,0 22 16,-1-22-16,1 21 0,0 0 0,0 0 16,0 0-16,0 0 0,21 1 15,-22-1-15,22 0 0,-21 0 0,21 21 16,0-20-16,0-1 16,0 0-16,0 0 0,0 0 0,0 0 15,21-21 1,1 0-16,-22 22 0,21-22 0,0 0 0,0 0 15,21 0-15,-20 0 0,-1 0 16,0 0-16,21 0 0,-21 0 16,1-22-16,-1 22 0,0-21 15,0 0-15,0 0 0</inkml:trace>
  <inkml:trace contextRef="#ctx0" brushRef="#br1" timeOffset="116775.73">24299 2244 0,'-21'0'15,"0"0"-15,0 21 16,21 0-16,-21 0 0,21 0 16,-22 22-16,22-22 0,0 21 15,-21-21-15,21 22 0,-21-22 0,21 21 16,0-21-16,0 22 0,0-22 15,-21 0-15,21 0 0,0 0 0,0 1 16,0-1-16,0 0 16,21 0-16,0-21 15,0 0-15,1 0 0,-1 0 16,0 0-16,0 0 0,0 0 16,0 0-16,1-21 0,-22 0 15,21 21-15,0-21 0,-21-1 16</inkml:trace>
  <inkml:trace contextRef="#ctx0" brushRef="#br1" timeOffset="116991.61">24215 2477 0,'0'0'0,"21"0"0,0 0 16,0 0-16,0 0 0,0-22 16,1 22-16,-1 0 0,0 0 15,0-21-15,0 21 16</inkml:trace>
  <inkml:trace contextRef="#ctx0" brushRef="#br1" timeOffset="117975.65">22712 3090 0,'0'-21'0,"0"42"0,-21-42 47,21 42-32,-22-21-15,22 22 16,0-1-16,0 0 0,0 0 15,0 0-15,-21 0 0,21 1 16,-21-1-16,21 0 16,0 0-16,0-42 62,0 0-62,0 0 16,0-1-16,0 1 0,0 0 15,0 0-15,21 0 0,0 0 16,-21-1-16,22 22 0,-1-21 0,0 0 16,0 21-16,0 0 0,0-21 15,22 21-15,-22 0 0,0 0 0,21 0 16,-20 0-16,-1 0 16,21 0-16,-21 21 0,0 0 0,1-21 15,-22 21-15,0 1 0,21-1 16,-21 0-16,0 0 0,0 0 15,0 0-15,0 1 0,0-1 16,0 0-16,0 0 0,-21-21 31,21-21 1,0 0-32,0 0 15,0-1-15,0 1 0,0 0 0,21 0 16,0 0-1,0 0-15,0-1 0,0 1 0,1 21 16,-1-21-16,21 21 0,-21 0 16,0 0-16,1 0 0,20 0 0,-21 0 15,0 0-15,0 0 0,1 0 0,-22 21 16,0 0-16,0 1 0,0-1 16,0 0-16,0 0 0,0 0 0,0 0 15,-22 1-15,1-1 16,21 0-16,-21 0 15,0-21-15,21 21 16,0 0-16,0-42 31,21 0-31</inkml:trace>
  <inkml:trace contextRef="#ctx0" brushRef="#br1" timeOffset="118323.69">23643 3175 0,'0'0'0,"21"-21"0,0 21 15,1 0-15,-1 0 16,0-21-16,0 0 0,0 21 0,0 0 16,-21-22-16,22 22 0,-22-21 15,21 21-15,-42 0 16,-1 0-1,1 0-15,0 0 0,0 0 16,0 0-16,0 0 0,-1 21 0,1 1 16,0-22-16,0 21 0,0 0 15,0 0-15,21 0 0,0 0 0,0 1 16,0-1-16,0 0 0,0 0 16,0 0-16,0 0 15,21-21-15,0 0 0,0 22 0,0-22 0,0 0 16,1 0-16,20 0 15,-21 0-15,21 0 0,1-22 0,-22 22 16,21-21-16,1 0 0,-22 0 16</inkml:trace>
  <inkml:trace contextRef="#ctx0" brushRef="#br1" timeOffset="118588.34">24299 2963 0,'0'22'16,"-21"-22"-16,21 21 16,-21 0-16,21 0 0,-21 0 15,21 0-15,0 1 0,0 20 0,-21-21 16,21 0-16,-22 0 0,22 22 16,0-22-16,0 0 0,0 0 0,0 0 15,0 1-15,0-1 31,22-42-15,-1-1 0,-21 1-16,21 0 0,0 0 0</inkml:trace>
  <inkml:trace contextRef="#ctx0" brushRef="#br1" timeOffset="119075.62">24596 2900 0,'0'21'0,"0"0"16,0 0-16,0 1 0,-22-1 15,22 0-15,-21 0 0,21 0 0,-21 0 16,21 1-16,0 20 0,0-21 16,-21 0-16,21 0 0,0 22 15,-21-22-15,21 0 0,0 0 16,0 0-16,-21 1 0,21-1 15,0-42 32,0-1-31,0 1-16,0 0 0,0 0 0,21 0 16,0 0-16,-21-1 0,21 1 15,0 0-15,0 0 0,1 0 0,-1 0 16,21-1-16,-21 22 0,0-21 15,1 21-15,-1 0 0,0 0 16,0 0-16,0 0 0,0 0 0,-21 21 16,0 1-16,0 20 15,0-21-15,0 0 0,0 0 0,0 1 16,0-1-16,0 0 0,-21 0 16,21 0-16,-21 0 0,0 1 0,21-1 15,-21-21-15,21 21 0,-21-21 16,-1 0-16,22-21 47</inkml:trace>
  <inkml:trace contextRef="#ctx0" brushRef="#br1" timeOffset="119284.5">24130 3112 0,'0'0'0,"21"0"31,0 0-31,0 0 16,1 0-16,-1 0 0,21 0 16,-21 0-16,22 0 0,-22 0 15,0 0-15,0 0 0,0 0 16,22 0-16,-22 0 0</inkml:trace>
  <inkml:trace contextRef="#ctx0" brushRef="#br1" timeOffset="119760.1">25188 3069 0,'-42'0'16,"21"0"-1,0 0-15,-1 0 16,22 21-16,-21-21 0,0 22 0,0-1 16,0 0-16,21 0 0,-21 0 15,21 0-15,-22 1 0,22-1 0,0 0 16,0 0-16,0 0 0,0 0 0,0 1 15,0-1-15,22-21 16,-1 21-16,0-21 0,0 0 0,0 0 16,0 0-16,22 0 0,-22 0 15,0 0-15,0 0 0,0 0 16,1 0-16,-1-21 0,0 21 16,0-21-16,-21-1 0,0 1 0,21 0 15,-21 0-15,0 0 0,0 0 16,0-22-16,0 22 0,0 0 0,0 0 15,0 0-15,-21-1 16,0 22-16,0 0 0,0 0 16,-1 0-16,1 0 0,0 0 0,0 0 15,0 0-15,21 22 16,-21-22-16,21 21 0,0 0 16</inkml:trace>
  <inkml:trace contextRef="#ctx0" brushRef="#br1" timeOffset="120399.73">25717 3154 0,'0'0'0,"-21"-21"15,0 21-15,0 0 16,0 0-16,0 0 16,-1 0-16,1 0 0,0 0 15,0 21-15,0-21 0,0 21 16,-1 0-16,22 0 0,-21 1 0,0-1 16,0 0-16,21 0 0,0 0 15,0 0-15,-21 1 0,21-1 0,0 0 16,0 0-16,0 0 15,0 0-15,21-21 16,0 0 0,0 0-16,0 0 0,1 0 15,-1 0-15,0 0 16,-21-21-16,21 21 0,0-21 16,0 0-16,1 21 0,-22-21 0,21 0 15,0-22-15,0 22 0,0 0 16,-21-21-16,21 20 0,1 1 0,-22-21 15,21 21-15,0-22 0,-21 22 16,0 0-16,21 0 0,-21 0 0,21 0 16,-21-1-16,0 1 0,0 0 15,0 0-15,0 42 47,0 0-47,-21-21 16,21 43-16,-21-22 0,21 0 0,-21 0 15,21 21-15,0-20 0,-21 20 16,21-21-16,0 21 0,0-20 0,0-1 16,0 21-16,0-21 0,0 0 0,0 1 15,21-22-15,0 21 0,0-21 16,0 0-16,0 21 0,22-21 0,-22 0 16,21 0-16,-21 0 0,22 0 15,-1-21-15,-21 0 0,22 21 0</inkml:trace>
  <inkml:trace contextRef="#ctx0" brushRef="#br1" timeOffset="144407.63">11515 6456 0,'0'0'0,"0"-21"0,0 0 0,0-1 16,0 44 15,0-1-15,0 21-16,0 0 0,0-20 0,0 41 0,0-21 15,0 1-15,0-1 0,0 22 16,0-22-16,0 0 0,0 1 15,0-1-15,0 0 0,0 1 0,0-22 16,0 21-16,0-21 0,0 22 0,0-22 16,0 0-16,0 0 0,0 0 15,0 0-15,21-21 32,0-21-32,0 0 15,0 0-15,0-21 0,-21 20 0,22-20 16,-1 21-16</inkml:trace>
  <inkml:trace contextRef="#ctx0" brushRef="#br1" timeOffset="144659.49">11874 6731 0,'0'0'15,"0"21"17,0 0-32,0 1 0,0-1 0,-21 0 15,0 0-15,0 0 0,0 22 16,0-22-16,-22 21 0,22-21 0,0 22 15,-21-22-15,20 0 0,-20 21 0,21-21 16,0 1-16,0-1 0,-1 0 0,1 0 16,21 0-16,-21 0 15,21-42 17,0 0-17,21 0-15,0-21 0,1 20 0,-1 1 16,-21-21-16,21 21 0</inkml:trace>
  <inkml:trace contextRef="#ctx0" brushRef="#br1" timeOffset="144904.35">11747 6752 0,'22'0'15,"-149"170"-15,232-340 0,-62 170 16,-22 21-16,-21 1 0,21-1 16,-21 0-16,21 0 15,-21 21-15,0-20 0,21-1 0,-21 0 16,22 0-16,-22 0 0,0 22 15,21-22-15,0 0 0,-21 0 0,21 0 16,0 0-16,-21 1 0,21-1 0,1-21 16,-22 21-16,21-21 0,0 0 15,0 21-15,0-21 0,0 0 16,1 0-16,-1-21 0,0 0 16,0 0-16,-21-1 0,21 1 15,0-21-15,-21 21 0,0-22 0,22 1 16</inkml:trace>
  <inkml:trace contextRef="#ctx0" brushRef="#br1" timeOffset="145152.21">12319 6371 0,'0'-21'15,"0"42"-15,0-63 0,0 21 0,0 0 16,0 42 0,0 0-16,0 21 0,-21-21 15,21 22-15,0-1 0,0 22 16,-21-22-16,21 21 0,-22-20 0,22 20 15,-21-20-15,0-1 0,21 0 0,-21 1 16,21-1-16,0 0 0,-21-21 16,21 22-16,-21-22 0,21 0 0,0 21 15,0-20-15,0-1 16,0 0-16,21-21 31,0 0-31,-21-21 0,21 0 0,0-1 16</inkml:trace>
  <inkml:trace contextRef="#ctx0" brushRef="#br1" timeOffset="145556.6">12446 6943 0,'0'0'0,"0"21"0,0 0 16,21-21-1,0 0-15,0 0 16,1 0-16,-1 0 16,0-21-16,0 0 0,0 21 15,0-21-15,-21-1 0,22 1 16,-22 0-16,0 0 16,0 0-16,-22 21 15,1 0-15,0 0 16,0 21-16,0 0 15,0 0-15,-1 0 0,1 1 16,21-1-16,-21 0 0,21 0 0,-21 0 16,21 22-16,0-22 0,0 0 0,0 0 15,0 0-15,0 0 0,0 1 16,0-1-16,0 0 0,0 0 0,21-21 16,0 21-16,0-21 0,1 0 15,-1 0-15,0 0 0,0 0 16,0-21-16,0 21 0,22-21 0,-22 0 15,0 0-15,21-1 0,-20 1 0</inkml:trace>
  <inkml:trace contextRef="#ctx0" brushRef="#br1" timeOffset="146099.29">13123 6414 0,'-42'42'16,"42"-21"0,0 0-16,0 22 0,-21-22 0,21 21 15,0-21-15,0 22 0,-21-1 16,21-21-16,0 21 0,0 1 0,0-22 16,0 21-16,0 1 0,-22-22 15,22 0-15,0 21 0,-21-21 0,21 1 16,0-1-16,0 0 0,0 0 15,0 0-15,0 0 0,0 1 16,0-44 15,0 1-31,0 0 16,0 0-16,0 0 0,21 0 0,1-1 16,-22-20-16,21 21 0,0 0 15,0 0-15,0-1 0,0 1 0,1 0 16,-1 21-16,21-21 0,-21 21 0,22 0 15,-22-21-15,21 21 16,-21 0-16,22 0 0,-1 0 0,0 0 16,-21 21-16,22 0 0,-1-21 0,-21 21 15,22 0-15,-22 1 0,-21-1 16,0 0-16,0 0 0,0 0 0,0 22 16,-21-22-16,-1 0 0,1 0 0,-21 0 15,21 0-15,-43 1 0,22-1 16,0 0-16,-1 0 0,-20 0 0,20-21 15,1 21-15,0 1 0,-1-22 0,22 21 16,0-21-16,0 0 0,0 0 0,0 0 16</inkml:trace>
  <inkml:trace contextRef="#ctx0" brushRef="#br1" timeOffset="146644.98">14414 6668 0,'0'-22'0,"0"44"0,0-65 0,0 22 16,0 0-16,0 0 0,0 0 16,-21-1-16,0 22 0,0 0 15,0 0 1,0 22-16,21-1 0,-22 0 16,22 21-16,0 1 0,-21-1 0,21 0 15,-21 22-15,21-22 0,0 0 16,-21 22-16,0-22 0,0 1 0,21-1 15,0 21-15,-22-41 0,22 20 0,-21 0 16,21-21-16,0 22 0,0-22 16,0 0-16,0 0 0,0 0 15,0-42 17,0 0-32,0-21 15,-21 21-15,21-1 0</inkml:trace>
  <inkml:trace contextRef="#ctx0" brushRef="#br1" timeOffset="147044.75">13801 6795 0,'-22'-22'0,"44"44"0,-65-65 15,22 22-15,0 0 0,0 21 0,0-21 16,21 0-16,0-1 16,21 22-1,21-21-15,-21 21 16,22 0-16,20 0 0,-21-21 0,22 21 15,-1 0-15,1 0 0,-1 0 16,22 0-16,-21 21 0,-1 0 0,1 1 16,-1-1-16,-21 0 0,22 21 0,-22-21 15,1 22-15,-22-1 0,0-21 16,0 22-16,-21-1 0,0-21 0,0 21 16,0 1-16,-21-1 0,-21-21 0,20 22 15,-20-22-15,0 21 0,-1-21 16,-20 0-16,21 22 0,-22-22 15,22-21-15,-1 21 0,-20 0 0,21 0 16,20-21-16,-20 0 0,21 0 16,0 0-16,0 0 0,-1 0 0,1 0 15,0 0-15,21-21 32,0 0-32,21 0 15,0 21-15,1-21 0,-1 0 16,0 21-16,21-22 0,-21 1 15</inkml:trace>
  <inkml:trace contextRef="#ctx0" brushRef="#br1" timeOffset="147520.07">14774 7070 0,'0'0'0,"0"-21"16,0-1-16,0 1 16,0 0-16,0 0 15,21 0-15,1 21 0,-1 0 16,0-21-16,0 21 0,0 0 0,0 0 16,22 0-16,-22 0 0,21 0 15,-21 0-15,22 21 0,-22-21 16,0 21-16,0 0 0,0 0 0,1 0 15,-22 1-15,21-1 0,-21 21 0,0-21 16,0 0-16,0 22 0,-21-22 16,21 0-16,-22 0 0,1 22 0,0-22 15,0 0-15,0-21 0,21 21 0,0 0 16,-21-21-16,-1 0 16,22-21-1,0 0-15,0 0 16,0 0-16,0-22 0,0 22 15,0-21-15,22 21 0,-22-22 0,21 22 16,0-21-16,-21 21 0,21-1 16,0 1-16,0 0 0,1 0 0,-1 0 15,0 0-15,0 21 0,21 0 16,-20-22-16,-1 22 0,0 0 0,0 0 16,0 0-16,22 0 0,-22 0 0,0 0 15,0 0-15</inkml:trace>
  <inkml:trace contextRef="#ctx0" brushRef="#br1" timeOffset="147755.95">15684 6900 0,'0'22'15,"0"-1"-15,-21-21 16,21 21-16,0 0 16,0 0-16,-21 0 0,21 1 0,-21-22 15,21 21-15,0 0 0,-21 0 0,21 0 16,0 0-16,0 1 0,0-1 0,0 0 15,0 0-15,0 0 16,21-21-16,0 0 16,0 0-16,0 0 15,-21-21-15,22 21 0,-1-21 16,-21 0-16,21 0 0,0-1 0,0 1 16,0 0-16,-21-21 0</inkml:trace>
  <inkml:trace contextRef="#ctx0" brushRef="#br1" timeOffset="148115.74">15748 6562 0,'-21'0'15,"42"0"-15,-63 0 0,20 0 0,1 0 0,0 21 16,0 0-16,0 0 0,0 0 16,21 1-16,0-1 0,0 0 15,0 0-15,0 0 0,21 0 16,0-21-16,0 0 15,0 0-15,0 0 0,22 0 0,-1 0 16,-21 0-16,0 0 16,-21-21-16,22 21 0,-1-21 15,-21 0-15,0 0 0,0 0 0,0-1 16,0 1-16,0 0 0,0 0 0,0 0 16,0 0-16,-21-1 0,-1 22 15,1 0-15,0 0 0,0 0 16,0 22-16,0-22 0,-1 21 0,1 0 15,0 0-15,21 21 0,0-20 16,-21-1-16,21 0 0,0 21 0,0-21 16,0 1-16,0-1 0,0 0 15,21 0-15,-21 0 0,21 0 16,0-21-16,22 22 0,-22-22 0</inkml:trace>
  <inkml:trace contextRef="#ctx0" brushRef="#br1" timeOffset="148449.1">16129 6858 0,'0'0'0,"-21"0"0,21 21 47,0 0-47,21 1 15,-21-1-15,21 0 0,0 0 16,-21 0-16,21 0 0,1 1 0,-22 20 16,21-21-16,-21 0 0,0 0 0,21 22 15,-21-22-15,0 0 0,0 0 16,0 0-16,0 1 0,0-1 16,0-42 15,21-1-16,-21 1-15,0 0 0,21 0 0,0 0 16,1-22-16,-1 22 0,0 0 16</inkml:trace>
  <inkml:trace contextRef="#ctx0" brushRef="#br1" timeOffset="148679.88">16595 6773 0,'0'0'0,"0"22"31,-22-1-31,1 0 0,0 0 16,21 0-16,-21 0 0,0 1 0,-22-1 16,43 0-16,-42 21 0,21-21 0,0 1 15,0-1-15,21 0 0,-22 0 0,1 0 16,0 22-16,21-22 16,0 0-16,0 0 0,0 0 15,21-21 16,0 0-31,1-21 0,-1 0 0</inkml:trace>
  <inkml:trace contextRef="#ctx0" brushRef="#br1" timeOffset="149092.64">16806 7006 0,'-21'0'0,"21"21"0,21-21 47,0-21-47,1 0 16,-1 21-16,-21-21 0,21 0 16,0 21-16,-21-21 0,0-1 15,0 1-15,21 0 0,-21 0 16,0 0-16,-21 21 31,0 0-31,0 21 16,0 0-16,21 0 0,-22 0 15,1 1-15,0-1 0,21 0 16,0 0-16,0 21 0,-21-20 0,21-1 16,0 0-16,0 0 0,0 0 15,0 0-15,21 1 0,0-1 16,0-21-16,1 0 0,-1 0 15,0 0-15,0 0 0,0 0 0,0 0 16,1 0-16,-1 0 0,0-21 16,0 21-16,0-22 0,-21 1 0,21 21 15</inkml:trace>
  <inkml:trace contextRef="#ctx0" brushRef="#br1" timeOffset="149464.43">17166 6900 0,'0'0'0,"0"-21"16,0 0-1,0 0 1,0 0-16,21 21 16,0 0-16,1 0 0,-1 0 15,0 0-15,0 0 0,0 0 16,0 0-16,1 21 0,-1 0 0,0 0 16,0 0-16,0 1 0,0-1 15,-21 0-15,0 0 0,0 0 0,0 0 16,0 1-16,0 20 0,0-21 15,0 0-15,0 0 0,-21 1 0,21-1 16,-21 0-16,0-21 0,21 21 0,-21 0 16,0-21-16,-1 0 15,22-21 1,0 0-16,0 0 16,0 0-16,0-1 15,0 1-15,0-21 0,22 21 0,-1 0 16,-21-1-16,21 1 0,0 0 0,0 0 15,0 0-15,-21 0 16,22-1-16,-1 1 0,0 21 0,0-21 16,0 0-16,0 0 0,1 0 0,-1-1 15</inkml:trace>
  <inkml:trace contextRef="#ctx0" brushRef="#br1" timeOffset="150071.12">18351 6541 0,'0'21'32,"0"0"-32,0 0 15,0-42 32,0 0-47</inkml:trace>
  <inkml:trace contextRef="#ctx0" brushRef="#br1" timeOffset="151471.82">18203 6498 0,'21'-21'0,"1"-21"32,-22 21-32,21 21 0,-21-22 15,21 22-15,-21-21 0,0 0 31,0 42-15,0 0-16,0 1 16,0-1-16,0 0 0,0 0 0,0 21 15,0-20-15,0-1 0,0 21 0,0-21 16,-21 0-16,21 22 0,-21-22 16,21 0-16,-22 0 0,22 0 0,0 1 15,0-1-15,-21 0 16,21 0-16,0-42 62,0 0-62</inkml:trace>
  <inkml:trace contextRef="#ctx0" brushRef="#br1" timeOffset="151775.17">18013 6816 0,'0'21'16,"0"-42"-16,0 63 0,0-21 16,21-21-1,0 21-15,0-21 16,0 0-16,1 0 0,20 0 0,-21 0 15,0 0-15,22 0 0,-1 0 0,-21 0 16,21 0-16,-20 0 0,-1 0 16,21-21-16,-21 21 0,0 0 0,1-21 15,-1 21 1,-21-21-16,21 0 0,-21 0 16,0-1-16,0 1 15,0 0-15</inkml:trace>
  <inkml:trace contextRef="#ctx0" brushRef="#br1" timeOffset="152041.01">18140 6350 0,'0'0'0,"-21"0"16,21-21-1,21 21 1,0 0 0,0 0-16,0 0 0,0 0 0,1 0 15,20 0-15,-21 0 0,0 0 0,0-21 16,1 21-16,-1 0 0,0 0 16,0 0-1,0 0 1</inkml:trace>
  <inkml:trace contextRef="#ctx0" brushRef="#br1" timeOffset="152755.69">18584 6181 0,'0'-21'16,"0"42"-16,-21-42 0,0-1 15,0 22-15,0-21 0,-1 21 16,1 0-16,0-21 0,0 21 0,0 0 16,0 0-16,-1 0 0,1 0 15,-21 0-15,21 0 0,0 0 0,-22 21 16,22-21-16,0 21 0,-21 1 16,20-22-16,1 21 0,0 0 15,-21 0-15,21 0 0,-1 22 0,1-1 16,21-21-16,-21 21 0,0 1 0,0-1 15,21 0-15,0 1 0,0-1 16,0 0-16,0 1 0,0-22 0,0 21 16,0-21-16,0 22 0,0-22 15,0 0-15,21 0 0,0 0 0,0 1 16,0-1-16,1 0 0,20-21 0,-21 21 16,21-21-16,-20 0 0,20 0 15,0 0-15,1 0 0,-1 0 0,0 0 16,1 0-16,-1 0 0,0 0 0,1 0 15,-1-21-15,0 0 0,1 21 16,-1-21-16,0-1 0,-21 1 16,22 0-16,-22 0 0,0 0 0,0 0 15,0-1-15,1 1 0,-22-21 16,0 21-16,21-22 0,-21 1 0,0 0 16,0 21-16,0-22 0,0 1 0,0 0 15,0-1-15,0 22 0,0-21 16,-21 21-16,-1-1 0,1-20 0,0 21 15,0 0-15,0 0 0,-22 21 0,1-22 16,21 1-16,-21 21 0,-1-21 16,1 21-16,0-21 0,-1 21 15,1 0-15,0 0 0,20 0 0,-20 0 16,0 0-16,-1 0 0,1 21 16,0-21-16,-1 21 0,22 0 0,-21 1 15,21-22-15,-22 42 0,22-21 16,0 0-16,0 0 0,0 22 0,21-22 15,-21 21-15,21 1 0,-22-1 0,22 0 16,0 1-16,0-1 0,0-21 16,0 21-16,0 1 0,0-22 0,0 0 15,0 21-15,22-20 0,-1-1 16,-21 0-16,21 0 0,0-21 16,0 21-16,0 0 0,1-21 0</inkml:trace>
  <inkml:trace contextRef="#ctx0" brushRef="#br1" timeOffset="156100.66">19262 6414 0,'0'-22'16,"0"1"0,0 0-1,0 42 48,0 0-48,0 1-15,0-1 0,0 0 16,0 0-16,0 0 0,0 0 0,0 1 16,0-1-16,0 0 0,0 0 15,0 0-15,0 0 0,0 1 0,0-1 16,-22 0-16,22 0 0,0 0 16,0-42 46,0 0-62,22 21 16,-22-21-16,0 0 0,21-1 15,-21 1-15</inkml:trace>
  <inkml:trace contextRef="#ctx0" brushRef="#br1" timeOffset="156460.45">19452 6308 0,'0'-21'16,"0"42"30,0 0-46,0 0 0,0 0 16,0 0-16,0 22 0,0-22 0,0 0 16,0 0-16,0 0 0,0 1 15,0 20-15,0-21 0,0 0 0,-21 0 16,21 1-16,0-1 16,0 0-16,0 0 15,0-42 32,0 0-31,21 21-16</inkml:trace>
  <inkml:trace contextRef="#ctx0" brushRef="#br1" timeOffset="156808.62">19770 6350 0,'-22'21'31,"22"0"-31,0 1 15,0-1-15,0 0 0,0 0 16,-21 0-16,21 0 0,0 1 0,-21-1 16,21 0-16,0 0 0,0 0 15,0 0-15,0 1 0,0-1 0,0 0 16,0 0-16,0 0 16,0-42 30,0 0-30</inkml:trace>
  <inkml:trace contextRef="#ctx0" brushRef="#br1" timeOffset="157151.53">19706 6414 0,'0'0'0,"21"-22"15,0 22 1,-21-21-16,22 21 0,-1 0 16,0 0-16,-21-21 0,21 21 15,0 0-15,0 0 16,1 0-16,-1 0 0,-21 21 16,21-21-16,0 21 0,-21 1 15,0-1-15,0 0 0,21 0 0,-21 0 16,0 0-16,0 1 0,0-1 0,0 0 15,0 0-15,0 0 0,0 0 16,0 1-16,0-1 0,0 0 16,-21 0-16,21 0 15,0-42 32,0 0-47</inkml:trace>
  <inkml:trace contextRef="#ctx0" brushRef="#br1" timeOffset="157400.24">19685 6625 0,'21'0'46,"0"0"-46,0 0 16,1 0-16,-1 0 16,0 0-16,0-21 0,0 21 15,0 0-15,1 0 16,-22-21-16,21 21 0,-21-21 16,21 21-16,-21-21 15,21 21-15</inkml:trace>
  <inkml:trace contextRef="#ctx0" brushRef="#br1" timeOffset="157755.7">20087 6392 0,'0'22'47,"-21"-1"-32,21 0-15,0 0 16,0 0-16,0 0 0,0 1 0,0-1 0,0 21 16,0-21-16,0 0 15,0 1-15,0-1 0,0 0 16,0 0-16,0 0 0,0-42 62,0 0-46,0 0-16,0 0 0,0-1 16,0 1-16,0 0 0</inkml:trace>
  <inkml:trace contextRef="#ctx0" brushRef="#br1" timeOffset="158059.81">20087 6414 0,'21'0'16,"-21"21"-1,0 0 1,21-21-16,-21 21 0,22-21 15,-22 21-15,0 0 16,0 1-16,21-1 16,-21 0-1,0 0 17,21-21-32,-21-21 31,0 0-16,0 0-15</inkml:trace>
  <inkml:trace contextRef="#ctx0" brushRef="#br1" timeOffset="158607.5">20362 6371 0,'-21'0'31,"0"0"-15,0 21-16,0-21 15,21 22-15,-22-22 0,22 21 0,0 0 16,-21-21-16,21 21 16,-21 0-16,0 0 0,21 1 15,21-22 48,0 0-63,-21-22 15,21 1-15,1 0 0,-22 0 16,21 0-16,0 0 16,0-1-16,-21 1 0,21 21 15,-21-21-15,21 0 16,-21 42 31,0 0-47,0 0 15,0 1-15,0-1 0,0 0 16,0 21-16,0-21 0,0 1 16,0-1-16,0 0 0,0 0 0,0 0 15,0 0-15,0 1 0,0-1 0,0 0 16,0 0-16,0 0 15,0 0-15,0 1 16</inkml:trace>
  <inkml:trace contextRef="#ctx0" brushRef="#br1" timeOffset="172631.86">14393 4509 0,'21'0'47,"1"0"0,-22-22 0,0 1-31</inkml:trace>
  <inkml:trace contextRef="#ctx0" brushRef="#br1" timeOffset="173416.02">14541 4424 0,'0'0'0,"22"-21"0,-22 0 31,0-1-15,0 44 93,0-1-93,0 0-16,-22-21 16,22 21-16,0 0 0,0 0 15,0 1-15,0-1 0,0 0 16,0 0-16,0 0 0,0 22 15,0-22-15,0 0 0,0 0 16,0 21-16,0 1 0,0-22 0,0 21 16,0 1-16,0-1 0,0 0 0,0 1 15,0-1-15,0-21 16,0 21-16,0 1 0,-21-22 0,21 21 16,-21 1-16,21-22 0,0 21 15,-21-21-15,21 22 0,0-22 0,0 21 16,0-21-16,0 0 0,-21 22 0,21-22 15,0 21-15,-21-21 0,21 1 16,0 20-16,-22-21 0,22 0 0,0 0 16,0 1-16,0-1 0,-21 0 0,21 0 15,0 0-15,-21 0 0,21 1 16,0-1-16,0 0 16,0 0-1,0 0 1,0-42 93,0 0-109,0-21 16,0 20-16,0 1 0,0 0 0</inkml:trace>
  <inkml:trace contextRef="#ctx0" brushRef="#br1" timeOffset="175235.64">14605 4360 0,'21'-21'15,"0"0"1,-21 0-1,0 0 17,-21 21-1,0 21-15,0 0-16,0 0 15,-1 0-15,1 1 0,0-1 16,0 0-16,0 0 15,21 0-15,-21 0 0,-1 1 0,1-1 16,0 0-16,0 0 0,21 0 0,-21 0 16,0 1-16,-1-22 0,22 21 15,-21 0-15,0 0 0,0 0 16,0 0-16,0 1 0,-1-1 0,1 0 16,21 0-16,-21 0 0,0 0 15,21 1-15,-21-22 0,21 21 0,0 0 16,-21-21-16,21 21 15,0-42 48,21 21-63,-21-21 0,21 0 0,0-1 16,0 1-16,-21 0 15,21 0-15,1 0 0,-22 0 0,21-1 16,0 1-16,0 0 0,0 0 15,0 0-15,1 0 0,-1-1 0,-21 1 16,21 21-16,0-21 0,-21 0 16,21 0-16,-21 0 0,21 21 0,1-22 15,-22 1-15,21 0 0,0 21 16,-21-21-16,21 21 0,-21-21 16,21 21-16,0-21 0,1-1 31,-22 1-31,21 21 0,-21-21 15,21 21 79,-21 21-94,21 0 16,-21 1-1,0-1-15,21-21 16,-21 21-16,21-21 0,-21 21 16,0 0-16,22 0 15,-1-21-15,-21 22 0,21-1 0,-21 0 16,21-21-16,0 21 0,-21 0 0,21 0 16,1 1-16,-22-1 0,21 0 15,0-21-15,0 21 0,-21 0 0,21 0 16,0 1-16,-21-1 0,22 0 15,-22 0-15,21 0 0,0 0 0,-21 1 16,0-1-16,21-21 0,-21 21 0,21 0 16,-21 0-16,0 0 15,21-21-15,-21 22 16,0-44 46,0 1-62,-21 0 16,21 0-16,0 0 16,-21 0-16,21-1 0,-21 1 0,0 0 15,21 0-15,-21 0 0,21 0 16,0-1-16,-22 1 0,22 0 0,-21 0 16,0 0-16,0 0 0,0-1 15,0 22-15,21-21 0,-22 21 16,1-21-16,0 0 0,0 0 15,0 0-15,21-1 16,-21 22-16,21-21 16,-22 21-16,22-21 0,-21 21 0,21-21 15,-21 21-15,21-21 16,0 0-16,-21 21 16,21-22-1,-21 1-15,21 0 16,0 0 15,-21 21-31,21-21 16,0 0 62,-22 21 78,1 0-109</inkml:trace>
  <inkml:trace contextRef="#ctx0" brushRef="#br1" timeOffset="182356.57">18944 7154 0,'0'-21'16,"0"0"15,0 0-31,0 0 31,-21 21-15,0 0 15,21 21-15,0 0-1,-21-21-15,21 21 0,0 0 0,0 1 16,0 20-16,-22-21 0,22 0 0,0 0 16,0 1-16,0-1 0,0 0 15,0 0-15,0 0 0,-21 0 0,21 1 16,0-1-16,-21 0 16,21 0-16,0-42 78,0 0-63,0 0-15,0-1 16</inkml:trace>
  <inkml:trace contextRef="#ctx0" brushRef="#br1" timeOffset="182656.4">18627 7303 0,'0'0'16,"21"0"15,0 0-31,0 0 0,0 0 16,0 0-16,1 0 0,-1 0 15,21 0-15,-21-22 0,0 22 0,1 0 16,-1 0-16,0 0 16,0 0 15,-21-21 0,21 21-31,0 0 16</inkml:trace>
  <inkml:trace contextRef="#ctx0" brushRef="#br1" timeOffset="183348.03">19367 7091 0,'0'-21'16,"0"0"-16,0-1 16,22 22-1,-1 0-15,-21-21 16,21 21-16,0 0 15,0 0-15,0 0 16,1 0-16,-1 0 16,0 21-16,-21 1 15,21-22-15,-21 21 0,0 0 0,0 0 16,0 0-16,0 0 0,0 22 16,0-22-16,0 0 0,0 0 0,-21 22 15,0-22-15,0 0 0,21 0 16,-22 0-16,1 0 0,0-21 0,0 22 15,21-1-15,-21-21 0,0 0 0,-1 21 16,1-21 0,0 0-16,0 0 0,0-21 15,21 0 1,-21-1-16,21 1 16,0 0-16,0 0 15,0 0-15,0 0 0,0-1 16,21 22-1,0 0 1,0 0-16,-21 22 16,21-1-16,-21 0 0,21 0 15,1-21-15,-22 21 0,0 0 0,21 1 16,-21-1-16,21-21 16,-21 21-16,21-21 0,-21 21 15,21-21-15,0 21 16,1-21-1,-1 0 1,0 0 0,0 0-16,-21-21 0,21 0 0,-21 0 15,21 21-15</inkml:trace>
  <inkml:trace contextRef="#ctx0" brushRef="#br1" timeOffset="183688.37">19875 7091 0,'-21'0'47,"21"21"-47,-21 0 0,21 0 15,0 1-15,0-1 0,-21 0 0,21 0 16,-21 21-16,21-20 0,-21-1 16,21 0-16,0 0 0,0 0 15,-22 0-15,22 1 0,-21-1 16,21 0-16,-21 0 0,21 0 16,0-42 30,0 0-46,0 0 0,21 0 16</inkml:trace>
  <inkml:trace contextRef="#ctx0" brushRef="#br1" timeOffset="184044.16">19770 7133 0,'0'-21'15,"21"0"1,0 21 0,0 0-16,0 0 0,0-21 15,1 21-15,-1 0 0,0 0 0,0 0 16,0 0-16,0 0 16,1 0-16,-22 21 0,0 0 0,21 0 15,-21 0-15,0 1 0,0-1 0,0 0 16,0 0-16,0 0 0,0 0 15,0 1-15,0-1 0,0 0 16,-21 0-16,21 0 0,0 0 0,0 1 16,0-1-16,-22-21 15,22 21-15,-21-21 47</inkml:trace>
  <inkml:trace contextRef="#ctx0" brushRef="#br1" timeOffset="184264.55">19664 7408 0,'0'0'0,"21"0"46,0 0-46,0-21 0,0 21 0,1 0 16,-1 0-16,0 0 0,0-21 16,0 21-16,0 0 15,1-21-15,-1 21 16,-21-21-16,21 21 16,-21-21-16,21 21 15</inkml:trace>
  <inkml:trace contextRef="#ctx0" brushRef="#br1" timeOffset="184571.37">20129 7112 0,'0'21'31,"0"0"-15,0 1-16,0-1 0,0 0 16,0 0-16,0 0 0,0 0 0,0 1 15,0-1-15,0 0 0,0 0 0,0 0 16,0 0-16,0 1 16,0-1-16,0-42 62,0-1-62</inkml:trace>
  <inkml:trace contextRef="#ctx0" brushRef="#br1" timeOffset="184835.22">20151 7112 0,'0'21'47,"0"0"-47,21-21 15,-21 22-15,21-1 0,-21 0 16,0 0-16,0 0 0,21 0 16,-21 1-16,0-1 15,21-21 16,0 0 1,-21-21-32,22 21 0</inkml:trace>
  <inkml:trace contextRef="#ctx0" brushRef="#br1" timeOffset="185375.91">20468 7070 0,'-21'0'16,"0"0"-16,21 21 0,-21-21 15,-1 21-15,22 0 16,-21 0-16,0 1 0,0-22 0,21 21 16,0 0-16,-21 0 0,0 0 15,-1 0-15,22 1 0,-21-22 16,21 21-16,21-21 47,1 0-47,-1-21 0,-21-1 15,21 22-15,0-21 16,-21 0-16,21 0 0,0 21 0,-21-21 16,22 0-16,-22-1 0,0 1 0,21 0 15,0 21-15,-21-21 0,21 0 16,-21 0-16,0 42 47,0 0-32,0 0-15,0 0 0,0 0 16,0 1-16,0-1 0,0 0 16,-21 21-16,21-21 0,0 1 0,0-1 15,0 0-15,-21 21 0,21-21 16,0 1-16,-21-1 0,21 0 15,0 0-15,0 0 0,0 0 16,0 1 0,0-44 31</inkml:trace>
  <inkml:trace contextRef="#ctx0" brushRef="#br1" timeOffset="186052.52">18986 7811 0,'-21'0'0,"0"0"31,0 0-15,42 0 31,0 0-47,0 0 16,1 0-16,20 0 15,-21 0-15,21 0 0,1-22 0,-1 22 16,22 0-16,-22 0 0,21 0 15,22 0-15,-21-21 0,20 21 16,-20 0-16,20 0 0,-20 0 0,-1 0 16,1 0-16,-1 0 0,1 0 0,-22 0 15,22-21-15,-22 21 0,0 0 16,-20 0-16,20 0 0,-21 0 0,0 0 16,0 0-16,1 0 0,-1 0 0,0-21 15,0 21 79,-42 0-32</inkml:trace>
  <inkml:trace contextRef="#ctx0" brushRef="#br1" timeOffset="186912.56">18605 8170 0,'0'0'0,"0"-21"0,0 0 32,-21 42-17,21 0-15,0 1 16,0-1-16,-21 0 0,21 0 15,0 0-15,0 22 0,0-22 0,-21 0 16,21 0-16,-21 0 0,21 22 16,0-22-16,0 0 0,-21-21 0,21 21 15,0 0-15,0 0 0,-22-21 16,22 22-16,0-44 47</inkml:trace>
  <inkml:trace contextRef="#ctx0" brushRef="#br1" timeOffset="187525.21">18775 8213 0,'0'-21'16,"21"21"-1,0 0-15,0 0 16,0 0-16,1 0 0,-1 0 16,0 0-16,0 0 0,0 21 15,-21 0-15,0 0 0,21 0 16,-21 0-16,-21 1 15,0-1-15,-21 0 16,21 0-16,-1-21 0,1 21 0,-21-21 16,21 0-16,0 0 0,-1 21 15,1-21-15,0 0 0,42 0 63,0 0-63,1 0 15,-1 0-15,0 0 0,0 0 16,0 0-16,0 0 0,1 0 0,-1 0 16,0 0-16,0 0 15,0 22-15,-21-1 0,0 0 16,0 0-16,0 0 16,-21 0-1,0-21-15,0 0 0,0 22 0,-1-22 16,-20 0-16,21 0 0,0 21 0,0-21 15,-1 0-15,1 0 16,0 0-16,0 0 0,0 0 16,0 0-16,-1 0 15,22-21-15,0-1 16,0 1 0,22 21-1,-1 0-15</inkml:trace>
  <inkml:trace contextRef="#ctx0" brushRef="#br1" timeOffset="187868.01">19283 8213 0,'0'0'16,"0"21"0,0 0-1,-21 0-15,-1 0 16,22 1-16,-21-1 0,21 0 0,0 0 16,0 0-16,-21 0 0,21 1 0,-21-1 15,21 0 1,0 0-16,0 0 0,0 0 15,0-42 32,0 0-31,21 0-16</inkml:trace>
  <inkml:trace contextRef="#ctx0" brushRef="#br1" timeOffset="188140.86">19240 8276 0,'0'-21'0,"0"0"0,22 21 16,-22-21-16,21 21 0,-21-21 16,21 21-16,0 0 15,0 0-15,0 0 16,1 0-16,-1 0 0,0 21 0,0-21 16,0 21-16,0 0 0,1 0 15,-1 0-15,0 1 0,-21-1 0,0 0 16,21 0-16,-21 0 0,0 0 15,0 1-15,0-1 0,0 0 0,-21 0 16,0 0-16,0-21 0,21 21 16,-22-21-16,1 0 0,0 22 15,0-22 1,0 0-16,0 0 16,-1 0-16</inkml:trace>
  <inkml:trace contextRef="#ctx0" brushRef="#br1" timeOffset="188316.75">19071 8509 0,'169'42'0,"-338"-84"0,169 21 16,21 21 0,0 0-16,1 0 15,20-21-15,-21 21 0,0 0 0,22-21 16,-22 21-16,21 0 0,0 0 15,-20-22-15,20 22 0,0-21 0,-21 21 16,22 0-16,-22-21 0</inkml:trace>
  <inkml:trace contextRef="#ctx0" brushRef="#br1" timeOffset="188555.13">19812 8234 0,'0'63'16,"0"-41"0,0-1-16,0 0 0,0 0 15,-21 0-15,21 0 0,-21 1 16,-1-1-16,22 0 0,0 0 16,-21-21-16,21 21 15</inkml:trace>
  <inkml:trace contextRef="#ctx0" brushRef="#br1" timeOffset="188780">19748 8213 0,'22'0'0,"-1"21"15,-21 0-15,21 0 16,-21 0-16,21 1 0,-21-1 16,0 0-16,21 0 15,0 0-15,-21 0 0,0 1 16,22-22-16,-1 0 16,-21 21-16,21-21 0,0 0 31</inkml:trace>
  <inkml:trace contextRef="#ctx0" brushRef="#br1" timeOffset="189044.36">20172 8213 0,'-64'42'31,"43"-21"-31,0-21 16,0 21-16,21 1 0,-21-22 0,-1 21 16,1-21-16,21 21 0,0 0 15,-21-21-15,21 21 0,-21-21 16,42 0 15,0 0-31,0-21 16,1 0-16,-1 21 15</inkml:trace>
  <inkml:trace contextRef="#ctx0" brushRef="#br1" timeOffset="189216.27">20172 8192 0,'-43'42'15,"86"-84"-15,-22 42 0,-21-22 16,0 44 0,0-1-16,0 0 15,0 0-15,0 0 0,0 0 0,0 1 16,0-1-16,0 0 0,0 0 0,0 0 15,-21 0-15,21 1 0,0-1 16,0 0-16,-21 0 0,21 0 16</inkml:trace>
  <inkml:trace contextRef="#ctx0" brushRef="#br1" timeOffset="211919.84">1482 6900 0,'-22'0'0,"44"0"0,-65 0 16,22 0-16,-21 0 0,21 0 15,-1 0-15,1 0 0,0 0 0,21-21 32,21 21-17,0 0-15,22-21 16,-1 21-16,0 0 0,22 0 0,-1 0 15,-20-21-15,20 21 0,1 0 16,-1 0-16,1 0 0,-1-21 0,1 21 16,-22 0-16,22 0 0,-1 0 15,-21 0-15,22 0 0,-22 0 0,-21 0 16,22 0-16,-22 0 0,0 0 16,-42 0 15,0 0-31,0 0 15</inkml:trace>
  <inkml:trace contextRef="#ctx0" brushRef="#br1" timeOffset="212331.55">2032 6858 0,'0'0'0,"-21"0"0,21 21 0,-21-21 16,21 21-1,-22-21-15,22 22 0,0-1 16,0 0-16,0 0 16,0 0-16,0 22 0,0-22 15,0 21-15,0-21 16,22 22-16,-22 20 0,0-21 0,0 1 16,0-1-16,0 0 0,0 1 0,0 20 15,0-20-15,0-1 0,0 0 16,0-21-16,0 22 0,-22-22 0,1 21 15,0-21-15,0 1 0,0-1 16,-22 0-16,22-21 0,0 0 0,-21 0 16,-1 0-16,22 0 0,-21 0 15,0 0-15,20 0 0,-20 0 0,21-21 16,-21 0-16,20-1 0,1 1 16,0 0-16,0 0 0,0 0 0,0-22 15,21 22-15,0 0 0,0 0 16,0 0-16,0 0 15,0-1-15,21 22 0,0-21 16,0 21-16,0-21 0,22 21 0,-1 0 16,0 0-16</inkml:trace>
  <inkml:trace contextRef="#ctx0" brushRef="#br1" timeOffset="212840.15">2582 7408 0,'21'-21'0,"-42"42"0,64-63 0,-43 21 16,0 0-16,0 0 15,0-1-15,0 1 0,0 0 0,-22 0 16,1 0-16,0 21 0,0 0 16,-21 0-16,20 0 0,1 0 0,-21 0 15,21 21-15,-22 0 0,22 0 16,-21 22-16,21-22 0,-22 21 0,22 0 15,0 1-15,0-1 0,0-21 16,21 22-16,0-1 0,-21-21 0,21 21 16,0-20-16,0-1 0,0 0 0,0 0 15,0 0-15,21 0 16,0-21-16,0 0 0,0 0 0,22 0 16,-22 0-16,21 0 0,0 0 15,-20-21-15,20 0 0,0 0 0,1 0 16,-22 0-16,0-1 0,21-20 15,-21 21-15,1-21 0,-22 20 0,0-20 16,0 21-16,0-21 0,0 20 16,0 1-16,0 0 0,-22 21 15,22 21 1,0 0-16,-21 22 16,21-22-16,0 0 0,0 0 0,0 22 15,0-22-15,0 0 16,0 0-16,0 21 0,0-20 0,0-1 15,21 0-15,1-21 16,-1 0-16,0 0 0,0 0 0,0 0 16,22 0-16,-22 0 0,0 0 0,0-21 15</inkml:trace>
  <inkml:trace contextRef="#ctx0" brushRef="#br1" timeOffset="213059.02">2963 7239 0,'0'0'0,"0"21"32,0 0-32,0 1 0,0 20 15,0-21-15,0 0 0,0 22 16,0-22-16,0 21 0,0-21 0,0 0 16,21 1-16,-21-1 0,0 0 15,0 0-15,0 0 0,22 0 0,-1-21 16,0 0-1,0 0-15</inkml:trace>
  <inkml:trace contextRef="#ctx0" brushRef="#br1" timeOffset="213275.9">3323 7239 0,'0'-21'0,"0"42"0,0-63 0,-21 42 31,0 0-31,0 0 0,-1 21 0,1 21 16,21-21-16,-21 1 0,0 20 16,0-21-16,0 21 0,-1 1 0,1-22 15,21 21-15,0-21 0,-21 1 0,21-1 16,0 0-16,0 0 0,0 0 16,0 0-16,21-21 15,0 0-15</inkml:trace>
  <inkml:trace contextRef="#ctx0" brushRef="#br1" timeOffset="213744.63">3768 7176 0,'0'-22'15,"0"44"-15,0-65 0,-22 43 0,1 0 16,0 0-16,0 0 0,0 0 15,0 0-15,-1 0 0,1 0 0,0 21 16,0 1-16,-21 20 0,20-21 16,1 21-16,0 1 0,0-1 0,0 0 15,0 1-15,21-1 0,0-21 16,-22 22-16,22-22 0,0 0 0,0 0 16,0 0-16,0 0 0,0 1 15,22-22-15,-1 0 0,0 0 16,0 0-16,0 0 0,0 0 0,1-22 15,-1 1-15,21 0 0,-21 0 16,0 0-16,1 0 0,-1-22 0,21 22 16,-21-21-16,0-1 15,-21 22-15,22-21 0,-1 0 0,-21 20 16,21 1-16,-21 0 0,0 0 0,0 42 31,-21 0-31,0 22 0,-1-22 16,1 21-16,21-21 0,0 22 15,-21-1-15,21-21 0,-21 21 0,21 1 16,0-22-16,0 0 0,0 21 0,0-20 16,21-1-16,0-21 0,22 21 15,-22-21-15,21 0 0,0 0 0,1 0 16,-1 0-16,0 0 0,1-21 0</inkml:trace>
  <inkml:trace contextRef="#ctx0" brushRef="#br1" timeOffset="214496.21">4381 7154 0,'0'0'0,"0"-21"0,22 21 16,-1 0-16,0-21 15,0 21-15,0 0 0,0-21 16,1 0-16,-1 21 0,0-21 0,0-1 16,0 22-16,0-21 0,-21 0 15,22 0-15,-22 0 0,0 0 16,0-1-16,0 1 0,-22 21 15,1-21-15,0 21 0,-21 0 0,-1 0 16,1 0-16,0 0 0,-1 0 0,1 0 16,0 21-16,21-21 0,-22 21 15,22 1-15,0-1 0,0 0 0,0 0 16,21 0-16,0 0 0,0 22 16,0-22-16,0 21 0,0-21 15,21 22-15,0-22 0,0 21 0,21 1 0,-20-22 16,20 21-16,-21 0 15,21-20-15,1-1 0,-22 21 0,21-21 16,-21 22-16,1-22 0,-22 0 16,0 0-16,0 0 0,0 0 0,0 1 15,-22-1-15,1-21 0,-21 21 0,21 0 16,-22-21-16,22 0 0,-21 0 16,0 0-16,20 0 0,-20 0 0,21 0 15,0 0-15,0-21 0,-1 21 0,1-21 16,0 0-16,0-1 0,21 1 15,0 0-15,0-21 16,0 21-16,0-1 0,0 1 0,0 0 16,0 0-16,0 0 0,0 0 15,21-1-15,0 22 0,0 0 16,22 0-16,-22 0 16</inkml:trace>
  <inkml:trace contextRef="#ctx0" brushRef="#br1" timeOffset="-214265.12">4911 7239 0,'0'-21'0,"0"42"0,0-63 16,0 21-16,0-1 15,-22 22-15,1 0 0,0 0 16,0 0-16,21 22 0,-21-1 15,0 0-15,-1 0 0,22 0 16,-21 22-16,0-1 0,21-21 0,0 21 16,0-20-16,-21 20 0,21-21 15,0 21-15,0-20 0,0-1 0,0 0 16,0 0-16,0 0 0,21 0 0,-21 1 16,21-22-16,0 0 0,22 21 15,-22-21-15,0 0 0,0 0 16,22 0-16,-22 0 0,0 0 0,0-21 15,21-1-15,-20 22 0,-1-21 16,0 0-16,0 0 0,0-21 0,0 20 16,1 1-16,-22-21 0,0 21 0,0-22 15,0 22-15,0-21 0,0 21 16,0 0-16,0-1 0,-22 22 16,1-21-16,0 21 0,0 0 15,0 0-15,0 21 0,-1-21 16,22 22-16,0-1 0,-21 0 0,21 0 0,0 0 15,0 0-15,0 22 0,0-22 16,0 0-16,21 0 0,1-21 16,-1 21-16,-21 1 0,21-1 0,0-21 15,0 21-15,0-21 16,1 0-16,-22 21 0,21-21 16,0 0-16,0 0 0,-21-21 15,21 21 1,0-21-16,-21 0 0,0-1 0,22 1 15,-1 0-15,0 0 0,-21 0 0,21 0 16,-21-22-16,0 22 0,21 0 16,-21 0-16,0 0 0,21 21 15,-21 21 1,0 0 0,0 0-16,0 0 0,0 0 15,0 22-15,0-22 0,0 0 16,0 0-16,0 0 0,0 1 15,-21-1-15,21 0 0,0-42 47,21 0-31</inkml:trace>
  <inkml:trace contextRef="#ctx0" brushRef="#br1" timeOffset="-214096.7">5397 7112 0,'-21'-21'0,"42"42"0,-63-42 16,21 21-1,21 21 17,0 0-17,21-21-15,-21 21 0,21-21 0</inkml:trace>
  <inkml:trace contextRef="#ctx0" brushRef="#br1" timeOffset="-213752.9">5673 7197 0,'-22'21'31,"22"0"-31,-21 0 0,21 0 0,0 1 15,0 20-15,0 0 0,0-21 16,0 22-16,0-1 0,0 0 0,0 22 16,0-22-16,0 1 0,0 20 15,0 1-15,0-1 0,-21 1 0,0-1 16,21 22-16,-21-22 0,0 1 16,-1 20-16,1-20 0,21-1 0,-21 1 15,0-22-15,0 1 0,0-1 16,21 0-16,0 1 0,-22-1 0,22-21 15,-21 0-15,21 0 0,0-42 32,0 0-32,0 0 0,0 0 15,0 0-15,0-22 0,0 1 0,21 0 16,1-22-16,-22 22 0,21-22 0</inkml:trace>
  <inkml:trace contextRef="#ctx0" brushRef="#br1" timeOffset="-213457.07">5609 7239 0,'0'-42'0,"0"84"0,0-105 0,0 41 15,0 1-15,21 0 0,0 0 0,1 0 16,-1 21-16,0 0 0,0 0 16,0 0-16,0 0 0,22 0 0,-22 0 15,0 21-15,21 0 0,-20 0 0,-1 22 16,-21-22-16,0 21 0,0-21 15,0 22-15,0-1 0,0-21 0,-21 21 16,-22-20-16,22-1 0,0 0 0,-21 0 16,-1 0-16,22 0 15,-21-21-15,21 22 0,-22-22 0,22 0 16,0 0-16,0 0 0,21-22 31,21 1-31,0 0 16,0 21-16,0-21 0,1 0 0</inkml:trace>
  <inkml:trace contextRef="#ctx0" brushRef="#br1" timeOffset="-213172.24">6244 6879 0,'0'0'0,"0"-21"0,-21 42 31,21 0-31,-21 1 16,0-1-16,21 21 0,-22-21 0,22 22 16,0-22-16,-21 21 0,21 0 15,-21 1-15,21-1 0,0 0 0,0-20 16,0 20-16,0-21 0,0 21 0,0-20 16,0-1-16,21 0 0,0 0 15,1 0-15,-1-21 16,0 0-16,0 0 0,0 0 15,0-21-15,-21 0 16,0 0-16,22 0 0,-22-22 16</inkml:trace>
  <inkml:trace contextRef="#ctx0" brushRef="#br1" timeOffset="-213012.89">5969 7112 0,'0'0'0,"-21"0"0,21 21 15,21-21 17,0 0-32,0 0 0,0 0 0,22 0 15,-1 0-15,-21-21 0,22 21 16,-22-21-16</inkml:trace>
  <inkml:trace contextRef="#ctx0" brushRef="#br1" timeOffset="-210839.13">6604 6900 0,'21'0'31,"0"0"-31,0 0 16,1 0-16,-1 0 0,21 0 0,-21 0 15,0 0-15,22 0 0,-22-21 0,21 21 16,-21-21-16,1 21 0,-1-21 15,0 21-15,0-21 0,0 0 16,0 21-16,-21-22 0,0 1 16,0 0-16,0 0 0,-21 0 15,0 0-15,-21 21 0,21 0 16,-22 0-16,22 0 0,-21 0 0,-1 0 16,1 0-16,0 0 0,21 21 15,-22 0-15,22 0 0,0 0 0,0 0 16,0 1-16,-1-1 0,22 21 0,0-21 15,0 0-15,0 1 16,0-1-16,0 0 0,22 0 0,-1 0 0,0 0 16,0-21-16,0 22 0,22-22 15,-1 0-15,-21 21 0,21-21 16,-20 0-16,20 0 0,-21 0 0,0 0 16,-21 21-1,-21-21-15,0 0 16,-21 21-16,20-21 0,-20 21 0,0 0 15,-1 1-15,22-1 0,-21 0 16,0 0-16,20 0 0,-20 0 0,21 1 16,0 20-16,21-21 0,0 0 15,-21 0-15,21 1 0,0-1 16,0 0-16,0 0 0,21 0 0,21 0 16,-21-21-16,0 0 0,1 0 15,20 0-15,-21 0 0,21 0 16,-20 0-16,20 0 0,-21-21 0,0 21 15,0-21-15,1 0 0,-1 0 0,0 21 16,0-21-16,0-1 0,-21-20 16,21 21-16,-21 0 0,22-22 0,-22 22 15,21-21-15,0 21 0,0 0 16,-21-1-16,21 1 0,0 0 16,1 21-16,-1-21 0,0 21 0,0 0 15,0 0-15,0 0 16,1 0-16,-22 21 0,21 0 0,-21 0 15,0 1-15,0-1 0,0 0 0,0 21 16,0-21-16,0 1 0,-21-1 16,-1 21-16,22-21 0,-21 0 0,21 1 15,-21-1-15,0 0 0,21 0 16,0-42 15,0 0-15,21 0-16,0-1 0,0 1 15,1-21-15,-1 21 0,-21-22 16,21 22-16,0-21 0,0 21 0,0 0 16,1-1-16,-22 1 0,21 0 15,-21 0-15,21 21 0,-21 21 32,0 0-17,-21 0-15,0 1 0,-1-1 0,22 0 16,0 0-16,-21 21 0,21-20 0,-21-1 15,21 21-15,0-21 0,0 0 16,0 1-16,0-1 0,0 0 0,0 0 16,21 0-16,0-21 15,1 0-15,-1 0 16,0 0-16,21 0 0,-21 0 0,1-21 16,20 0-16,-21 0 0,21 0 0,-20-1 15,20 1-15,-21 0 0,0 0 16,0-21-16,1 20 0,-1 1 0,-21-21 15,0 21-15,0 0 0,0-1 16,0 1-16,0 0 0,-21 21 16,-1 0-16,1 0 15,0 0-15,0 21 0,0 0 16,0 1-16,21-1 0,-22 0 0,22 0 16,-21 21-16,21-20 0,0-1 0,0 21 15,0-21-15,0 0 16,0 1-16,0-1 0,21 0 0,1 0 15,-1-21-15,0 21 0,0-21 0,0 0 16,0 0-16,22 0 0,-22 0 16,0 0-16,21 0 0,-20 0 0,-1-21 15,0 21-15,21-21 0,-42 0 0,21 0 16,1-1-16,-1 1 0,0-21 16,0 21-16,-21-22 0,21 22 0,-21 0 15,21-21-15,-21 21 0,0-1 16,22 22-16,-22-21 0,21 21 0,-21-21 15,21 21-15,-21 21 32,0 0-32,0 1 15,21-1-15,-21 0 16,21-21 0,-21-21 30,0 0-46,0-1 0,0 1 16,0 0 0,-21 21-1,0 0 1,0 0-16,0 0 16,-1 21-16,22 0 0,-21 1 15,0-1-15,21 0 0,0 0 0,0 0 16,-21 22-16,21-22 0,0 0 0,0 0 15,0 21-15,0-20 0,0-1 16,0 0-16,0 0 0,21-21 16,0 0-16,0 21 0,1-21 15,-1 0-15,0 0 0,0 0 16,0 0-16,0-21 0,1 21 0,-1-21 16,0 0-16,0 0 0,0-1 0,0 1 15,1 0-15,-1 0 0,-21 0 16,21-22-16,-21 22 0,21 0 15,-21 0-15,0 0 0,0 0 0,0-1 16,0 44 15,0-1-31,-21-21 0,21 21 16,-21 0-16,21 0 0,0 0 16,0 1-16,0-1 0,0 0 0,0 0 15,0 0-15,0 0 0,0 1 16,21-22-1,0 0-15,0 0 0,0 0 16,1 0-16,-1-22 0,0 22 16,-21-21-16,21 0 0,0 0 15,-21 0-15,21 0 0,-21-1 0,22 1 16,-22-21-16,21 21 0,-21 0 0,0-1 16,0 1-16,0 0 15,0 42 1,0 0-1,-21 1-15,21-1 16,0 0-16,-22 0 0,22 0 0,0 0 16,0 1-16,0-1 0,0 0 15,0 0-15,0 0 0,22-21 16,-1 0 0,0 0-1,0-21-15,0 21 0,0-21 16,1 0-16</inkml:trace>
  <inkml:trace contextRef="#ctx0" brushRef="#br1" timeOffset="-210560.3">9038 6604 0,'-21'0'0,"42"0"0,-63 0 0,21 0 16,-1 21-16,22 0 0,-21 1 15,0-1-15,21 0 0,-21 21 16,21 1-16,0-22 0,-21 21 0,21 0 16,-21 1-16,21-1 0,0 0 15,0 1-15,-22-1 0,22-21 0,-21 22 16,21-1-16,0-21 0,0 21 0,0-20 16,0-1-16,0 0 0,0 0 15,0 0-15,21-21 31,1 0-15,-1-21-16</inkml:trace>
  <inkml:trace contextRef="#ctx0" brushRef="#br1" timeOffset="-210204.23">9123 7070 0,'0'0'15,"-21"0"1,-1 21-16,22 0 0,-21-21 0,0 21 15,0 0-15,21 22 0,0-22 0,-21 0 16,21 0-16,-21 0 0,21 1 16,0-1-16,0 0 0,0 0 0,0 0 15,0 0-15,21-21 16,0 0-16,0 0 0,0 0 16,0 0-16,1 0 0,-1 0 15,0 0-15,0-21 0,0 0 16,0 0-16,-21 0 0,0 0 15,0-1-15,0 1 0,0 0 0,0-21 16,0 21-16,0-1 0,0 1 0,0 0 16,-21 21-1,0 0-15,0 0 16,0 21 0,21 0-16,0 1 0,0-1 15,21-21 1,0 0-1</inkml:trace>
  <inkml:trace contextRef="#ctx0" brushRef="#br1" timeOffset="-209835.95">9398 7070 0,'0'-21'0,"21"21"31,0 0-15,-21 21 0,0 0-16,0 0 0,0 0 15,0 0-15,0 1 0,0-1 0,0 21 16,0-21-16,0 0 0,0 1 16,0-1-16,0 0 0,-21 0 0,21 0 15,-21-21 1,0 0-1,21-21 1,0 0-16,0 0 0,0 0 16,0-1-16,0 1 0,21-42 15,0 42-15,-21-1 0,0 1 16,21 21-16,-21-21 0,21 0 16,1 0-16,-1 21 15,0-21-15,0 21 16,-21-22-16</inkml:trace>
  <inkml:trace contextRef="#ctx0" brushRef="#br1" timeOffset="-209516.02">8678 6795 0,'-21'0'0,"42"0"0,-21 0 16,21 0-1,22 0-15,-1 0 0,0 0 16,1 0-16,20 0 0,1 0 0,-22-22 16,22 22-16,-22 0 0,21 0 0,-20 0 15,-1 0-15,0 0 0,1 0 16,-22 0-16,0-21 0,0 21 0,0 0 15,-42 0 32,21 21-31</inkml:trace>
  <inkml:trace contextRef="#ctx0" brushRef="#br1" timeOffset="-208401.62">6265 8573 0,'0'-22'15,"0"1"16,0 0-15,0 0 0,0 0-16,0 0 15,0-1 1,21 22 0,1 0-16,-1 0 0,0 0 15,0 0-15,0 0 16,0 0-16,1 22 0,-1-1 0,0 0 15,-21 0-15,0 0 0,0 22 16,0-22-16,0 21 0,0-21 0,-21 22 16,0-1-16,-1 0 0,1-21 0,-21 22 15,21-22-15,0 21 0,-1-21 16,-20 1-16,21-1 0,0-21 0,21 21 16,-21-21-16,-1 0 0,1 0 0,0 0 15,21-21 1,0 0-16,0-1 0,0 1 0,0 0 15,0 0-15,0-21 0,0 20 16,0 1-16,0-21 0,0 21 16,0 0-16,0-1 0,0 1 15,21 21-15,0 0 0,1 21 16,-1 1 0,-21-1-16,21 21 0,0-21 0,-21 0 15,21 1-15,-21-1 0,21 21 0,1-21 16,-1 0-16,-21 1 0,21-1 15,0-21-15,0 21 0,0-21 0,1 0 16,-1 21-16,0-21 0,0 0 0,0 0 16,0 0-16,1 0 0,-1-21 15,0 21-15</inkml:trace>
  <inkml:trace contextRef="#ctx0" brushRef="#br1" timeOffset="-208163.76">7112 8488 0,'21'0'0,"-42"0"0,42-21 0,-42 21 31,0 0-31,0 21 0,21 0 16,0 0-16,-22 0 0,1 1 0,21-1 16,-21 0-16,21 21 0,0-21 15,-21 1-15,21 20 0,-21-21 16,21 0-16,-21 0 0,21 22 0,0-22 15,0 0-15,0 0 16</inkml:trace>
  <inkml:trace contextRef="#ctx0" brushRef="#br1" timeOffset="-207884.89">7070 8573 0,'21'-43'15,"-42"86"-15,42-107 0,0 43 0,-21 0 0,21 0 0,0 21 16,-21-22-16,21 22 16,1 0-16,-1 0 0,0 0 15,0 22-15,-21-1 0,21 0 16,0 0-16,-21 21 0,0-20 16,0 20-16,0-21 0,22 21 0,-22 1 15,0-22-15,0 21 0,0-21 0,0 22 16,-22-22-16,22 0 0,-21 0 15,0 0-15,0 1 0,21-1 0,-21 0 16,0-21-16,21 21 0,-22-21 16,1 0-16,0 0 0,0 0 15,0 0-15,21-21 0,-21 0 16,-1 21-16</inkml:trace>
  <inkml:trace contextRef="#ctx0" brushRef="#br1" timeOffset="-207720.98">6773 8805 0,'0'22'15,"0"-44"-15,0 1 0,0 0 32,43 21-32,-22 0 0,0 0 15,21 0-15,1 0 0,-1-21 16,0 21-16,1 0 0,20-21 16,-21 21-16,1 0 0,-1-21 0,0-1 0,22 22 15,-22-21-15,1 21 0</inkml:trace>
  <inkml:trace contextRef="#ctx0" brushRef="#br1" timeOffset="-207485.11">7705 8509 0,'-22'42'0,"44"-84"0,-44 42 31,22 21-31,0 0 0,-21 1 16,0-1-16,21 0 0,-21 0 0,21 0 15,0 22-15,0-22 0,-21 0 0,21 21 16,-21-21-16,21 1 0,-22-1 15,22 0-15,0 0 0,0 0 0,0 0 16,0 1-16,0-44 47,0 1-47,0 0 16,0 0-16,0-21 15</inkml:trace>
  <inkml:trace contextRef="#ctx0" brushRef="#br1" timeOffset="-207281.23">7556 8700 0,'0'-106'15,"43"85"1,-86 148 0,107-254-16,-43 127 15,0 0-15,-21 21 0,21 0 0,-21 0 16,22 0-16,-22 0 0,0 1 0,21-1 16,0 0-16,-21 0 0,0 0 15,0 0-15,21 1 0,-21-1 16,21-21-16,-21 21 0,21-21 0,1 0 15,-1 0 1,0 0-16,0-21 16,0 21-16,-21-21 0,21-1 0,1 1 15</inkml:trace>
  <inkml:trace contextRef="#ctx0" brushRef="#br1" timeOffset="-206891.94">8191 8509 0,'-21'0'15,"0"0"1,0 21-16,0 0 0,0 1 0,-1-22 16,1 21-16,-21 0 0,21 0 15,0-21-15,-22 21 0,22 0 0,0 1 16,0-1-16,0-21 0,-1 21 16,22 0-16,-21-21 0,42 0 15,1 0 1,-1 0-16,21-21 0,-21 21 0,0-21 15,1 0-15,20-1 0,-21 1 16,0 0-16,0 0 0,22-21 16,-22 20-16,0 1 0,0 0 0,-21 0 15,21 0-15,1 21 16,-22 21 0,0 0-16,0 0 0,0 0 0,0 1 15,0-1-15,0 21 0,0-21 16,0 22-16,-22-22 0,22 21 0,-21 0 15,21-20-15,0-1 0,-21 21 0,21-21 16,0 0-16,0 1 0,0-1 16,0 0-16,21-21 31</inkml:trace>
  <inkml:trace contextRef="#ctx0" brushRef="#br1" timeOffset="-205936.35">20997 6350 0,'0'0'0,"-21"21"0,0-21 15,0 21-15,0-21 0,-1 0 0,1 22 16,0-22-16,21 21 0,21-21 31,22 0-31,-22 0 16,21 0-16,0 0 0,1 0 0,20 0 15,1 0-15,-1 0 0,1 0 16,-1-21-16,22 21 0,-22 0 0,1 0 16,-22 0-16,22 0 0,-43 0 15,0 0-15,0 0 0,-42 0 31,-21 0-31,21 0 0,-22 0 0,22 0 16</inkml:trace>
  <inkml:trace contextRef="#ctx0" brushRef="#br1" timeOffset="-205680.49">21336 6477 0,'0'0'0,"0"21"16,0 0-16,0 1 0,0-1 0,0 0 15,-21 0-15,21 21 0,0 1 16,0-22-16,0 21 0,0 1 0,-21-1 16,21 0-16,-22 1 0,22-1 15,0 0-15,0 1 0,0-1 0,0 0 16,0-21-16,-21 22 0,21-1 0,0-21 16,0 0-16,0 1 0,0-1 15,0 0-15,0 0 0,21-21 31,1-21-15,-1 21-16,0-21 0</inkml:trace>
  <inkml:trace contextRef="#ctx0" brushRef="#br1" timeOffset="-205180.78">21823 7091 0,'21'0'15,"-42"0"-15,63-21 0,-21 0 16,0-1-16,1 1 15,-22 0-15,0 0 16,0 0-16,0 0 0,0-1 16,0 1-16,-22 0 0,1 21 15,0 0-15,-21 0 0,21 0 16,-1 0-16,1 0 0,-21 21 16,21 0-16,-22 1 0,1-1 0,21 0 15,-21 21-15,20-21 0,1 22 0,-21-22 16,21 21-16,21-21 0,-21 22 15,21-22-15,0 21 0,0-21 0,0 1 16,21-1-16,0 0 16,21-21-16,-21 0 0,1 0 15,20 0-15,-21-21 0,21 0 16,-20 21-16,20-22 0,-21 1 16,21 0-16,-20 0 0,-1 0 0,0-22 15,0 22-15,0 0 0,0-21 0,1 21 16,-1-1-16,-21 1 0,21 0 15,-21 0-15,0 0 0,0 42 32,0 0-17,0 0-15,0 0 0,-21 1 0,21-1 16,0 21-16,-21-21 0,21 0 0,0 1 16,0-1-16,0 0 0,0 0 15,21-21-15,0 0 16,0 0-16,0 0 0,0 0 15,1 0-15,-1 0 0,0-21 16,0 0-16,0 0 0</inkml:trace>
  <inkml:trace contextRef="#ctx0" brushRef="#br1" timeOffset="-204617.11">22310 6689 0,'0'0'0,"0"-43"0,0 1 15,21 21-15,-21-21 0,0 20 0,0 44 31,0-1-31,-21 0 16,21 21-16,0-21 0,0 22 16,-22-1-16,22 0 0,0 1 15,-21-1-15,21 0 0,0-20 0,0 20 16,0 0-16,-21-21 0,21 1 0,-21 20 16,21-21-16,0 0 0,0 0 15,-21-21-15,21 22 0,0-44 31,0 1-15,0 0-16,21 0 0,0 0 0,0 0 16,-21-1-16,21 1 0,1 0 15,-1-21-15,0 21 0,0-1 16,0 1-16,0 21 0,1-21 0,-1 21 16,0 0-16,0 0 15,0 0-15,-21 21 16,0 0-1,-21 1-15,0-22 16,0 0-16,0 21 0,-1-21 0,1 0 16,-21 0-16,21 21 0,0-21 0,-1 0 15,1 0-15,0 0 0,0 0 16,0 0-16,21 21 16,0 0-1,0 0-15,0 1 16,0-1-16,21-21 15,0 21-15,-21 0 0,21-21 0,0 21 16,1 0-16,-1-21 16,0 0-16,0 22 0,0-22 15,0 0-15,1 0 16,-1 0-16,0 0 0,0 0 0,0 0 16,0-22-16</inkml:trace>
  <inkml:trace contextRef="#ctx0" brushRef="#br1" timeOffset="-204004.68">22648 7027 0,'21'0'15,"-21"-21"-15,22 21 16,-1 0 0,0 0-16,-21-21 0,21 21 15,0-21-15,0 21 16,-21-21-16,22 21 15,-44 0 1,1 0-16,0 0 16,0 0-16,0 21 15,-22 0-15,22-21 0,0 21 0,0 0 16,21 1-16,-21-1 0,0 0 0,21 0 16,0 0-16,0 0 15,0 1-15,0-1 0,21 0 16,0-21-16,0 0 15,0 0-15,0 0 0,1 0 16,-1 0-16,21-21 0,-21 21 0,22-21 16,-22 21-16,21-22 0,0 1 15,-20 0-15,20 21 0,-21-21 0,0 0 16,0 0-16,1-1 0,-1 1 0,0 0 16,-21 0-16,21 0 0,-21 0 15,-21 21 16,0 0-31,0 21 16,-1 42 0,22-42-16,0 1 0,0-1 15,0 0-15,22 0 16,-22 0-16,21 0 16,0-21-16,-21 22 0,0-1 15,-21-21 16,0 0-31,-1 0 16,1 0-16,0 0 0,0 0 16,0 0-16,21-21 15,0-1 1,0 1-16,0 0 0</inkml:trace>
  <inkml:trace contextRef="#ctx0" brushRef="#br1" timeOffset="-203532.95">23707 6773 0,'21'-21'0,"-42"42"0,42-63 0,0 21 0,0-21 16,-21 20-16,0 1 0,0-21 15,21 21-15,-21-22 0,0 1 0,21 0 16,-21 21-16,0-1 15,0 1-15,0 0 0,-21 21 0,0 0 16,0 0-16,0 0 0,0 21 0,-22 0 16,22 1-16,-21-1 0,21 21 15,-1 0-15,-20-20 0,21 20 0,0 0 16,21 1-16,0-22 0,-21 21 16,21 0-16,0-20 0,0-1 0,0 21 15,0-21-15,21 0 0,0 1 0,-21-1 16,21 0-16,0 0 15,0 0-15,-21 0 0,0 1 0,0-1 16,0 0-16,0 0 0,0 0 16,-21 0-1,0-21-15,-21 0 0,21 22 0,-1-22 16,1 21-16,-21-21 0,21 0 16,-22 0-16,22 0 0,0 0 0,-21 0 15,21 0-15,-1 0 0,22-21 31,0-1-31,22 22 16,-1 0-16,0 0 0,0-21 16,0 21-16,0 0 15</inkml:trace>
  <inkml:trace contextRef="#ctx0" brushRef="#br1" timeOffset="-201924.06">23876 6943 0,'0'0'0,"0"-21"16,0-1-16,-21 22 15,0 0 1,-64 43 15,64-22-31,21 0 0,-21 0 0,21 0 0,-22 1 16,1-1-16,21 0 15,0 0-15,0 0 0,0 0 0,0 1 16,0-1-16,21-21 16,1 21-16,-1-21 0,0 0 15,0 0-15,21 0 0,-20 0 16,-1 0-16,0 0 0,0-21 16,0 21-16,0-21 0,1-1 15,-1 22-15,-21-21 0,21 0 0,0 0 0,0 21 16,0-21-16,-21 0 0,22-1 15,-1 1-15,0 21 16,-21 21 31,0 1-47,0-1 16,0 0-16,0 0 0,0 0 15,0 0-15,0 1 16,0-1-16,21-21 15,0 0 1,0 0-16,1 0 0,-1 0 0,0-21 16,0 21-16,0-22 0,0 22 15,1-21-15,-1 0 0,0 0 16,0 0-16,-21 0 0,21 21 16,-21-22-16,0 1 0,0 0 0,21 21 15,-21-21-15,0 0 16,-21 21-1,0 0-15,0 0 0,21 21 16,-21-21-16,21 21 0,-21 0 16,21 0-16,-22 1 0,22-1 15,0 0-15,0 0 0,0 0 16,0 0-16,0 1 0,0-1 16,22-21-16,-22 21 0,21-21 15,0 0-15,0 0 0,21 21 0,-20-21 16,20 0-16,-21 0 0,21 0 15,-20 0-15,20 0 0,-21-21 0,21 21 16,-20-21-16,-1 0 0,0 21 0,0-22 16,0 1-16,0 0 0,1 21 15,-1-21-15,-21 0 0,0 0 16,0-1-16,-21 22 31,-1 0-31,1 0 0,0 22 16,0-1-16,0 0 15,21 0-15,0 0 0,0 0 16,0 1-16,0-1 0,0 0 16,0 0-16,21-21 0,0 0 15,0 0-15,22 21 16,-22-21-16,0 0 0,21 0 0,-21 0 16,1 0-16,20-21 0,-21 21 15,0-21-15,0 0 0,1 0 0,-1 21 16,0-22-16,-21 1 0,21 0 0,-21 0 15,21 21-15,-21-21 0,0 0 16,0 42 15,-21 0-15,0 0-16,0 0 16,21 0-16,-21 1 0,-1-1 15,1 0-15,0 0 16,21-42 31,21 0-47,0 21 15,-21-21-15,22-1 0,-1 1 0,0 0 16,0 21-16,-21-21 16,21 0-16,0 21 0,1-21 0,-1-1 15,0 22-15,0 0 16,-21 22-1,0-1-15,0 0 16,0 0-16,0 0 0,0 0 16,0 1-16,0-1 15,0 0-15,0 0 0,21-21 16,0 0 0,1 0-16,-1 0 0,0 0 15,21 0-15,-21 0 0,1 0 0,20 0 16,0 0-16,-21-21 15,22 21-15,-22-21 0,21 0 0,-21-1 16,1 22-16,-1-21 0,0 0 0,0 0 16,-21 0-16,21 0 0,-21-1 15,-21 22 1,0-21-16,0 21 0,0 0 0,-1 0 16,1 0-16,0 21 0,0-21 15,21 22-15,0-1 0,0 0 16,0 0-16,0 0 0,0 0 0,0 1 15,0 20-15,21-21 0,0 0 16,0 0-16,22 1 0,-22 20 0,0-21 16,0-21-16,-21 21 0,0 0 15,-21-21 1,0 0-16,0 0 16,-22 0-16,22 0 0,0 0 15,0 0-15,0 0 0,0 0 0,21-21 16,0 0-1,0 0 1,21 21-16,0-21 0,0 21 0</inkml:trace>
  <inkml:trace contextRef="#ctx0" brushRef="#br1" timeOffset="-201388.27">26352 6668 0,'0'-22'0,"0"44"0,0-65 0,-21 43 31,0 21-31,21 22 16,-21-22-16,0 0 0,0 21 16,21-20-16,0 20 0,-22-21 0,1 21 15,21 1-15,-21-1 0,21-21 16,-21 22-16,21-1 0,-21-21 15,21 21-15,0 1 0,-21-22 0,21 21 16,-22-21-16,22 1 0,0-1 0,0 0 16,0 0-16,0-42 47,0 0-47,0 0 0,0-1 15,0 1-15,0 0 0,0 0 0,22 0 16,-1 0-16,0-22 15,0 22-15,0 0 0,0 0 0,1 0 16,20-1-16,-21 22 0,0-21 0,0 21 16,22 0-16,-22 0 0,0 0 15,0 0-15,0 21 0,-21 1 16,0-1-16,0 0 16,0 21-16,0-21 0,0 1 0,0 20 15,0-21-15,0 21 0,0-20 0,0-1 16,-21 0-16,0 0 0,21 0 15,0 0-15,-21-21 0,42 0 47,-21-21-31,21 0-16</inkml:trace>
  <inkml:trace contextRef="#ctx0" brushRef="#br1" timeOffset="-201028.45">26691 7070 0,'-106'169'16,"212"-338"-16,-127 169 31,0 21-31,21 0 0,-21-21 16,-1 21-16,1 0 0,21 1 0,0 20 16,-21-21-16,21 0 0,-21 0 15,21 1-15,0-1 0,0 0 16,0 0-16,0 0 0,0 0 15,21-21-15,0 0 16,0 0-16,1 0 0,-1 0 16,0 0-16,0-21 0,0 21 15,0-21-15,-21 0 0,0 0 0,22 0 16,-22-1-16,0 1 0,0 0 16,0-21-16,0 21 0,0-1 0,0 1 15,0 0-15,-22 0 16,1 21-16,0 0 15,0 0-15,42 0 47</inkml:trace>
  <inkml:trace contextRef="#ctx0" brushRef="#br1" timeOffset="-200708.86">27157 6773 0,'0'-21'0,"0"0"15,0 42 17,-21 0-32,-1 22 15,22-22-15,-21 0 0,0 21 16,0-20-16,0 20 0,0-21 0,21 21 15,-22 1-15,1-1 0,0 0 0,0-20 16,21 20-16,0 0 0,-21-21 16,21 1-16,-21 20 0,21-21 0,0 0 15,0 0-15,0 1 16,21-22-16,0 0 16,0 0-16,0 0 0,0-22 15,1 22-15,-1-21 0,0 0 16,0 0-16,21 0 0</inkml:trace>
  <inkml:trace contextRef="#ctx0" brushRef="#br1" timeOffset="-200440.01">26839 6964 0,'-21'0'16,"42"0"-16,-63 0 0,63 0 31,0 0-31,0 0 0,1 0 0,20 0 16,-21 0-16,21 0 15,1 0-15,-22 0 0,21 0 0,-21 0 16,22 0-16,-22 0 0,0 0 0,0 0 16,0 0-1,-42 0 16,0 0-31,0 0 0,0 0 0</inkml:trace>
  <inkml:trace contextRef="#ctx0" brushRef="#br1" timeOffset="-199729.42">23918 8424 0,'0'0'0,"0"-21"0,21-21 16,-21 21 0,22 0-16,-22-1 0,0 1 15,21 21-15,-21-21 0,0 0 16,0 42 15,0 0-31,0 0 0,0 1 16,0 20-16,0-21 0,-21 0 15,-1 22-15,22-22 0,-21 0 0,21 0 16,0 0-16,-21 0 0,21 1 16,-21-1-16,21 0 0,-21 0 0,21 0 15,21-21 32,0 0-47,0-21 0</inkml:trace>
  <inkml:trace contextRef="#ctx0" brushRef="#br1" timeOffset="-199497.55">24320 8255 0,'0'21'15,"0"0"1,0 1-16,0-1 0,0 0 0,-21 21 15,21-21-15,-21 1 0,21-1 16,0 0-16,-21 0 0,21 0 16,-21 0-16,21 1 0,0-1 15,0 0-15</inkml:trace>
  <inkml:trace contextRef="#ctx0" brushRef="#br1" timeOffset="-199227.71">24320 8319 0,'22'-22'0,"-44"44"0,65-65 0,-43 22 16,21 21-16,0-21 0,0 0 0,0 21 16,1 0-16,-1 0 0,0 0 15,0 0-15,0 21 0,0 0 16,-21 0-16,0 22 0,0-22 0,0 0 15,0 21-15,0-21 0,0 1 16,0 20-16,0-21 0,0 0 0,0 0 16,0 1-16,0-1 0,-21 0 0,0-21 15,21 21-15,-21-21 0,21 21 16,-21-21-16,0 0 16,-1 0-1</inkml:trace>
  <inkml:trace contextRef="#ctx0" brushRef="#br1" timeOffset="-199044.81">24215 8509 0,'-22'0'0,"149"42"0,-232-84 16,105 42 0,21-21-1,0 21-15,0 0 0,0 0 16,0 0-16,1 0 0,-1 0 0,0-21 15,0 21-15,0 0 0,22-21 16,-22 21-16,0-22 0,0 22 16,0-21-16</inkml:trace>
  <inkml:trace contextRef="#ctx0" brushRef="#br1" timeOffset="-198840.93">24828 8255 0,'0'42'31,"-21"-20"-31,21-1 0,-21 0 16,21 0-16,0 21 0,0-20 0,0-1 16,-21 0-16,21 0 0,0 0 15,0 0-15,0 1 0,-21-22 16,21 21-16</inkml:trace>
  <inkml:trace contextRef="#ctx0" brushRef="#br1" timeOffset="-198617.1">24744 8319 0,'0'-43'16,"0"234"-16,0-339 0,21 105 0,0 43 16,0 0-16,0 0 15,1 0-15,-22 21 0,21 1 16,0-1-16,-21 0 0,21-21 15,-21 21-15,21 0 0,-21 0 0,21-21 16,-21 22-16,22-1 16,-1-21-1,0 0-15,0 0 16,0 0 0,0-21-16</inkml:trace>
  <inkml:trace contextRef="#ctx0" brushRef="#br1" timeOffset="-198204.34">25231 8213 0,'-43'106'0,"86"-212"16,-65 106-1,1 0-15,0 0 0,0 21 16,0-21-16,0 21 0,-1 0 16,1 0-16,0 1 0,0-1 0,0-21 15,0 21-15,-1 0 0,1-21 0,0 21 16,21 0-1,21-21 1,0 0-16,1 0 0,-1 0 16,21-21-16,0 0 15,-20 21-15,-1-21 0,-21 0 0,21 0 16,0-1-16,0 1 16,0 0-16,1 0 0,-1 0 15,-21 0-15,21-1 0,-21 44 31,0-1-31,0 0 16,0 0-16,0 21 0,0-20 0,0-1 16,0 21-16,0-21 0,0 0 15,0 22-15,0-22 0,-21 0 0,21 0 16,-21 0-16,21 1 0,0-1 0,0 0 16,0 0-1,-22-21 1</inkml:trace>
  <inkml:trace contextRef="#ctx0" brushRef="#br1" timeOffset="-170860.5">11282 10689 0,'0'-21'16,"0"0"-16,0 0 15,0 0-15,0-1 0,0 1 0,0 0 16,0-21-16,0 21 16,0-1-16,0 1 0,0 0 15,0 0-15,0 0 16,0 42 15,0 21-31,-21-21 16,21 1-16,0 20 0,-22 0 0,22 1 15,0-1-15,0 0 0,0 1 16,-21-1-16,21 0 0,-21 22 0,0-22 16,0 22-16,21-22 0,-21 21 0,-1-20 15,1-1-15,21 0 0,-21 1 16,21-1-16,-21 0 0,21-20 0,-21 20 15,21-21-15,0 0 0,0 0 16,-21-21 0,21-21 15,0 0-31,0 0 0,0 0 0,0 0 16,0-22-16,0 1 0,0 21 0,0-22 15</inkml:trace>
  <inkml:trace contextRef="#ctx0" brushRef="#br1" timeOffset="-170312.62">11049 10689 0,'0'-21'0,"0"42"0,-21-63 0,21 21 16,-21 0-16,21-1 0,0-20 0,0 21 0,0-21 15,0 20-15,0-20 0,0 21 16,21 0-16,0-22 0,21 22 15,-21 21-15,22-21 0,-1 0 0,0 21 16,1 0-16,-1 0 0,0 0 16,1 21-16,-1 0 0,0 0 0,1 22 15,-1-1-15,0 0 0,1 1 16,-22-1-16,0 22 0,-21-22 0,0 21 16,0-20-16,-21-1 0,0 0 0,-22 1 15,1-1-15,0 0 0,-1 1 16,-20-1-16,21 0 0,-22-20 0,22-1 15,-1 21-15,-20-21 0,42-21 16,-22 21-16,22-21 0,0 0 0,0 0 16,0 0-16,21-21 15,0 0-15,0 0 0,0-21 16,0 20-16,0 1 0,21 21 16,0-21-16,-21 0 0,21 21 0,0 0 15,1 0-15,-1 0 0,0 0 16,-21 21-16,21 0 0,0 0 15,-21 1-15,0-1 0,21 0 0,-21 21 16,22-21-16,-22 22 0,0-22 0,21 21 16,0-21-16,0 1 0,-21-1 15,21 0-15,0 0 0,1 0 0,-22 0 16,21-21-16,0 22 0,0-22 16,0 0-16,0 0 15,1 0-15,-1 0 0,0 0 16,0 0-16,0-22 0,-21 1 0,21 0 15,1 0-15,-1 0 0,0-22 16</inkml:trace>
  <inkml:trace contextRef="#ctx0" brushRef="#br1" timeOffset="-169300.17">11747 11218 0,'0'0'15,"0"22"-15,-21-1 0,0 0 16,21 0-1,21-21 1,0 0 0,1 0-16,-1 0 0,0-21 15,0 21-15,0-21 0,22 0 0,-22-1 16,0 1-16,0 0 0,-21 0 16,21 0-16,-21 0 0,21-1 0,-21 1 15,0 0-15,0 0 0,-21 21 16,0 0-16,0 0 15,0 0-15,0 0 0,-1 21 0,-20 0 16,21-21-16,0 21 0,0 22 16,-1-22-16,1 0 0,21 0 15,0 22-15,0-22 0,0 0 0,0 0 16,0 0-16,0 0 0,0 1 0,0-1 16,21 0-16,1-21 15,-1 0-15,0 0 0,21 0 0,-21 0 16,1 0-16,20 0 0,-21 0 0,0-21 15,22 21-15,-22-21 0,21-1 16,-21 1-16,22 0 0,-22-21 0,0 21 16,0-1-16,0-20 0,0 21 0,1 0 15,-22 0-15,0-1 0,21 1 16,-21 0-16,-21 21 31,21 21-31,-22-21 0,1 21 16,0 1-16,21-1 0,-21 21 15,21-21-15,0 0 0,-21 1 0,0 20 16,21-21-16,-22 0 0,22 0 0,0 1 16,0-1-16,0 0 0,0 0 15,-21 0-15,21-42 47,0 0-47,21 0 0,-21-22 16,22 22-16,-22 0 0,21-21 15,0 21-15,-21-22 0,21 22 16,0 0-16,0 0 0,1 0 0,-1-1 16,0 1-16,-21 0 0,21 21 0,0 0 15,0 0-15,1 0 0,-1 0 16,0 0-16,0 21 0,0 0 16,-21 1-16,21-1 0,-21 21 0,0-21 15,0 0-15,0 1 0,0 20 16,0-21-16,0 0 0,0 0 0,0 1 15,-21-1-15,21 0 0,-21-21 16,21 21-16,0-42 47,0 0-47,0 0 16,0-22-16,21 22 0,-21 0 0,21-21 15,1-1-15,-1 22 0,21-21 0,-21 21 16,0-1-16,1 1 0,20 0 15,-21 0-15,21 21 0,-20 0 0,-1 0 16,0 0-16,0 0 0,0 21 0,0 0 16,-21 22-16,0-22 15,0 0-15,0 0 0,0 0 16,-21 22-16,0-22 0,0 0 0,0 0 16,0 0-16,-1 0 0,22 1 15,0-1-15,-21-21 0,21 21 0,-21-21 16,42-21 15,0 21-31,-21-21 0,22-1 0</inkml:trace>
  <inkml:trace contextRef="#ctx0" brushRef="#br1" timeOffset="-168912.39">13250 11007 0,'-42'21'31,"21"-21"-31,0 21 0,-22-21 0,22 21 16,0 0-16,0 22 0,0-22 0,-1 0 15,1 21-15,0-20 0,0-1 16,21 21-16,0-21 0,0 0 0,0 1 16,0-1-16,0 0 0,0 0 0,21-21 15,0 0-15,0 21 0,1-21 16,20 0-16,-21 0 0,0 0 0,22 0 15,-22-21-15,21 21 0,-21-21 0,0 0 16,1 0-16,-1-1 16,0 1-16,-21 0 0,0 0 0,0-21 15,0 20-15,0-20 0,0 21 0,0 0 16,0 0-16,0-1 0,-21 1 16,21 0-16,-21 21 0,-1 0 0,-20 0 15,21 0-15,0 0 0,-22 0 0,22 0 16,-21 21-16,21-21 0,0 21 15,-1 1-15,1-22 0,21 21 0,0 0 16,0 0-16,0 0 16,21-21-16,1 0 0</inkml:trace>
  <inkml:trace contextRef="#ctx0" brushRef="#br1" timeOffset="-168581.58">13843 10626 0,'0'-21'0,"0"42"0,0-64 15,-21 43-15,0 0 16,-1 22-16,1-1 16,21 0-16,-21 0 0,0 21 15,21-20-15,-21 20 0,0 0 16,21 1-16,-22-22 0,22 21 0,-21 0 15,0 1-15,21-1 0,0 22 16,-21-22-16,0 0 0,21-21 0,-21 22 16,21-1-16,0-21 0,0 22 0,0-22 15,0 0-15,0 0 16,0 0-16,21-21 16,0 0-16,0 0 0,0-21 15,0 0-15,1 0 0,-1 0 0,-21-1 16,21 1-16,0 0 0</inkml:trace>
  <inkml:trace contextRef="#ctx0" brushRef="#br1" timeOffset="-168180.81">13843 11155 0,'0'0'0,"-21"0"0,21 21 0,-21 0 16,21 0-16,0 1 0,0-1 15,0 0 1,21-21-16,0 0 15,0 0-15,0 0 0,0 0 16,1 0-16,-1-21 16,0 21-16,0-21 0,-21-1 0,21 22 15,0-21-15,-21 0 0,0 0 16,0 0-16,0 0 0,0-1 0,0 1 16,-21 21-1,0 0-15,0 0 16,0 0-16,0 0 0,-1 21 0,1 1 15,0-1-15,21 0 0,-21 0 16,21 21-16,-21-20 0,21-1 0,-21 21 16,21-21-16,0 0 0,0 1 0,0-1 15,0 0-15,0 0 0,21-21 16,0 21-16,0-21 0,0 0 0,0 0 16,1 0-16,20 0 0,-21 0 0,21 0 15,-20 0-15,20-21 0,-21 0 16,21 0-16,-20 0 0,-1-1 15,0 1-15,0 0 0,0 0 0,-21-21 16,0 20-16,0 1 0</inkml:trace>
  <inkml:trace contextRef="#ctx0" brushRef="#br1" timeOffset="-167972.93">13610 10880 0,'-21'0'15,"42"0"-15,-63 21 0,21-21 0,42 0 16,0 0 0,0 0-16,21 0 0,-20 0 15,20 0-15,0 0 0,1 0 0,-1 0 16,0 0-16,1 0 0,-1 0 0,0-21 16,-21 21-16,1 0 0,20-21 15,-21 21-15</inkml:trace>
  <inkml:trace contextRef="#ctx0" brushRef="#br1" timeOffset="-167413.25">14520 10668 0,'0'0'15,"0"-42"-15,21 21 0,-21-1 0,22 1 16,-22 0-16,0 0 0,0 0 0,21 21 16,-21-21-16,21 21 15,-21 21-15,0 0 16,21 0-16,-21 21 0,0 1 0,0-1 15,0 0-15,0 1 0,0-1 16,0 0-16,0 1 0,-21 20 0,0-20 16,21-1-16,-21 21 0,-1-20 15,1-1-15,21 0 0,0 1 16,-21-1-16,21 0 0,-21-20 0,21-1 16,0 21-16,0-21 0,0 0 15,21-21 1,0-21-1,0 0-15,-21 0 0,22 0 0,-1-22 16,0 22-16,0-21 0,0 0 16,0-22-16,1 22 0</inkml:trace>
  <inkml:trace contextRef="#ctx0" brushRef="#br1" timeOffset="-166988.93">14880 10880 0,'21'0'15,"-84"63"-15,126-105 0,-84 21 0,42 63 16,-21-21-16,-21 0 0,21 1 15,-21-1-15,0 21 0,0-21 0,-1 22 16,1-1-16,0-21 0,0 21 0,0 1 16,21-1-16,-21-21 0,-1 22 15,1-22-15,0 0 0,21 0 0,0 0 16,-21 0-16,42-42 47,-21 0-47,21-21 0,0 21 0,-21-22 15,22 1-15,-1 0 0,0-1 16,0 1-16,-21 21 0,21-22 0,0 1 16,1 21-16,-22 0 0,0 0 15,21-1-15,0 22 0,-21 22 16,21-1 0,-21 0-16,0 21 0,0-21 15,0 1-15,21 20 0,-21-21 0,0 21 16,0-20-16,21 20 0,1-21 0,-1 21 15,0-20-15,-21-1 0,42 0 16,-21 0-16,1-21 0,-1 21 16,0-21-16,0 0 0,0 0 0,22 0 15,-22 0-15,0 0 0,0-21 16,0 0-16,0 0 0,1 0 0,-1-22 16,0 22-16,0-21 0,-21-1 0</inkml:trace>
  <inkml:trace contextRef="#ctx0" brushRef="#br1" timeOffset="-166752.9">15452 10478 0,'0'423'15,"0"-846"-15,-22 423 0,22 42 0,0-21 16,0 21-16,0 1 16,-21-1-16,21 0 0,-21 1 0,21 20 15,0-20-15,0-1 0,0 21 0,0-20 16,-21-1-16,21 22 0,0-22 15,-21 0-15,21 1 0,0-1 0,0-21 16,0 21-16,-21-20 0,21-1 16,0 0-16,21-21 15,0 0 1,0-21-16,0 0 0,0-1 0</inkml:trace>
  <inkml:trace contextRef="#ctx0" brushRef="#br1" timeOffset="-166384.86">15600 11070 0,'0'43'31,"-21"-22"-31,21 0 0,0 0 16,21-21 0,0 0-16,0 0 0,0 0 15,0 0-15,1 0 0,-1 0 0,0 0 16,0-21-16,0 21 0,0-21 15,1 0-15,-1-1 0,0 1 0,-21 0 16,0 0-16,0 0 16,-21 0-1,0 21-15,-1 0 0,-20 0 16,21 0-16,0 0 0,0 21 0,-1 0 16,-20 0-16,21 0 0,0 0 15,0 1-15,21-1 0,0 0 0,-22 21 16,22-21-16,0 1 0,0-1 0,0 0 15,0 21-15,22-21 16,-1 1-16,-21-1 0,42-21 0,-21 0 16,0 21-16,1-21 0,20 0 0,-21 0 15,21 0-15,1-21 0,-22 21 16,21-21-16</inkml:trace>
  <inkml:trace contextRef="#ctx0" brushRef="#br1" timeOffset="-165880.79">16341 10478 0,'0'0'0,"-22"0"0,1 0 0,21 21 16,-21 0-16,0 0 0,0 21 0,0 1 0,21-22 15,-22 21-15,22 1 0,0-1 16,0 0-16,0 1 0,0-1 15,0 21-15,0-20 0,0-1 0,0 0 16,0 1-16,0-1 0,0-21 16,0 22-16,0-22 0,0 0 0,0 0 15,0 0-15,0 0 0,-21-21 0,21-21 32,0 0-17,0 0-15,0-21 0,0 20 16,0-20-16,0 21 0,21 0 15,-21-22-15,22 22 0,-1 0 16,0-21-16,21 42 0,-21-21 0,22-1 16,-22 22-16,21 0 0,1 0 15,-22 0-15,21 0 0,0 0 0,-20 0 16,20 22-16,-21-22 0,21 21 0,-20 0 16,-1 0-16,-21 21 0,0-20 15,0-1-15,0 21 0,0-21 0,0 0 16,-21 1-16,-22 20 0,1-21 0,0 0 15,-1-21-15,-20 21 0,20 1 16,-20-1-16,21-21 0,-22 21 16,22-21-16,-1 0 0,1 0 0,0 0 0,21 0 15,-1 0-15,1 0 0,21-21 16,0 0-16</inkml:trace>
  <inkml:trace contextRef="#ctx0" brushRef="#br1" timeOffset="-165341.56">16870 10605 0,'0'-22'15,"0"44"-15,0-65 0,0 22 0,0 0 16,0 42 0,0 0-1,21 22-15,-21-22 0,0 21 0,0 0 16,0 1-16,0 20 0,0-20 15,0-1-15,0 0 0,0 22 0,0-22 16,0 22-16,0-22 0,-21 0 16,21 1-16,0-1 0,0 0 0,0-21 15,0 1-15,-21-1 0,21 0 0,0 0 16,0-42 15,0 0-31,0 0 0,0-1 16,0 1-16</inkml:trace>
  <inkml:trace contextRef="#ctx0" brushRef="#br1" timeOffset="-164984.75">16637 10647 0,'-21'-21'0,"42"42"0,-42-63 16,21 20-16,0 1 0,0 0 0,0 0 15,0 0-15,21 21 16,0 0-16,0 0 0,0 0 0,22 0 15,-1 0-15,0 21 0,1 0 0,-1 21 16,22 1-16,-1-22 0,-21 21 16,22 22-16,-1-22 0,-20 0 0,-1 1 15,-21-1-15,0 22 0,1-22 0,-22 0 16,0 1-16,-22 20 0,1-21 16,0-20-16,-21 20 0,-1 0 0,1-21 15,0 1-15,-22-1 0,22 0 16,0 0-16,-1 0 0,1-21 15,0 0-15,-1 21 0,22-21 0,-21 0 0,21 0 16,-1 0-16,1 0 16,21-21 15,21 21-31,-21-21 0,22 21 0,-1-21 16,0 0-16,0 21 0,0-21 15</inkml:trace>
  <inkml:trace contextRef="#ctx0" brushRef="#br1" timeOffset="-164564.45">17251 11113 0,'21'0'0,"-42"0"0,42-22 0,0 22 16,-21-21-16,21 21 15,0 0-15,1 0 0,-1 0 16,0 0-16,0 0 0,0 0 0,0 0 16,1 21-16,-1-21 0,0 22 15,-21-1-15,21 0 0,-21 0 0,21 21 16,-21-20-16,0-1 0,0 0 0,0 0 16,0 21-16,0-20 0,-21-1 15,0-21-15,21 21 0,-21 0 0,0 0 16,-1-21-1,1 0 1,21-21 0,0 0-16,0 0 0,0 0 0,0-1 15,0 1-15,21 0 0,1-21 16,-22 21-16,21-1 0,-21-20 0,21 21 16,0 0-16,0 0 0,0-1 15,1 22-15,-1 0 0,-21-21 16,21 21-16,0 0 0,0 0 15,0 0 1</inkml:trace>
  <inkml:trace contextRef="#ctx0" brushRef="#br1" timeOffset="-164344.58">17843 11113 0,'0'0'0,"0"21"15,0 0 1,0 0-16,0 0 0,0 0 15,0 1-15,-21-1 0,21 0 0,0 0 16,0 0-16,0 0 16,0 1-16,0-1 0,0 0 31,0-42 0,0 0-31,21-1 0,-21 1 16</inkml:trace>
  <inkml:trace contextRef="#ctx0" brushRef="#br1" timeOffset="-164131.7">17822 10859 0,'0'0'16,"-21"0"-16,0 0 15,21 21 32,21-21-31</inkml:trace>
  <inkml:trace contextRef="#ctx0" brushRef="#br1" timeOffset="-163700.09">17992 11028 0,'0'0'0,"0"21"16,0 0-1,0 0-15,0 1 16,0-1-16,0 0 0,0 0 15,21 0-15,-21 0 0,0 1 16,21-1-16,-21 0 0,0 0 0,0 0 16,0 0-16,0 1 0,0-1 15,0 0-15,21-21 32,-21-21-17,21 21-15,-21-21 16,0-1-16,0 1 0,0 0 0,21 0 15,-21 0-15,22-22 0,-22 22 0,0 0 16,0-21-16,21 21 0,0-1 16,-21 1-16,21 21 15,0 0 1,0 0 0,1 0-1,-22 21-15,0 1 16,21-1-1</inkml:trace>
  <inkml:trace contextRef="#ctx0" brushRef="#br1" timeOffset="-163008.67">18309 11197 0,'0'-21'31,"21"21"-31,-21-21 0,21 21 15,1-21-15,-22 0 16,21 21-16,-21-22 0,21 22 0,-21-21 16,-21 21 15,0 21-15,-1 1-16,1-1 0,21 0 15,-21 0-15,21 0 0,-21 0 0,21 1 16,0-1-16,0 0 0,0 0 15,0 0-15,0 0 0,0 1 16,21-22-16,0 0 0,0 0 16,1 0-16,-1 0 15,0 0-15,0 0 0,0 0 0,0 0 16,1 0-16,-1 0 0,-21-22 16,21 22-16,-21-21 0,21 21 15,-21-21-15,0 0 0,0 0 16,0 0-16,0-1 0,0 1 0,0 0 15,0 0-15,0 0 16,0 0-16,0-1 0,21 22 0,-21-21 16,21 21-16,1-21 0,-1 21 15,0 0-15,0 0 16,0 0-16,0 0 0,1 0 0,-1 0 16,0 0-16,0 0 0,0 0 0,-21 21 15,21 0-15,1 1 16,-22-1-16,0 0 0,21 0 0,-21 0 15,0 0-15,0 1 0,0-1 0,0 0 16,0 0-16,0 0 0,0 0 16,-21 1-16,-1-22 15,22 21-15,-21-21 0,0 0 16,21-21 0,0-1-1,0 1-15,0 0 0,0 0 0,0-21 16,0 20-16,21-20 15,-21 21-15,21-21 0,1 20 0,-1-20 0,0 21 16,0 0-16,-21 0 0,21-1 16,0 1-16,1 21 0,-1-21 15,0 0-15,0 21 0,0-21 0,0 0 16,1 21-16,-22-22 0</inkml:trace>
  <inkml:trace contextRef="#ctx0" brushRef="#br1" timeOffset="-162490.97">18944 10139 0,'0'0'0,"0"-21"16,0 0-16,-21 21 16,0 0-1,0 0-15,-1 0 0,1 21 16,0-21-16,0 21 0,0 0 0,0 0 16,-1 0-16,1 1 0,0-1 15,21 0-15,0 0 0,0 0 0,0 0 16,0 1-16,0-1 0,0 0 0,0 0 15,0 0-15,21-21 16,0 21-16,1-21 0,-1 0 0,0 0 16,0 0-16,0 0 0,0 0 0,1 0 15,-1 0-15,21 0 0,-21-21 16,0 0-16,1 0 0,-1 0 0,0 0 16,0-1-16,0 1 0</inkml:trace>
  <inkml:trace contextRef="#ctx0" brushRef="#br1" timeOffset="-162060.21">19092 9885 0,'0'0'0,"-21"0"0,0 0 0,0 0 16,-22 0-16,22 0 0,0 0 16,-21 0-16,21 0 0,-22 21 0,1 0 15,21 0-15,-22 1 0,1-1 0,0 21 16,-1-21-16,1 22 0,21-22 15,-21 21-15,20 0 0,1 1 0,0-1 16,0-21-16,21 22 0,0-1 16,0 0-16,0-21 0,0 22 0,0-22 15,21 21-15,0-21 0,22 1 0,-1-1 16,0 0-16,1-21 0,-1 21 16,0-21-16,1 0 0,-1 0 0,0 0 15,22 0-15,-22-21 0,0 21 0,1-21 16,-1 0-16,0-1 15,-20-20-15,20 21 0,-21-21 0,0-1 16,-21 1-16,0-22 0,0 22 0,0 0 16,0-1-16,0 1 0,-21-21 15,-21 41-15,21-20 0,-22 0 0,1 21 16,0-1-16,20 22 0,-20 0 0,0 0 16,-1 0-16,1 22 0,0-1 15,-1 21-15,1-21 0,21 22 0,0-22 16,-22 21-16,22 0 0,0 1 0,0-22 15,21 21-15,0 1 16,-21-22-16</inkml:trace>
  <inkml:trace contextRef="#ctx0" brushRef="#br1" timeOffset="-156425.17">8636 8361 0,'0'0'0,"0"-21"16,-21 21-16,21-21 0,0-1 16,0 1-1,-21 21 1,21 21 15,0 1-31,0-1 16,0 0-16,0 0 15,0 0-15,0 0 0,0 1 16,0-1-16,0 0 16,0 0-16,-22 0 0,22 0 15,0 1-15,0-1 0,0 0 16,0 0-1,0 0-15,0 0 16</inkml:trace>
  <inkml:trace contextRef="#ctx0" brushRef="#br1" timeOffset="-156161.33">8742 8869 0,'0'63'31,"0"-41"-31,0-1 16,0 0-16,0 0 16,0 0-1,0 0-15,0 1 0,0-1 16,0 0-1,0 0-15,0 0 0,0 0 16,0 1 0,-21-22-16,21 21 0</inkml:trace>
  <inkml:trace contextRef="#ctx0" brushRef="#br1" timeOffset="-155920.08">8742 9398 0,'0'21'16,"0"0"-16,0 1 15,0-1 1,0 0-16,0 0 16,0 0-16,0 0 15,0 1-15,0-1 0,-21 0 16,21 0-16,0 0 0,-22 0 15,22 1-15,0-1 16,0 0-16</inkml:trace>
  <inkml:trace contextRef="#ctx0" brushRef="#br1" timeOffset="-155713.2">8699 9927 0,'0'64'15,"0"-43"1,0 0-16,0 0 16,0 0-1,0 1-15,0-1 16,0 0 15,0 0-15,0 0-16</inkml:trace>
  <inkml:trace contextRef="#ctx0" brushRef="#br1" timeOffset="-155497.33">8657 10541 0,'0'21'0,"0"-42"0,-21 63 16,21-20-16,0-1 0,-21 0 15,21 0-15,0 0 16,0 0-16,-21-21 0,21 22 0,-22-1 15,1 0 1,21 0 0,0 0-1</inkml:trace>
  <inkml:trace contextRef="#ctx0" brushRef="#br1" timeOffset="-155309.43">8657 10943 0,'0'21'0,"0"1"31,21-22 16,0 0-47,1 0 15,-1 0-15,0 0 0,0 0 16,0 0-16</inkml:trace>
  <inkml:trace contextRef="#ctx0" brushRef="#br1" timeOffset="-155104.89">9102 10986 0,'21'0'16,"-127"0"-16,191 0 0,-43 0 15,-21 21-15,0-21 0,0 0 0,1 0 16,-1 0-16,0 0 15,0 0-15,0 0 16,0 0-16,1 0 16,-1 0-16,0 0 0,0 0 15,0 0-15,0 0 16,1 0-16,-1 0 16,0 0-16,0 0 0,0 0 15,0 0-15</inkml:trace>
  <inkml:trace contextRef="#ctx0" brushRef="#br1" timeOffset="-154904.99">9758 11007 0,'21'0'16,"21"21"0,-105-42-16,147 42 15,-62-21-15,-1 0 16,0 0 0,0 0-16,0 0 0,0 0 15,1 0-15,-1 0 0,0 0 16,0 0-16,0 0 0,22 0 0,-22 0 15,0 0-15,0 0 16,0 0-16</inkml:trace>
  <inkml:trace contextRef="#ctx0" brushRef="#br1" timeOffset="-154457.25">10223 10922 0,'0'0'16,"-21"0"-16,0-21 0,0 21 15,0-21 1,21 42 46,21-21-46,-21 21-16,21-21 0,0 0 16,-21 21-16,21-21 0,1 21 0,-1-21 15,0 0-15,0 22 16,0-22-16,0 0 0,1 0 0,-1 0 16,-21 21-16,21-21 0,0 0 15,-21 21 16,0 0-31,-21-21 16,0 21-16,0-21 0,-1 21 16,1 1-16,0-22 0,0 21 15,0 0-15,0 0 0,-1 0 0,-20 0 16,21 1-16,0-1 0,0-21 0,-22 42 16,22-42-16,21 21 15,-21-21-15</inkml:trace>
  <inkml:trace contextRef="#ctx0" brushRef="#br1" timeOffset="-153800.34">14436 7811 0,'-22'0'31,"1"0"-31,0 0 16,0 0-1,21 21-15,0 0 16,0 0 0,0 0-16,0 0 0,21 1 15,-21-1-15,0 0 0,21 0 0,-21 0 16,21 0-16,-21 1 0,22-1 15,-22 0-15,0 0 0,0 0 0,0 0 16,21 1-16,-21-1 0</inkml:trace>
  <inkml:trace contextRef="#ctx0" brushRef="#br1" timeOffset="-153592.08">14457 8509 0,'0'21'15,"0"-42"-15,0 63 0,0-20 0,0-1 0,0 0 0,-21 0 16,21 0-1,0 0-15,0 1 0,0-1 16,0 0-16,0 0 16,0 0-16,0 0 0,0 1 15,0-1-15,0 0 0,0 0 16,0 0-16,0 0 16,0 1-16,0-1 15,0 0 1</inkml:trace>
  <inkml:trace contextRef="#ctx0" brushRef="#br1" timeOffset="-153376.39">14436 9102 0,'0'63'15,"0"-147"-15,0 105 0,0 63 16,0-62-16,0-1 16,0 0-1,0 0 1,0 0-16,0 0 0,0 1 15,0-1 1,0 0 0,0 0-16,0 0 15</inkml:trace>
  <inkml:trace contextRef="#ctx0" brushRef="#br1" timeOffset="-153173.52">14436 9504 0,'0'63'31,"0"-126"-31,0 148 0,0-64 16,0 0-16,0 0 15,0 0-15,0 0 16,0 1-16,0-1 16,0 0-1,0 0 1</inkml:trace>
  <inkml:trace contextRef="#ctx0" brushRef="#br1" timeOffset="-152832.71">13991 9589 0,'0'0'0,"0"21"32,21-21-32,0 21 15,1 0-15,-1 0 0,0 0 16,0 1-16,0-1 0,0 0 0,1 0 15,-1 0-15,0 0 0,0-21 16,0 22-16,-21-1 0,64 21 16,-64-21-1,21-21-15,-21 21 16,21-21-16,0 0 31,0 0-31,-21-21 16,22 0-16,-1 0 0</inkml:trace>
  <inkml:trace contextRef="#ctx0" brushRef="#br1" timeOffset="-152620.83">14774 9504 0,'0'21'15,"0"0"1,-21 0-16,0 1 0,21-1 15,-21 0-15,0 0 0,-1 0 16,22 0-16,-21 1 0,0 20 0,21-21 16,0 0-16,-21 0 0,0 1 15,21-1-15,0 0 0,-21 0 16</inkml:trace>
  <inkml:trace contextRef="#ctx0" brushRef="#br1" timeOffset="-151888.85">22161 7811 0,'0'21'62,"0"0"-46,0 0-16,0 0 0,0 0 0,0 1 15,0 20-15,0 0 0,0-21 16,0 22-16,0-1 0,0 0 0,0-20 16,0 20-16,0 0 0,0-21 15,0 22-15,0-22 0,0 0 0,0 21 16</inkml:trace>
  <inkml:trace contextRef="#ctx0" brushRef="#br1" timeOffset="-151660.98">22161 8805 0,'0'0'0,"0"22"16,0-1-16,-21 0 0,21 0 16,-21 0-16,21 0 0,0 1 0,0-1 0,-21-21 15,21 21-15,-21 0 0,21 0 16,0 0-16,0 1 0,0-1 16,0 0-16,0 0 0,0 0 15,0 0-15,0 1 0,0-1 16,0 0-16,0 0 15,0 0-15,0 0 16,0 1-16,0-1 16,0 0-16,0 0 0</inkml:trace>
  <inkml:trace contextRef="#ctx0" brushRef="#br1" timeOffset="-151473.09">22077 9567 0,'0'85'31,"0"-191"-31,0 233 0,0-233 0,0 233 0,0-105 15,0-1-15,0 0 16,0 0-16,0 0 16,0 0-1,0 1-15,0-1 16,0 0-16,0 0 16,0 0-1,0 0-15</inkml:trace>
  <inkml:trace contextRef="#ctx0" brushRef="#br1" timeOffset="-151283.56">22077 10118 0,'0'21'15,"0"-106"-15,0 191 0,0-148 0,0 105 16,0-42-16,0 1 16,0-1-1,0 0 16,21-21-15,0 0 0</inkml:trace>
  <inkml:trace contextRef="#ctx0" brushRef="#br1" timeOffset="-151100.67">22161 10414 0,'0'-63'15,"-21"126"-15,42-63 0,-42 21 16,0-21-16,0 0 16,21 21-16,-21-21 15,0 0-15,-1 0 16,1 0 0,0 0-16,0 0 15,0 0-15</inkml:trace>
  <inkml:trace contextRef="#ctx0" brushRef="#br1" timeOffset="-150911.78">21548 10520 0,'-22'21'15,"-20"-21"-15,21 0 0,-21 21 16,20-21-16,1 0 0,-21 21 0,21-21 16,-22 0-16,22 0 0,0 22 0,0-22 15,0 0-15,0 0 0,-1 0 16,22 21-16,-21-21 0,0 0 15,0 0-15,0 0 16,0 0 0,-1 0-16,1 0 0</inkml:trace>
  <inkml:trace contextRef="#ctx0" brushRef="#br1" timeOffset="-150720.89">20786 10668 0,'-22'0'0,"1"0"16,127-21-16,-169 42 0,-1 0 0,43-21 0,0 0 15,0 0-15,-1 0 0,-20 0 16,21 0-16,0 0 0,0 0 0,-1 0 16,1 0-16,0 0 0,0 0 0,0 0 15,0 0-15,-1 0 16,1 0 0,0 0-16,0 0 0,0 0 15</inkml:trace>
  <inkml:trace contextRef="#ctx0" brushRef="#br1" timeOffset="-150548.99">20193 10710 0,'0'22'16,"-127"-1"-1,254-64-15,-275 86 0,127-43 16,-1 0-16,1 0 16,0 0-1,0 0-15,0 0 31,0 0-31,-1 0 32</inkml:trace>
  <inkml:trace contextRef="#ctx0" brushRef="#br1" timeOffset="-150349.1">19770 10753 0,'-43'0'15,"128"0"-15,-191 0 0,170 0 0,-149 0 16,64 0-16,-22 0 0,22 0 0,0 0 15,0 0-15,0 0 0,0 0 0,-1 0 16,1 0-16,0 0 0,0 0 16,0 0-16,0 0 15</inkml:trace>
  <inkml:trace contextRef="#ctx0" brushRef="#br1" timeOffset="-150193.2">19367 10732 0,'22'0'47,"-44"0"-47,1 0 0,21-22 15,0 1 1,0 0-16,0 0 15,21 0-15,1 0 0</inkml:trace>
  <inkml:trace contextRef="#ctx0" brushRef="#br1" timeOffset="-149681.09">19664 10351 0,'21'-22'0,"0"22"16,-106 64-16,128-106 0,20 20 0,-63 1 15,21 21-15,-21 21 63,-21 1-63,0-1 15,21 0-15,-21-21 0,0 21 16,21 0-16,-21 0 0,-1 1 16,1-1-16,0 0 0,0 0 0,0 0 15,0 0-15,-1 1 0,1-1 0,-21 0 16,21-21-16,0 21 0,-1 0 15,1 0-15,0 1 0,0-1 16,21 0 0,-21-21-1,42 0 32,0 0-31,0 21-16,0-21 0,1 21 15,-1-21-15,0 21 0,0-21 0,21 22 16,1-1-16,-22 0 0,21 0 16,1 0-16,-1 0 0,0 1 0,-21-1 15,22 0-15,-22 0 0,21 0 0,-21 22 16,-21-22-16,22 0 0,-22 0 16,0 0-16,0 0 0,0 1 15,0-1 1,-22-21-16,1 0 15,21-21 1</inkml:trace>
  <inkml:trace contextRef="#ctx0" brushRef="#br1" timeOffset="-141431.54">4085 15219 0,'0'0'16,"0"-21"0,0 0-1,21 21-15,-21-22 16,21 22-16,-21-21 15,0 0-15,0 0 16,0 0-16,0 0 16,0-1-1,-21 22 1,0 0-16,0 0 0,-21 0 16,20 0-16,-20 22 0,21-1 0,-21 0 15,-1 21-15,-20 1 0,20-1 16,1 21-16,0-20 0,-1 20 0,22 1 15,-21-1-15,21-20 16,0 20-16,21-21 0,0 22 0,0-1 16,0-20-16,0-1 0,21 22 15,21-22-15,-21-21 0,22 21 0,-22-20 16,21-1-16,0 0 0,1 0 16,-1-21-16,0 0 0,1 0 0,-1 0 15,-21 0-15,22-21 0,-22 0 16,21 21-16,-21-21 0,22-1 0,-22-20 15,0 21-15,0-21 0,21-1 16,-20 22-16</inkml:trace>
  <inkml:trace contextRef="#ctx0" brushRef="#br1" timeOffset="-139451.65">4508 15007 0,'-42'85'16,"42"-43"-16,0 22 16,0-22-16,0 22 0,0-1 0,0-21 15,0 22-15,0-1 0,0-20 16,0 20-16,0-20 0,0-1 0,0 21 16,0-20-16,-21-1 15,21 0-15,0 1 0,-21-22 0,21 0 16,0 0-16,0 0 0,0 1 15,0-44 1,0 1-16,0-21 16,0 21-16,0 0 0,0-22 0,21 1 15,0 21-15,-21-22 0,21 1 16,0 21-16,1-21 0,-22 20 0,42-20 16,-21 21-16,0 0 0,0 0 15,1 21-15,-1 0 0,0 0 0,0 0 16,0 0-16,0 21 0,-21 0 15,0 0-15,22 0 0,-22 0 16,21 1-16,-21 20 0,0-21 16,0 0-16,0 22 0,0-22 0,0 0 15,0 21-15,0-21 0,21 1 16,-21-1-16,21 0 0,0 0 0,0-21 16,1 0-16,-1 0 15,0 0-15,21-21 0,-21 21 0,1-21 16,-1 0-16,21-22 0,-21 22 15,0 0-15,1-21 0,-1 20 0,-21-20 16,0 21-16,21-21 0,-21 20 16,0 1-16,0 0 0,0 0 0,0 0 15,0 0-15,-21 21 16,0 0-16,-1 0 0,1 0 16,0 21-16,0 0 0,0 0 15,21 0-15,0 0 16,0 1-16,0-1 0,0 0 0,0 0 15,0 0-15,21-21 0,0 21 16,0 1-16,0-1 0,1 0 16,-1 0-16,0-21 0,0 21 15,-21 0-15,21-21 0,0 22 0,1-22 16,-1 0 0,0 0-16,0 0 15,0 0 1,0-22-16,-21 1 0,22 0 15,-1 0-15,0 0 0,0 0 16,0-1-16,0 1 0,-21 0 0,22-21 16,-1 21-16,0-1 0,-21 1 15,0 0-15,21 21 0,-21 21 32,0 0-17,0 1-15,-21-1 0,21 0 16,0 0-16,0 0 0,0 0 15,0 22-15,0-22 0,0 0 16,0 0-16,0 0 0,0 1 16,21-1-16,0-21 0,22 0 15,-22 0-15,0 0 0,21 0 16,-21 0-16,22 0 0,-22 0 0,0-21 16,21 21-16,-20-22 0,-1 1 15,0 0-15,0 0 0,-21 0 0,0 0 16,0-1-16,0 1 0,0-21 0,0 21 15,0 0-15,-21-1 0,0-20 16,0 21-16,-22 21 0,22-21 0,-21 0 16,21 21-16,-22 0 0,22 0 15,-21 0-15,21 21 0,-22 0 16,22 0-16,0 0 0,-21 0 16,20 1-16,22-1 0,0 0 0,0 0 15,0 0-15,0 0 0,0 1 16,0-1-16,22 0 0,-1 0 0,0-21 15,21 0-15,-21 21 0,22-21 16,-1 0-16,0 0 0,1 0 0,-1-21 16,-21 21-16,22-21 0,-1 0 15,-21 21-15,21-21 0,-20-1 0,-1 1 16,0 0-16,0 0 0,0 21 0,0-21 16,-21 0-16,0-1 15,0 44 16,0-1-31,0 0 16,0 0-16,0 0 0,0 0 16,0 1-16,0-1 0,0 0 15,0 0-15,-21-21 0,21 21 0,0 0 16,0-42 15,0 0-15,0 0-16,0 0 0,0 0 0,21-1 15,-21 1-15,22 0 0,-1 0 16,-21 0-16,21 0 0,0-1 16,-21 1-16,21 0 0,0 0 0,1 21 15,-1 0 1,0 0-16,-21 21 16,21 0-16,-21 0 15,0 1-15,0-1 0,0 0 0,0 0 16,0 0-16,0 0 0,0 1 15,0-1-15,21 0 0,-21 0 0,21 0 16,1 0-16,-1 1 16,0-22-16,0 0 0,0 0 15,22-22-15,-22 1 16,0 21-16,0-21 0,0 0 16,0 0-16,22 0 0,-22-1 0,0 1 15,21 0-15,-20-21 0,-1 21 16,0-1-16,0 22 0,0-21 0,0 0 15,-21 42 32,-21 0-47,21 1 0,-21-1 0,0 0 16,21 0-16,0 0 0,0 0 0,0 1 16,0-1-16,0 0 0,0 21 15,0-21-15,0 1 0,0-1 0,21 0 16,0 0-1,0-21-15,22 0 0,-22 0 0,21 0 16,-21 0-16,22 0 0,-22 0 16,21-21-16,-21 0 0,22 0 0,-22-1 15,0 1-15,21 0 0,-20-21 16,-22 21-16,21-1 0,0-20 0,-21 21 16,0 0-16,0-22 0,0 22 0,0 0 15,0 0-15,-21 21 16,0 0-16,-1 0 15,1 21-15,0 0 16,0 0-16,21 1 0,0 20 16,0-21-16,-21 0 0,21 22 0,0-22 15,0 21-15,0-21 0,0 0 16,0 1-16,21-1 0,0 0 0,0-21 16,0 0-16,1 0 0,-1 0 15,21 0-15,-21 0 0,22-21 0,-1 0 16,0-1-16,1 1 0,20-21 15</inkml:trace>
  <inkml:trace contextRef="#ctx0" brushRef="#br1" timeOffset="-138983.93">8318 15050 0,'0'84'32,"0"-63"-32,0 22 0,0-1 15,0 22-15,0-22 0,0 0 16,0 1-16,0 20 0,0-21 0,0 1 15,0-22-15,0 21 16,0 1-16,0-22 0,0 0 0,0 0 16,0 0-16,0 0 0,0 1 0,0-1 15,-21-21 1,0-21 0,0-1-1</inkml:trace>
  <inkml:trace contextRef="#ctx0" brushRef="#br1" timeOffset="-138625.14">7853 15431 0,'-21'-22'16,"-1"-20"-16,192 233 0,-340-424 15,213 339-15,-86-255 0,43 128 0,0-21 0,0 0 16,22-1-16,-1 22 0,21-21 16,-21 21-16,64-22 0,-22 43 15,-20 0-15,20 0 0,-20 0 16,20 0-16,1 0 0,-1 21 0,1 22 15,20-1-15,-20 0 0,-22 1 16,22 20-16,-43 1 0,21-1 0,-21-20 16,-21 20-16,0-21 0,-42 22 15,21-22-15,-22 1 0,-20-1 0,21 0 16,-22 1-16,1-1 0,20 0 16,-20-21-16,20 1 0,1-1 15,0 0-15,-1 0 0,1-21 0,21 0 0,-21 0 16,20 0-16,1 0 15,0-21-15,0 0 0,0 21 0,21-21 16,0-1-16,0 1 0,0 0 16,0 0-16,0 0 0,21 0 0,0-1 15,21 1-15,-20 21 0,-1-21 16,0 0-16,21 21 0,-21-21 0,22 21 16</inkml:trace>
  <inkml:trace contextRef="#ctx0" brushRef="#br1" timeOffset="-138212.86">8763 15685 0,'0'-22'16,"0"1"-16,0 0 16,0 0-16,0 0 0,0 0 15,21-1-15,0 22 0,0-21 16,1 21-16,-1 0 0,0 0 0,0 0 15,21 0-15,-20 21 0,-1 1 0,0-1 16,21 0-16,-21 0 0,1 0 16,-22 0-16,21 1 0,-21-1 15,0 0-15,0 0 0,0 21 0,0-20 16,0-1-16,0 0 0,-21 0 16,-1 21-16,1-20 0,0-1 15,21 0-15,-21-21 0,0 0 16,21-21-1,0 0-15,0-1 0,0 1 16,0 0-16,0 0 0,0 0 0,21-22 16,0 22-16,0 0 15,0 0-15,-21 0 0,22 0 0,-1-1 0,0 22 16,0-21-16,0 0 0,0 21 16,1-21-16,-1 21 0,0 0 15,-21-21-15,21 21 0,-21-21 0,21 21 16</inkml:trace>
  <inkml:trace contextRef="#ctx0" brushRef="#br1" timeOffset="-138003.97">9440 15536 0,'0'43'0,"-21"-86"16,42 107-16,-21-128 0,0 149 0,0-64 16,0 0-16,0 1 0,0-1 0,0 0 15,0 0-15,0 0 16,0 0-16,0 1 0,0-1 0,0 0 15,0 0-15,0-42 63,0 0-63,0 0 0,0-1 0</inkml:trace>
  <inkml:trace contextRef="#ctx0" brushRef="#br1" timeOffset="-137844.08">9419 15388 0,'42'127'16,"-84"-275"-16,42 169 0,-21-42 16,0 21-16,0 0 0,-1 0 15,22 21 1,0 0 0,22-21-1,-1 0 1</inkml:trace>
  <inkml:trace contextRef="#ctx0" brushRef="#br1" timeOffset="-137457.29">9631 15536 0,'0'22'31,"0"-1"-16,21-21-15,-21 21 0,21 0 16,-21 0-16,21 0 16,-21 1-16,0-1 0,0 0 15,21 0-15,-21 0 0,0 0 0,0 1 16,0-1-16,22 0 31,-1-21-15,-21-21-16,21 0 15,-21-1-15,21 1 0,0 0 16,-21 0-16,0 0 0,21-22 0,-21 22 16,22 0-16,-1 0 0,-21 0 15,0 0-15,21 21 0,0-22 16,-21 44 15,0-1-31,0 0 16,0 0-16</inkml:trace>
  <inkml:trace contextRef="#ctx0" brushRef="#br1" timeOffset="-136808.66">10033 15706 0,'42'21'16,"-84"-42"-16,105 42 0,-41-21 16,-1 0-16,-21-21 15,21 21-15,0-21 0,0-1 16,-21 1-16,21 0 0,1 0 15,-22 0-15,0 0 0,0-1 16,0 1 0,-22 21-16,1 0 15,0 21-15,0 1 0,0-22 16,0 21-16,-1 0 0,22 0 0,0 0 16,-21 0-16,21 22 0,0-22 15,0 0-15,0 0 0,0 0 16,0 1-16,21-1 0,1-21 0,-22 21 15,21 0-15,21-21 0,-21 0 16,0 0-16,1 0 0,-1 0 0,21 0 16,-21 0-16,0 0 0,1-21 0,-1 21 15,0-21-15,0 0 0,0 21 16,-21-22-16,0 1 0,0 0 0,21 0 16,-21 0-16,0-22 15,0 22-15,0 0 0,0 0 0,22 0 16,-22 0-16,0-1 15,0 1-15,21 21 0,0 0 16,0 0 0,0 0-16,0 21 15,-21 1-15,22-22 0,-1 21 0,0 0 16,0 0-16,-21 0 0,21 0 16,0 1-16,-21-1 0,22 0 0,-22 0 15,0 0-15,0 0 0,0 1 0,0-1 16,0 0-16,0 0 0,-22 0 15,1-21-15,0 0 0,21 21 0,-21-21 16,21-21 0,0 0-16,0 0 15,0 0-15,0 0 16,0-1-16,0 1 0,0 0 0,21 0 16,-21 0-16,0 0 0,21-1 0,0 1 15,1 0-15,-22 0 0,21 0 16,0 21-16,-21-21 0,0-1 0,21 22 15,0-21-15,0 0 0,-21 0 16,22 21-16</inkml:trace>
  <inkml:trace contextRef="#ctx0" brushRef="#br1" timeOffset="-136500.84">11324 14944 0,'0'0'16,"-21"0"-16,0 0 0,0 0 15,-1 0-15,1 0 0,0 0 0,0 0 16,0 0-16,-22 0 0,22 21 16,0 0-16,0 0 0,0 0 0,0 22 15,21-22-15,0 21 0,-22-21 16,22 22-16,0-22 0,0 21 0,0-21 15,0 1-15,22 20 0,-22-21 16,21-21-16,0 21 0,21 0 16,-21-21-16,1 0 0,-1 0 0,0 0 15,21 0-15,-21 0 0,1 0 16,-1-21-16,0 21 0,0-21 0,0 0 16</inkml:trace>
  <inkml:trace contextRef="#ctx0" brushRef="#br1" timeOffset="-136032.61">11324 14732 0,'-21'0'0,"42"0"0,-63 0 16,-1 0-16,22 0 0,-21 0 16,0 0-16,-1 21 0,1 0 15,-22 1-15,22-1 0,-21 0 0,20 21 16,1-21-16,0 22 0,20-1 15,-20 0-15,21 1 0,0-1 0,21 0 16,0 1-16,0-1 0,0 0 16,0-20-16,0 20 0,21 0 0,21-21 15,-21 1-15,22-1 0,-1 0 0,0 0 16,22 0-16,-22-21 0,1 0 16,20 21-16,-21-21 0,22 0 0,-22 0 15,1 0-15,-1-21 0,0 0 16,1 21-16,-1-21 0,-21 0 15,21-22-15,-20 22 0,-1-21 16,0 0-16,0-1 0,-21 1 0,0 0 16,0-22-16,0 22 0,0-1 0,0 1 15,-21-21-15,0 20 0,0 22 16,-1-21-16,-20-1 0,21 22 0,-21 0 16,-1 0-16,1 0 0,0 21 15,-1 0-15,1 0 0,-22 0 0,22 21 16,0 0-16,-1 0 0,1 0 15,0 1-15,-1-1 0,22 0 16,-21 0-16,21 0 0,0 0 16,21 1-16,0-1 0,0 0 0,0 0 15</inkml:trace>
  <inkml:trace contextRef="#ctx0" brushRef="#br1" timeOffset="-135367.56">16573 14965 0,'0'-21'0,"0"42"0,0-63 0,-21 42 15,0 0 1,21 21-16,0 0 0,0 0 0,0 21 16,-21 1-16,21-1 0,0 22 15,0-1-15,0 1 0,0-1 0,0-21 16,0 22-16,0-22 0,0 22 0,0-22 15,0-21-15,0 22 0,0-22 16,0 21-16,0-21 0,0 0 0,0 1 16,0-1-16,21-21 15,0-21 1,-21-1 0,0 1-16</inkml:trace>
  <inkml:trace contextRef="#ctx0" brushRef="#br1" timeOffset="-135164.17">16552 15071 0,'0'0'15,"0"-21"-15,0-1 0,0 1 16,21 0-16,1 21 16,-1 0-16,21 0 0,-21 0 15,0-21-15,1 21 0,20 0 0,-21 0 16,0 0-16,22 0 15,-22 0-15,0 0 0,0 0 0,0 0 16,-21 21 0,0 0-16</inkml:trace>
  <inkml:trace contextRef="#ctx0" brushRef="#br1" timeOffset="-134980.28">16552 15621 0,'43'21'16,"-22"0"0,0-21-16,0 0 15,0 0-15,0 0 0,1 0 0,-1 0 16,0-21-16,0 21 0,21-21 16,-20 0-16,20 0 0,-21 21 0,21-21 15,-20-1-15</inkml:trace>
  <inkml:trace contextRef="#ctx0" brushRef="#br1" timeOffset="-134772.95">17230 15473 0,'21'0'15,"-85"0"-15,107 0 0,-1 21 0,-42 0 16,0 0-16,0 1 16,0-1-16,0 0 0,0 0 0,0 0 15,0 0-15,0 1 16,0-1-16,0 0 0,0 0 15,0 0-15,0 0 16,0-42 15</inkml:trace>
  <inkml:trace contextRef="#ctx0" brushRef="#br1" timeOffset="-134613.02">17230 15388 0,'0'0'0,"0"-21"16,0 0-16,-22 21 0,1 0 16,21-21-16,0 42 31,21 0-15,1-21-16,-1 0 0</inkml:trace>
  <inkml:trace contextRef="#ctx0" brushRef="#br1" timeOffset="-134196.27">17632 15515 0,'0'-21'16,"0"0"-16,21 21 15,-21-21-15,0 0 0,21 21 16,0-22-16,0 22 0,1 0 15,-1 0-15,0 0 0,0 0 0,0 0 16,0 22-16,1-1 0,-1 0 16,0 0-16,0 21 0,0-20 0,-21-1 15,21 21-15,-21-21 0,0 22 16,0-22-16,0 0 0,0 0 0,0 0 16,-21 0-16,0 1 15,21-1-15,-21 0 0,0-21 16,21-21-1,0 0 1,0-1-16,0 1 0,0 0 16,0 0-16,0-21 0,0 20 15,0 1-15,0-21 0,0 21 0,0 0 16,21-22-16,0 22 0,0 0 16,0 0-16,1 21 0,-1-21 15,0 21-15,0 0 0,0 0 0,0 0 16,1 0-16,-1 0 15,-21 21-15</inkml:trace>
  <inkml:trace contextRef="#ctx0" brushRef="#br1" timeOffset="-133872.45">18182 15621 0,'0'21'0,"21"64"32,0-85-32,-63-106 0,106 212 0,-43-106 15,0 0-15,0 0 0,21 0 0,-20 0 16,-1-21-16,0 21 0,21-21 0,-21-1 15,1 1-15,-1 0 0,0 0 16,0 0-16,0 0 0,-21-1 16,0 1-16,0 0 0,0 0 15,-21 21-15,0 0 0,0 0 16,-22 0-16,22 0 0,0 21 16,-21-21-16,21 21 0,-1 0 0,1 1 15,0-1-15,0 21 0,21-21 0,-21 0 16,21 1-16,0-1 0,0 0 15,0 0-15,0 0 0,21-21 0,21 21 16,-21 1-16,1-22 0,20 0 16,-21 0-16,21 0 0,1 0 0,20 0 15,-20 0-15,-1-22 0,21 1 16,-20 21-16,-1-21 0,0 0 16,22-21-16</inkml:trace>
  <inkml:trace contextRef="#ctx0" brushRef="#br1" timeOffset="-132677.14">19346 14838 0,'0'0'15,"0"-21"-15,-21 21 0,0 0 16,0 21-16,0 0 0,-1 0 0,1 22 16,-21-1-16,21 21 0,0 1 15,-1-1-15,1 1 0,0 21 16,0-22-16,0 22 0,0-1 0,-1-20 15,1 21-15,0 20 0,0-20 16,21 0-16,-21 21 0,0-22 0,-1 22 16,1-21-16,0 21 0,0-1 15,0-20-15,0 21 0,-1-21 0,1-1 16,21-20-16,-21-1 0,21 1 16,0-1-16,0-20 0,0-1 0,0-21 15,21 0-15,22-21 0,-22 0 16,0-21-16,21 21 0,1-42 15,-1 21-15,-21-1 0,21-20 0,1 0 16,-1-1-16,0-20 16,1 21-16,-22-22 0,0 22 0,0-22 15,0 1-15,-21-1 0,0 1 0,0 20 16,-21-20-16,0-22 0,0 22 16,-21-1-16,-1 1 0,1-1 0,21 1 15,-22 20-15,1 1 0,0 0 16,-1 21-16,22-22 0,0 22 0,0 21 15,0-21-15,21 0 16,0 0 0,21-1-16,0 22 0,21-21 0,-20 0 15,20 21-15,-21-21 0,21 0 16,22 0-16,-22-1 0,1 1 16,20 0-16,-21 0 0,22 0 0,-22 0 15,1-1-15,-1-20 0,-21 21 16,21 0-16,-20 0 0,-22-1 15,0 1-15,-22 21 32,1 21-32,0 1 15,0-1-15,0 0 0,21 21 0,-21-21 16,21 22-16,-22-22 16,22 0-16,0 21 0,0-20 0,0-1 0,0 0 15,0 0-15,0 0 0,0 0 16,22-21-16,-1 22 0,0-22 15,0 0-15,0 0 0,0 0 0,22 0 16,-22 0-16,21 0 0,-21 0 16,22-22-16,-22 1 0,0 0 0,-21 0 15,0 0-15,0 0 0,0-1 0,0 1 16,0 0-16,-21 0 0,0 0 16,0 0-16,-1-1 0,-20 1 0,21 21 15,-21-21-15,20 21 0,-20 0 16,21 0-16,21-21 0,21 0 31,0 21-31,22 0 16,-22 0-16,21 0 0,0-21 15,1 21-15,-22 0 0,21 0 0,1 0 16,-22 0-16,21 0 0,-21 21 0,22-21 16,-22 21-16,0 0 0,0 0 15,0 0-15,-21 1 0,0-1 0,0 0 16,0 0-16,0 0 15,-21 0-15,0-21 0,0 22 0,0-1 16,-1-21-16,1 21 16,0-21-16,42 0 47,0-21-47,1 0 0,-1 21 0,-21-22 15,21 1-15,0-21 0,0 21 16,0 0-16,1-1 0,-1-20 0,0 21 15,-21 0-15,0 0 0,21-1 16,-21 44 0,0-1-1,0 0-15,-21 21 0,0-21 0,21 1 16,0 20-16,-21-21 0,21 0 0,-22 0 16,22 1-16,0-1 0,0 0 15,0 0-15,0 0 0,22 0 0,-1-21 16,0 22-16,0-22 15,21 0-15,1 0 0,-1 0 0,22 0 16,-22 0-16,21-22 0,1 1 0</inkml:trace>
  <inkml:trace contextRef="#ctx0" brushRef="#br1" timeOffset="-132259.39">20405 14901 0,'21'-21'0,"-42"42"0,63-42 15,-42 42 1,0 1-16,0-1 0,0 21 16,0 22-16,0-22 0,-21 21 0,21 1 15,-21-1-15,21 1 0,-22-22 16,22 22-16,-21-22 0,0 22 0,0-22 15,21 0-15,-21-21 0,0 22 16,21-22-16,0 0 0,-22 0 0,22 0 16,-21 1-16,21-44 31,0 1-31</inkml:trace>
  <inkml:trace contextRef="#ctx0" brushRef="#br1" timeOffset="-131876.6">20002 15050 0,'0'-43'0,"0"86"0,0-107 0,0 22 0,22 21 15,-1-1-15,0 1 0,0 0 16,43-21-16,-1 42 0,-21 0 16,22 0-16,-1 0 0,1 0 15,21 0-15,-22 21 0,22 0 0,-22 21 16,22 1-16,-22-1 0,1 22 15,-22-1-15,1 1 0,-1-1 16,0 1-16,-21-1 0,1 1 0,-22-1 16,0-21-16,0 22 0,-22-22 15,1 1-15,-21-1 0,21-21 0,-22 21 16,1-20-16,-21 20 0,-1-21 16,1 0-16,-1-21 0,1 21 0,-1-21 15,22 0-15,-22 0 0,22 0 16,-22 0-16,43 0 0,-21 0 0,21-21 15,-22 21-15,43-21 0,0 0 16,0 0-16,0 0 16,22 21-16,20-22 0,-21 22 15,21-21-15,1 21 16,20-21-16,-20 21 0,20-21 0,1 0 16</inkml:trace>
  <inkml:trace contextRef="#ctx0" brushRef="#br1" timeOffset="-131489.83">21167 15579 0,'0'-64'15,"0"43"-15,0 0 0,21 21 16,-21-21-16,21 21 0,-21-21 16,21 21-16,0 0 0,0 0 0,1 0 15,-1 0-15,21 0 16,-21 0-16,0 21 0,22-21 0,-22 21 15,0 0-15,0 0 0,0 22 16,-21-22-16,0 0 0,0 0 0,0 0 16,0 0-16,0 1 0,0-1 0,0 0 15,0 0-15,-21 0 0,0-21 16,0 21-16,0-21 16,21-21 15,0 0-31,0 0 0,0 0 0,0 0 15,21-22-15,-21 22 0,21-21 16,0 21-16,0-22 0,1 22 16,-1-21-16,0 21 0,0-1 15,0 1-15,0 0 0,1 0 0,-1 21 16,0 0-16,0-21 16,0 21-16</inkml:trace>
  <inkml:trace contextRef="#ctx0" brushRef="#br1" timeOffset="-131280.95">21907 15388 0,'0'21'31,"-21"-63"-31,42 63 0,-21 22 0,0-22 16,0 0-16,0 0 16,0 0-16,0 0 0,0 1 0,0-1 15,0 0-15,0 0 0,0 0 16,0 0-16,0 1 0,0-1 15,-21-21-15,0 0 32,21-21-17</inkml:trace>
  <inkml:trace contextRef="#ctx0" brushRef="#br1" timeOffset="-131109.04">21802 15304 0,'21'190'15,"-64"-423"-15,43 212 0,22 85 0,-44-149 0,22 64 16,0 0-16,-21 21 0,21-22 16,0 44-1,21-22 1,1 21-16,-1 0 0,0 0 16,0-21-16,0 0 0,0 21 15</inkml:trace>
  <inkml:trace contextRef="#ctx0" brushRef="#br1" timeOffset="-130762.24">22140 15388 0,'0'0'0,"0"21"0,0 1 16,0-1-16,0 0 16,0 0-16,0 0 0,0 0 15,21 1-15,-21-1 0,0 0 16,0 0-16,0 0 0,0 0 15,0 1-15,0-1 16,22-21 15,-22-21-31,0-1 16,21 1-16,-21 0 0,0 0 16,0 0-16,21 0 15,0-1-15,-21-20 0,21 21 0,-21-21 16,21 20-16,-21 1 0,22 0 15,-1 0-15,0 21 16,0 0-16,0 0 16,0 21-16,-21 0 15,0 0-15,0 1 16</inkml:trace>
  <inkml:trace contextRef="#ctx0" brushRef="#br1" timeOffset="-130158.58">22458 15600 0,'0'21'0,"106"-21"15,-212-21 1,233 42-16,-106-21 0,0 0 0,0-21 16,0 0-16,1 21 0,-1-21 0,0-1 15,0 1-15,0 0 0,-21 0 16,0 0-16,0 0 0,0-1 0,-21 22 31,0 0-31,0 0 0,0 0 0,-1 0 16,1 22-16,0-1 0,0 0 15,0 0-15,21 0 0,0 22 0,0-22 16,0 0-16,0 0 0,0 0 16,0 0-16,21 1 15,0-1-15,0-21 0,0 0 16,22 0-16,-22 0 0,0 0 16,0 0-16,0 0 0,1 0 0,-1 0 15,0 0-15,0 0 0,0-21 0,0-1 16,-21 1-16,22 0 15,-1-21-15,-21 21 0,21-1 0,0 1 16,-21-21-16,21 21 0,0 0 16,1-1-16,-1 1 0,0 0 0,0 21 15,0 0-15,22 0 0,-22 0 16,0 0-16,0 21 0,0 0 16,0 1-16,1-1 0,-1 21 0,-21-21 15,21 0-15,-21 22 0,0-22 16,0 0-16,0 0 0,0 0 0,0 1 15,0-1-15,0 0 0,-21 0 0,0-21 16,-1 21-16,1-21 16,0 0-16,21-21 15,0 0 1,0 0-16,0 0 16,0-1-16,0 1 0,0 0 0,0-21 0,0 21 15,21-1-15,0-20 16,1 0-16,-22 21 0,21-22 0,0 22 15,-21 0-15,21-21 0,0 20 16,0 1-16,1 0 0,-1 0 0,21-21 16,-21 20-16,0 1 0,22 0 0</inkml:trace>
  <inkml:trace contextRef="#ctx0" brushRef="#br1" timeOffset="-129844.77">24236 14393 0,'-21'0'0,"42"0"0,-64 0 16,22 0-16,-21 0 0,21 0 0,-22 22 16,1-1-16,0 0 0,21 0 15,-22 0-15,22 0 0,0 22 0,0-22 16,21 0-16,0 21 0,0-20 15,0-1-15,0 21 0,21-21 0,0 0 16,0 1-16,0-1 0,22 0 16,-22 0-16,0-21 0,21 21 0,-20-21 15,-1 0-15,0 0 0,0 0 0,0 0 16,0 0-16,1 0 16,-1-21-16,0 0 0,0 21 0,-21-21 15,21-22-15,-21 22 0,21 0 16</inkml:trace>
  <inkml:trace contextRef="#ctx0" brushRef="#br1" timeOffset="-129437">24320 14224 0,'-84'-63'15,"41"63"1,192 105-16,-340-210 0,360 168 0,-380-126 0,168 63 0,-20 0 0,21 21 16,-22-21-16,1 21 15,-1 0-15,1 21 0,-1 1 0,1-1 0,20 0 16,-20 1-16,42 20 15,-22-20-15,22-1 0,0 21 0,21-20 16,0-1-16,0 0 0,0 1 16,21-1-16,21 0 0,1 1 0,-1-1 15,22-21-15,-1 22 0,1-22 0,-1 0 16,1 0-16,-1 0 0,1-21 16,-1 0-16,1 0 0,-22 0 0,0-21 15,1 0-15,-1 0 0,0 0 16,1-1-16,-1-20 0,-21 0 0,0-1 15,0 1-15,1-21 0,-22-1 16,0 1-16,0-1 0,0 1 16,0-22-16,0 21 0,-22 22 0,1 0 15,-21-22-15,0 43 0,-1-21 16,1 21-16,0-1 0,-1 1 0,-20 21 16,-1 0-16,22 0 0,-22 0 15,22 0-15,-21 0 0,-1 0 0,22 0 16,-22 0-16,1 0 0,20 21 15,-20-21-15,-1 0 0,1 22 0,-1-22 16</inkml:trace>
  <inkml:trace contextRef="#ctx0" brushRef="#br1" timeOffset="-128588.48">12001 12150 0,'0'0'0,"22"-21"15,-22-1-15,21 1 0,-21 0 0,21 0 16,-21 0 0,0 42-16,-21 0 15,0 0-15,-22 22 0,1-1 0,0 21 16,-22 1-16,22-1 0,-22 22 16,1 0-16,-1 21 0,22-1 15,-22 1-15,1 0 0,-22 0 16,22 21-16,-22-21 0,22 21 0,-22 0 15,0-21-15,1 21 0,-1-22 16,21-20-16,1 21 0,-1 0 0,1-22 16,21 1-16,-22-21 0,43 20 0,-21-41 15,20 20-15,1-21 0,0-20 16,21-1-16,0 0 0,0-42 16,0 0-1,21-1-15,0-20 0,-21 0 0,22-22 16,-1 1-16</inkml:trace>
  <inkml:trace contextRef="#ctx0" brushRef="#br1" timeOffset="-127803.93">11980 11980 0,'0'0'0,"0"22"47,-21-1-31,0-21-16,0 21 0,0 21 0,-22-21 15,22 22-15,-21-22 0,-1 21 0,1 1 16,0-22-16,-22 21 0,22 0 16,0 1-16,-1-1 0,-20-21 0,20 22 15,1-22-15,0 21 0,21-21 16,-22 0-16,22 1 0,-21-1 0,21 0 16,21 0-16,-22-21 15,44 0 1,-1-21-1,21 0-15,-21 0 0,0-1 16,22 1-16,-22 0 0,21 0 16,1 0-16,-1-22 0,-21 22 15,21-21-15,1 0 0,20 20 0,-20-20 16,-1 0-16,0-1 0,1 1 16,-22 0-16,21-1 0,0 22 0,-20-21 15,-1 21-15,0 0 0,0 21 16,0-22-16,0 22 15,1 22-15,-1-22 16,-21 42-16,21-21 0,0 21 0,0-20 16,0 20-16,1 0 0,-22 1 0,21-1 15,0 0-15,0 1 0,0-1 16,0 0-16,1-21 0,-1 22 16,0-22-16,-21 0 0,21 0 15,-21 0-15,21 1 0,-21-1 0,0 0 16,0 0-16,0 0 0,21-21 15,1 0 1,-1 0-16</inkml:trace>
  <inkml:trace contextRef="#ctx0" brushRef="#br1" timeOffset="-126940.42">15346 12107 0,'0'-42'31,"0"21"-31,-21 21 16,-1 21-1,1 21-15,21-20 0,0 20 16,-21 0-16,21 1 0,-21-1 15,0 0-15,21 1 0,-21-1 0,-1 0 16,22 1-16,-21-1 0,0 0 16,21-21-16,-21 22 0,21-1 0,-21-21 15,21 22-15,0-22 0,0 0 16,0 0-16,-21-21 16,21-21 15,0 0-31,0 0 0,21-22 0,-21 22 15,21-21-15,-21 21 0,21-22 16,0 1-16,0 0 0,1-1 0,-1-20 16,0 20-16,21 1 0,-21-21 15,22 20-15,-22 1 0,0 0 0,21 20 16,-20-20-16,-1 21 0,0 0 16,21 21-16,-21 0 0,1 0 0,-1 0 15,0 21-15,0 0 0,0 0 16,0 22-16,1-22 0,-1 0 0,0 21 15,0-21-15,21 22 0,-20-22 16,-1 0-16,0 0 0,21 22 16,-21-22-16,22 0 0,-22 0 0,21-21 15,-21 21-15,1 0 0,-1-21 16,0 0-16,0 22 0,0-22 0,-42 0 47,0-22-32,0 1-15,0 21 0,-22-21 16</inkml:trace>
  <inkml:trace contextRef="#ctx0" brushRef="#br1" timeOffset="-126460.7">15367 12150 0,'0'0'0,"-21"-21"16,0 21-1,21 21 1,0 0-16,0 0 0,21 0 16,0 22-16,0-22 0,0 21 15,0 0-15,22 1 0,-22-1 16,21 22-16,1-22 0,-22 21 0,21 22 15,0-21-15,1 20 0,-22 1 16,21-22-16,1 22 0,-1-21 0,21 20 16,-20-20-16,20 20 0,-20 1 15,20-21-15,-21 20 0,22-20 0,-22-1 16,22 1-16,-22-1 0,22-20 16,-22 20-16,0-21 0,1 1 0,-1-22 15,-21 21-15,0-21 0,0 1 16,1-1-16,-1 0 0,-21 0 15,21-21-15,-21 21 16,0-42 47,0 0-48,-21 0 1</inkml:trace>
  <inkml:trace contextRef="#ctx0" brushRef="#br1" timeOffset="-124703.71">16891 14309 0,'0'21'16,"21"-21"-1,0 0 17,0 0-17,-21 21 1,-21-21 62,21-21-78,-21 0 16,0 21-1,21-21-15,0-1 16,-21 22 0,21-21-1</inkml:trace>
  <inkml:trace contextRef="#ctx0" brushRef="#br1" timeOffset="-28373.54">16108 2498 0,'0'21'15,"0"-42"-15,0 63 0,0-21 32,0-42 46,-21 21-63,-1 0 1</inkml:trace>
  <inkml:trace contextRef="#ctx0" brushRef="#br1" timeOffset="17102.52">23495 9377 0,'-21'0'0,"42"0"0,-63 0 15,42 21 1,0 0 0,0 0-1</inkml:trace>
  <inkml:trace contextRef="#ctx0" brushRef="#br2" timeOffset="39565.84">3365 15388 0,'0'0'0,"22"0"31,-22 21-16,0 1 17,-22-22-17,1 21 1,0-21-16,0 21 16,0-21-16,0 0 15,-1 21-15,1-21 16,0 0-1,0 0-15,0 0 0,0 0 16,-1 0-16,1 0 16,0 0-16,0 0 15,0 0-15,0 0 16,-1 0-16,1 0 0,0 0 16,0 0-16,0 0 0,0 0 15,-1 0-15,1 0 16,0 0-16,0-21 0,0 21 0,0 0 15,-1 0 1,1-21-16,0 21 0,-21-21 0,21 21 16,-1 0-16,-20-22 0,0 22 15,21 0-15,-22-21 0,1 21 0,0-21 16,-1 0-16,1 21 0,0-21 16,-1 0-16,1 21 0,0-22 0,-1 1 15,1 0-15,0 0 0,-1 0 16,22 0-16,-21-1 0,-1 1 0,1 0 15,0 0-15,-1 0 0,1 0 16,21-1-16,-21 1 0,-1 0 16,1 0-16,0 21 0,-1-21 0,22 0 15,-21-1-15,-1 1 0,22-21 16,-21 21-16,21 0 0,-22-1 16,22 1-16,0 0 0,0-21 15,0 21-15,0-1 0,-1-20 0,1 21 16,0 0-16,0-22 0,0 22 15,0-21-15,-1 21 0,1-22 16,0 1-16,0 21 0,21-21 0,-21 20 16,0-20-16,-1 21 0,1-21 15,0 20-15,0-20 0,0 21 0,-22-21 16,22-1-16,0 22 16,0-21-16,0-1 0,0 1 0,-1 0 15,1-1-15,0 1 0,0 0 16,0-1-16,0 1 0,-1 0 15,1-1-15,0 1 0,0 0 0,0-1 16,0 1-16,21 0 0,-22-1 16,1 22-16,0-21 0,0 0 15,0-1-15,0-20 0,-1 20 0,1 1 16,0 0-16,0-1 0,0 1 16,0 0-16,-1-1 0,1 1 0,0 21 15,0-21-15,21-1 0,0 22 16,0-21-16,0 21 0,0-22 0,0 1 15,0 21-15,0-22 16,0 22-16,0-21 0,0 21 0,0-22 16,0 1-16,0 21 0,0-21 15,0-1-15,0 22 0,0-21 0,0 21 16,0-22-16,0 1 0,0 21 16,0-22-16,0 22 0,0 0 0,0-21 15,0 21-15,0-22 0,0 22 16,0-21-16,0 21 0,0-22 0,0 1 15,0 21-15,0-22 0,0 1 16,0 0-16,0-1 0,0 1 0,0 0 16,0-1-16,0 1 0,0 21 15,0-21-15,0-1 0,0 1 16,0 21-16,0-22 0,0 22 0,0-21 16,0 21-16,0-22 0,0 1 15,0 21-15,0-21 0,0-1 0,0 22 16,0-21-16,0-1 0,0 1 15,0 0-15,0-1 0,0 1 0,0 21 16,0-21-16,0-1 0,0 22 16,0-21-16,0 21 0,0-22 0,0 22 15,0 0-15,0-21 0,0 20 16,0-20-16,0 21 0,0-21 0,0 20 16,0-20-16,0 21 0,0-21 15,0-1-15,0 22 0,0-21 16,0-1-16,0 22 0,0-21 15,0 0-15,0 20 0,0-20 0,0 21 16,0-21-16,0 20 0,0-20 16,0 21-16,0-21 0,0 20 0,0-20 15,0 21-15,21-21 0,-21 20 16,21-20-16,-21 0 0,0 21 16,0-22-16,21 1 0,-21 0 0,22 20 15,-22-20-15,21 0 0,-21-1 16,0 22-16,0-21 0,21 21 0,0-22 15,-21 22-15,21-21 16,-21 21-16,0-22 0,21 22 16,1-21-16,-22 21 0,0-22 0,21 22 15,0-21-15,-21 0 0,21 20 16,-21-20-16,21 0 0,-21-1 0,0 1 16,21 21-16,1-21 0,-1-1 15,-21 1-15,0 21 0,21-22 16,0 22-16,-21-21 0,21 21 0,-21 0 15,21-22-15,1 22 0,-22-21 16,21 21-16,-21-22 0,21 22 16,0-21-16,-21 21 0,21-22 0,-21 1 15,21 21-15,-21-22 16,22 1-16,-22 0 0,21 21 0,-21-22 16,21 1-16,-21 0 0,0 20 15,21-20-15,-21 21 0,21-21 0,0 20 16,-21 1-16,0-21 0,22 21 15,-22-22-15,21 22 0,-21 0 16,0-21-16,21 21 0,0-22 0,-21 1 16,0 21-16,0-22 0,21 22 15,0-21-15,-21 0 0,22 20 0,-22-20 16,0 0-16,21 21 0,-21-22 16,21 1-16,-21 21 0,21 0 15,-21-22-15,0 22 0,21 0 16,-21-21-16,21 20 0,1-20 15,-22 21-15,0-21 0,21 20 0,0-20 16,-21 21-16,21-21 0,0 20 16,0-20-16,-21 0 0,22-1 0,-1 22 15,0-21-15,0 0 0,0 20 16,0-20-16,1 0 0,-1 21 16,0-22-16,21 22 0,-21-21 0,1 21 15,-1-22-15,0 22 0,21-21 16,-21 21-16,1-22 0,20 1 15,-21 0-15,0 20 0,0-20 16,22 0-16,-22-1 0,0 1 16,21 0-16,-20 21 0,-1-22 15,0 1-15,21 21 0,-21-22 0,1 22 16,-1 0-16,21 0 0,-21-21 0,0 20 16,1 1-16,-1 0 0,21 0 15,-21 0-15,0 0 0,22-1 0,-22 1 16,0 0-16,21 0 0,1 0 15,-22 0-15,21-1 0,-21 1 16,22 0-16,-22 0 0,21 0 16,22 0-16,-22-1 0,0 1 15,1 0-15,-22 21 0,21-21 0,1 0 16,-1 0-16,0-1 16,-21 22-16,22-21 0,-1 0 0,-21 21 15,22-21-15,-22 0 0,21 0 16,0 21-16,-20-22 0,20 22 0,-21-21 15,0 21-15,22 0 0,-22-21 16,0 21-16,21-21 0,1 21 0,-1 0 16,-21-21-16,21 0 0,1 21 15,-1 0-15,0-22 0,1 22 0,-1-21 16,0 21-16,1-21 0,-1 21 16,0-21-16,1 21 0,41-21 15,-41 0-15,-1 21 0,0-22 16,1 22-16,-1-21 0,0 0 15,22 21-15,-1-21 0,1 21 16,-1-21-16,22 21 0,-21 0 0,-1-21 16,1 21-16,-1 0 0,-21-22 15,22 1-15,-22 21 0,1 0 0,-1-21 16,0 21-16,-21 0 0,22-21 16,-22 21-16,21-21 0,1 21 0,-22-21 15,21 21-15,-21-22 0,22 22 16,-1 0-16,0-21 0,1 21 0,-1-21 15,0 21-15,22-21 16,-22 21-16,22 0 0,-1-21 0,1 21 16,-1 0-16,-21 0 0,22-21 15,-22 21-15,1 0 0,-22 0 0,21-22 16,0 22-16,1 0 0,-22 0 16,21-21-16,1 21 0,-1 0 0,0 0 15,1 0-15,-1 0 0,0 0 16,1-21-16,-1 21 0,21 0 0,-20 0 15,-1 0-15,22 0 0,-22 0 16,-21 0-16,21 0 0,1 0 0,-22 0 16,0 0-16,0 0 0,0 0 15,1 0-15,-1 0 0,21 0 16,-21 0-16,0 0 0,1 0 16,20 0-16,-21 0 0,21 0 0,-20 0 15,20 0-15,0 0 0,-21 0 16,22 0-16,-1 0 0,0 0 0,-20 0 15,20 0-15,0 0 0,1 0 16,-1 0-16,-21 0 0,21 0 0,1 0 16,-1 0-16,0 0 0,-20 0 15,20 0-15,0 0 0,-21 0 0,22 0 16,-22 0-16,0 0 0,21 0 16,-20 0-16,-1 0 0,21 0 15,-21 0-15,0 0 0,1 0 16,-1 0-16,0 0 0,0 0 15,0 0-15,0 0 0,1 0 16,20 0-16,-21 0 0,0 0 0,0 0 16,22 0-16,-22 0 0,0 0 15,0 0-15,0 0 0,1 0 0,20 0 16,-21 0-16,0 0 0,0 0 16,1 0-16,-1 0 0,0 0 0,0 0 15,0 0-15,0 0 0,1-21 16,-1 21-16,0 0 0,0 0 15,0 0-15,0 0 16,1 0-16,-22-21 0,21 21 0,0 0 16,0 0-16,0 0 0,0 0 15,1 0-15,-1 0 16,0 0-16,0 0 0,0 0 16,0 0-1,1 0-15,-1 0 16,0 0-16,-42-21 140,0-1-140,-1 22 16</inkml:trace>
  <inkml:trace contextRef="#ctx0" brushRef="#br2" timeOffset="40609.24">8805 2858 0,'0'-22'0,"0"44"0,-21-44 0,21 1 16,0 0 15,0 42 16,0 0-47,21-21 0,-21 22 15,21-1-15,1-21 0,-1 21 16,21 0-16,-21-21 0,0 21 0,22 0 16,-1 1-16,0-22 0,-20 21 15,20 0-15,0 0 0,1-21 0,-22 21 16,21 0-16,0-21 0,-20 22 15,20-22-15,-21 21 0,0-21 0,22 0 16,-22 0-16,0 21 0,0-21 16,0 21-16,0-21 0,1 0 0,-1 0 15,0 0-15,0 0 16,0 0-16,0 0 0,1 0 31,-44 0 0,22 21-15,-21-21-16,0 0 16,0 21-16,0 1 0,0-22 15,-1 21-15,1-21 0,21 21 16,-21-21-16,-21 21 0,21-21 0,-1 21 16,-20-21-16,0 21 0,21 1 15,-22-1-15,1-21 0,21 21 16,-22 0-16,1 0 0,21 0 15,-21 1-15,-1-1 0,22-21 0,-21 21 16,21 0-16,-1 0 0,-20-21 16,21 21-16,0 1 0,0-22 0,-22 21 15,22-21-15,0 21 0,0 0 16,0-21-16,-1 0 0,22 21 16,-21-21-16,21 21 15,-21-21-15,42 0 63,0 0-63,1 0 15,20 0-15,-21-21 0,21 21 16,1-21-16,-1 0 0,0 21 0,22-21 16,-22-22-16,1 22 0,20 0 15,-21 0-15,1 0 0,-1-22 0,0 22 16,-20 0-16,-1 0 0,21 0 15,-21-22-15,-21 22 0,21 0 0,1 0 16,-22 0-16,21 0 0,-21-1 16,0 1-16,21 0 0,-21 0 15,21 21-15,-21-21 16,21 21 46,0 21-46,1-21 0,-1 0-16,0 0 15</inkml:trace>
  <inkml:trace contextRef="#ctx0" brushRef="#br2" timeOffset="63835.58">4424 2350 0,'0'0'0</inkml:trace>
  <inkml:trace contextRef="#ctx0" brushRef="#br2" timeOffset="65062.4">4466 2307 0,'0'21'218,"0"1"-218,0-1 16,0 0-16,0 0 0,0 0 16,0 0-16,0 1 15,0-1-15,0 0 0,0 0 0,0 0 16,0 0-16,0 1 0,0-1 16,0 0-16,0 0 0,21 0 15,-21 0-15,0 1 16,21-1-16,-21 0 0,0 0 15,22-21 1,-22 21-16,21-21 16,-21 21-16,0 1 31,21-22-31,0 0 47,0 0-47,0 0 15,1 0-15,-1 0 16,0-22-16,21 22 0,-21-21 16,1 21-16,20-21 0,0 0 15,1 0-15,-1 0 0,21-1 0,1-20 16,-1 21-16,1-21 0,21-1 16,-1 22-16,1-21 0,0-1 0,20 22 15,-20-21-15,0 21 0,-1-22 16,-20 22-16,21 0 0,-43 0 0,21 21 15,-20-21-15,-1 0 0,0-1 16,-20 22-16,20-21 0,-21 21 0,0 0 16,0 0-16,1-21 0,-1 21 15,-21-21 1,21 21 93,-42 0 204,0 0-313,-1 0 0,1-21 15,-21 21-15,21 0 0,-22 0 0</inkml:trace>
  <inkml:trace contextRef="#ctx0" brushRef="#br2" timeOffset="65665.04">5186 1947 0,'0'-21'0,"0"0"31,0 0-15,21 21 15,-21 21-31,0 0 16,0 0-16,21 1 15,0-1-15,-21 21 0,21-21 16,1 22-16,-1-22 0,0 21 0,0 0 16,0 1-16,0-1 0,22 0 15,-22 22-15,0-22 0,21 22 0,-20-22 16,-1 22-16,21-22 0,-21 21 0,0-20 16,1-1-16,-1 0 15,0-20-15,-21 20 0,0-21 0,21 21 16,-21-20-16,0-1 0,0 0 15,0 0-15,0 0 0,0 0 110,-21-21-110</inkml:trace>
  <inkml:trace contextRef="#ctx0" brushRef="#br2" timeOffset="94405.04">3387 14753 0,'0'21'78,"21"-21"-47,-21 22-31,21-22 16,-21 21 15,-21-21 16,0 0-47,-1 0 16,22-21-16,-21 21 15,0-22 1,0 22-16,21-21 0,-21 21 16,21-21-16,-21 21 0,-1-21 15,22 0-15,-21 0 16,21-1-16,-21 1 16,21 0-16,0 0 15,-21 0-15,21 0 16,-21-1-16,21 1 15,0 0-15,0 0 16,-21 0-16,21 0 16,0-1-16,-22 1 0,22 0 0,0 0 15,0 0-15,0 0 16,0-1-16,0 1 0,0 0 16,0 0-16,0 0 0,0 0 15,0-1-15,0 1 0,0 0 0,0 0 16,-21 0-16,21 0 0,0-1 15,0 1-15,0 0 0,0-21 16,-21 21-16,21-1 0,0 1 0,0 0 16,0 0-16,0 0 0,0-22 15,-21 22-15,21 0 0,0 0 16,0 0-16,0 0 0,0-1 0,0 1 16,-21 0-16,21 0 0,0 0 15,0 0-15,0-1 0,0 1 16,0 0-16,0 0 15,0 0-15,0 0 0,0-1 16,0 1-16,0 0 16,21 21-16,-21-21 15,21 0 1,-21 0-16,0-1 16,0 1-16,0 0 15,21 0 1,-21 0-16,0 0 15,0-1-15,21 22 16,-21-21-16,0 0 0,0 0 16,22 21-16,-22-21 0,0 0 0,0-1 15,0 1-15,21 0 16,-21 0-16,21 0 0,-21 0 0,21-1 16,-21 1-16,0 0 0,0 0 0,21 0 15,-21 0-15,0-1 0,0-20 16,21 21-16,-21 0 0,22 0 0,-22-1 15,21 1-15,-21 0 16,0 0-16,21 0 0,-21 0 16,21-1-16,-21 1 0,21 0 0,-21 0 15,0 0-15,21 0 0,-21-22 16,22 22-16,-22 0 0,21 0 0,0-22 16,-21 22-16,21-21 0,0 21 15,-21 0-15,21-22 0,1 22 0,-1-21 16,-21-1-16,21 22 0,0-21 15,0 21-15,-21 0 0,21-22 0,1 22 16,-1-21-16,0 21 0,-21-22 0,21 22 16,0-21-16,0 21 15,-21-22-15,22 1 0,-1 0 0,0-1 16,0 1-16,0 0 0,0-1 0,1 1 16,-1 0-16,0-1 0,-21-20 15,21 20-15,0 1 0,0 21 0,1-21 16,-1-1-16,0 1 0,0-22 0,0 22 15,0 0-15,-21-1 0,22 1 16,-1-21-16,21 20 0,-21-20 0,0 20 16,1-20-16,20 21 0,-21-22 15,0 22-15,22-1 0,-22 1 0,21 0 16,0-1-16,-20-20 0,20 21 0,-21-1 16,21-20-16,-20 20 0,20-20 15,-21 21-15,21-1 0,-20-20 16,20 20-16,-21 1 0,21 0 0,-20-1 15,-1 1-15,21-43 16,0 64-16,-20-21 0,-1 0 0,0-1 16,0 1-16,0 21 0,0-22 15,1 1-15,-1 0 0,0-1 0,0 1 16,0 0-16,0-1 0,1 1 16,20 0-16,-21 21 0,0-22 0,22 1 15,-22 0-15,0 20 0,21-20 16,-21 0-16,22-1 0,-22 1 0,21 21 15,-21-21-15,22-22 0,-22 22 16,21-1-16,-21 1 0,22 0 0,-1-22 0,-21 22 16,22 0-16,-22-1 15,21 1-15,0 21 0,-20-22 0,20 1 16,-21 0-16,21-1 0,-20 1 0,20 0 16,-21-1-16,21 1 0,-20 0 15,20-22-15,-21 22 0,21 0 16,1-22-16,-1 22 0,-21-1 0,22 1 0,-1 0 15,0-1-15,1 22 16,-1-21-16,0 0 0,1-1 0,-1 1 0,0 21 16,-21-22-16,22 1 15,-1 0-15,0-1 0,-20 1 0,20 0 0,0-1 16,-21 1-16,22 0 0,-22-1 16,21 22-16,-21-21 0,22 0 15,-1 20-15,-21 1 0,22-21 0,20-22 16,-21 43-16,1 0 15,-1 0-15,0 0 0,1-22 0,-1 22 16,0 0-16,1 0 0,-22 0 0,21 0 16,1-1-16,-1 1 0,0 0 15,-21 0-15,22 21 0,-22-21 0,21 0 16,-21-1-16,1 22 0,20-21 16,-21 0-16,0 0 0,22 21 0,-22-21 15,21 0-15,0-1 0,1 1 16,-22 0-16,21 21 0,1-21 15,-1 0-15,0 21 0,1-21 0,-1-1 16,0 22-16,1-21 0,-22 21 16,21 0-16,0-21 0,1 21 0,-1 0 15,0-21-15,1 21 0,-1 0 0,0 0 16,1-21-16,-22 21 0,21 0 16,1 0-16,-1-21 0,0 21 0,1 0 15,20 0-15,-21 0 0,22 0 0,-1-22 16,-20 22-16,20 0 0,-20 0 15,20 0-15,1 0 0,-22 0 0,21 0 16,-20 0-16,20 0 0,-20 0 16,20-21-16,-21 21 0,1 0 15,-1 0-15,-21 0 0,22 0 0,-22 0 16,21 0-16,0 0 0,-20 0 16,20 0-16,0 0 0,-21 0 0,22 0 15,-1 0-15,0 21 0,1-21 16,-1 0-16,22 0 0,-22 0 0,0 22 15,1-22-15,-1 0 0,0 0 0,22 21 16,-22-21-16,0 0 0,1 0 16,-1 21-16,-21-21 0,22 0 0,-1 0 15,0 21-15,-21-21 0,22 0 16,-22 0-16,21 21 0,-21-21 16,1 0-16,20 0 0,-21 21 0,0-21 15,0 0-15,22 22 0,-22-22 16,0 0-16,0 21 0,22-21 0,-22 21 15,0-21-15,0 21 0,21-21 0,-20 21 16,20 0-16,-21-21 0,21 22 16,1-22-16,-1 21 0,-21 0 15,22 0-15,-22-21 0,21 21 0,-21 0 16,0-21-16,1 22 0,-1-1 0,0-21 16,0 21-16,-21 0 0,21-21 0,0 21 15,1 0 1,-1 1-16,0-1 15,0 0-15,0 0 16,0-21-16,-21 21 0,22-21 16,-22 21-16,21-21 0,-21 22 15,0-1 1,21-21-16,0 0 16,-21 21-1,21-21 63,-21-21-62,0 0 0,0-1-16,0 1 15</inkml:trace>
  <inkml:trace contextRef="#ctx0" brushRef="#br2" timeOffset="95453.67">12890 5525 0,'0'0'0,"0"-22"15,0 1-15,-21 21 0,0 0 16,21-21 0,0 42 46,0 0-46,0 1-16,0-1 15,0 0-15,21 0 0,-21 0 0,21 0 16,1 1-16,-22-1 0,21 21 16,-21-21-16,21 0 0,0 1 0,-21-1 15,21 0-15,-21 0 0,21 0 0,-21 0 16,22-21-16,-22 22 0,21-1 15,-21 0-15,21 0 0,0 0 16,0-21 0,-21 21-16,0 1 31,0-1 0,-21-21-15,0 0-16,0 0 0,0 0 15,21 21-15,-22-21 0,1 0 0,-21 0 16,21 0-16,0 21 0,-1-21 0,-20 0 16,21 0-16,0 21 0,0-21 15,-22 0-15,22 0 0,0 21 0,0-21 16,0 22-16,-1-22 0,-20 0 16,21 0-16,0 21 0,-22-21 15,22 0-15,0 0 0,-21 0 0,21 0 16,-1 21-16,-20-21 0,21 0 0,0 0 15,0 0-15,-1 21 16,1-21-16,0 0 0,0 0 0,0 0 16,0 21-16,-1-21 15,1 0-15,0 21 16,0-21 0,42 0 46,0 0-62,0 0 16,1 0-16,-1 0 0,0-21 0,0 21 15,21 0-15,-20 0 0,20-21 16,-21 21-16,21 0 0,1 0 0,-22-21 16,21 21-16,-21 0 0,22 0 0,-22-21 15,0 21-15,0-21 0,0 21 16,1 0-16,-1 0 0,0 0 0,0 0 15,0 0-15,-21-22 0,21 22 16,1-21-16,-1 21 16,0 0 15,-21-21 16,21 21-32</inkml:trace>
  <inkml:trace contextRef="#ctx0" brushRef="#br2" timeOffset="115017.95">6794 4805 0,'0'-21'0,"0"0"31,0-1-31,0 1 16,0 0 0,0 0-1,0 0 17,22 21 30,-1 21-62,0-21 16,-21 21-1,21-21-15,-21 21 0,0 0 16,21-21-16,-21 22 16,21-1-16,-21 0 0,0 0 0,0 0 15,0 0-15,22 1 0,-22-1 16,0 0-16,21 0 0,-21 0 15,0 0-15,0 1 0,21-1 0,-21 0 16,21 0-16,-21 0 0,0 0 16,0 1-16,0-1 0,21-21 0,-21 21 15,21 0-15,-21 0 16,22 0-16,-22 1 16,21-22-16,-21 21 0,21-21 15,-21 21 1,0 0-16,21-21 15,-21 21-15,0 0 32,0 1-1,21-22 47,0 0-62,1-22 15,-1 22-31,-21-21 0,21 21 0,0-21 16,0 0-16,0 0 0,1 21 15,-1-21-15,0-1 0,21 1 16,-21 0-16,1-21 0,20 21 15,0-22-15,1 1 0,-1 21 16,21-22-16,-20 1 0,20 0 0,1-1 16,20 22-16,-20-21 0,-1 21 0,1 0 15,-1-22-15,-20 22 0,-1 0 16,22 0-16,-22 0 0,0-1 0,1 1 16,-1 0-16,0 0 0,1 21 15,-1-21-15,-21 0 0,21-1 0,1 1 16,-22 0-16,0 21 0,21-21 15,-20 0-15,-1 21 0,0 0 0,-21-21 16,21 21-16,0 0 16,-21-22-16,21 22 93,-42 0-30,0 0-47,0 0-1</inkml:trace>
  <inkml:trace contextRef="#ctx0" brushRef="#br2" timeOffset="132129.93">18775 8827 0,'-21'0'15,"-1"0"1,1 0 0,0 0-1,0 0-15,0 0 16,0 0-1,-1 0-15,1 0 16,0 0 0,42 0 15,0 0-15,22 0-16,-22 0 15,0-22-15,21 22 0,1-21 0,-1 21 16,0-21-16,22 21 0,-1-21 0,1 21 15,-1-21-15,1 0 0,21 21 16,-1 0-16,-20 0 0,20-22 0,-20 22 16,21 0-16,-22 0 0,1 0 0,-1 0 15,-21 0-15,22 0 0,-22 0 16,-21 0-16,22 0 0,-22 0 0,0 0 16,0 0-16,0 0 0,1 0 15,-44 0 48,1 0-48,0 0-15,0 0 0,0 0 0,0 0 16,-1 0-16,-20 22 0,21-22 16</inkml:trace>
  <inkml:trace contextRef="#ctx0" brushRef="#br2" timeOffset="132637.3">18669 8975 0,'-21'0'0,"42"0"0,-42 21 16,0-21-1,42 0 17,0 0-17,0 0-15,0 0 0,0 0 0,22 0 16,-22 0-16,21-21 0,22 21 0,-22 0 15,22-21-15,-1-1 0,1 22 16,20-21-16,1 21 0,0-21 0,-1 21 16,1-21-16,0 21 0,-22-21 0,22 21 15,-22 0-15,1-21 0,-22 21 16,22 0-16,-22 0 0,0 0 16,1-22-16,-22 22 0,21 0 0,-21 0 15,0 0-15,1 0 16,-44 0 46,1 0-62,0 0 16,0 0-16,0 0 0,0 0 16,-1 0-16,1 0 0</inkml:trace>
  <inkml:trace contextRef="#ctx0" brushRef="#br2" timeOffset="166588.93">5249 14203 0,'0'21'62,"21"-21"1,1 0-16</inkml:trace>
  <inkml:trace contextRef="#ctx0" brushRef="#br2" timeOffset="169012.87">5143 14626 0,'0'0'0,"0"21"32,0 1-1,22-22-15,-22 21-1,21-21 48,-21-21-63,0-1 15,0 1 1,0 0 0,0 0-1,0 0 16,0 0-15,0-1-16,0 1 16,0 0-1,0 0 1,0 0 0,0 0-16,0-1 15,0 1-15,0 0 16,0 0-16,0 0 0,0 0 15,-21-1-15,21 1 0,0 0 16,0 0-16,0 0 0,0 0 16,0-1-16,0 1 15,0 0-15,0 0 0,0 0 16,0 0-16,0-1 0,-22 1 16,22 0-16,0 0 0,-21 0 15,21 0-15,0-1 0,0 1 0,0 0 16,-21 0-16,21 0 0,-21 0 15,21-1-15,0 1 0,0 0 16,0 0-16,0 0 0,-21 0 16,21-1-16,0 1 0,0 0 0,0 0 15,0 0-15,0 0 16,-21-1-16,21 1 0,0 0 16,0 0-16,0 0 15,0 0-15,0-1 0,0 1 16,0 0-16,0 0 0,0 0 15,0 0-15,0-1 0,0 1 16,0 0-16,0 0 0,0 0 16,0 0-16,0-1 0,0 1 15,0 0-15,21 0 0,-21 0 0,0 0 16,0-1-16,0 1 0,0 0 16,21 0-16,-21 0 0,0 0 15,0-1-15,0 1 0,0 0 0,0-21 16,21 21-16,-21-1 0,21 1 0,-21 0 15,0 0-15,0 0 0,21 0 16,-21-1-16,22 1 0,-22 0 0,0 0 16,0 0-16,21 0 0,0-1 15,-21 1-15,21 0 0,-21 0 16,0 0-16,21 21 0,-21-21 0,21-1 16,-21 1-16,0-21 0,22 21 0,-1 0 15,-21-1-15,0-20 0,21 21 16,0 0-16,0-22 0,-21 22 0,0 0 15,21-21-15,-21 21 0,22-1 16,-1-20-16,-21 21 0,0 0 16,21 0-16,-21-1 0,21 1 0,-21-21 15,21 21-15,0 0 0,-21-1 0,22-20 16,-1 21-16,-21-21 0,21 20 16,0 1-16,0-21 0,0 21 0,1-22 15,-1 22-15,0-21 0,0 21 16,0-22-16,0 1 0,1 21 0,-22-21 15,21-1-15,0 22 0,0-21 0,0 21 16,0-22-16,-21 22 0,22 0 16,-1-21-16,0 20 0,0 1 15,0 0-15,-21 0 0,21-21 0,1 20 16,-1 1-16,0 0 0,-21 0 0,21 0 16,0-22-16,0 22 0,1 0 15,-1-21-15,0 21 0,0-1 0,-21-20 16,21 21-16,0 0 0,1-22 0,20 22 15,-21-21-15,0 21 0,0 0 16,22-22-16,-22 22 0,0 0 0,21 0 16,-20 0-16,-1-22 0,21 22 0,-21 0 15,22 0-15,-22 0 0,21-1 16,-21 1-16,22 0 0,-22 0 0,0 0 16,21 0-16,1-1 0,-22 1 15,21-21-15,0 21 0,1 0 16,-22-22-16,21 22 0,1-21 0,-22 21 15,21-22-15,0 22 0,1-21 16,-1 21-16,0-22 0,22 22 0,-22-21 16,64-1-16,-64 22 0,22 0 15,-1-21-15,1 21 0,-22-1 16,22 1-16,-1 0 0,-20 0 0,20 0 16,-21 0-16,1-1 0,20 1 0,-20 21 15,20-21-15,-21 0 0,1 0 16,20 0-16,1-1 0,-22 1 15,22 21-15,-22-21 0,21 0 16,1 0-16,-1 0 0,1-1 0,-22 22 0,22-21 16,-22 0-16,22 0 0,-1 0 15,-21 0-15,22 21 0,-22-22 16,22 1-16,-1 0 0,1 21 0,-1-21 16,1 0-16,20 21 0,-20-21 15,-1 21-15,1 0 0,-1-22 0,1 22 16,-1 0-16,-20-21 0,20 21 0,-20 0 15,20 0-15,-21-21 0,22 21 16,-22 0-16,22 0 0,-1 0 0,-20 0 16,20 0-16,1-21 0,-1 21 0,1 0 15,-1 0-15,1 0 0,-1 0 16,-21 0-16,22 0 0,-22 0 0,1 0 16,-1 0-16,0 0 0,1 0 15,-1 0-15,0 21 0,1-21 16,-1 0-16,0 21 0,-21-21 0,22 21 15,-1-21-15,22 22 0,-22-22 16,0 21-16,1 0 0,-1-21 0,0 21 16,1-21-16,-1 21 0,0 0 15,1-21-15,-1 22 0,0-1 16,1-21-16,-1 21 0,0 0 0,1 0 0,-22-21 16,21 21-16,0 1 0,1-1 15,-1 0-15,0 0 0,1 0 16,20 0-16,-20 1 0,-1-22 0,0 21 15,22 0-15,-22 0 0,0 0 16,-20 0-16,20 1 0,0-1 0,-21 0 16,1-21-16,-1 21 0,0 0 0,0 0 15,0 1-15,0-22 0,1 21 16,-1 0-16,-21 0 0,21 0 0,-21 0 16,21-21-16,0 22 0,-21-1 0,21 0 15,-21 0-15,22 0 0,-22 0 16,21 1-16,-21-1 0,21 0 0,-21 0 15,21 0-15,-21 0 0,0 1 16,0-1-16,21 0 16,-21 0-16,0 0 15,0 0 1,0 1 0,0-1-1,0 0 1,0-42 46,0 0-46,0-1 0,-21 22-16</inkml:trace>
  <inkml:trace contextRef="#ctx0" brushRef="#br2" timeOffset="169721.1">13081 9694 0,'0'0'0,"-21"-21"15,21 0-15,-21 21 0,21-21 16,0 0 0,21 21 15,0 0-31,0 21 0,0 0 0,0-21 16,22 21-16,-22 0 0,21-21 0,-21 22 15,1-1-15,20 0 0,-21 0 16,0-21-16,0 21 0,1 0 0,-1 1 15,0-22-15,0 21 0,0 0 0,-21 0 16,21-21-16,1 21 0,-22 0 16,21-21-16,0 0 15,-21 22-15,21-1 0,0-21 16,0 0 0,1 0-1,-1 0 1,-21-21-16,0-1 15,0 1 1,21 0-16,-21 0 16,21 0-16,-21 0 15,0-1-15,0 1 0,0-21 0,0 21 16,21 0-16,-21-1 0,0-126 31,0 127-31,0 0 0,0 0 16,21 0-16,-21-1 15,22 22 1,-22 22 0,0-1-1,0 0-15,0 0 0,0 0 0,0 22 16,-22-22-16,1 21 0,0-21 0,0 0 16,21 22-16,-21-22 0,0 0 15,21 21-15,-22-20 0,22-1 16,-21 0-16,21 0 0,-21-21 0,21 21 15,0 0-15,0 1 16,-21-22-16,0 0 16</inkml:trace>
  <inkml:trace contextRef="#ctx0" brushRef="#br2" timeOffset="179512.92">9715 8213 0,'-21'-21'0,"42"42"0,-42-64 0,0 22 16,21 0-16,-21 0 0,0 0 16,21 42 15,21 0-31,0 0 15,0 0-15,22 1 0,-22 20 16,21 0-16,0-21 0,22 22 16,-22-1-16,1 0 0,20 1 0,1-1 15,-1 0-15,-21 1 0,22-22 16,-22 21-16,22 1 0,-22-1 0,0 0 16,1 1-16,-1-22 0,-21 21 0,22-21 15,-22 0-15,0 1 0,0-1 16,0 0-16,-21 0 0,21 0 15,-21-42 32,-21 0-47,21 0 0,-21 21 16,21-21-16,-21-22 0,0 22 16,21 0-16,0 0 0</inkml:trace>
  <inkml:trace contextRef="#ctx0" brushRef="#br2" timeOffset="179980.71">10456 8107 0,'0'-21'15,"0"0"-15,-21-43 16,21 43-16,-21 21 16,21-21-16,-21 21 15,0 21 1,-1 0-16,22 0 0,-21 22 16,0-1-16,0 0 0,21 1 15,-21-1-15,0 21 0,-1 1 0,1-22 16,0 22-16,0-1 0,0 1 0,-22-1 15,22 1-15,0-1 0,0 1 16,0-22-16,0 22 0,-1-1 16,1-21-16,0 1 0,0-1 0,0-21 15,0 22-15,-1-22 0,22 21 0,-21-21 16,21 0-16,0 1 0,0-1 16,0 0-16,0 0 15,0-42 48,0 0-63,21 0 15</inkml:trace>
  <inkml:trace contextRef="#ctx0" brushRef="#br2" timeOffset="204085.86">20891 11409 0,'0'0'0,"0"-21"15,0 0-15,0-1 16,0 1-16,-21 21 16,21-21-1,-21 0 1,0 21 0,0 21 15,21 0-16,0 0 1,-21-21-16,21 22 16,0-1 15,0-42 31,0-1-46,0 1 0</inkml:trace>
  <inkml:trace contextRef="#ctx0" brushRef="#br2" timeOffset="204629.25">20849 11261 0,'0'0'0,"0"-21"16,0-1-1,21 44 32,-21-1-47,0 0 16,21 0-16,-21 0 0,0 0 15,0 1-15,0-1 0,0 0 16,0 0-16,0 21 0,0-20 16,0-1-16,0 21 0,0-21 0,0 0 15,0 22-15,0-22 0,0 21 16,0-21-16,0 22 0,0-22 0,0 21 16,0 1-16,0-1 0,0 0 15,0 1-15,0-1 0,0 0 0,0 1 16,0-1-16,0 0 0,0 1 0,0-1 15,0-21-15,0 21 0,-21 1 16,21-22-16,-21 21 0,21-21 16,-21 22-16,21-22 0,0 21 0,0-21 0,0 1 15,-21 20-15,21-21 0,0 0 16,-21 0-16,21 1 0,0-1 16,0 0-16,0 0 0,0 0 0,0 0 15,-22-21-15,22 22 16,0-44 15,0 1-31,0 0 16,0 0-16,0 0 0,0 0 15,22-1-15,-22 1 0,0 0 0,21 0 16,0-21-16,-21 20 0,21-20 16</inkml:trace>
  <inkml:trace contextRef="#ctx0" brushRef="#br2" timeOffset="206089.17">20891 11240 0,'-21'-22'15,"42"22"48,1 0-63,-1 0 15,0 0-15,0 0 16,0 0-16,0 0 0,22 0 0,-22 0 0,0 0 16,21 0-16,-20 0 15,20 0-15,-21 0 0,21 0 0,1 0 16,-1 0-16,22 0 0,-22 0 15,21 0-15,-20 0 0,-1 0 0,22 0 16,-22 0-16,21 0 0,-20 0 16,20 0-16,-20 0 0,-1 22 0,0-22 15,1 0-15,-1 0 0,-21 21 0,21-21 16,-20 0-16,20 0 0,-21 0 16,0 21-16,0-21 0,1 0 15,-1 0-15,0 0 16,0 0-16,0 0 0,0 0 0,1 0 15,-1 0-15,0 0 16,0 0 0,0 0-16,-21 21 62,0 0-62,0 0 16,0 1-16,0-1 0,0 0 15,0 0 1,0 0-16,-21 0 0,21 1 0,0-1 0,0 0 16,0 0-16,-21 0 15,21 22-15,0-22 0,-21 0 0,21 0 16,0 0-16,0 0 0,0 1 0,-21-1 16,21 0-16,0 0 0,0 0 15,0 22-15,0-22 0,0 0 0,0 0 16,0 21-16,0-20 0,0 20 15,0-21-15,0 0 0,0 22 0,0-22 16,0 0-16,0 0 0,0 21 0,0-20 16,0-1-16,0 0 0,0 0 15,0 0-15,0 0 0,0 1 16,0-1-16,0 0 0,0 0 0,0 0 16,0 0-16,0 1 15,0-1-15,0 0 16,-22 0-16,22 0 15,0 0-15,0 1 16,0-1-16,0 0 16,0 0-1,0 0-15,-21-21 16,21 21-16,0 1 16,-21-22-16,21 21 15,0 0 16,-21-21-15,0 0-16,0 0 16,-1 0-1,1 0-15,21 21 16,-21-21-16,0 0 0,0 0 16,0 0-16,-1 0 0,1 0 15,0 0-15,0 0 0,-21 0 16,20 21-16,1-21 0,0 0 0,0 0 15,0 0-15,-22 0 0,22 0 16,0 0-16,-21 0 0,21 0 16,-22 0-16,22 0 0,-21 0 0,21 0 15,-22 0-15,22 0 0,-21 0 16,21 0-16,-22 0 0,1 0 0,21 0 16,-22 0-16,22 0 0,-21 0 15,0 0-15,20 0 0,1 0 0,-21 0 16,21 0-16,-22 0 0,22 0 0,0 0 15,-21 0-15,21 0 0,-1 0 16,-20 0-16,21 0 0,0-21 0,0 21 16,-22 0-16,22 0 0,-21 0 0,21 0 15,-1 0-15,-20 0 0,21-21 16,0 21-16,0 0 0,-1 0 16,1 0-16,0 0 15,21-21-15,0 0 31,0-1-15,0 1-16,21 21 0,0-21 0,-21 0 16,22 0-16,-1 0 0</inkml:trace>
  <inkml:trace contextRef="#ctx0" brushRef="#br2" timeOffset="206880.73">21124 11451 0,'-21'0'15,"42"0"-15,-63 0 0,42 21 0,-21-21 0,0 0 16,-1 0-16,22 22 16,-21-22-16,0 0 15,0 0 1,42 0 46,0 0-46,0 0-16,1 0 0,-1 0 16,0 0-16,0 0 15,0 0-15,22 0 0,-22 0 0,21 0 0,0 0 16,1 0-16,-1 0 0,0 0 15,22 0-15,-22 0 0,1 0 16,20 0-16,-21 0 0,1 0 0,-1 0 16,0-22-16,1 22 0,-1 0 15,0 0-15,-20 0 0,-1 0 0,21 0 16,-21 0-16,0 0 0,1 0 16,-1 0-1,0 0-15,0 0 31,-42 0 32,0 0-47,0 0-16</inkml:trace>
  <inkml:trace contextRef="#ctx0" brushRef="#br2" timeOffset="207541.88">20976 11684 0,'0'0'0,"21"0"47,0 0-47,1 0 16,-1 0-16,0 0 16,0 0-16,0 0 15,0 0-15,1 0 0,-1 0 16,21 0-16,-21 0 0,0 0 0,22 0 15,-1 0-15,-21 0 0,22 0 0,-1 0 16,0 0-16,1 0 0,-1 0 16,0 0-16,1 0 0,-22 0 15,21 0-15,0 0 0,1 0 0,-22 0 16,21 0-16,-21 0 0,1 0 16,-1-21-16,0 21 0,0 0 0,0 0 15,0 0 1,1 0-16,-1 0 15,-42 0 79,-1 0-94,1 0 16,0 0-16,0 0 0</inkml:trace>
  <inkml:trace contextRef="#ctx0" brushRef="#br2" timeOffset="208272.88">20934 11938 0,'0'21'0,"21"-21"16,0 0 15,0 0-31,0 0 0,1 0 16,-1 0-16,0 0 16,0 0-16,0 0 0,0 0 15,1 0-15,20 0 0,-21 0 16,0 0-16,22 0 0,-1 0 0,0 0 15,1 0-15,-1 0 0,0 0 16,1 0-16,-1 0 0,0 0 0,1 0 16,20 0-16,-21 0 0,1 0 15,-22 0-15,21 0 0,1 0 0,-22 0 16,21 0-16,-21 0 0,0 0 0,1 0 16,-1 0-16,0 0 0,0 0 15,0-21-15,0 21 16,1 0 15,-44 0 16,1 0-31,0 0-16,0 0 0,21 21 0,-21-21 15,0 0-15</inkml:trace>
  <inkml:trace contextRef="#ctx0" brushRef="#br2" timeOffset="208961.16">20891 12277 0,'0'0'16,"22"0"46,-1 0-46,0 0-16,0 0 15,0 0-15,0 0 0,1 0 0,20 0 16,-21 0-16,0 0 0,22 0 16,-1 0-16,-21 0 0,21 0 0,1 0 15,-1 0-15,-21 0 0,22 0 0,-1 0 16,0 0-16,1 0 0,-1 0 16,0 0-16,1 0 0,-22 0 0,21 0 15,0 0-15,-20 0 0,20 0 16,-21 0-16,0 0 0,22 0 0,-22 0 15,0 0-15,0 0 0,0 0 0,0 0 16,1 0-16,-1 0 16,0 0-16,0 0 15,-42 0 48,0 0-48,0 0-15,-1 0 16,1 0-16,0 0 16,0 0-16</inkml:trace>
  <inkml:trace contextRef="#ctx0" brushRef="#br2" timeOffset="209573.81">20934 12467 0,'0'21'32,"21"-21"-17,0 0 1,0 0-16,0 0 15,1 0-15,-1 0 0,0 0 16,0 0-16,21 0 0,-20 0 16,-1 0-16,21 0 0,-21 0 0,22 0 15,-22 0-15,21 0 0,0 0 16,1 0-16,-1 0 0,0 0 16,1 0-16,-1 0 0,0-21 0,1 21 15,-1 0-15,0 0 0,-20 0 0,20-21 16,0 21-16,-21 0 0,1 0 15,20 0-15,-21 0 0,0 0 0,0 0 16,1 0-16,-44 0 94,1 0-79,0 0-15,0 0 16,21 21-16,-21-21 0</inkml:trace>
  <inkml:trace contextRef="#ctx0" brushRef="#br2" timeOffset="210129.49">20870 12679 0,'0'21'16,"21"-21"-1,1 0 1,-1 0-16,0 0 0,0 0 0,0 0 16,0 0-16,1 0 0,-1 0 15,0 0-15,21 0 0,-21 0 0,22 0 16,-1 0-16,0 0 0,1 0 0,-1 0 15,0 0-15,1 0 0,-1 0 16,0 0-16,1 0 0,-1 0 0,0 0 16,1 0-16,-1 0 0,0 0 0,1 0 15,-22 0-15,21 0 0,-21 0 16,1 0-16,20 0 0,-21 0 16,0 0-16,0-21 0,1 21 15,-1 0-15,0 0 16,0 0-1,-21 21 17,0 0-1,-21-21-31,0 0 16</inkml:trace>
  <inkml:trace contextRef="#ctx0" brushRef="#br2" timeOffset="213913.9">22691 11303 0,'0'0'15,"-22"0"-15,1 0 16,0 0-16,0 0 0,0 0 16,0 0-16,-1 0 15,1 0 1,21 21-16,-21-21 0,42 0 62,0 0-62,22 0 0,-22 0 0,0 0 16,21 0-16,1 0 0,-1 0 16,-21 0-16,22 0 0,-1 0 0,0 0 15,1 0-15,-1 0 0,-21 0 0,21 0 16,-20 0-16,20 0 0,-21 0 15,0 0-15,0 0 16,-21-21 62,-21 21-78,0-21 16</inkml:trace>
  <inkml:trace contextRef="#ctx0" brushRef="#br2" timeOffset="214325.18">23050 11134 0,'0'0'0,"-21"0"0,0 0 15,0 0 1,21 21 15,0 0-15,21-21-16,0 0 0,-21 21 0,21-21 15,1 0-15,-1 0 0,0 21 16,0-21-16,0 0 0,0 0 16,1 0-1,-22 22-15,21-22 16,-21 21-1,0 0 1,0 0-16,0 0 0,0 0 16,-21 1-16,-1-22 15,22 21-15,-21-21 0,0 21 16,0 0-16,0-21 0,0 21 16,-1-21-16,1 21 0,0-21 15,0 0 1</inkml:trace>
  <inkml:trace contextRef="#ctx0" brushRef="#br2" timeOffset="214708.96">23558 10986 0,'0'0'0,"0"-22"0,-21 22 31,0 0-15,0 0-16,21 22 15,-21-22-15,21 21 0,-21 0 16,-1-21-16,22 21 0,0 0 0,0 0 16,0 1-16,-21-1 0,21 0 15,0 0-15,0 0 0,0 0 0,0 1 16,0-1-16,0 0 16,0 0-16,0 0 0,21-21 15,-21 21-15,22-21 0,-1 22 16,0-22-16,0 0 15,0 0-15,0 0 16,1 0-16,-1 0 0,0-22 16,0 22-16</inkml:trace>
  <inkml:trace contextRef="#ctx0" brushRef="#br2" timeOffset="-214455.29">23939 10859 0,'0'-22'15,"-21"44"17,21-1-17,0 0-15,0 0 0,0 0 0,0 0 16,0 1-16,0-1 0,0 0 15,0 0-15,-21 0 0,21 0 0,0 1 16,0-1-16,0 0 0,0 0 0,0 0 16,-21 0-16,21 1 15,0-1-15,0 0 16,0-42 31,21 0-47</inkml:trace>
  <inkml:trace contextRef="#ctx0" brushRef="#br2" timeOffset="-213991.56">24109 10986 0,'0'21'31,"0"0"-15,0 0-16,-21-21 0,21 21 0,-22 0 16,22 1-16,-21-1 0,21 0 15,0 0-15,0 0 0,0 0 16,0 1-16,0-1 0,0 0 16,0 0-16,0 0 15,21-21 1,1 0-16,-1 0 15,0 0-15,0 0 0,0 0 16,0 0-16,1-21 0,-22 0 0,21 21 16,-21-21-16,21 0 15,-21-1-15,0 1 0,21 0 0,-21 0 16,0 0-16,21 0 0,-21-1 0,0 1 16,0 0-16,0 0 15,0 0-15,-21 21 16,0 0-16,0 0 15,0 0 1,-1 0-16,22 21 16,0 0 15</inkml:trace>
  <inkml:trace contextRef="#ctx0" brushRef="#br2" timeOffset="-213535.82">24553 11007 0,'-21'0'31,"0"0"-31,0 0 15,0 21-15,21 0 16,-22 0 0,22 0-1,0 1 1,0-1 0,22-21-16,-22 21 15,21-21-15,0 21 16,0 0-1,-21 0 1,0 1 15,-21-22-15,0 0-16,0 0 0,-1 0 16,1 21-16,0-21 15,0 0 1,0 0-16</inkml:trace>
  <inkml:trace contextRef="#ctx0" brushRef="#br2" timeOffset="-213059.08">24574 11155 0,'0'0'16,"22"0"-16,-1 0 0,0-21 16,0 21-16,0 0 0,0-21 15,1 21-15,-1 0 0,0-22 16,0 22-16,0-21 0,0 21 15,-21-21-15,22 21 0,-1-21 16,-21 0-16,0 0 16,-21 21-1,-1 0-15,1 0 16,0 0-16,0 0 0,0 21 16,0-21-16,-1 21 0,1 0 15,21 0-15,-21-21 0,21 21 16,-21 1-16,21-1 0,0 0 0,0 0 15,0 0 1,0 0-16,0 1 0,0-1 16,0 0-1,21 0 1,0-21-16,0 0 16,1 0-16,-1 0 0,0 0 15,0 0-15,0 0 16,0 0-16,1 0 0,-1 0 15,0 0-15,0-21 0,21 21 0</inkml:trace>
  <inkml:trace contextRef="#ctx0" brushRef="#br2" timeOffset="-212719.92">25336 10964 0,'0'-21'31,"-21"42"-15,21 1 0,-21-22-16,21 21 15,0 0-15,0 0 0,-21 0 16,21 0-16,-21 1 0,21-1 15,0 0-15,0 0 16,0 0-16,0 0 0,0 1 16,0-1-1,21-21 17,0 0-32,0 0 15,0 0-15</inkml:trace>
  <inkml:trace contextRef="#ctx0" brushRef="#br2" timeOffset="-212287.3">25675 10859 0,'21'0'31,"0"0"-15,-21 21-16,0 0 15,22-21-15,-22 21 0,0 0 16,0 0-16,0 1 16,0-1-16,0 0 0,0 0 15,0 0-15,0 0 0,-22 1 16,22-1-16,0 0 0,-21 0 16,0-21-16,21 21 0,-21 0 0,21 1 15,-21-22 1,0 0-16,-1 21 0,1 0 15,0-21 1</inkml:trace>
  <inkml:trace contextRef="#ctx0" brushRef="#br2" timeOffset="-153704.23">1609 17039 0,'0'0'0,"0"-21"16,0 0 0,0 0-1,0 42 1,0 0-16,0 0 16,0 0-16,0 22 0,21-1 15,0 0-15,-21 1 0,0-1 0,21 0 16,-21 22-16,0-22 0,0 22 15,0-1-15,0 1 0,0-22 16,0 22-16,-21-22 0,21 0 0,-21 1 16,21-1-16,0-21 0,-21 0 15,21 0-15,-22 1 16,22-1-16,0-42 31,0-1-31,0-20 16,0 21-16,0-21 0,22-1 0,-1 1 15,0-22-15,-21 22 0,42-21 16,-21 20-16,1 1 0,-1 21 16,0-22-16,0 43 0,0-21 0,0 21 15,1 0-15,-22 21 0,21-21 16,0 43-16,0-1 0,-21-21 16,0 43-16,21-22 0,0 0 15,-21 1-15,0-1 0,22 0 16,-1 1-16,-21-22 0,21 21 15,0-21-15,0 1 0,0-1 0,22-21 16,-1 0-16,-21 0 0,22 0 16,-1 0-16,0-21 0,1-1 15,-1-20-15,0 0 0,1-1 0,-1-20 16,-21-1-16,0 1 0,0-1 16,-21 1-16,0-22 0,0 22 15,-21-1-15,0 1 0,-21-1 16,-1 1-16,1 20 0,0 1 15,-22 0-15,22 21 0,21-1 0,-22 1 16,1 21-16,21 0 0,0 0 16,0 21-16,21 1 0,-22-1 0,22 0 15,0 21-15,0-21 0,0 22 16,22-22-16,-1 21 0,0-21 16,0 22-16,21-1 0,-20-21 0,20 22 15,0-1-15,1-21 0,-1 21 16,21-20-16</inkml:trace>
  <inkml:trace contextRef="#ctx0" brushRef="#br2" timeOffset="-153127.57">2857 17717 0,'0'21'0,"847"85"485,-1694-233-485,1694 232 15,-847-126-15,0 0 16,0 0-16,0 0 0</inkml:trace>
  <inkml:trace contextRef="#ctx0" brushRef="#br2" timeOffset="-152175.21">3111 17717 0,'0'0'15,"0"21"-15,22-21 16,-1 0-1,0 0-15,0 0 0,0 0 0,0 0 16,1-21-16,20-1 0,-21-20 16,21 21-16,-20 0 0,20 0 0,-21-22 15,0 22-15,0-21 0,-21 21 16,0-22-16,0 22 0,-21 0 16,0 0-16,-21 0 0,21-1 15,-22 1-15,1 21 0,0 0 0,-1 0 16,22 0-16,-21 21 0,-1 1 0,22-1 15,-21 0-15,21 21 16,0 1-16,-1-1 0,22 0 0,0 1 16,0-1-16,0 21 0,0-20 15,0-22-15,0 21 0,22 1 16,-1-22-16,0 0 0,0 0 0,21 0 16,1-21-16,-1 0 0,22 0 15,-22 0-15,21 0 0,1 0 16,-22 0-16,22-21 0,-1 0 0,-20-21 15,-1 20-15,21-20 16,-20 0-16,-22-1 0,21 1 0,-21-21 0,1 20 16,-1 1-16,-21-22 0,0 22 15,0 0-15,0-22 0,0 22 16,0 0-16,0-1 0,0 1 16,0 21-16,-21-22 0,21 22 15,-22 0-15,22 0 0,-21 21 0,0 21 16,21 0-1,-21 0-15,21 22 0,-21-22 0,21 21 16,0 1-16,0-1 0,0 21 16,-21-20-16,21-1 0,0 22 0,0-22 15,0 0-15,0 1 0,0-1 16,0 0-16,0 1 0,0-1 16,21-21-16,-21 0 0,21 0 15,-21 1-15,21-22 16,0 0-16,-21-22 31,0 1-31,0 0 0,0-21 0,0 21 16,0-22-16,0 1 0,0 21 15,21-22-15,-21 1 0,22 0 16,-1-1-16,0 22 0,0 0 0,0 0 16,0 0-16,1 0 0,20 21 15,-21 0-15,0 0 0,22 0 16,-22 21-16,21 0 0,0 0 15,-20 21-15,20-20 0,-21 20 0,0-21 16,-21 21-16,0 1 0,0-1 16,0-21-16,-21 22 0,0-1 15,-21-21-15,20 21 0,-20-20 0,0-1 16,-1 0-16,-20 0 0,21 0 16,-1-21-16,1 0 0,21 21 0,-22-21 15,22 0-15,0 0 16,21-21-16,0 0 0,0 0 15,21 0-15,0 0 0,22-22 0,-1 1 16,0 0-16</inkml:trace>
  <inkml:trace contextRef="#ctx0" brushRef="#br2" timeOffset="-151907.34">4720 17018 0,'0'0'0,"0"-21"0,-21 21 15,0 0-15,21 21 16,0 0-16,-21 22 0,21-1 16,-22-21-16,22 21 0,0 22 0,0-22 15,0 1-15,0 20 0,0-21 16,0 22-16,0-1 0,0-20 16,0-1-16,0 22 0,0-22 15,0 0-15,0-21 0,0 22 16,0-22-16,0 0 0,0 0 0,0 0 15,0-42 1,0 0 0,0 0-16</inkml:trace>
  <inkml:trace contextRef="#ctx0" brushRef="#br2" timeOffset="-151607.51">4445 17187 0,'0'0'0,"-21"-21"0,21-21 0,0 21 15,0 0-15,0-1 0,21 1 16,0 0-16,21 0 0,-20 0 0,20 21 16,21 0-16,-20 0 0,20 0 15,1 21-15,-1 0 0,1 0 0,-1 0 16,-20 22-16,20-1 0,-21 0 16,-20 1-16,-1-1 0,-21 22 0,0-22 15,0 21-15,0-20 0,-21 20 16,-1-20-16,-20 20 0,0-21 0,-22 1 15,1-1-15,-1 0 0,1 1 16,-1-22-16,22 21 0,-22-21 16,22-21-16,21 22 0,-21-1 15,20-21-15,65-21 16,-22-1 0,21 1-16,1 0 0</inkml:trace>
  <inkml:trace contextRef="#ctx0" brushRef="#br2" timeOffset="-151227.3">5292 17568 0,'0'-21'0,"0"42"0,0-63 16,0 21-16,0 0 0,0 0 16,0-1-16,0 1 0,0 0 15,21 0-15,0 21 0,21 0 16,-21 0-16,22 0 0,-22 0 0,21 0 15,1 0-15,-1 21 0,0 0 16,1 0-16,-22 22 0,21-22 0,-21 21 16,0 1-16,1-22 0,-22 21 15,0 0-15,0-20 0,0 20 0,-22-21 16,1 0-16,0 0 0,0 1 16,0-22-16,0 21 0,-1-21 0,1 0 15,0 0-15,0 0 16,21-21-16,0-1 0,0 1 15,0 0-15,0-21 0,0 21 16,0-22-16,0 1 0,42 0 16,-21-1-16,1 1 0,-1 0 0,21-1 15,-21 1-15,22 21 0,-22 0 16,21-22-16,-21 22 0,22 0 0,-22 0 16,21 21-16,-21-21 0,22 21 15</inkml:trace>
  <inkml:trace contextRef="#ctx0" brushRef="#br2" timeOffset="-151047.39">6202 17251 0,'0'106'16,"-21"42"15,42-402-31,-42 529 0,-1-233 0,22-20 16,0 20-16,-21-21 0,21 0 0,-21 0 16,21 1-16,0-1 0,0 0 15,-21 0-15,21-42 31,0 0-31,21 0 16,-21-22-16</inkml:trace>
  <inkml:trace contextRef="#ctx0" brushRef="#br2" timeOffset="-150755.47">6181 17039 0,'0'0'16,"-22"0"-16,1 0 15,21 21-15,0 1 16,0-1-16,21 0 16,1-21-1,-1 0-15,0-21 16,-21 0-16,21-1 0,-21 1 16,0 0-16,0 0 15,0-21-15,0 20 0,-21 22 0,0-21 16,0 0-16,-1 21 15,1 0-15,0 0 0,0 0 16,21 21-16,-21 0 0,21 1 16,0-1-16,0 0 0,0 0 0,0 0 15,21 0-15,0 1 0,0-1 16,-21 0-16</inkml:trace>
  <inkml:trace contextRef="#ctx0" brushRef="#br2" timeOffset="-149799.02">6519 17336 0,'0'21'32,"0"0"-32,0 0 0,0 0 0,0 0 15,0 1-15,0 20 0,0-21 16,0 21-16,0-20 0,21 20 0,-21-21 15,0 0-15,0 0 0,0 1 16,22-1-16,-1-42 31,-21-1-31,21 1 0,-21 0 16,21-21-16,0-1 0,-21 22 16,21-21-16,1 0 0,-1-1 15,0 1-15,0 0 0,0-1 16,0 22-16,1 0 0,-1-21 15,0 42 1,-21 21 0,0 0-16,0 0 0,0 0 15,0 0-15,0 1 0,0-1 0,0 21 16,0-21-16,0 0 0,0 22 16,0-22-16,0 0 0,0 21 15,0-20-15,21-1 0,-21 0 16,21-21-16,0 0 0,1 0 15,-1 0-15,0 0 16,0 0-16,21-21 0,-20 0 16,-1-1-16,21-20 0,-21 21 0,0 0 15,1-22-15,-1 22 0,0-21 16,-21 21-16,0 0 0,0-1 0,0 1 16,-21 21-1,0 0-15,-1 21 16,1 1-16,0-1 0,21 0 15,0 0-15,-21 0 0,21 22 16,0-22-16,0 21 0,0-21 0,0 0 16,0 22-16,0-22 0,21 0 15,0 0-15,0 0 0,1-21 16,-1 22-16,0-22 0,0 0 0,0 0 16,0 0-16,1 0 0,-1 0 15,0-22-15,-21 1 0,21 0 16,-21 0-16,21-21 0,0 20 0,-21-20 15,22 21-15,-1-21 0,-21 20 16,21-20-16,0 21 0,-21 0 0,21 0 16,0 21-16,1 0 0,-1 0 15,0 0-15,0 0 0,0 0 0,0 21 16,1 0-16,-1 0 0,0 0 16,0 0-16,0 22 0,-21-22 15,0 21-15,21-21 0,-21 22 16,0-22-16,0 21 0,0-21 0,0 1 15,0-1-15,0 0 0,0-42 47,0 0-47,0-1 0,0-20 0,22 21 16,-1-21-16,0-1 0,0 1 16,0 0-16,22-1 0,-22 1 0,21 0 15,-21 20-15,22-20 0,-22 21 16,21 0-16,-21 0 0,22 21 0,-22 0 15,0-22-15,0 22 16,0 0-16</inkml:trace>
  <inkml:trace contextRef="#ctx0" brushRef="#br2" timeOffset="-148555.54">10541 17759 0,'21'0'0,"-42"0"0,63 0 0,-21 0 16,1-21-16,-1 21 0,-21-21 15,21-1-15,0 1 0,-21 0 16,21 0-16,-21 0 0,0-22 0,0 22 16,0-21-16,0 21 0,-21-22 15,-21 22-15,21 0 0,-1-21 0,1 42 16,-21-21-16,21 21 0,-22 0 16,1 0-16,21 0 0,-21 0 0,20 21 15,1 21-15,-21-21 16,21 22-16,0-1 0,21 21 0,-22-20 15,22-1-15,0 22 0,0-22 0,0 0 16,0 1-16,0-22 16,22 0-16,-1 21 0,0-42 0,0 21 15,0-21-15,22 0 0,-1 0 16,-21 0-16,21-21 0,1 0 16,-1 0-16,0 0 0,1-22 0,-1 1 15,0 0-15,-20-1 0,20-20 16,-21-1-16,21 1 0,-42-1 0,22 1 15,-22-1-15,0 1 0,0-1 16,0 1-16,0 21 0,-22-22 16,22 22-16,-21 21 0,0-1 15,21 1-15,-21 21 0,0 0 0,0 21 16,21 1-16,-22-1 0,1 21 16,21 0-16,-21 1 0,21 20 0,-21-20 15,0 20-15,21 1 0,0-1 16,0 1-16,0-22 0,0 21 15,0 1-15,0-22 0,21 1 0,0-1 16,0 0-16,22-21 0,-22 1 16,21-1-16,0-21 0,1 0 0,-1 0 15,0 0-15,22 0 0,-22-21 16,1-1-16,20 1 0,-21-21 16,1 0-16,-1-1 0,-21 1 15,0-22-15,1 22 0,-1 0 0,-21-1 16,0 1-16,0 0 0,0 21 15,0-1-15,-21 1 0,-1 21 0,-20 0 16,21 0-16,0 0 0,0 0 16,-22 21-16,22 1 0,21-1 15,0 0-15,0 21 0,0-21 0,0 22 16,21-1-16,0-21 0,1 22 16,20-22-16,0 21 0,-21-21 0,22 0 15,-1 1-15,0 20 0,-20-21 16,-1 0-16,21-21 0,-21 21 15,0-21-15,1 0 0,-22 22 16,21-22-16,0 0 16,0 0-16,-21-22 0,21 1 15,0 0-15,1 0 0,-1 0 16,0-22-16,0 22 0,0-21 0,22 0 16,-22-1-16,0 1 0,0 0 15,0-1-15,-21 22 0,0 0 0,21 0 16,-21 0-16,0 42 15,0 21 1,0-21-16,0 0 16,0 22-16,0-22 0,-21 21 0,21 1 15,-21-22-15,21 0 0,0 21 16,0-21-16,0 1 0,0-1 0,0 0 16,0 0-16,21-21 31,-21-21-31,21 21 15,1-21-15,-22-22 0,0 22 16</inkml:trace>
  <inkml:trace contextRef="#ctx0" brushRef="#br2" timeOffset="-148399.62">12001 17187 0,'85'43'0,"-191"-86"0,127 43 0,-63 0 16,21 0-16,0 0 0,0 0 0,21 22 15,0-1 1,21-21 0,0 0-16,0 0 0,0 21 15</inkml:trace>
  <inkml:trace contextRef="#ctx0" brushRef="#br2" timeOffset="-148003.82">12277 17357 0,'0'-21'0,"0"-1"16,0 1-1,0 0-15,21 21 16,0 0-16,0 0 0,0 0 16,22 0-16,-22 21 0,0-21 0,0 21 15,0 1-15,0-1 0,1 0 16,-22 21-16,21-21 0,-21 22 0,0-22 15,0 0-15,0 21 0,0-20 16,0-1-16,0 0 0,0 0 16,0 0-16,0 0 15,-21-21-15,21-21 32,0 0-32,0 0 15,0-21-15,0 20 0,21 1 0,-21-21 16,21 21-16,0-22 0,-21 22 15,21-21-15,0 21 0,-21 0 0,22-1 16,-1 1-16,-21 0 0,21 21 16,0 0-16,0-21 0,0 21 15,1 0-15</inkml:trace>
  <inkml:trace contextRef="#ctx0" brushRef="#br2" timeOffset="-147398.93">12869 17441 0,'0'22'15,"0"-1"1,0-64-16,21 86 16,1-43-16,-1-21 0,0 21 15,-21-22-15,21 1 0,0 0 16,0 0-16,-21 0 0,22 21 0,-22-21 16,21-1-16,-21 1 0,21 0 15,-21 0-15,0 0 0,-21 21 16,0 0-1,-1 21-15,1 0 0,21 0 16,-21 0-16,0 1 0,21 20 0,0-21 16,-21 21-16,21 1 0,-21-22 15,21 21-15,0 1 0,0-22 0,0 0 16,21 21-16,0-21 0,0 1 16,0-22-16,0 21 0,1-21 15,-1 0-15,0 0 0,21 0 0,-21 0 16,1-21-16,-1-1 0,0 1 15,0 0-15,21 0 0,-20-21 16,-1-1-16,21 22 0,0-21 0,1-1 16,-1 1-16,0 21 0,1 0 15,-1 0-15,0-1 0,1 1 16,-22 21-16,21 0 0,1 0 0,-22 21 16,21 1-16,-21-1 0,0 0 0,-21 0 15,0 0-15,0 22 0,0-1 16,0-21-16,0 21 0,0 1 0,-21-22 15,21 21-15,-21-21 0,0 1 16,21-1-16,0 0 0,-21 0 16,0-21-16,-1 0 15,22-21 1,0 0-16,0 0 0,0-22 0,0 22 16,22-21-16,-1-1 15,0 1-15,0 0 0,0-1 0,0 1 16,22 0-16,-22 21 0,21-22 0,-21 1 15,22 21-15,-1 0 0,-21-1 16,22 1-16,-22 21 0,21 0 0,-21 0 16,22 0-16,-22 0 0,21 0 15</inkml:trace>
  <inkml:trace contextRef="#ctx0" brushRef="#br2" timeOffset="-147130.64">15028 17632 0,'0'0'16,"21"0"0,1 0-1,-1 0-15,0 0 0,21 0 16,-21 0-16,1-21 0,-1 21 15,0 0-15,0 0 0,0 0 0,-42 0 47,0 0-47,0 0 0,-22 0 16</inkml:trace>
  <inkml:trace contextRef="#ctx0" brushRef="#br2" timeOffset="-147011.71">14944 17717 0,'-22'63'31,"107"-63"-15,-64 0-16,-105-63 0,211 126 0,-106-63 0,21 0 16,-21 0-16,22-21 0,-1 0 15,0 21-15,1-21 0,-1-1 0</inkml:trace>
  <inkml:trace contextRef="#ctx0" brushRef="#br2" timeOffset="-145711.94">17039 17547 0,'-42'-21'0,"84"42"0,-127-42 0,43 0 0,0 21 15,21-21-15,-22 0 0,22-1 16,0 22-16,0-21 0,21 0 0,21 21 31,0 0-15,-21 21-16,21 0 0,0 22 16,1-22-16,-1 0 0,0 21 0,-21 1 15,0-22-15,21 21 0,-21-21 16,0 22-16,0-22 0,0 0 0,0 0 15,-21 0-15,0-21 0,21 22 16,-21-22-16,-1 0 0,1 0 16,0 0-16,0-22 15,21 1-15,-21-21 0,21 21 16,0-22-16,0 1 0,0 0 16,0-1-16,21 1 0,-21 0 0,21-1 15,21 1-15,-20 21 0,20-21 16,0 20-16,1 22 0,-1 0 0,0 0 15,1 0-15,-1 0 0,0 22 16,1-1-16,-22 0 0,21 21 0,-21-21 16,0 22-16,1-1 0,-1 0 15,0 1-15,-21-22 0,21 21 16,0-21-16,0 22 0,1-22 16,-1 0-16,0 0 0,0-21 0,21 0 15,1 0-15,-1 0 0,0 0 16,1 0-16,-1 0 0,0-21 0,1 0 15,-1 0-15,0 0 0,-20-22 16,20 1-16,-21 0 0,21-1 16,-20 1-16,-22 0 0,0-1 0,0 1 15,0 21-15,0-22 0,0 22 0,-22 0 16,1 0-16,-21 21 0,21 0 16,-22 0-16,22 0 0,-21 21 0,21-21 15,-22 21-15,22 22 0,0-22 16,0 21-16,0 0 0,21 1 0,0-22 15,0 21-15,0 1 16,21-1-16,0 0 0,0-21 0,0 22 16,22-22-16,-22 0 0,21 0 15,1-21-15,-1 0 0,-21 0 0,21 0 16,1 0-16,-1 0 0,0-21 16,1 0-16,-22 0 0,21-22 0,1 1 15,-22 21-15,0-21 0,0-1 16,0 1-16,0 0 0,1-1 0,-1 22 15,-21-21-15,0 21 0,0-1 16,0 44 0,0-1-1,0 0-15,0 0 0,0 21 16,0-20-16,0-1 0,-21 21 16,21-21-16,0 22 0,0-22 0,0 0 15,0 0-15,0 0 0,0 0 16,0 1-16,21-22 0,0 0 15,0 0-15,0 0 0,0 0 16,1 0-16,-1-22 0,21 1 0,-21 0 16,0 0-16,1 0 0,-1-22 15,0 22-15,0 0 0,-21-21 16,21 21-16,-21-1 0,21 1 0,-21 42 47,0 1-47,0-1 0,0 0 15,0 0-15,0 21 0,0-20 16,0-1-16,0 0 0,0 0 0,0 0 16,22 0-16,-1-21 15,0 0-15,21 0 0,-21 0 0,1 0 16,-1 0-16,21 0 0,-21 0 16,0-21-16,1 0 0,-1 0 0,0 0 15,-21 0-15,0-22 16,0 22-16,0-21 0,0 21 0,0-22 0,0 22 15,-21 0-15,0 0 16,-1 0-16,1-1 0,0 22 16,42 0 31,0-21-32,1 21-15,-22-21 0,21 0 16</inkml:trace>
  <inkml:trace contextRef="#ctx0" brushRef="#br2" timeOffset="-143472.88">21018 17251 0,'0'0'0,"0"-21"15,0 0-15,0-1 0,0 1 0,0 0 16,0 0-16,0 0 0,-21 0 15,0-1-15,0 1 0,0 0 0,0 21 16,-1 0-16,1 0 0,0 0 16,-21 21-16,21 22 0,-22-22 0,22 21 15,-21 0-15,21 1 0,-1-1 16,-20 22-16,21-1 0,0 1 0,0-1 16,-1 1-16,22-1 0,0-21 15,0 22-15,0-22 0,0 1 16,43-1-16,-22 0 0,21-21 15,1 1-15,20-1 0,-21 0 0,22-21 16,-1 0-16,22 0 0,-21-21 16,-1 0-16,22-1 0,-22-20 0,1 0 15,20-22-15,-20 22 0,-22-43 16,22 22-16,-22-22 0,-21 22 0,22-22 16,-22 0-16,-21 1 0,0-1 15,0 21-15,0-20 0,0 20 0,0 22 16,-21 0-16,-1 20 0,1 1 15,0 21-15,0 0 0,-21 21 0,20 1 16,1 20-16,-21 0 16,21 22-16,0-22 0,-1 22 0,1-1 15,0 1-15,21-1 0,0 1 16,-21-1-16,21 1 0,0-22 0,-21 21 16,21 1-16,0-22 0,0 1 15,0-22-15,0 21 0,0-21 0,21-21 31,0 0-31,0-21 0,0-21 16,1 21-16,-1-22 0,0 1 16,0 0-16,0-1 0,0 1 0,1 0 15,-1 20-15,0 1 0,0 0 16,0 0-16,0 21 0,1 0 16,-1 21-1,-21 0-15,21 0 0,-21 1 0,0 20 16,0-21-16,0 21 0,0-20 15,0 20-15,21-21 0,0 21 0,-21-20 16,21-1-16,1 0 0,-22 0 16,21 0-16,21-21 0,-21 0 15,0 0-15,22 0 0,-22 0 0,21 0 16,1-21-16,-22 0 0,21 0 16,0 0-16,-20-22 0,20 1 0,-21 0 15,0-1-15,0 1 0,1 0 16,-22-1-16,21 22 0,-21-21 15,0 21-15,0-1 0,-21 22 16,-1 0-16,1 0 0,0 22 16,0-1-16,21 0 15,0 0-15,0 0 0,0 0 16,0 22-16,0-22 0,0 0 16,0 0-16,21 0 0,0 1 0,0-1 15,1 0-15,-22 0 0,21 0 16,0-21-16,0 21 0,0 1 15,0-1-15,1-21 0,-1 21 0,0-21 16,0 0 0,0 0-16,0 0 15,1-21-15,-22 0 0,21-1 0,0 1 16,0 0-16,21 0 0,-20 0 16,-1-22-16,0 22 0,0-21 0,21 21 15,-20 0-15,-22-1 0,21 1 16,0 21-16,-21 21 31,0 1-31,0-1 0,0 0 16,0 21-16,0-21 0,0 22 15,0-22-15,0 0 0,0 21 0,0-20 16,0-1-16,21 0 0,0 0 16,0-21-16,22 21 0,-22-21 15,0 0-15,21 0 0,-20 0 16,20 0-16,-21 0 0,21-21 0,-20 21 15,20-21-15,-21 0 0,0-22 16,0 22-16,1-21 0,-22 0 0,0-1 16,0 1-16,0 0 0,0-1 15,0 22-15,0-21 0,-22 21 0,1-1 16,0 22-16,0 0 0,-21 0 16,20 0-16,-20 0 0,21 22 0,-21-1 15,20 0-15,-20 21 0,21 1 16,0-1-16,0-21 0,21 21 15,0 1-15,0-1 0,0 0 16,0 1-16,21-22 0,0 21 16,0-21-16,0 1 0,0-22 0,22 21 15,-22-21-15,21 0 0,-21 0 16,22 0-16,-22 0 0,21-21 0,-21-1 16,22 1-16,-22 0 0,21 0 15,-21-21-15,1 20 0,-1-20 16,0 0-16,0 21 0,0-22 0,-21 22 15,0 0-15,21 21 0,-21 21 32,0 0-32,0 0 0,0 1 15,0 20-15,-21-21 0,21 0 16,0 0-16,0 1 0,0-1 0,0 0 16,0 0-16,0 0 15,0-42 16,21 0-15,1 0-16,-1 0 0,0-22 0,0 22 16,21 0-16,-20-21 0,20 20 15,-21 1-15,21 0 0,-20 0 16,-1 21-16,0 0 0,0 0 0,-21 21 31,0 0-31,0 0 0,0 1 16,0-1-16,0 0 0,0 0 0,0 0 15,0 0-15,0 1 0,0-1 16,0 0-16,21-21 0,0 21 16,1-21-16,-1 0 15,0 0-15,0 0 0,0 0 0,22-21 16,-22 21-16,0-21 0,0 0 16,0-1-16,0 1 0,1-21 15,-1 21-15,0 0 0,0-22 0,0 22 16,0 0-16,-21 0 0,0 0 15,0-1-15,0 44 32,0-1-32,0 0 0,0 21 15,0-21-15,-21 1 0,21 20 16,0-21-16,0 21 0,0-20 0,0-1 16,0 0-16,0 21 0,21-21 15,1-21-15,-1 22 0,0-1 0,0-21 16,21 0-16,-20 0 0,20 0 15,-21 0-15,21 0 0,1-21 0,-1-1 16,0 1-16,-20 0 16,20 0-16,-21-21 0,21-1 0,-20 22 15,-22-21-15,0-1 0,0 1 16,0 21-16,0 0 0,0 0 0,-22 21 16,1 0-16,0 0 15,-21 0-15,21 21 0,-1 0 0,1 0 16,21 0-16,0 22 0,-21-22 15,21 21-15,0 0 0,0-20 0,0 20 16,0-21-16,0 0 0,0 22 16,0-22-16,21-21 0,0 21 15,-21 0-15,22-21 0,-1 0 0,0 0 16,0 0 0,-21-21-16,0 0 0,21 0 15,-21-1-15</inkml:trace>
  <inkml:trace contextRef="#ctx0" brushRef="#br2" timeOffset="-143103.1">25421 17293 0,'0'-21'0,"0"42"0,-21-63 16,21 21-16,-21 0 0,21-1 15,0 1-15,0 0 0,-21 0 16,21 0-16,-22 0 0,1 21 16,21 21-16,0 0 15,-21 0-15,21 21 0,-21 1 0,21-1 16,0 22-16,0-22 0,0 43 15,0-22-15,0 1 0,0-1 0,0 1 16,0-1-16,0-21 16,0 22-16,0-22 0,0-21 0,0 22 15,0-22-15,0 0 0,0 0 16,-21-21-16,21-21 16,-21 0-1</inkml:trace>
  <inkml:trace contextRef="#ctx0" brushRef="#br2" timeOffset="-142728.32">24913 17209 0,'-21'-22'0,"42"65"0,-21-64 0,-21-43 0,21 43 16,21 0-16,0 0 15,22 21-15,-1-22 0,0 1 16,22 21-16,-22 0 0,22 0 0,-1 0 15,22 21-15,-22 1 0,22-1 16,0 0-16,-1 21 0,1 1 0,-22 20 16,1-21-16,-1 22 0,-20-1 15,-22 1-15,0-1 0,-21 1 0,0-22 16,0 22-16,-21-22 0,0 22 16,-22-22-16,1-21 0,-21 21 0,-1-20 15,1-1-15,-1 0 16,1 0-16,-1-21 0,1 0 0,-1 21 15,1-21-15,-1 0 0,22 0 16,-1 0-16,1 0 0,0 0 16,21 0-16,42 0 15,0 0 1,0-21-16,21 21 0,1-21 0,-1 21 16,22-21-16,-22 0 0,21 21 15</inkml:trace>
  <inkml:trace contextRef="#ctx0" brushRef="#br2" timeOffset="-142312.42">26183 17674 0,'-106'106'0,"212"-212"0,-106 85 16,0 0-16,0 0 16,21 21-16,0-21 0,1-1 15,20 1-15,-21 21 0,0-21 16,22 21-16,-22 0 0,0 0 15,21 0-15,-21 0 0,22 0 0,-22 21 16,0 0-16,0 1 0,-21 20 16,0-21-16,0 21 0,0-20 0,0 20 15,0-21-15,0 21 0,0-20 16,-21-1-16,0 0 0,0 0 16,21 0-16,-21 0 0,-1-21 15,1 0-15,0 0 16,0 0-16,21-21 15,0 0-15,0 0 16,0-21-16,21 20 0,0-20 0,0 21 16,1-21-16,20-1 0,-21 22 15,0-21-15,0 21 0,22-22 0,-22 43 16,21-21-16,-21 0 0,1 21 16,20 0-16,-21 0 0,0 0 0,22 0 15,-22 0-15,0 0 0,0 0 16,0 0-16,0 0 15,1 0-15</inkml:trace>
  <inkml:trace contextRef="#ctx0" brushRef="#br2" timeOffset="-142103.57">27030 17505 0,'0'21'31,"0"64"0,0-191-31,-21 233 0,-1-106 0,22 0 0,-21 22 16,21-22-16,0 0 15,-21 0-15,21 0 0,-21 0 0,21 1 16,0-1-16,0-42 47,0-1-31,21 1-16,0 0 0,-21 0 15</inkml:trace>
  <inkml:trace contextRef="#ctx0" brushRef="#br2" timeOffset="-141923.67">27093 17336 0,'0'-43'15,"-21"149"1,42-169-16,-42 20 0,0 43 0,21 21 47,0 1-32,21-22-15,-21 21 16,21-21-16</inkml:trace>
  <inkml:trace contextRef="#ctx0" brushRef="#br2" timeOffset="-141574.87">27347 17441 0,'0'22'16,"0"-1"-16,0 0 15,0 0-15,0 0 0,0 0 16,0 1-16,0-1 0,0 21 16,0-21-16,0 22 0,0-22 0,0 21 15,0-21-15,0 0 0,0 22 16,0-22-16,0 0 16,0 0-16,21-21 0,1 0 31,-22-21-31,21 0 15,0 0-15,-21 0 0,21-1 16,0-20-16,0 21 0,-21 0 16,22-22-16,-1 22 0,0-21 0,0 21 15,0 0-15,0-1 16,1 1-16,-22 0 0,21 0 0,0 21 16,0 0-1,-21 21 1</inkml:trace>
  <inkml:trace contextRef="#ctx0" brushRef="#br2" timeOffset="-140927.24">27771 17738 0,'63'0'32,"-42"0"-32,0 0 0,1-21 15,-1 21-15,-21-22 0,21 1 16,0 0-16,0 0 0,-21 0 15,0 0-15,21-1 0,-21 1 16,-21 21 0,21 21-1,-21 1-15,0-1 0,0 0 0,0 21 16,21-21-16,-22 1 0,22 20 16,-21-21-16,21 0 0,0 0 0,0 1 15,0-1-15,0 0 0,0 0 16,0 0-16,21 0 15,1-21-15,-1 0 0,0 0 16,0 0-16,0 0 16,0-21-16,1 21 0,-1-21 0,0 0 15,0 0-15,0 0 0,22-1 16,-22-20-16,21 21 0,0 0 0,1-22 16,-1 22-16,0-21 0,1 21 15,-1 0-15,-21-1 0,22 22 16,-22 0-16,0 0 0,0 0 0,0 22 15,-21-1-15,0 0 0,0 0 16,0 21-16,0-20 0,0 20 16,0 0-16,0 1 0,0-22 15,-21 21-15,21-21 0,0 0 0,-21 22 16,21-22-16,0 0 0,0 0 16,-21 0-16,0-21 15,-1 0 1,22-21-1,0 0-15,0 0 0,0 0 16,0 0-16,0-1 0,22 1 16,-1-21-16,0 21 0,0-22 15,0 1-15,0 21 0,1-21 16,20 20-16,-21 1 0,0 0 16,0 0-16,1 21 0,-1 0 0,0-21 15,0 21-15,0 0 16,0 0-1,1 0 1</inkml:trace>
  <inkml:trace contextRef="#ctx0" brushRef="#br2" timeOffset="-140615.42">29781 17463 0,'0'-22'0,"0"44"0,-21-44 32,0 44-17,0-1-15,0 0 0,0 0 16,-1 21-16,1-20 0,0 20 16,-21-21-16,21 21 0,-1 1 0,1-22 15,0 21-15,21-21 0,-21 22 16,21-22-16,0 21 0,0-21 15,0 1-15,0 20 0,21-21 0,0 0 16,0 0-16,-21 1 16,22-22-16,-1 21 0,0-21 15,0 0-15,0 0 0,0 0 16,1 0-16,-1 0 16,0-21-16</inkml:trace>
  <inkml:trace contextRef="#ctx0" brushRef="#br2" timeOffset="-140263.63">30332 17399 0,'63'-21'31,"-42"21"-15,1 0-16,-1 0 0,21 21 0,-21 0 15,22 0-15,-1 1 0,-21-1 16,21 21-16,-20 0 0,-1-20 16,-21 20-16,0 0 0,0 1 15,0-1-15,0 0 0,0 1 0,0-1 16,-21 0-16,-1 1 0,1-1 16,-21-21-16,0 21 0,20-20 0,-20-1 15,0 0-15,-22 0 0,22-21 16,21 21-16,-22-21 0,1 0 15,21 0-15,0 0 0,-22 0 16,22 0-16,42 0 31</inkml:trace>
  <inkml:trace contextRef="#ctx0" brushRef="#br2" timeOffset="-139955.81">31475 17590 0,'0'-22'0,"0"44"0,0-65 15,0 22-15,0 0 16,0 42 31,0 0-47,0 0 16,0 1-16,0-1 15,0 0-15,0 0 16,0 0-16,-21-21 0</inkml:trace>
  <inkml:trace contextRef="#ctx0" brushRef="#br2" timeOffset="-139691.95">31369 18034 0,'-21'21'0,"42"-42"0,-42 63 0,0-42 16,-1 22-16,22-1 0,-21 0 0,0 0 15,0 0-15,0 0 16,0 1-16,-1-1 0,1 0 16,0 0-16,0 21 0,0-20 0,-22-1 15,22 0-15,0 21 0,-21-21 16,21 1-16,-22-1 0,22 0 0,-21 0 16,-1 0-16,1-21 0,0 21 15,-1 1-15,-20-22 16,21 21-16,-22-21 0,1 0 0,-22 21 0,21-21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3:23:50.1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6900 15917 0</inkml:trace>
  <inkml:trace contextRef="#ctx0" brushRef="#br0" timeOffset="25182.5">1376 127 0,'0'-21'16,"0"42"93,0 0-93,0 0 0</inkml:trace>
  <inkml:trace contextRef="#ctx0" brushRef="#br0" timeOffset="26692.94">1397 212 0,'0'-21'16,"-21"21"15,0 0-31,21 21 16,0 0-1,-22 0-15,22 0 16,0 0-16,0 1 0,0-1 0,0 0 16,0 0-16,22-21 0,-1 21 15,0 0-15,0-21 0,0 0 16,0 22-16,1-22 0,20 0 0,-21 0 16,21 0-16,-20 0 0,20 0 15,0 0-15,1-22 16,-22 1-16,21 0 0,-21 21 0,22-21 15,-22 0-15,0 0 0,0-1 16,0 1-16,0-21 0,-21 21 16,0 0-16,0-1 0,0 1 0,0 0 15,0 0-15,0 0 0,0 0 16,-21 21 0,0 0-16,0 0 0,21 21 15,0 0-15,0 0 0,0 0 16,0 0-16,0 22 0,-21-22 15,21 21-15,0-21 0,0 22 16,0-1-16,0-21 0,0 22 16,0-1-16,0 0 0,0 1 0,0-1 15,0 21-15,0-20 0,0-1 16,0 22-16,0-22 0,0 21 16,0-20-16,0-1 0,0-21 0,0 22 15,0-22-15,0 21 0,-21-21 16,21 0-16,0 1 15,-22-22-15,1 0 0,0 0 16,0 0-16,0 0 0,0 0 16,-1-22-16,1 1 0,-21 0 0,21 0 15,-22-21-15,22 20 16,-21-20-16,0 0 0,20 21 16,-20-22-16,21 22 0,0 0 0,0 21 15,-1-21-15,1 21 0,0 0 16,21 21-1,0 0-15,0 0 0,0 0 16,0 1-16,21 20 0,0-21 0,1 21 16,-1-20-16,0-1 0,0 21 15,0-21-15,0 0 0,22 1 16,-22-22-16,21 21 0,1-21 0,-22 0 16,21 0-16,0 0 15,1 0-15,-1 0 0,0 0 0,1 0 16,-22-21-16,21-1 0,1 1 15,-22 0-15,21 0 0,-21-21 0,22 20 16,-22-20-16,0 0 0,0-1 16,0 1-16,-21 21 0,0-21 15,21 20-15,-21 1 0,0 0 0,0 0 16,0 0-16,-21 21 31,0 0-31,21 21 16,0 0-16,0 0 0,-21 22 15,21-22-15,0 0 0,0 21 16,0-21-16,0 22 0,0-22 16,0 21-16,0-21 0,0 1 15,0 20-15,0-21 0,0 0 0,0 0 16,0 1-16,0-1 16,0-42 15,0-1-16,0 1-15,0 0 0,21-21 0,-21-1 16,21 22-16,-21-21 16,21 0-16,1-1 0,-22 1 0,21 21 15,0-22-15,0 22 0,-21 0 16,21 0-16,0 0 0,1 21 16,-1 0-16,0 0 0,0 0 0,0 0 15,0 0-15,1 0 0,-1 21 16,0-21-16,0 42 0,-21-21 15,21 1-15,0-1 0,-21 21 0,0-21 16,0 0-16,0 22 0,0-22 16,0 0-16,0 0 0,0 0 15,0 1-15,0-1 0,0-42 63,0-1-63,0 1 0,0-21 15,0 21-15,0 0 0,0-22 16,0 22-16,22-21 0,-1 21 16,0-22-16,0 22 0,21 0 0,-20 21 15,-1-21-15,21 21 0,-21 0 16,0 0-16,1 0 0,-1 0 0,0 21 16,0-21-16,0 21 0,0 0 15,-21 0-15,0 22 0,0-22 16,0 0-16,0 0 0,0 22 0,0-22 15,0 0-15,-21 0 16,21 0-16,0 0 0,-21 1 16,21-1-1,-21-21-15,21-21 32,0-1-32,0 1 15</inkml:trace>
  <inkml:trace contextRef="#ctx0" brushRef="#br0" timeOffset="27101.7">3281 656 0,'0'21'31,"0"1"-31,0-1 16,-21 0-16,21 0 0,0 21 16,0-20-16,0 20 0,0 0 15,-22 22-15,22-22 0,0 22 0,0-22 16,0 21-16,-21 1 16,21 21-16,-21-22 0,21 22 0,-21-1 15,21-20-15,0 21 0,0-1 16,0 1-16,0 0 0,-21-1 0,21-20 15,0-1-15,0 1 0,0-1 16,0 1-16,0-1 0,0-20 0,0 20 16,0-21-16,0-20 0,0 20 15,0-21-15,0 0 0,0 0 0,0-42 32,0 0-17,0-21-15,0 21 0,0-22 16,0-20-16,0 20 0,0-20 15,21-1-15</inkml:trace>
  <inkml:trace contextRef="#ctx0" brushRef="#br0" timeOffset="27477.49">3217 762 0,'-21'-21'0,"42"42"0,-42-63 0,0 21 0,21-1 15,-21 22-15,21-21 0,0 0 16,0 0-16,0 0 0,21 0 16,0 21-1,0 0-15,22-22 0,-22 22 16,21 0-16,0 0 0,22 0 0,-22 0 16,1 0-16,-1 22 0,0-22 15,1 21-15,-22 0 0,21 0 0,-42 0 16,0 0-16,0 22 0,0-22 15,0 21-15,-21-21 0,0 22 0,-22-22 16,1 0-16,21 21 0,-21-20 16,-1-1-16,1 0 0,21 0 15,-22-21-15,22 21 0,0-21 16,0 0-16,0 0 0,21 21 0,0-42 47,21 21-47,0-21 0,0 0 15,0 0-15</inkml:trace>
  <inkml:trace contextRef="#ctx0" brushRef="#br0" timeOffset="27954.22">3958 593 0,'-21'0'47,"21"21"-47,-21 0 0,0-21 15,-1 21-15,22 0 0,-21 1 16,0-1-16,0 0 0,21 21 0,0-21 16,-21 22-16,21-22 0,0 0 15,0 21-15,0-20 0,0-1 16,21 0-16,-21 0 0,21-21 0,0 21 15,22-21-15,-22 0 0,0 0 16,0 0-16,0 0 0,22 0 0,-22 0 16,0-21-16,0 0 0,0 21 15,0-21-15,-21 0 0,22-1 16,-22-20-16,0 21 0,21 0 16,-21-22-16,0 22 0,0 0 0,0-21 15,0 21-15,-21-1 0,-1 1 16,1 0-16,21 0 0,-21 21 15,0 0-15,0-21 0,0 21 0,-1 0 16,1 0-16,0 0 16,21 21-16,0 0 0,-21-21 0,0 21 15,21 0-15,0 1 16,0-1-16,0 0 0,0 0 16,21 0-1,0-21-15,0 0 0</inkml:trace>
  <inkml:trace contextRef="#ctx0" brushRef="#br0" timeOffset="28373.23">4212 699 0,'0'0'0,"0"-64"31,0 43-31,21 21 15,0 0-15,1 0 16,-1 0-16,0 0 16,0 0-16,0 0 0,0 0 0,1 21 15,-1 0-15,0 0 0,0 1 16,0-1-16,0 21 0,1-21 0,-1 0 16,-21 22-16,0-22 0,0 0 15,0 21-15,0-20 0,0-1 0,-21 0 16,-1 0-16,1-21 0,21 21 15,-21-21-15,0 0 16,0 0-16,21-21 16,0 0-16,0 0 15,0 0-15,0-1 0,0-20 16,0 21-16,0 0 0,0-22 16,0 22-16,21 0 0,0-21 0,0 21 15,0-1-15,1 1 0,-1 0 16,0 0-16,0 21 0,21-21 15,-20 0-15,-1 21 0,0-22 16,21 22-16,-21 0 0</inkml:trace>
  <inkml:trace contextRef="#ctx0" brushRef="#br0" timeOffset="28981.76">5207 85 0,'0'0'0,"0"-21"15,-21 21 1,21 21 15,0 0-15,0 0-16,0 0 0,0 22 16,-21-22-16,21 21 0,0 0 15,0 1-15,0-1 0,-22-21 0,22 22 16,0-1-16,0 0 0,0 1 15,0-1-15,0 0 0,-21-21 0,21 22 16,0-1-16,0-21 0,0 22 16,0-22-16,0 0 0,0 0 0,0 0 15,0 0-15,0 1 16,21-22 0,1-22-1,-1 22-15,-21-21 0,21 0 16,0 0-16,-21 0 0,0 0 15,21-22-15,-21 22 0</inkml:trace>
  <inkml:trace contextRef="#ctx0" brushRef="#br0" timeOffset="29285.58">5016 487 0,'-21'0'16,"42"0"-16,-42 21 0,0-21 0,42 0 31,0 0-15,1 0-16,20 0 0,-21 0 15,0-21-15,22 21 0,-22 0 0,0-21 16,21 21-16,-21 0 0,1-21 16,-1 21-16,0-22 0,0 22 15,0 0 1</inkml:trace>
  <inkml:trace contextRef="#ctx0" brushRef="#br0" timeOffset="32289.76">6075 741 0,'0'-21'16,"0"0"-16,0-1 16,0 1-16,0 0 15,0 0-15,0 0 0,0 0 16,0-1-16,-21 1 16,-1 0-16,1 21 0,0 0 0,-21 0 15,-1 0-15,1 0 0,0 0 16,-22 0-16,22 0 0,0 21 15,-22 0-15,22 1 0,-1-1 0,1 0 16,0 21-16,-1-21 0,22 22 16,0-22-16,0 21 0,21-21 15,0 22-15,0-22 0,0 0 16,0 21-16,0-20 0,21-1 0,0 0 16,0-21-16,22 21 0,-22-21 15,21 0-15,-21 0 0,22 0 0,-1 0 16,0-21-16,-20 21 0,20-21 15,0 0-15,1-1 0,-22 1 16,21 0-16,0-21 0,-20 21 0,-1-1 16,0-20-16,0 21 0,0 0 15,0 0-15,1-22 0,-22 22 0,0 0 16,0 0-16,0 0 0,0-1 16,0 1-16,0 42 31,-22 1-16,22-1-15,-21 0 0,21 0 16,-21 21-16,21-20 0,0-1 0,0 0 16,0 21-16,0-21 0,0 1 15,0-1-15,0 0 0,21 0 16,0-21-16,1 21 0,-1-21 0,0 0 16,0 0-16,0 0 0,0 0 15,22-21-15,-22 0 0,0 21 16,0-21-16,0 0 0,1-1 0,-1 1 15,0 0-15,0 0 0,0 0 16,0-22-16,-21 22 0,0 0 16,0 0-16,0 0 0,0 0 15,-21 21 17,21 21-32,-21 0 0,21 0 15,-21 0-15,21 0 0,0 1 16,0-1-16,-21 21 0,21-21 0,0 0 15,-21 1-15,21 20 0,0-21 16,0 0-16,0 0 0,0-42 47,0 0-47,0 0 16,21 0-16,0 0 0,-21-1 0,21-20 15,0 21-15,0 0 0,-21 0 16,22-22-16,-1 22 0,0 0 15,0 0-15,-21 0 0,21 21 0,0 0 16,-21-22-16,22 22 0,-1 22 16,-21-1-1,0 0-15,0 0 0,0 21 16,0-20-16,0-1 0,0 21 0,21-21 16,-21 0-16,0 1 15,21 20-15,0-21 0,-21 0 0,21 0 16,1-21-16,-1 0 0,0 22 15,21-22-15,-21 0 0,22 0 0,-22-22 16,21 1-16,-21 0 0,22 0 16,-22 0-16,0 0 0,21-1 15,-20-20-15,-1 21 0,0-21 0,0-1 16,0 22-16,-21-21 0,21-1 16,1 1-16,-22 0 0,21-1 0,-21 1 15,0 0-15,0-1 0,0 1 16,21 0-16,-21 21 0,0-1 15,0 1-15,0 42 16,0 1 0,0-1-16,0 21 0,-21 0 15,0 1-15,21-1 0,0 0 0,-22 22 16,22-22-16,-21 1 0,21 20 16,-21-21-16,21 1 0,0-1 0,0 0 15,0 1-15,0-22 0,0 21 16,0-21-16,0 1 0,0-1 15,21-21-15,0 0 0,1 0 16,-1 0-16,0 0 16,0-21-16,0-1 0,-21 1 15,0 0-15,21-21 0,1 21 16,-22-22-16</inkml:trace>
  <inkml:trace contextRef="#ctx0" brushRef="#br0" timeOffset="32493.06">7091 487 0,'-21'21'16,"42"-42"-16,-64 42 0,43 0 15,22-21 1,-1 0-16,21 0 16,-21 0-16,22 0 0,-22 0 0,21-21 15,0 21-15,-20-21 16,20 21-16,-21 0 0,21-21 0,-20 21 15,-22-21-15,0-1 16</inkml:trace>
  <inkml:trace contextRef="#ctx0" brushRef="#br0" timeOffset="33450.39">9207 85 0,'0'-21'0,"0"-1"31,0 44-15,0-1-16,0 21 0,0 0 15,-21 1-15,21-1 0,-21 0 16,0 22-16,21-22 0,-21 1 0,21 20 15,-21-21-15,21 1 0,-22-1 16,1 0-16,21 1 0,0-1 0,0-21 16,-21 22-16,21-22 0,-21 0 15,21 0-15,0 0 0,0 0 0,-21-21 32,21-21-17,-21 0-15</inkml:trace>
  <inkml:trace contextRef="#ctx0" brushRef="#br0" timeOffset="34022.23">8742 275 0,'0'0'16,"-21"-21"-16,21-21 0,0 21 0,0-22 16,0 1-16,0 0 0,0-1 0,21 22 15,0 21-15,21 0 0,1 0 0,20 0 16,-21 0-16,22 0 0,-1 0 15,1 0-15,-1 0 0,-20 0 16,20 0-16,1 0 0,-1 0 0,1 0 16,-1 0-16,-20 0 0,-1 85 15,0-22-15,-21 1 0,-21-1 0,0 1 16,0-1-16,0-20 0,0 20 16,0-21-16,-21 1 0,0-1 15,0-21-15,21 22 0,-21-22 0,0 0 16,-1 0-16,1 0 0,0-21 15,0 0 1,21-21-16,-21 0 16,21 0-16,0 0 0,0-22 0,0 22 15,0-21-15,0-1 16,21 1-16,0-21 0,0 20 0,22-20 16,-22-1-16,0 1 0,21-1 15,1 1-15,-1-1 0,21 43 0,-20 21 16,-1 0-16,22 0 0,-22 0 15,21 0-15,-20 0 0,-1 0 0,0 0 16,1 21-16,-22 43 0,0-1 16,0-20-16,-21 20 0,0 1 0,0-1 15,0 1-15,0-22 0,-21 21 16,0-20-16,0-22 0,0 21 0,21 1 16,-22-22-16,1 0 0,0 21 15,0-21-15,21 1 16,-21-22-16,21-22 31,0 1-31,21 0 16,-21 0-16,21 0 0,0 0 15</inkml:trace>
  <inkml:trace contextRef="#ctx0" brushRef="#br0" timeOffset="34393.01">10372 635 0,'0'0'0,"21"21"16,0-21 0,0 0-1,0 0-15,0 0 0,1 0 16,20-21-16,-21 0 0,0 21 16,0-21-16,1 0 0,-1-1 15,0 1-15,0 21 0,-21-21 0,21 0 16,-21 0-16,0 0 15,-21 21-15,0 0 0,0 0 16,-22 0-16,22 21 0,0 0 16,0-21-16,0 21 0,0 21 15,-1-20-15,1-1 0,0 21 16,21-21-16,0 0 0,-21 22 0,21-22 16,0 0-16,0 21 0,0-20 15,0-1-15,0 0 0,0 0 0,21 0 16,0-21-16,-21 21 0,21-21 15,1 0-15,-1 0 0,21 0 0,-21-21 16,22 21-16,-1-21 0,-21 0 16,21-21-16,1 20 0,-1-20 0</inkml:trace>
  <inkml:trace contextRef="#ctx0" brushRef="#br0" timeOffset="34641.36">11239 127 0,'0'0'0,"0"-21"0,0 0 15,0 0-15,0-1 0,-21 44 16,21-1 0,-21 0-16,0 21 0,0 1 0,21-1 15,-21 0-15,-1 22 0,1-22 16,0 0-16,0 1 0,21-1 0,-21 0 16,0 1-16,-1-1 0,1 0 15,21-20-15,0 20 0,-21-21 0,21 21 16,-21-20-16,21-1 0,0 0 15,21-21 1,0 0-16,0 0 16,1-21-16,20-22 0,-21 22 0</inkml:trace>
  <inkml:trace contextRef="#ctx0" brushRef="#br0" timeOffset="35130.08">11536 0 0,'0'0'0,"0"21"32,0 22-17,0-1-15,0 0 0,-21 1 16,21 20-16,-22-21 0,22 22 16,-21-22-16,0 1 0,21 20 0,0-21 15,0 1-15,-21-1 0,21 0 16,-21 1-16,21-22 0,0 21 0,0-21 15,0 1-15,0-1 0,0 0 16,-21-21-16,21-21 31,0 0-31,0-1 0,0 1 16,0-21-16,0 21 0,0 0 16,0-22-16,0 22 0,21 0 0,-21-21 15,21 20-15,0-20 16,21 21-16,-20 0 0,-1 0 0,21 21 15,-21 0-15,22 0 0,-22 0 16,21 0-16,0 0 0,-20 21 0,-1-21 16,0 42-16,0-21 0,0 0 15,-21 1-15,0 20 0,0-21 0,0 0 16,0 22-16,-21-22 0,0 0 16,0 21-16,0-21 0,-1 1 0,1-1 15,0 0-15,0-21 0,0 21 16,0-21-16,-1 0 0,1 0 15,0 0 1,0-21-16,21 0 0,-21 0 16</inkml:trace>
  <inkml:trace contextRef="#ctx0" brushRef="#br0" timeOffset="35309.98">10964 466 0,'0'0'0,"-21"0"0,0 0 15,42 0 1,0 0 0,22 0-16,-1 0 0,0 0 0,1 0 15,20 0-15,-21 0 0,22 0 16,-22 0-16,22 0 0,-1 0 16,-20 0-16,20 0 0</inkml:trace>
  <inkml:trace contextRef="#ctx0" brushRef="#br0" timeOffset="35738.73">12277 423 0,'0'0'31,"-22"0"-31,1 22 0,0-22 16,21 21-16,-42 0 0,21 0 0,-1 0 15,1 0-15,0 1 0,0 20 16,-21-21-16,20 0 0,1 22 0,0-22 15,0 21-15,21-21 0,0 22 16,0-22-16,0 0 0,0 0 16,0 0-16,21 0 0,0-21 0,0 0 15,1 0-15,20 0 0,0 0 16,1 0-16,-1 0 0,0-21 0,-21 0 16,22 0-16,-1 0 0,0 0 15,-20-1-15,-1 1 0,0 0 0,0-21 16,-21 21-16,0-1 0,0-20 15,0 21-15,0 0 0,0-22 16,-21 22-16,0 0 0,0 21 0,-1-21 16,-20 0-16,0 21 0,21 0 15,-22 0-15,1 0 0,0 0 0,20 21 16,-20 0-16,21-21 0,0 21 16,0 0-16,-1 1 0,22-1 0,0 0 15,0 0-15,0 0 0,0 0 16,22 1-16,20-22 0,-21 0 0,21 21 15,-20-21-15,20 0 0</inkml:trace>
  <inkml:trace contextRef="#ctx0" brushRef="#br0" timeOffset="36276.79">12996 508 0,'0'0'0,"0"-42"0,0 21 0,0-1 16,0 1-16,-21 0 15,0 0-15,0 21 0,0 0 0,-1 0 16,-20 0-16,21 0 0,0 21 16,-22 0-16,22 0 0,0 22 0,-21-22 15,21 0-15,-1 21 0,1 1 16,0-22-16,0 21 0,0 1 16,21-22-16,-21 21 0,21 0 0,0-20 15,0-1-15,0 21 0,0-21 16,21 0-16,0-21 0,0 22 15,0-22-15,22 0 0,-22 0 0,21 0 16,-21 0-16,22-22 0,-1 1 16,-21 0-16,21 0 0,1 0 0,-1-22 15,0 22-15,-20-21 0,20 0 16,0 20-16,-21-20 0,1 0 16,-1-1-16,0 1 0,0 0 0,0-22 15,-21 22-15,0 0 0,0-1 0,0 1 16,0 0-16,0-1 15,0 22-15,0 0 0,-21 42 32,0 21-32,21-20 0,-21 20 15,0 0-15,21 1 0,-22 20 16,1-21-16,0 1 0,21-1 0,0 0 16,-21 1-16,21-1 0,-21 0 15,21 1-15,0-22 0,0 21 0,0-21 16,0 1-16,0-1 0,0 0 15,0 0-15,21-21 0,0 0 0,0 0 16,0 0-16,1 0 16,20-21-16,-21 0 0,21 21 0,-20-21 15,20-22-15</inkml:trace>
  <inkml:trace contextRef="#ctx0" brushRef="#br0" timeOffset="36631.58">13652 487 0,'0'-21'16,"0"42"-16,0-63 15,-21 42 1,0 0-16,0 21 0,0-21 16,0 21-16,-1 0 0,1 0 0,0-21 15,21 21-15,-21 1 0,21-1 16,-21-21-16,21 21 0,0 0 16,21-21-1,0 21-15,0-21 0,0 0 16,1 21-16,20-21 15,-21 0-15,-21 22 0,21-22 16,-21 21-16,21-21 0,-21 21 16,0 0-16,0 0 15,0 0-15,-21 1 16,0-22-16,0 0 0,0 21 16,0-21-16,-1 0 0,1 21 15,0-21-15,0 0 0,0 0 16,0 0-16,-1 0 15,1 0-15,21-21 0,-21 21 16,0-21-16,0-1 0,0 1 16</inkml:trace>
  <inkml:trace contextRef="#ctx0" brushRef="#br0" timeOffset="37673.12">15833 381 0,'21'-21'0,"-42"42"0,63-63 0,-42 21 0,21 21 16,-21-22-16,21 22 0,-21 22 31,-21-1-31,0 0 15,0 21-15,0-21 0,-1 1 16,1 20-16,0-21 0,0 21 0,0-20 16,-22 20-16,43-21 0,-21 21 0,0-20 15,21-1-15,0 21 0,0-21 16,0 0-16,0 1 0,0-1 16,0 0-16,21-21 0,0 0 0,1 0 15,20 0-15,-21 0 0,0 0 16,22 0-16,-1-21 0,-21 0 15,21-1-15,1 1 0,-1 0 0,-21 0 16,22 0-16,-22-22 0,21 22 16,-21 0-16,-21-21 0,0 21 0,0-22 15,0 1-15,0 21 0,-21-22 16,0 1-16,0 21 0,-22-21 16,22 20-16,-21 1 0,0 21 0,-1-21 15,1 21-15,21 0 0,-22 0 16,22 0-16,0 0 0,0 21 0,21 0 15,0 1 1,0-1-16,21-21 0,0 21 0,22-21 16,-22 0-16,21 21 0,0-21 15,22 0-15,-1 0 0,1 0 16,-1 0-16,1 0 0,21-21 16,-22 0-16,1 0 0,-1-1 0,1 22 15,-22-21-15,0 0 0,-21 0 16,22 0-16,-43 0 0,0-1 0,0-20 15,0 21-15,0 0 0,0 0 16,-21-1-16,-1 22 0,1 0 16,0 0-16,0 0 0,0 0 15,0 0-15,-1 22 0,1-1 16,0 21-16,0 0 0,0 1 16,0 20-16,-1-20 0,-20 20 0,21 1 15,0-1-15,0 1 0,21 20 16,-22 1-16,1-22 0,21 22 0,-21 0 15,21-1-15,0 1 0,0-21 16,0 20-16,0-20 0,0 20 0,0-20 16,0 21-16,-21-22 0,21 1 15,0-1-15,-21 1 0,21-22 0,-21 21 16,21-20-16,-22-1 0,1-21 16,0 0-16,21 1 0,-21-1 0,0 0 15,0-21-15,-1 0 0,1 0 16,0 0-16,0-21 0,-21 0 0,20-1 15,1-20-15,-21 21 0,21 0 0,0-22 16,-1 1-16,1 21 16,0-21-16,0-1 0,21 1 0,0 0 15,0-1-15,0 22 0,0-21 16,0-1-16,0 1 0,0 0 0</inkml:trace>
  <inkml:trace contextRef="#ctx0" brushRef="#br0" timeOffset="39601.53">18732 318 0,'0'0'0,"22"-22"16,-1 1-16,0 0 0,0 0 15,0 0-15,0 0 0,1-1 16,-1-20-16,0 21 0,0-21 0,-21 20 15,0-20-15,-21 42 32,-21 0-32,-1 0 0,1 0 15,0 0-15,-22 0 0,1 0 0,20 0 16,-20 0-16,-1 0 0,22 21 16,0 0-16,20 22 0,1-22 0,0 21 15,21 1-15,0-1 16,0-21-16,21 21 0,0 1 0,1-22 15,-1 21-15,21 1 0,0-1 16,1-21-16,-1 21 0,0 1 0,1-22 16,-22 21-16,21 1 0,-21-22 15,1 21-15,-1 0 0,-21-20 0,0 20 16,0-21-16,0 21 0,-21-20 16,-1-1-16,-20 0 0,0-21 0,-22 21 15,22-21-15,-22 0 0,1 0 16,-1 0-16,22 0 0,-21-21 0,20 0 15,1 21-15,0-43 0,20 22 16,-20 0-16,21-21 0,0 21 0,21-22 16,0 1-16,0 21 0,0-22 15,0 1-15,0 21 0,0-21 16,0 20-16,0 1 0,0 0 16,21 0-16,0 21 0,0 0 0,0 0 15,1 21-15,-1 0 16,-21 22-16,21-22 0,-21 0 0,21 21 15,-21 1-15,21-1 0,-21 0 16,0 1-16,0-1 0,21-21 0,1 21 16,-1 1-16,-21-22 0,21 0 15,0 0-15,0 0 0,0 1 16,22-22-16,-22 0 0,21 0 0,1 0 16,-22 0-16,21 0 0,22 0 0,-22-22 15,0 1-15,1 0 16,-1 0-16,0-21 0,1-1 0,-1 22 15,0-21-15,1-1 0,-1 1 16,-21 0-16,43-22 0,-43 22 16,0 21-16,-21 0 0,0-1 15,0 1-15,-21 21 16,0 0-16,-1 0 0,1 21 16,0 1-16,0-1 0,0 0 0,21 0 15,-21 21-15,21-20 16,-22 20-16,22-21 0,0 21 0,0-20 0,0 20 15,0-21-15,0 21 0,0-20 16,0-1-16,22 0 0,-1 0 16,0 0-16,0 0 0,21-21 15,-20 0-15,20 0 0,0 0 0,1 0 16,-1 0-16,21-21 0,-20 21 16,-1-21-16,0-21 0,1 21 0,-1-22 15,0 22-15,1-21 0,-22-1 16,21 1-16,-21 0 0,22-22 0,-22 22 15,0 0-15,0-1 0,0-20 16,-21 20-16,22 1 0,-1 0 16,-21-1-16,0 22 0,0-21 0,0 21 15,0 0-15,0 42 32,0 0-32,-21 0 15,-1 21-15,1-20 0,0 20 0,0 0 16,0 22-16,0-22 0,-1 0 15,1 1-15,21 20 0,-21-20 0,21 20 16,-21-21-16,21 1 0,0-1 16,0 0-16,0 1 0,0-1 0,21-21 15,0 0-15,0 1 0,-21-1 16,22 0-16,20-21 0,-21 0 16,0 0-16,0 0 0,22 0 15,-22 0-15,21-21 0,-21 21 0,1-21 16,20-1-16,-21-20 0,21 21 15,-20-21-15,-1 20 0,0-20 0,0 0 16,0 21-16,0-22 0,-21 22 16,0 0-16,0 0 0,0 0 0,0-1 15,-21 22 1,0 0-16,0 0 0,0 0 16,21 22-16,-21-1 0,21 0 0,-22 0 15,22 0-15,0 0 0,0 1 0,0-1 16,0 0-16,0 0 15,0 0-15,0 0 0,22 1 16,-1-1-16,0-21 0,0 0 16,21 0-16,-20 0 0,20 0 0,-21 0 15,21 0-15,-20-21 0,20-1 16,-21 1-16,21 0 0,-20 0 0,-1 0 16,21 0-16,-21-1 0,0-20 15,1 21-15,-1 0 0,-21 0 0,0-1 16,21 22-16,-42 22 31,21-1-31,-21 0 16,-1 0-16,22 0 0,-21 0 15,21 1-15,0-1 0,-21 21 16,0-21-16,21 0 0,-21 1 0,21-1 16,0 0-16,-21 0 15,21 0-15,-22-21 16,22-21-1,0 0-15,0 0 16,0-22-16,0 22 16,0 0-16,0-21 0,0 21 0,22-22 15,-1 22-15,0-21 0,-21 21 16,21-1-16,0 1 0,0 0 16,1 0-16,-1 0 0,0 21 15,0 0-15,0 0 0,0 0 0,1 0 16,-1 0-16,0 21 15,0 0-15,-21 0 0,0 0 0,21 22 16,-21-22-16,21 0 0,-21 21 16,0-20-16,0-1 0,0 21 0,0-21 15,0 0-15,0 1 0,0-1 16,0 0-16,-21-21 16,21-21 15,21 0-31,-21-1 0,22 1 15</inkml:trace>
  <inkml:trace contextRef="#ctx0" brushRef="#br0" timeOffset="39833.4">21294 614 0,'0'21'15,"-22"0"-15,1 0 16,0 1-16,21-1 15,0 21-15,-21-21 0,21 0 0,-21 1 16,21-1-16,-21 0 0,21 0 16,0 0-16,0 0 0,0 1 15,0-1-15,0 0 16,0-42 0,0 0-1,0-1-15,0 1 16</inkml:trace>
  <inkml:trace contextRef="#ctx0" brushRef="#br0" timeOffset="40169.21">21336 318 0,'0'0'0,"-21"0"0,0 0 0,-1 0 16,1 0-16,0 0 15,0 21-15,0 0 0,21 0 16,0 0-16,0 0 15,0 1-15,0-1 0,21-21 32,0 0-32,0 0 0,0 0 0,1 0 15,-1 0-15,-21-21 16,21-1-16,-21 1 0,0 0 16,0 0-16,0 0 0,0-22 15,0 22-15,0 0 0,-21 21 0,0-21 16,-1 21-16,1 0 0,0 0 15,0 0-15,0 0 16,0 21-16,-1-21 0,22 21 16,0 0-16,0 1 0,0-1 0,0 21 15,0-21-15,0 0 0,0 1 16,0-1-16</inkml:trace>
  <inkml:trace contextRef="#ctx0" brushRef="#br0" timeOffset="40553.99">21569 550 0,'0'0'16,"0"-21"-16,0 42 47,-21-21-47,-1 22 0,22-1 0,-21 0 15,0 0-15,21 0 0,0 0 16,0 1-16,0-1 0,0 0 0,0 0 15,0 0-15,0 0 0,0 1 16,0-1-16,21-21 0,0 21 0,1-21 16,-1 0-16,0 0 0,0 0 15,21 0-15,-20-21 0,-1 21 16,0-21-16,0-1 0,0 1 16,0 0-16,1 0 0,-1 0 0,0 0 15,-21-22-15,0 22 0,21 0 16,-21 0-16,0 0 0,0-1 0,0 1 15,0 0 1,0 42 15,0 0-15,21-21-16,0 0 16</inkml:trace>
  <inkml:trace contextRef="#ctx0" brushRef="#br0" timeOffset="41257.58">22310 550 0,'-22'0'0,"1"0"16,0 0 0,0 22-16,0-1 0,21 0 15,-21 0-15,21 0 16,0 0-16,0 1 0,0-1 0,0 0 15,-22 0-15,22 0 0,0 0 16,0 1-16,0-1 0,-21 0 16,21 0-16,0-42 47,0 0-47,0 0 0,0-1 15,0 1-15,0 0 0,0 0 0,0 0 16,0-22-16,21 22 0,1-21 15,-1 21-15,0-22 0,0 22 0,0 0 16,22-21-16,-22 21 0,21-1 16,-21 22-16,22 0 0,-1-21 0,-21 21 15,21 0-15,-20 21 0,-1-21 16,0 22-16,21-1 0,-21 21 16,-21-21-16,22 0 0,-22 1 15,0 20-15,0-21 0,0 0 0,0 22 16,0-22-16,0 0 0,0 0 15,0 0-15,-22 0 0,22 1 0,-21-1 16,21 0-16,-21-21 16,0 0-16,0 0 15,0-21-15,21 0 16,0-1-16,-22 1 0,22 0 16,0 0-16,0 0 0,22-22 0,-1 22 15,21-21-15,-21 0 0,22-1 16,-1 1-16,21 0 0,-20 20 15,20-20-15,-20 0 0,20 21 16,-21 21-16,22 0 0,-22 0 0,22 0 16,-22 21-16,0 0 0,1 0 15,-1 21-15,-21-20 0,-21 20 0,0 0 16,0 1-16,0-1 0,0-21 16,-21 21-16,0 1 0,0-1 0,0 0 15,-1-20-15,-20 20 0,21-21 16,0 21-16,-22-20 0,22-1 0,-21 0 15,21-21-15,-22 21 0,22-21 16,-21 0-16,21 0 0,-22 0 0,1 21 16</inkml:trace>
  <inkml:trace contextRef="#ctx0" brushRef="#br0" timeOffset="42312.98">1566 1461 0,'21'0'15,"1"0"1,20 0-16,0 0 0,1 0 16,-1 0-16,21 0 0,1 0 0,-1 0 15,22-22-15,21 22 0,0 0 16,21 0-16,0-21 0,0 21 15,21 0-15,0 0 0,0 0 16,43-21-16,-22 21 0,0 0 16,22 0-16,-1 0 0,1 0 0,-1-21 15,1 21-15,-1 0 0,1 0 16,-1 0-16,1-21 0,-22 21 0,1 0 16,-1-21-16,0 21 0,-21 0 15,22 0-15,-22-22 0,0 22 0,-21 0 16,-21 0-16,21 0 0,-42 0 15,-1 0-15,1 0 0,-22 0 0,-20 0 16,-1 0-16,0 0 0,-20 0 16,-1 0-16,0 0 0,-21-21 31,-21 21-15,0-21-16</inkml:trace>
  <inkml:trace contextRef="#ctx0" brushRef="#br0" timeOffset="42974.6">9102 1101 0,'-43'21'16,"86"-42"-16,-128 42 0,43-21 0,-1 0 15,22 21-15,-21-21 0,21 0 0,63 0 31,-21 0-31,21 0 0,22 0 16,-1 0-16,1 0 0,21 0 16,-1 0-16,22 0 0,21 0 15,0-21-15,0 21 0,0 0 16,21-21-16,-21 21 0,21 0 16,22-21-16,-22 21 0,0-22 0,0 22 15,-21 0-15,21-21 0,-21 21 16,-21 0-16,21 0 0,0-21 0,-21 21 15,0 0-15,0 0 0,0 0 16,-1-21-16,-41 21 0,21 0 0,-22 0 16,-21 0-16,1-21 0,-1 21 15,0 0-15,-20 0 0,-1 0 0,0 0 16,-21-21 31,-21 21-32</inkml:trace>
  <inkml:trace contextRef="#ctx0" brushRef="#br0" timeOffset="43537.28">15049 1101 0,'-21'0'0,"-21"0"31,84 0-15,1 0-16,-1 0 16,21 0-16,22 0 0,0 0 0,-1 0 15,22 0-15,-21 0 0,21 0 16,-22 0-16,22 0 0,0 0 0,0 0 16,-21 0-16,20 0 15,-41 0-15,21 0 0,-22 0 0,-21 0 16,-20 0-16,20 0 0,-21 0 15,-21 21 1,21-21 15,0 0-15</inkml:trace>
  <inkml:trace contextRef="#ctx0" brushRef="#br0" timeOffset="44077.97">18965 1376 0,'-21'0'0,"42"0"0,-63 0 0,21 0 15,21 21-15,21-21 31,0 0-31,21 0 16,1 0-16,-1 0 0,22 0 0,20 0 16,22 0-16,0 0 0,42-21 15,-21 21-15,42 0 0,1 0 0,20-21 16,1 21-16,20 0 16,1 0-16,0-21 0,-22 21 0,22-22 15,-43 22-15,1 0 0,-1-21 16,-42 21-16,0 0 0,0 0 0,-42-21 15,-1 21-15,-20 0 0,-1 0 16,1 0-16,-22-21 0,-21 21 16,0 0-16,22 0 0,-22 0 15,0 0-15,-42-21 47</inkml:trace>
  <inkml:trace contextRef="#ctx0" brushRef="#br1" timeOffset="49709.73">1609 2646 0,'0'-21'46,"21"21"-46,-21-21 16,21-1-16,0 1 0,21 0 0,-20 0 16,-1 0-16,21 0 0,-21-1 15,0 1-15,22 0 0,-22 0 16,0 0-16,-21 0 0,0-1 16,21 1-16,-21 0 0,0 0 15,-21 21-15,0 0 0,0 0 16,0 0-16,-22 0 0,-20 0 15,20 0-15,-20 0 0,-1 21 16,1 0-16,-22 0 0,43 1 0,-22-1 16,22 0-16,0 0 15,-1 0-15,22 22 0,21-22 0,0 0 16,0 0-16,0 0 0,21 0 16,22 1-16,-22-1 0,21 0 15,1 0-15,20 0 0,-21 0 0,1 1 16,20-1-16,-20 0 0,-1 0 15,0 21-15,1-20 0,-22-1 16,0 0-16,21 0 0,-42 0 0,0 22 16,0-22-16,0 21 0,0-21 15,-21 0-15,-21 22 0,-1-22 0,1 21 16,0-21-16,-1 1 0,-20-1 16,-1 0-16,1-21 0,21 0 15,-22 0-15,22 0 0,-1-21 0,1 21 16,0-21-16,-1-1 15,22 1-15,0-21 0,0 21 0,0 0 16,0-22-16,-1 22 0,22 0 16,0-21-16,0 20 0,0 1 0,0 0 15,0 0-15,0 0 0,0 0 16,22-1-16,-1 22 0,0-21 16,21 21-16,-21 0 0,22 0 0,-1 0 15,0 0-15,22 0 0,-22 0 16</inkml:trace>
  <inkml:trace contextRef="#ctx0" brushRef="#br1" timeOffset="50061.53">1778 3048 0,'21'0'0,"-42"0"0,63 0 16,-21 0-16,1 0 0,-1 0 15,0 0-15,0-21 16,0 21-16,0-21 0,1 0 15,-1-1-15,0 22 0,0-21 0,0 0 16,-21 0-16,0 0 0,21 0 16,-21-1-16,0 1 0,0 0 0,-21 0 15,0 21 1,0 0-16,-21 21 0,20-21 16,1 21-16,0 0 15,0 1-15,0 20 0,0-21 0,-1 0 16,1 0-16,0 22 0,21-22 15,0 0-15,0 0 0,0 0 16,0 1-16,0 20 0,0-21 16,21 0-16,0-21 0,1 0 15,-1 0-15,0 0 0,0 0 0,0 0 16,22 0-16,-22 0 0,21-21 16,0 0-16,1 0 0</inkml:trace>
  <inkml:trace contextRef="#ctx0" brushRef="#br1" timeOffset="50529.26">2646 2858 0,'0'0'0,"21"-85"31,-21 64-31,-21 21 0,0-21 16,-1-1-16,1 22 0,0 0 0,0 0 16,0 0-16,-22 0 0,22 0 15,0 22-15,0-1 0,-21 0 0,20 0 16,1 21-16,0-20 0,0-1 15,0 21-15,21-21 0,-21 22 0,-1-22 16,22 0-16,0 21 0,0-21 16,0 1-16,0-1 0,0 0 15,0 0-15,22-21 16,-1 0-16,0 0 16,0 0-16,21 0 0,-20-21 0,-1 21 15,21-21-15,-21 0 0,22-1 16,-22 1-16,21-21 0,-21 21 0,0 0 15,1-1-15,-22 1 0,0-21 16,21 21-16,-21 0 0,0-1 16,0 44-1,0-1 1,-21 0-16,21 0 16,-22 0-16,22 0 0,0 1 15,0-1-15,0 0 0,0 0 16,0 0-16,0 0 0,0 1 0,0-1 15,0 0-15,22-21 16,-1 0-16,0 0 0,0 0 16,0 0-16,22 0 0,-22-21 15,0 0-15,0 21 0</inkml:trace>
  <inkml:trace contextRef="#ctx0" brushRef="#br1" timeOffset="50882.06">2900 2921 0,'0'0'0,"0"-21"0,0 0 15,0 0-15,0-1 16,0 1-16,0 0 16,21 21-16,0 0 15,0-21-15,0 21 0,1 0 0,-1 0 16,0 0-16,21 21 0,-21-21 16,1 21-16,-1 0 0,0 1 0,0-22 15,0 21-15,-21 0 0,0 0 16,0 0-16,0 0 0,0 1 0,0-1 15,0 0-15,-21 0 0,0-21 16,0 21-16,0 0 16,-1-21-16,22-21 31,0 0-31,0 0 16,0 0-16,0 0 0,0-1 15,22 1-15,-22 0 0,0 0 16,21 21-16,0-21 0,0 0 0,0 21 15,0-22-15,1 22 0,-1-21 16,0 0-16,0 21 0,0 0 0,0-21 16</inkml:trace>
  <inkml:trace contextRef="#ctx0" brushRef="#br1" timeOffset="51185.89">3895 2709 0,'0'-21'15,"0"0"-15,-22 21 16,1 0-16,0 0 0,0 0 16,0 0-16,0 0 0,-1 0 0,-20 0 15,21 0-15,0 21 0,-22 0 16,22 1-16,0-1 0,0 0 16,0 21-16,0-21 0,-1 1 0,22 20 15,0-21-15,-21 0 0,21 22 0,0-22 16,0 0-16,0 0 15,0 0-15,21 0 0,22 1 16,-22-22-16,0 0 0,21 0 16,-20 0-16,20 0 0,0 0 0,1-22 15,-1 1-15,0 21 0,-21-21 16,22-21-16,-1 21 0,-21-22 0,22 22 16,-22-21-16,21-1 0</inkml:trace>
  <inkml:trace contextRef="#ctx0" brushRef="#br1" timeOffset="51640.49">4212 2096 0,'0'0'0,"0"-22"0,0 1 16,0 0-16,-21 0 0,0 21 15,0 0-15,-1 21 16,22 0-16,-21 0 0,0 1 0,21 20 16,0 0-16,-21 1 0,0-1 15,21 21-15,-21-20 0,21 20 0,0 1 16,0-1-16,0-20 0,0 20 15,0-21-15,0 1 0,0-1 0,0 0 16,0 1-16,0-22 0,0 21 0,0-21 16,0 1-16,0-1 15,0 0-15,0-42 32,0 0-32,0-1 15,0 1-15,0 0 0,0-21 0,0 21 16,0-22-16,0 22 0,21-21 15,0-1-15,0 22 0,0-21 0,0 21 16,22 0-16,-1-1 0,-21 1 16,22 0-16,-1 21 0,-21 0 0,21 0 15,-20 21-15,20 0 0,-21 1 16,0 20-16,0-21 0,1 21 0,-22-20 16,0 20-16,0-21 0,0 21 15,0-20-15,-22 20 0,1-21 0,0 21 16,0-20-16,-21-1 0,20 0 15,1 0-15,0 0 0,0-21 16,0 0-16,0 0 0</inkml:trace>
  <inkml:trace contextRef="#ctx0" brushRef="#br1" timeOffset="52861.64">5673 2096 0,'-22'-22'0,"44"44"0,-65-65 0,1 22 0,21 0 15,-22 0-15,1 0 0,0 21 16,-22 0-16,22 0 0,-22 0 0,22 21 16,-21 0-16,-1 0 0,1 21 15,-1 1-15,1-1 0,-1 0 0,22 22 16,-22-1-16,22 22 0,0-21 16,20 20-16,-20-20 0,21-1 0,0 1 15,21-1-15,0 1 0,0-22 16,0 0-16,21 1 0,0-1 0,0-21 15,22 22-15,-1-43 16,0 21-16,22 0 0,-22-21 0,22 0 16,-1 0-16,-21 0 0,22-21 15,-1 0-15,1 21 0,-22-22 0,22-20 16,-1 21-16,1 0 0,-22-22 0,22 22 16,-22-21-16,0 0 0,-21-1 15,22 1-15,-22 0 0,0 20 0,-21-20 16,0 0-16,0 21 0,0-22 15,0 22-15,-21 0 0,0 21 0,0 0 16,-1 0-16,1 0 0,-21 0 16,21 0-16,0 21 0,-1 21 15,-20-20-15,21 20 0,0-21 16,0 21-16,-1 1 0,1-1 0,21 0 16,0-20-16,0 20 0,0-21 15,0 0-15,0 0 0,0 1 0,0-1 16,21 0-16,1-21 0,-1 0 15,21 0-15,-21 0 0,22 0 0,-22 0 16,0 0-16,21 0 0,-21-21 16,1 21-16,-1-21 0,0-1 0,-21 1 15,0 0-15,0 0 0,0 0 16,0 0-16,0-1 0,0 1 0,-21-21 16,0 21-16,-1 0 0,22-22 15,0 22-15,0 0 0,0 0 16,0 0-16,0-1 0,0 1 0,22 0 15,20 21-15,-21 0 16,21 0-16,-20 0 0,20 0 0,0 0 16,-21 21-16,22 0 0,-22 1 15,21-1-15,-21 21 0,1-21 16,-1 22-16,0-22 0,-21 21 0,21-21 16,-21 0-16,0 22 0,0-22 0,0 0 15,0 0-15,-21 0 0,0 1 16,21-1-16,-21-21 0,-1 21 15,1-21-15,0 0 16,21-21 0,0 0-16,0-1 0,0 1 15,0 0-15,21 0 0,0-21 16,1 20-16,-1-20 0,0 0 0,21-1 16,-21 22-16,1-21 0,20 21 15,-21 0-15,21-1 0,-20 1 0,20 21 16,0 0-16,1 0 0,-22 0 15,21 21-15,0 1 0,-20-1 0,-1 0 16,0 21-16,-21-21 0,0 1 16,0 20-16,0-21 0,0 0 15,-21 22-15,0-22 0,21 0 0,-22 0 16,1 0-16,21 0 0,-21 1 16,21-1-16,-21-21 15,21-21 1,21-1-16,0 1 15,0 0-15,1 0 0</inkml:trace>
  <inkml:trace contextRef="#ctx0" brushRef="#br1" timeOffset="53130.49">7070 1969 0,'0'0'0,"-22"0"15,22 21-15,-21 21 0,0-21 16,0 22-16,0-1 0,21 0 0,-21 22 16,-1-1-16,1 1 0,0-1 15,0 1-15,21-1 0,0 1 0,-21-1 16,21-20-16,-21-1 0,21 0 16,0 1-16,0-1 0,0-21 0,0 0 15,0 0-15,21 1 0,0-22 16,0 0-16,0 0 0,0 0 0,1 0 15,-1 0-15,0 0 0,21-22 16,-21 1-16,-21 0 0,22 0 16</inkml:trace>
  <inkml:trace contextRef="#ctx0" brushRef="#br1" timeOffset="53330.37">6646 2540 0,'0'0'15,"-21"0"-15,0 21 0,0-21 0,0 0 16,21 21-16,21-21 16,21 0-16,-21 0 15,0 0-15,22 0 16,-1 0-16,0 0 0,1 0 0,-1-21 16,0 21-16,1-21 0,-22 21 15,21-21-15,-21 21 0,22 0 0</inkml:trace>
  <inkml:trace contextRef="#ctx0" brushRef="#br1" timeOffset="53694.17">7197 2646 0,'0'21'0,"0"-42"0,0 63 0,0-21 16,0 1-16,21-22 31,0 0-31,0 0 0,0 0 16,0-22-16,1 1 15,-1 0-15,21 0 0,-21 0 0,-21 0 16,21-1-16,1 1 0,-1 0 16,-21 0-16,0 0 0,0 0 15,0-1-15,-21 22 0,-1 0 16,1 0-16,-21 0 0,21 22 16,0-1-16,-1 0 0,1 0 15,0 0-15,0 0 0,0 22 0,21-22 16,0 21-16,0-21 0,0 22 15,0-22-15,0 0 0,0 0 16,21 0-16,0 1 0,0-22 0,22 21 16,-22-21-16,21 0 0,0 0 15,1 0-15,-1 0 0,-21 0 0,22 0 16,-1 0-16,0 0 0,1-21 16,-22-1-16,0 1 0,21 0 0,-21 0 15</inkml:trace>
  <inkml:trace contextRef="#ctx0" brushRef="#br1" timeOffset="53910.04">7789 2371 0,'0'0'0,"0"21"31,0 0-31,21 21 0,1-20 16,-22 20-16,21-21 0,0 21 15,0-20-15,-21 20 0,21-21 0,0 0 16,-21 22-16,22-22 0,-22 0 15,21 0-15,-21 0 0,21 0 16,0-21 0,0-21-1,-21 0-15,21 21 0</inkml:trace>
  <inkml:trace contextRef="#ctx0" brushRef="#br1" timeOffset="54121.43">8191 2392 0,'0'0'0,"0"-21"0,-21 21 16,0 0-16,0 21 16,0 0-16,0 0 0,-22 0 15,1 1-15,21 20 0,-22 0 0,1-21 16,0 22-16,-1-1 0,1-21 0,21 22 16,-21-22-16,20 21 0,1-21 15,0 0-15,21 1 0,0-1 0,0 0 16,21-21-1,22 0-15,-22 0 0,21-21 16,-21 0-16,22 21 0</inkml:trace>
  <inkml:trace contextRef="#ctx0" brushRef="#br1" timeOffset="54443.26">8678 1926 0,'0'0'0,"-21"-21"0,0 21 0,0 0 16,0 0-16,-1 21 15,1 0-15,21 1 0,-21 20 16,0 0-16,21 1 0,-21-22 0,0 21 16,-1 22-16,22-22 0,-21 21 15,0-20-15,0 20 0,21-20 0,-21 20 16,0-21-16,21 1 0,-22 20 15,22-42-15,0 22 0,0-1 0,0-21 16,0 0-16,0 1 0,22-1 16,-1-21-16,0 0 0,0 0 15,0 0-15,0 0 16,1 0-16,-1-21 0,0-1 0,21 1 16,-21 0-16,1 0 0,20 0 0</inkml:trace>
  <inkml:trace contextRef="#ctx0" brushRef="#br1" timeOffset="54634.14">8424 2350 0,'0'0'0,"-21"0"0,0 0 0,0 0 16,0 0-16,-1 0 16,44-22-1,-1 22 1,0 0-16,0 0 0,0-21 0,22 0 15,-22 21-15,21-21 0,0 21 16,1-21-16,-1 0 0,0 21 16,1-22-16</inkml:trace>
  <inkml:trace contextRef="#ctx0" brushRef="#br1" timeOffset="54913.49">9652 1588 0,'0'0'0,"-21"0"0,0 0 16,21 21 0,0 0-16,-22 0 0,22 0 15,0 22-15,-21-22 0,21 21 0,0 0 16,0-20-16,0 20 0,0-21 15,-21 21-15,21-20 0,0-1 0,0 0 16,0 0-16,0 0 0,0 0 16,0 1-16,-21-22 15</inkml:trace>
  <inkml:trace contextRef="#ctx0" brushRef="#br1" timeOffset="55117.38">9313 2032 0,'0'0'16,"-42"42"0,42-20-16,21-22 15,0 0-15,0 0 16,1 0-16,-1 0 0,21 0 0,-21 0 16,0 0-16,1 0 0,-1 0 15,21 0-15,-21 0 0,0-22 0,1 22 16,-1-21-16,0 0 0,-21 0 15,21 0-15,-21 0 16,0-1-16</inkml:trace>
  <inkml:trace contextRef="#ctx0" brushRef="#br1" timeOffset="55298.27">9356 1651 0,'0'0'0,"-22"0"15,44 0 1,-1 0 0,0 0-16,0-21 0,0 21 0,22-21 15,-22 21-15,21-21 16,-21 21-16,22-22 0,-22 22 0</inkml:trace>
  <inkml:trace contextRef="#ctx0" brushRef="#br1" timeOffset="55795.5">9779 1291 0,'0'0'16,"-42"0"-16,20 0 0,-20 0 0,21 0 16,-21 0-16,20 21 0,1 1 15,-21-22-15,21 21 0,0 0 0,-1-21 16,1 21-16,0 0 0,0 22 15,0-22-15,0 21 0,21-21 0,-22 22 16,1 20-16,0-21 0,21 1 16,0 20-16,-21-20 0,21-1 0,0 0 15,0 1-15,0-1 0,0 0 0,0 1 16,0-1-16,0-21 0,21 0 16,0 22-16,0-22 0,22 0 0,-22 0 15,21 0-15,1 0 16,-1-21-16,0 0 0,22 0 0,-22 0 15,22 0-15,-1 0 0,1-21 16,-22 0-16,21 0 0,-20 0 0,-1-22 16,0 22-16,1-21 0,-22 0 0,0-1 15,0 1-15,0-22 0,-21 1 16,0 21-16,0-22 0,0 1 0,0-1 16,0 22-16,-21-1 0,0 1 15,0 0-15,0 21 0,-22-22 0,1 22 16,21 0-16,-21 21 0,-1-21 15,22 21-15,-21 0 0,21 0 0,-22 0 16,22 0-16,-21 0 0,21 21 16,-43 0-16,43-21 15,-21 21-15,20 0 0,-20-21 16,21 22-16,-21-1 0</inkml:trace>
  <inkml:trace contextRef="#ctx0" brushRef="#br1" timeOffset="56633.85">1968 3683 0,'-42'0'0,"84"0"0,-126 0 0,63 0 15,-1-21-15,-20 21 0,21 0 16,0 0-16,0 0 0,-1 0 0,1 0 16,0 0-16,42 0 47,0 0-47,22 0 0,-1 0 15,0 0-15,1 0 0,20 0 16,1 0-16,20 0 0,22 0 0,0 0 15,21 0-15,0-21 0,0 21 16,21-21-16,0 21 0,22 0 16,-1-22-16,0 1 0,22 21 0,-22-21 15,43 0-15,-22 21 0,22-21 0,0 0 16,-1-1-16,1 1 0,0 21 16,-1-21-16,1 0 0,0 0 15,-1 0-15,1-1 0,0 1 16,-22 21-16,1-21 0,-1 0 0,-20 0 15,20 21-15,-42-21 0,0-1 16,1 1-16,-22 21 0,-22-21 0,1 21 16,-21-21-16,-22 21 0,1 0 15,-1-21-15,-20 21 0,-22 0 0,0 0 16,0 0-16,0-21 0,-42 21 78,0 0-62</inkml:trace>
  <inkml:trace contextRef="#ctx0" brushRef="#br1" timeOffset="57570.32">1545 8213 0,'0'0'0,"0"-21"16,0-1-16,0 1 0,0 0 0,0 0 16,0 0-16,0 0 15,0-1-15,0 44 16,0 20 0,0-21-16,0 21 15,0 1-15,0-1 0,0 0 0,0 1 16,0-1-16,0 0 0,0 22 15,-21-22-15,21 1 0,-21-1 0,21 0 16,0 1-16,0-22 0,0 21 16,0 0-16,0-20 0,0-1 0,0 0 15,21-21 1,0-21 0,0 0-16,0-22 0,1 22 15</inkml:trace>
  <inkml:trace contextRef="#ctx0" brushRef="#br1" timeOffset="57842.35">2011 8276 0,'0'0'0,"21"-21"0,-21 0 0,21 0 15,-21 0-15,0 42 16,-21 0 0,0 21-16,0-21 0,-1 22 0,1-22 15,0 21-15,0 1 0,0-1 16,-22-21-16,22 21 0,0-20 0,0 20 15,0-21-15,0 21 0,-1-20 16,1-1-16,21 0 0,0 0 0,-21-21 16,21 21-16,0-42 31,0 0-31,21 0 16,-21 0-16,21-1 0,1-20 0,-1 21 15,-21-21-15,21-1 0,0 1 16,0 0-16,0-1 0</inkml:trace>
  <inkml:trace contextRef="#ctx0" brushRef="#br1" timeOffset="58037.24">1947 8192 0,'21'-22'0,"-105"171"0,147-276 0,-20 84 0,-22 43 16,0 0-16,0 0 0,0 0 0,0 21 15,1 1 1,-1 20-16,-21 0 0,0-21 0,21 22 16,-21-1-16,21 0 0,-21 1 0,0-22 15,0 21-15,0 1 0,0-22 16,21 21-16,-21-21 0,21 0 15,1 1-15,-22-1 0,21-21 0,0 0 16,0 0-16,0 0 0,0 0 16,1 0-16,-1-21 0,21-1 0,-21 1 15,0-21-15,1 21 0,20-22 16</inkml:trace>
  <inkml:trace contextRef="#ctx0" brushRef="#br1" timeOffset="58263.11">2688 7747 0,'-21'0'0,"42"0"0,-63 0 0,21 0 0,-1 0 16,1 21-16,0 22 0,-21-1 15,-1 21-15,22-20 0,-21 41 0,0-20 16,20-1-16,-20 1 0,21 21 16,-21-22-16,20-21 0,1 22 15,21-22-15,0 1 0,0-1 0,0-21 16,0 0-16,0 0 0,21-21 15,1 0-15,-1 0 0,0 0 16,21 0-16,-21-21 0,22 0 16,-22 0-16</inkml:trace>
  <inkml:trace contextRef="#ctx0" brushRef="#br1" timeOffset="58650.88">2773 8361 0,'0'0'16,"0"21"-16,0 0 0,0 0 16,21-21-1,0 0-15,0 0 0,0 0 16,1-21-16,-1 0 0,0 21 16,0-21-16,0 0 15,0 0-15,1-1 0,-22 1 0,0 0 16,0 0-16,0 0 0,0 0 15,0-1-15,0 1 0,-22 21 16,1 0-16,0 0 0,-21 0 16,21 21-16,-1 1 0,-20-1 0,0 0 15,21 21-15,-22-21 0,22 22 16,0-1-16,0-21 0,0 22 0,-1-1 16,1-21-16,21 21 0,0-20 15,0-1-15,0 0 0,21 0 0,1 0 16,-1-21-16,0 0 0,21 0 15,1 0-15,-1 0 0,0 0 16,22 0-16,-22-21 0,0 0 0,22 0 16,-22 0-16,22-1 0,-22 1 15,22-21-15</inkml:trace>
  <inkml:trace contextRef="#ctx0" brushRef="#br1" timeOffset="59153.6">3577 7684 0,'-21'0'16,"42"0"-16,-63 0 0,21 0 0,-1 21 16,1 0-16,-21 21 0,21 1 15,21-1-15,-21 0 0,-1 22 0,1-1 16,0 1-16,21-1 0,0-20 16,-21 20-16,21 1 0,-21-22 0,21 0 15,0 1-15,0-1 0,0-21 16,0 21-16,0-20 0,0-1 0,0 0 15,0 0-15,0-42 32,0 0-17,0 0-15,0-1 0,0 1 0,21-21 16,0 21-16,-21-22 0,21 1 16,0 21-16,1-21 0,-1-1 15,21 22-15,-21-21 0,22 21 0,-1-1 16,-21 22-16,21 0 0,1 0 15,-1 0-15,0 0 0,1 22 0,-22-1 16,21 0-16,-21 0 0,22 0 16,-22 22-16,0-22 0,-21 0 0,0 21 15,0-21-15,0 22 0,0-22 16,-42 0-16,21 21 0,-22-20 0,1-1 16,0 0-16,-1 0 0,1 0 15,0 0-15,-1-21 0,-20 0 0,42 0 16,-22 0-16,1 0 0,0 0 15,20 0-15,1 0 0,0 0 16,21-21-16,0 0 0,0 0 0,0 0 16,0 0-16,0-1 15,21-20-15,22 21 0</inkml:trace>
  <inkml:trace contextRef="#ctx0" brushRef="#br1" timeOffset="59425.44">4424 7726 0,'0'0'0,"-21"21"32,21 0-32,0 22 0,0-1 0,-22 0 15,22 1-15,-21-1 0,21 21 16,0 1-16,-21-22 0,21 22 0,-21-22 15,0 22-15,21-22 0,0 0 16,0 1-16,0-1 0,-21-21 0,21 0 16,0 0-16,0 1 0,0-1 15,21-21-15,0 0 16,0 0-16,0-21 0</inkml:trace>
  <inkml:trace contextRef="#ctx0" brushRef="#br1" timeOffset="59765.25">4106 7832 0,'0'0'15,"0"-21"-15,0-1 0,-21-20 0,21 21 0,0 0 16,0 0-16,0-1 16,21 1-16,0 0 0,1 21 0,20 0 15,21 0-15,509 85 31,-509-43-31,22 0 16,-21 1-16,-22-1 0,0 22 16,1-22-16,-22 21 0,-21-20 0,0 20 15,0-20-15,-21-1 0,-22 21 16,1-20-16,-22-1 0,22 0 0,-21-20 16,-22 20-16,0-21 0,22 0 15,-22 22-15,0-43 0,22 21 0,-1 0 16,1-21-16,21 0 0,-1 0 0,1 0 15,21 0-15,0 0 0,21-21 16,0 0 0,21-1-16,0 1 0</inkml:trace>
  <inkml:trace contextRef="#ctx0" brushRef="#br1" timeOffset="60325.92">5334 8128 0,'0'0'0,"-21"-21"0,21 0 16,0 0-16,0-1 0,0 1 16,0 0-16,21 0 0,0 0 0,0 21 15,0-21-15,1 21 0,20 0 16,-21-22-16,21 22 0,1 0 15,-1 0-15,-21 0 0,22 22 0,-1-1 16,-21 0-16,21 21 0,-20-21 16,-1 22-16,0-1 0,-21 0 0,0 1 15,0-1-15,0-21 0,-21 22 16,0-1-16,-1-21 0,1 0 0,-21 22 16,21-22-16,0-21 0,-1 21 15,1-21-15,0 0 0,0 0 16,21-21-1,0 0-15,0-1 0,0 1 16,0-21-16,0 21 0,21-22 16,0 1-16,-21 0 0,21-1 15,1 1-15,-1 0 0,0-1 0,21 22 0,-21-21 16,22 21-16,-22 0 16,21-1-16,-21 1 0,22 0 0,-1 0 15,-21 21-15,22 0 0</inkml:trace>
  <inkml:trace contextRef="#ctx0" brushRef="#br1" timeOffset="60513.33">6286 7853 0,'22'21'0,"-44"-42"16,44 84-16,-22-41 0,0-1 0,0 21 15,0-21-15,0 22 0,-22-1 0,22-21 16,-21 21-16,21 1 0,-21-22 16,0 0-16,21 21 0,0-20 15,0-1-15,0 0 0,0 0 16,0 0-1,21-42 1,-21 0-16,21 0 16,0 0-16</inkml:trace>
  <inkml:trace contextRef="#ctx0" brushRef="#br1" timeOffset="60841.9">6392 7662 0,'-21'-21'0,"42"42"0,-84-42 0,42 21 15,-1 0-15,1 0 0,0 0 16,0 0-16,0 21 0,0-21 16,-1 22-16,22-1 0,0 0 0,0 0 15,0 0-15,0 0 16,0 1-16,22-22 0,-1 0 0,0 0 16,0 0-16,0 0 0,22 0 0,-22 0 15,0 0-15,21 0 0,-21-22 16,22 1-16,-22 21 0,-21-21 0,21 0 15,-21 0-15,0 0 0,0-1 16,0 1-16,-21 0 0,0 0 0,0 21 16,-1-21-16,1 21 0,0 0 0,0 0 15,-21 0-15,20 21 16,22 0-16,-21 0 0,21 0 0,-21 1 16,21-1-16,0 0 0,0 21 15,0-21-15,0 1 0,0-1 0,0 0 16,21 0-16,0 0 0</inkml:trace>
  <inkml:trace contextRef="#ctx0" brushRef="#br1" timeOffset="61104.75">6752 7874 0,'0'0'0,"0"-21"0,0 42 31,0 0-31,0 0 0,0 1 15,0-1-15,0 0 0,0 0 0,0 21 16,0-20-16,0 20 0,0-21 16,0 21-16,0-20 0,0-1 0,0 0 15,0 0-15,21 0 0,-21 0 16,0 1-16,21-22 0,-21 21 16,22-21-16,-1 0 0,0-21 15,0-1-15,0 1 16,0 0-16,-21 0 0,22-21 15,-1 20-15,0-20 0</inkml:trace>
  <inkml:trace contextRef="#ctx0" brushRef="#br1" timeOffset="61301.64">7112 7789 0,'0'0'0,"21"-21"0,-21 0 16,0 42 0,-21 0-16,0 1 0,21-1 15,-21 0-15,-1 21 0,1 1 16,0-22-16,0 21 0,0 0 0,0 1 15,-1-22-15,1 21 0,0 1 16,0-22-16,21 0 0,-21 0 0,21 0 16,0 0-16,21-21 15,0 0 1,0 0-16,0-21 0,22 21 0,-22-21 16</inkml:trace>
  <inkml:trace contextRef="#ctx0" brushRef="#br1" timeOffset="61641.44">7218 8043 0,'0'22'0,"21"-22"31,0 0-31,0 0 0,0 0 16,1-22-16,-1 1 15,0 0-15,0 0 0,0 0 16,-21 0-16,0-1 0,21 1 0,-21 0 15,0 0-15,0 0 0,0 0 16,0-1-16,-21 22 16,0 0-16,0 0 0,0 0 15,0 22-15,21-1 16,-22 21-16,22-21 0,-21 22 0,21-22 16,-21 21-16,21-21 0,0 22 15,0-1-15,0-21 0,0 0 0,0 22 16,0-22-16,0 0 0,0 0 15,21-21-15,0 0 16,1 0-16,-1 0 0,0 0 0,0 0 16,21 0-16,-20-21 0,20 21 0</inkml:trace>
  <inkml:trace contextRef="#ctx0" brushRef="#br1" timeOffset="61989.24">7705 7916 0,'0'-21'0,"0"0"0,0-64 31,0 64-31,21 0 0,0 21 0,21 0 16,-21-21-16,22 21 0,-22 0 0,21 0 15,-21 0-15,22 21 16,-22 0-16,0 0 0,21 1 0,-20-1 16,-22 21-16,21-21 0,-21 22 0,0-22 15,0 21-15,0 0 0,0-20 16,0 20-16,0-21 0,-21 21 0,21-20 15,-22-1-15,1 0 0,0-21 16,21 21-16,-21-21 0,0 0 16,21-21-16,0 0 15,0 0-15,0-1 0,0 1 16,0 0-16,0-21 0,0-1 0,0 22 16,21-21-16,0 0 0,-21-1 15,21 1-15,0 0 0,1 20 16,-22-20-16,21 0 0,21 21 0,-21-22 15,0 22-15,1-21 0,20 21 16</inkml:trace>
  <inkml:trace contextRef="#ctx0" brushRef="#br1" timeOffset="62270.08">9207 6837 0,'0'0'0,"-21"21"31,21 0-31,-21 0 0,21 1 0,-21-1 16,21 0-16,0 21 0,-21 1 16,0-1-16,21 0 0,-22 1 0,22-1 15,-21 0-15,21-21 0,0 22 0,0-22 16,0 21-16,0-21 0,0 1 15,0-1-15,21-21 16,1 0 0,-22-21-16</inkml:trace>
  <inkml:trace contextRef="#ctx0" brushRef="#br1" timeOffset="62478.96">8826 7408 0,'-21'0'0,"42"0"0,-42 22 0,21-1 16,21-21 0,1 0-16,-1 0 0,0 21 15,21-21-15,-21 0 0,1 0 16,-1 0-16,0 0 0,0 0 16,21 0-16,-20 0 0,-1-21 0,0 21 15,-21-21-15,21-1 0,0 1 16,0 0-16,-21 0 0,0 0 0,0 0 15,0-1-15</inkml:trace>
  <inkml:trace contextRef="#ctx0" brushRef="#br1" timeOffset="62672.85">8869 6985 0,'0'0'15,"-21"0"-15,42 0 31,0-21-31,0 21 0,21 0 0,-20 0 16,20 0-16,0 0 0,-21 0 16,22-21-16,-22 21 0,21 0 0,-21 0 15,1 0-15,-1-21 0,0 21 0,0 0 16,-21-22-16</inkml:trace>
  <inkml:trace contextRef="#ctx0" brushRef="#br1" timeOffset="63141.58">9123 6604 0,'0'0'16,"-21"0"-16,-1 0 0,1 0 0,0 0 15,0 21-15,-21 0 0,20-21 0,-20 22 16,0-1-16,-1 21 0,22-21 15,-21 22-15,0-22 0,20 21 0,1-21 16,-21 22-16,21-1 0,21 0 16,0-21-16,0 22 0,0-1 0,0 0 15,0 1-15,21-1 0,0 0 16,0-20-16,22 20 0,-1-21 16,0 0-16,1 0 0,20 1 0,-21-1 15,1-21-15,20 0 0,-20 0 16,-1 0-16,0 0 0,1 0 0,-1-21 15,-21-1-15,21 1 0,-20 0 16,20-21-16,-21-1 0,0 1 0,0 0 16,1-1-16,-1-20 0,-21 21 15,0-1-15,0 1 0,0-22 0,0 22 16,0 0-16,-21-1 0,-1 1 0,1 0 16,-21 21-16,0-1 0,-1 1 15,1 0-15,0 0 0,-22 21 0,22 0 16,-1 0-16,1 21 15,0 0-15,-1 0 0,1 1 0,0-1 16,-1 0-16,1 0 0,0 21 16,21-20-16,-22-1 0,1 21 0</inkml:trace>
  <inkml:trace contextRef="#ctx0" brushRef="#br1" timeOffset="63910.14">1736 9186 0,'-22'0'0,"44"0"0,-44 22 16,1-22-16,0 0 0,0 0 16,0 0-16,0 0 0,-1 0 15,22 21 17,22-21-32,20 0 15,0 0-15,1 0 0,-1 0 16,21 0-16,22 0 0,-21 0 0,41-21 15,1 21-15,21-22 0,0 22 16,21 0-16,-21-21 0,43 21 16,-1-21-16,0 0 0,22 21 0,-1-21 15,1 21-15,21-21 0,-22 21 16,22-22-16,21 1 0,-22 21 0,1-21 16,21 0-16,0 21 0,-22-21 0,22 0 15,-21-1-15,21 22 0,-22-21 16,-20 0-16,-1 21 0,1-21 0,-1 0 15,-20 0-15,-1 21 0,-21-22 16,-21 22-16,0-21 0,-21 21 0,-21 0 16,-1-21-16,-20 21 0,-22-21 15,0 21-15,-20 0 0,-1 0 16,0 0-16,-42 0 31,0 0-15,-1 0-1,22-21 17,0 0-17,22 21-15</inkml:trace>
  <inkml:trace contextRef="#ctx0" brushRef="#br1" timeOffset="65473.24">16277 6689 0,'-42'-21'16,"84"42"-16,-105-42 0,41 21 0,1 0 15,0 0-15,21-22 0,21 22 31,22 0-31,-1 0 0,0-21 0,22 21 16,-1 0-16,1 0 0,20 0 16,-20 0-16,-1-21 0,1 21 0,-1 0 15,22 0-15,-21 0 0,-1 0 16,-21 0-16,1 0 0,-1 0 0,-21 0 16,0 0-16,-21 21 0,0 0 15,-21-21 1,-21 0-16,21 22 0,-22-22 0,1 0 15</inkml:trace>
  <inkml:trace contextRef="#ctx0" brushRef="#br1" timeOffset="65866.02">16764 6668 0,'0'0'0,"-21"0"0,0 0 16,-1 21-1,22 0 1,0 0-16,-21 0 0,21 22 15,0-22-15,0 0 0,0 21 0,0 1 16,0-1-16,0-21 0,0 21 16,0 1-16,21 20 0,-21-20 15,22-1-15,-22 21 0,21-20 0,-21-1 16,0 22-16,0-22 0,0-21 16,0 21-16,0 1 0,0-22 0,0 0 15,-21 21-15,-1-20 0,1-22 16,0 21-16,-21 0 0,21-21 0,-22 0 15,1 0-15,-22 0 0,22 0 0,-21 0 16,20 0-16,-20 0 0,20-21 16,1 0-16,0-1 0,-1 1 0,22 0 15,-21 0-15,21-21 0,0 20 16,21-20-16,0 21 0,0-21 16,0 20-16,0 1 0,0 0 0,21 0 15,0 0-15,21 21 0,1-21 16,-1 21-16,0 0 0,22 0 0,-1-22 15,-20 22-15,20 0 0,1 0 16</inkml:trace>
  <inkml:trace contextRef="#ctx0" brushRef="#br1" timeOffset="66355.74">17230 7324 0,'0'0'0,"21"-21"0,0-1 0,-21 1 15,21 21-15,-21-21 16,0 0-16,0 0 0,0 0 0,0-1 15,0 1-15,-21 0 0,0 21 16,0-21-16,-1 21 0,1 0 0,-21 0 16,21 0-16,0 0 0,-1 0 15,-20 21-15,21 0 0,0 22 0,-22-22 16,22 21-16,0 0 0,0 1 0,0 20 16,21-20-16,0-1 0,-21 0 15,21 1-15,0-22 0,0 21 0,0-21 16,0 0-16,0 1 0,0-1 15,21-21-15,0 0 0,0 0 0,0 0 16,0 0-16,1 0 0,20 0 16,-21 0-16,21-21 0,-20-1 15,-1 1-15,21 0 0,-21 0 0,0-21 16,1 20-16,-1-20 0,0 0 16,0 21-16,-21-22 0,0 1 0,21 0 15,-21 20-15,21-20 0,-21 21 16,0 0-16,0 42 15,0 0-15,0 0 16,0 22-16,0-22 0,0 21 16,0-21-16,0 22 0,0-22 15,0 21-15,0-21 0,0 0 16,22 22-16,-22-22 0,21 0 0,0-21 16,0 21-16,0 0 0,0-21 0,1 0 15,-1 0-15,0 0 0,0 0 16,0 0-16,22 0 0,-22-21 0,0 0 15,0 0-15</inkml:trace>
  <inkml:trace contextRef="#ctx0" brushRef="#br1" timeOffset="66561.62">17759 7197 0,'0'-21'16,"0"42"-16,0-64 0,0 22 0,21 0 16,-21 42-1,0 0-15,0 1 16,0 20-16,0-21 0,0 21 0,0-20 15,0 20-15,0 0 0,0 1 16,0-22-16,0 21 0,0-21 0,0 0 16,0 1-16,0-1 0,0 0 15,21 0-15,0-21 0,0 0 16,1 0-16,-1 0 0,0 0 16,0-21-16</inkml:trace>
  <inkml:trace contextRef="#ctx0" brushRef="#br1" timeOffset="66761.5">18161 7154 0,'0'0'0,"-21"0"15,0 0-15,-1 22 0,1-22 16,0 21-16,0 21 0,-21-21 16,20 0-16,1 22 0,0-22 0,0 0 15,0 21-15,0-20 0,21 20 16,-22-21-16,22 0 0,0 0 0,0 1 15,0-1-15,0 0 0,22-21 16,-1 0-16,0 0 16,0 0-16</inkml:trace>
  <inkml:trace contextRef="#ctx0" brushRef="#br1" timeOffset="67198.25">18563 7218 0,'0'-42'15,"0"84"-15,0-106 0,0 43 0,0 0 16,-21 21-16,0 0 0,0 0 16,-22 0-16,22 0 0,0 21 0,0-21 15,-22 21-15,22 22 0,0-22 16,0 21-16,0-21 0,0 22 0,-1-1 16,1-21-16,21 22 0,-21-22 15,21 21-15,0-21 0,0 0 16,0 1-16,0-1 0,21 0 15,0-21-15,22 0 16,-22 0-16,0 0 0,0-21 0,22 0 16,-22 21-16,0-22 0,21 1 15,-21 0-15,1-21 0,-1 21 0,0-22 16,0 22-16,0-21 0,0 21 0,-21-22 16,0 1-16,0 21 0,0 0 15,22-1-15,-44 44 31,1-1-31,21 21 16,0-21-16,0 22 0,-21-22 0,21 21 16,-21 0-16,21-20 0,0 20 15,0-21-15,0 21 0,0-20 0,0-1 16,0 0-16,21-21 0,0 21 16,0-21-16,1 0 0,20 0 0,-21 0 15,21 0-15</inkml:trace>
  <inkml:trace contextRef="#ctx0" brushRef="#br1" timeOffset="67606.02">19621 7006 0,'0'-21'0,"0"42"0,0-63 0,0 21 0,0 0 16,0-1-16,-21 1 0,0 0 15,0 21-15,0 0 0,0 0 0,-22 0 16,1 0-16,0 0 0,-1 21 15,1 0-15,0 1 0,20-1 0,-20 0 16,0 0-16,21 21 0,-1-20 0,1-1 16,0 21-16,21-21 0,0 22 15,0-22-15,0 0 0,0 0 0,21 21 16,22-20-16,-22-1 0,21 0 16,0 0-16,-20 0 0,20 0 15,0 1-15,1-1 0,-22 0 0,21 0 16,-21 0-16,0-21 0,-21 21 15,0 1-15,0-1 0,0 0 0,-21-21 16,0 21-16,-21-21 0,-1 21 16,1-21-16,0 0 0,-1 0 0,-20 0 15,21 0-15,-1 0 0,1 0 0,0 0 16,-1 0-16,1 0 0,21 0 16,0 0-16,-1-21 0,1 0 0,21 0 15,0 0-15,0-1 16,0 1-16,0 0 0,21 0 15,22 0-15,-22 0 0</inkml:trace>
  <inkml:trace contextRef="#ctx0" brushRef="#br1" timeOffset="68358.59">20024 7070 0,'0'0'15,"0"-43"1,0 22-16,-22 21 0,1 0 16,0 0-16,0 0 15,0 21-15,0 1 0,-1-1 0,1 0 0,0 0 16,0 21-16,0 1 16,0-22-16,-1 21 0,1 1 0,0-1 15,21 0-15,0 1 0,0-22 0,0 21 16,0-21-16,0 0 0,0 22 15,0-22-15,21-21 0,0 21 0,22 0 16,-22-21-16,0 0 0,21 0 16,-20 0-16,20 0 0,0 0 0,-21 0 15,22-21-15,-1 0 0,0 21 0,1-21 16,-1 0-16,-21-22 16,22 22-16,-22-21 0,0 21 0,0-22 15,0 22-15,-21-21 0,21 21 16,-21-22-16,0 22 0,0 0 0,-21 21 15,0-21-15,0 21 0,0 0 0,0 0 16,-22 0-16,22 21 0,0-21 16,0 21-16,21 0 0,0 0 0,0 1 15,0-1-15,0 0 0,0 0 16,0 21-16,0-20 0,0-1 0,21 0 16,-21 0-16,21 0 0,0 0 15,0-21-15,1 22 0,-22-1 0,21 0 16,0 0-16,0-21 0,-21 21 15,21-21-15,0 0 0,1 21 16,-1-21-16,0 0 0,0 0 16,0 0-16,0 0 0,1-21 0,-1 21 15,0-21-15,21 0 0,-21 21 16,1-21-16,-1-22 0,0 22 0,0 0 16,0-21-16,0 21 0,1-22 15,-1 22-15,-21-21 0,0 21 0,0-1 16,21 1-16,-21 0 0,0 42 31,0 0-31,0 1 0,0-1 0,-21 0 16,21 0-16,0 0 15,0 22-15,-21-22 0,21 0 0,0 0 16,-22 0-16,22 0 0,0 1 16,0-1-1,22-42 16,-1-1-31</inkml:trace>
  <inkml:trace contextRef="#ctx0" brushRef="#br1" timeOffset="68517.5">20849 7112 0,'0'0'16,"0"-21"-16,-21 0 0,21 0 15,-21 21-15,0 0 0,-1 0 16,22 21 15,22 0-15,-1-21-16,0 21 0</inkml:trace>
  <inkml:trace contextRef="#ctx0" brushRef="#br1" timeOffset="68834.32">21167 7197 0,'-43'63'16,"43"-42"-1,0 1-15,0-1 0,-21 21 16,21-21-16,0 22 0,-21-1 0,21 0 16,0 1-16,-21-1 0,21 0 0,0 1 15,0 20-15,0 1 0,0-22 16,0 43-16,0-22 0,0 1 0,0 20 15,0 1-15,0-22 0,0 22 0,-21-21 16,-1-1-16,1 22 0,21-22 16,-21 1-16,0-1 0,21-20 0,-21-1 15,0 0-15,21 1 0,-22-22 16,1 0-16,0-21 16,21-42-1,0 20-15,0-20 0,0 21 16</inkml:trace>
  <inkml:trace contextRef="#ctx0" brushRef="#br1" timeOffset="69137.14">21167 7387 0,'0'0'0,"0"-42"0,0 0 0,0 20 15,21 1-15,-21 0 0,21 0 16,0 0-16,-21 0 0,21 21 15,0 0-15,1 0 0,-1 0 0,0 0 16,21 0-16,-42 21 0,21 0 0,-21 0 16,22 21-16,-22-20 0,0 20 15,0-21-15,-22 21 0,1 1 0,-21-22 16,21 0-16,-22 21 0,22-20 16,-21-1-16,21-21 0,-22 21 0,22-21 15,0 0-15,0 0 0,0 21 0,0-21 16,21-21-1,21 0 1,0 0-16,0-1 16,0 1-16,22-21 0</inkml:trace>
  <inkml:trace contextRef="#ctx0" brushRef="#br1" timeOffset="69374">21738 6879 0,'21'-21'0,"-42"42"0,63-63 16,-42 21-16,-21 42 31,0 0-31,0 0 0,0 0 16,-22 22-16,22-1 0,0 0 15,0 1-15,0-1 0,0 0 16,21 22-16,0-22 0,-22 1 0,22-1 16,0-21-16,0 21 0,0 1 0,0-22 15,22 0-15,-1 0 0,0 0 16,0-21-16,0 0 0,0 0 0,1 0 15,-1 0-15,21 0 0,-21 0 16,0-21-16,1 0 0</inkml:trace>
  <inkml:trace contextRef="#ctx0" brushRef="#br1" timeOffset="69525.92">21632 7154 0,'-21'-21'0,"42"42"0,-63-42 15,0 21-15,20 0 0,1-21 16,42 21 15,22 0-31,-22 0 16,21 0-16,-21 0 0,22 0 0,-1 0 15,0-21-15</inkml:trace>
  <inkml:trace contextRef="#ctx0" brushRef="#br1" timeOffset="71601.73">21992 7027 0,'21'0'31,"0"0"-31,1 0 16,-1 0-16,0 0 0,21-21 16,-21 0-16,1 21 0,20-21 0,0 0 15,-21 0-15,22-1 0,-1 1 0,-21 0 16,0 0-16,1-21 0,-1 20 15,-21 1-15,0-21 0,0 21 0,0 0 16,-21-1-16,-1 22 0,1-21 16,-21 21-16,0 0 0,20 0 15,-20 21-15,0-21 0,-1 22 0,22-1 16,-21 21-16,21-21 0,0 22 16,-1-1-16,1-21 0,21 21 0,0-20 15,0 20-15,0-21 0,0 0 16,0 22-16,21-22 0,1 0 0,-1 0 15,21 0-15,-21-21 0,22 21 16,-22-21-16,21 0 0,-21 0 0,22 0 16,-22 0-16,0 0 0,0 0 15,-42 0 1,0 0-16,0 0 0,-22 0 16,1 0-16,21 0 0,-22 22 0,1-1 15,0 0-15,21 0 0,-22 21 0,22-20 16,0-1-16,0 21 15,0-21-15,21 0 0,-22 22 0,22-22 16,0 0-16,0 0 0,22-21 16,-1 21-16,0 1 0,0-22 0,0 0 15,0 0-15,22 0 0,-22 0 0,0 0 16,21 0-16,-20-22 0,20 1 16,-21 0-16,21 21 0,-20-42 0,41-1 15,-42 22-15,22-21 16,-22 0-16,0 20 0,21-20 0,-21 21 15,1-21-15,20 20 0,-21 1 16,21 0-16,-20 0 0,20 21 0,-21 0 16,0 0-16,22 0 0,-22 0 15,0 0-15,0 0 0,-21 21 16,0 0-16,0 22 0,0-22 0,0 21 16,0-21-16,0 22 0,-21-22 15,0 21-15,0-21 0,-1 22 0,1-22 16,0 0-16,0 0 0,0 0 0,0-21 15,-1 21-15,22-42 47,22 0-47,-1 0 0,21 0 0,-21 0 16,0-1-16,1-20 0,-1 0 16,21 21-16,-21-22 0,0 22 15,1-21-15,-1 21 0,0-1 0,0 1 16,-21 0-16,0 42 31,-21-21-31,0 21 0,0 22 0,-1-22 16,22 0-16,-21 21 0,0-20 15,21-1-15,0 21 0,0-21 0,0 0 16,0 1-16,0-1 0,0 0 16,0 0-16,0 0 0,21-21 15,22 0-15,-22 0 0,0 0 16,21 0-16,-21 0 0,22 0 0,-22 0 15,21-21-15,-21 0 0,22 21 16,-22-21-16,0 0 0,21-22 16,-20 22-16,-22 0 0,21-21 0,0 20 15,-21-20-15,0 21 0,0 0 16,0 0-16,0-1 0,0 1 0,-21 21 16,0 0-16,-1 0 0,1 0 15,0 21-15,21 1 0,-21-1 16,0 0-16,21 0 0,-21 21 0,21-20 15,0-1-15,0 21 0,0-21 16,0 0-16,0 1 0,0-1 16,0 0-16,0 0 0,21 0 0,0-21 0,0 21 15,0-21-15,0 0 16,1 0-16,-1 0 0,21 0 0,-21 0 16,0 0-16,1-21 0,20 21 15,-21-21-15,0 0 0,0 0 0,1-22 16,-1 22-16,0-21 0,0 21 0,0-22 15,0 22-15,1-21 0,-22 21 16,21 0-16,0-1 0,0 1 0,0 21 16,0-21-16,1 21 15,-1 0-15,0 21 16,-21 0-16,0 1 16,0-1-16,0 0 15,0 0-15,0-42 63,0 0-63,21 0 15,-21-1-15,0 1 0,0 0 16,0 0 0,-21 21-16,0 0 15,0 0-15,-1 0 0,1 21 16,0 0-16,0 0 0,0 1 15,0-1-15,-1 21 0,1-21 0,21 22 16,0-22-16,-21 0 0,21 21 16,0-21-16,0 1 0,0-1 0,0 0 15,21 0-15,-21 0 0,21-21 16,1 21-16,20-21 0,-21 0 0,21 0 16,-20 0-16,20 0 0,-21 0 0,21 0 15,1 0-15,-22-21 0,0 0 16,21 21-16,-20-21 0,-1 0 0,0-22 15,0 22-15,0 0 0,-21-21 16,0 21-16,21-22 0,-21 22 16,22 0-16,-22 0 0,0 0 0,0-1 15,0 44 1,-22-22-16,22 21 16,-21 0-16,21 21 0,0-21 15,0 1-15,0 20 0,0-21 0,0 0 16,0 0-16,0 1 0,0-1 0,0 0 15,0 0-15,0 0 0,21-21 16,1 0-16,-1 21 0,0-21 0,0 0 16,0 0-16,0 0 15,1 0-15,-1-21 0,0 21 0,0-21 0,0 0 16,-21 0-16,21 0 0,1-1 16,-22-20-16,0 21 0,21-21 15,0-1-15,-21 1 0,21 21 0,-21-22 16,21 22-16,-21 0 0,0 42 31,-21 0-31,21 1 16,-21-1-16,21 21 0,-21-21 15,21 0-15,0 22 0,0-22 0,0 0 16,0 0-16,0 0 0,0 1 16,0-1-16,21 0 15,0-21-15,0 0 0,0 0 0,1 0 16,-1-21-16,0 21 15,21-21-15</inkml:trace>
  <inkml:trace contextRef="#ctx0" brushRef="#br1" timeOffset="71877.57">25125 6689 0,'0'0'0,"-21"0"16,-1 0-16,1 0 0,0 0 0,0 21 15,0 0-15,0 21 0,-1-20 16,-20-1-16,21 21 0,0 0 0,0 1 16,-22-1-16,22 0 15,0 1-15,0-1 0,0 0 0,21 1 16,0-1-16,-22 0 0,22 1 16,-21-22-16,21 0 0,0 0 0,0 0 15,0 1-15,0-1 0,21-21 16,1 0-16,-1 0 15,0 0-15,0 0 0,0-21 0,0-1 16,22 1-16,-22 0 0</inkml:trace>
  <inkml:trace contextRef="#ctx0" brushRef="#br1" timeOffset="72221.37">25125 7112 0,'0'-21'0,"0"42"16,0-21-1,-21 0 1,-1 21-16,1 0 0,0 22 0,0-22 15,0 0-15,21 21 0,0-20 0,-21 20 16,21-21-16,0 0 0,0 0 16,0 1-16,0-1 0,0 0 0,21 0 15,0-21 1,0 0-16,0 0 0,22 0 0,-22 0 16,0-21-16,0 21 0,0-21 15,0 0-15,1-1 0,-1 1 0,0-21 16,-21 21-16,21-22 0,-21 22 0,0-21 15,0 21-15,0-22 16,0 22-16,0 0 0,-21 21 0,0-21 16,0 21-16,-1 0 0,1 0 15,0 0-15,0 0 0,0 0 0,0 0 16,-1 21-16,22 0 0,-21 0 0,21 1 16,0-1-16,0 0 15,0 0-15,21 0 0,1-21 0,-1 21 16,0-21-16,0 0 0</inkml:trace>
  <inkml:trace contextRef="#ctx0" brushRef="#br1" timeOffset="72559.17">25463 7154 0,'0'0'16,"0"-21"-16,0 0 0,22 21 0,-22-21 15,21 0-15,0 21 0,0-21 16,0 21-16,0 0 15,1 0-15,-22 21 0,21 0 16,-21 0-16,0 0 0,0 22 0,0-1 16,0-21-16,0 21 0,0 1 15,0-1-15,0-21 0,0 22 0,0-22 16,-21 21-16,-1-21 0,22 0 16,-21 1-16,21-1 0,0-42 46,0-1-46,0 1 16,0-21-16,0 21 0,0 0 16,21-22-16,1 22 0,-1-21 0,0-1 15,0 1-15,0 21 0,0-21 0,-21-1 16,22 22-16,-22 0 0,21 0 16,-21 0-16</inkml:trace>
  <inkml:trace contextRef="#ctx0" brushRef="#br1" timeOffset="72766.06">24638 6943 0,'0'0'0,"21"-21"31,21 21-31,-20-22 0,20 22 15,0 0-15,22-21 0,-22 21 0,22-21 16,-22 21-16,0-21 0,22 0 16,-22 21-16,0-21 0</inkml:trace>
  <inkml:trace contextRef="#ctx0" brushRef="#br1" timeOffset="73048.89">26395 6033 0,'0'0'16,"-21"0"-16,-1 0 16,22 21-16,-21-21 0,21 21 15,0 0-15,-21 0 0,21 0 16,-21-21-16,21 22 0,0-1 15,0 0-15,0 0 0,0 0 0,0 0 16,0 1-16,0-1 0,0 0 16,0 0-16,0 0 0,0 0 0,0 1 15</inkml:trace>
  <inkml:trace contextRef="#ctx0" brushRef="#br1" timeOffset="73257.78">26056 6414 0,'0'0'0,"-21"21"0,21 0 15,21 0 17,0-21-32,0 0 0,22 0 15,-22 0-15,0 0 0,0 0 16,0 0-16,1 0 0,-1 0 0,0 0 15,0 0-15,0-21 0,0 21 16,-21-21-16,0 0 0,22-1 0,-22 1 16</inkml:trace>
  <inkml:trace contextRef="#ctx0" brushRef="#br1" timeOffset="73437.67">26141 6202 0,'0'0'15,"-21"0"-15,42 0 32,0 0-32,0 0 0,0 0 15,0 0-15,1 0 0,-1 0 0,0 0 16,0 0-16,0 0 0,0-21 16,22 21-16,-22-21 0</inkml:trace>
  <inkml:trace contextRef="#ctx0" brushRef="#br1" timeOffset="73916.39">26458 5779 0,'-21'0'0,"-85"-43"16,64 43-1,0 0-15,20 0 0,-20 0 16,0 21-16,-1 1 0,-20-1 15,21 21-15,-1-21 0,1 22 16,0-22-16,-1 21 0,22 0 0,-21 1 16,21-1-16,-22 0 0,22 1 0,0-1 15,0 0-15,21 1 0,0-1 16,0 0-16,0 1 0,21-1 0,0-21 16,0 22-16,22-22 0,-1 0 15,0 21-15,1-42 0,-1 21 0,21 1 16,-20-22-16,20 0 0,-20 0 15,20 0-15,-21 0 0,1 0 0,20-22 16,-20 1-16,-1 0 0,-21-21 16,21 21-16,1-22 0,-22 1 15,21 0-15,-21-22 0,1 22 0,-1-1 16,-21-20-16,0 21 0,0-22 16,0 22-16,0-22 0,-21 22 0,-1 0 15,-20-1-15,21 22 0,-21 0 16,20 0-16,-20 0 0,0 21 0,-1 0 15,1 0-15,0 21 0,-1 0 16,1 0-16,21 0 0,-21 0 0,-1 1 16,1-1-16,21 21 15,-22-21-15,1 0 0,0 1 0,-1 20 16,1-21-16</inkml:trace>
  <inkml:trace contextRef="#ctx0" brushRef="#br1" timeOffset="74678.96">16383 7980 0,'0'0'16,"-21"0"-16,21 21 16,-21-21-16,-1 0 15,44 0 1,-1 0-16,21 0 15,0 0-15,1 0 0,-1 0 16,22 0-16,-1 0 0,22-21 0,-22 21 16,43 0-16,0-21 0,0 0 15,21 21-15,0 0 0,0 0 0,21-22 16,0 22-16,21 0 0,1 0 0,-1-21 16,22 21-16,-1 0 15,22 0-15,21 0 0,-22 0 0,22 0 16,0 0-16,0-21 0,21 21 15,0 0-15,0 0 0,0 0 0,0-21 16,0 21-16,-21 0 0,21 0 0,0-21 16,-22 21-16,1 0 0,-21 0 15,0 0-15,-1-21 0,-20 21 0,-1 0 16,-42 0-16,1 0 0,-1 0 16,-21-22-16,0 22 0,-21 0 0,-1 0 15,-20 0-15,-21-21 0,-1 21 16,1 0-16,-22 0 0,-21 0 0,0 0 15,0-21-15,1 21 0,-44 0 47,1 0-47,0 0 16,0 21-16,0-21 0,-22 21 0,1 1 16</inkml:trace>
  <inkml:trace contextRef="#ctx0" brushRef="#br1" timeOffset="88085.16">16319 12827 0,'-21'0'0,"42"0"0,-63 0 0,0 0 0,21 0 15,-22 0-15,1 0 0,0 0 16,20 0-16,-20 0 0,21 0 0,-21 0 16,20 0-16,1 0 0,0 0 15,42 0 17,0-21-32,22 21 0,-1 0 0,22 0 0,-1-21 15,22 21-15,-1 0 16,1 0-16,-21-21 0,20-1 0,1 22 15,0 0-15,-1-21 0,1 21 16,-22 0-16,22 0 0,-21 0 0,-22-21 16,0 21-16,-21 0 0,1 0 15,-22 21 1,-22-21-16,-20 21 0,21-21 16,-21 0-16,20 22 0,-20-22 0,0 0 15,21 0-15,-22 0 0,22 0 16</inkml:trace>
  <inkml:trace contextRef="#ctx0" brushRef="#br1" timeOffset="88337.02">16700 12764 0,'0'0'0,"-21"0"0,0 0 16,0 0-16,0 0 16,0 21-16,21 0 15,-22 21-15,22-21 0,0 22 0,0-1 16,0 22-16,-21-22 0,21 21 0,0 1 15,-21-1-15,21 1 0,0-1 16,0 22-16,-21-21 0,0 20 0,21-20 16,0 20-16,0-20 0,0-22 15,0 22-15,0-22 0,0 0 16,0 1-16,0-22 0,0 0 0,0 0 16,21-21-1,0 0-15,0-21 0,0 0 16,1 0-16</inkml:trace>
  <inkml:trace contextRef="#ctx0" brushRef="#br1" timeOffset="88852.72">17420 13462 0,'42'-21'16,"-84"42"-16,106-63 0,-43 42 0,0-21 0,-21-1 15,0 1-15,0 0 16,0 0-16,0 0 15,0 0-15,-21 21 0,0-22 0,-1 1 16,1 0-16,-21 21 0,21-21 16,-22 21-16,22 0 0,-21 0 0,0 0 15,-1 21-15,1-21 0,0 42 16,-1-20-16,1-1 0,0 21 0,20 0 16,-20 1-16,21-1 0,0 22 0,0-22 15,-1 0-15,22 22 0,0-22 16,0-21-16,0 22 0,0-22 15,0 21-15,22-42 0,-1 21 16,0 0-16,0-21 0,21 0 0,-20 0 16,20 0-16,0-21 0,1 0 0,-1 0 15,0 0-15,22-22 0,-22 22 16,-21-21-16,22 0 0,-1-1 0,-21 1 16,0 0-16,0-1 0,1 1 15,-1 21-15,-21-22 0,0 22 0,0 0 16,0 42-1,-21 0 1,-1 1-16,22-1 0,-21 21 0,21-21 16,0 22-16,0-22 15,-21 21-15,21 0 0,0-20 0,0 20 16,0-21-16,0 0 0,21 0 0,-21 1 16,21-1-16,1-21 0,-1 0 15,0 0-15,0 0 0,21 0 0,-20 0 16,-1-21-16,21 21 0,-21-43 15,0 22-15</inkml:trace>
  <inkml:trace contextRef="#ctx0" brushRef="#br1" timeOffset="89886.13">17970 13123 0,'22'-42'0,"-44"84"0,44-147 0,-22 62 0,0 1 16,21 0-16,-21 20 0,0 1 15,0 42-15,0 1 16,0 20-16,0-21 0,-21 43 15,21-22-15,-22 0 0,22 22 0,-21-22 16,0 22-16,21-22 0,-21 21 16,21-20-16,-21 20 0,0-20 0,21-1 15,-22 0-15,22-21 0,0 22 0,0-22 16,0 0-16,0 0 16,0-42-1,0 0-15,0 0 16,0-22-16,0 22 0,0-21 15,22 21-15,-1-22 0,0 1 0,0 0 16,0 21-16,22-22 0,-22 1 16,21 21-16,-21 0 0,0-1 0,22 22 15,-22-21-15,0 21 0,0 0 16,0 0-16,-21 21 16,0 1-1,-21-22-15,0 21 0,0-21 16,0 0-16,0 21 0,-1-21 0,1 0 15,0 21-15,0-21 0,0 0 0,0 0 16,21 21-16,-22-21 16,22 21-16,-21-21 0,21 22 15,-21-1-15,21 0 0,0 0 16,0 0-16,0 0 0,0 22 0,0-22 16,0 21-16,0-21 0,0 1 0,0 20 15,0-21-15,0 0 0,0 0 16,21-21-16,0 22 0,1-1 0,20-21 15,-21 0-15,21 0 0,1 0 16,-1 0-16,22 0 0,-22 0 0,0-21 16,1-1-16,-1 1 0,0 0 0,1 0 15,-1 0-15,0-22 16,-21 1-16,22 21 0,-22-21 0,0-1 16,0 22-16,0-21 0,-21 21 0,0-1 15,0 1-15,0 0 0,0 0 16,0 0-16,-21 21 15,0 0 1,0 21-16,0 0 0,0 0 0,21 0 16,-22 1-16,1-1 0,0 21 0,0-21 15,21 22-15,0-22 0,-21 21 16,21-21-16,0 0 0,0 22 0,0-22 16,0 0-16,0 0 0,21-21 15,0 21-15,0-21 0,0 0 0,22 0 16,-22 0-16,21 0 0,1 0 0,-1 0 15,0 0-15,1-21 16,-1 0-16,0 0 0,1 0 0,-1-22 16,0 22-16,1 0 0,-1-21 0,-21 21 15,0-22-15,0 22 0,-21 0 16,0 0-16,0 0 0,0-1 0,-21 22 16,0 0-16,0 0 15,-21 0-15,20 0 0,1 22 16,21-1-16,0 0 0,0 0 15,0 0-15,0 0 0,21 22 16,1-22-16,-22 0 0,21 0 0,0 0 16,0 1-16,-21-1 0,0 0 15,21 0-15,-21 0 0,0 0 16,-21-21 0,0 0-16,-21 0 0,20 0 15,1 0-15,0 0 0,0 0 0,0 0 16,0-21-16,-1 21 0,1-21 0,21 0 15,-21 0-15,21 0 16,0-22-16,0 22 0,21 0 0,0-21 16,1 20-16</inkml:trace>
  <inkml:trace contextRef="#ctx0" brushRef="#br1" timeOffset="93053.31">20087 13060 0,'21'-21'0,"-42"42"0,42-63 0,0 20 0,-21 1 16,0-21-16,22 21 0,-22-22 16,0 22-16,0-21 0,0 21 0,-22 0 15,1-1-15,0 1 0,0 0 0,-21 21 16,20 0-16,1 0 16,-21 0-16,21 21 0,-22 0 0,1 1 15,0-1-15,-1 21 0,1 0 16,0-20-16,-1 20 0,22 0 0,0 1 15,21-22-15,0 21 0,0-21 0,0 0 16,0 22-16,21-22 16,0 0-16,1 0 0,20 0 0,-21 22 15,21-22-15,-20 0 0,-1 0 16,21 0-16,-21 1 0,0 20 0,-21-21 16,0 0-16,0 0 0,0 1 0,0-1 15,0 0-15,0 0 0,0 0 16,-21-21-16,0 21 0,-21-21 0,21 0 15,-1 0-15,-20 0 0,0 0 0,21 0 16,-22 0-16,22-21 16,0 0-16,0 0 0,0 21 0,-1-21 15,1-22-15,21 22 0,-21 0 0,21 0 16,0 0-16,0 0 0,0-1 16,0 1-16,0 0 15,21 21-15,0 21 16,-21 0-16,22-21 0,-22 22 15,0-1-15,0 0 0,21 21 0,-21-21 16,21 1-16,-21-1 0,21 21 16,0-21-16,0 0 0,-21 1 0,22-1 15,-1-21-15,21 21 0,-21-21 16,0 0-16,22 0 0,-22 0 16,21 0-16,-21 0 0,22 0 0,-22 0 15,21-21-15,-21 0 0,1-1 16,20 1-16,-21-21 0,21 21 0,-20 0 15,20-22-15,-21 22 0,0-21 0,22 21 16,-22-22-16,0 22 0,0 0 16,0 0-16,-21 0 0,0-1 0,21 22 15,1 0-15,-22 22 32,0-1-32,0 0 15,0 0-15,0 0 16,21-21 31,-21-21-47,21 21 0,-21-21 0,21 0 15,-21 0-15,0-1 16,0 1-16,0 0 16,-21 21-16,0 0 15,0 0-15,-1 0 16,1 21-16,0 0 0,0 1 15,0-1-15,21 0 0,-21 0 0,21 0 16,-22 0-16,22 1 0,-21-1 16,21 0-16,0 0 0,0 0 15,0 0-15,0 1 0,0-1 16,21 0-16,1 0 0,-1-21 0,0 21 16,0-21-16,0 0 0,0 0 0,1 0 15,20 0-15,-21 0 0,21-21 16,-20 21-16,-1-21 0,21 0 0,-21 0 15,0-1-15,1 1 0,-1-21 16,0 21-16,0 0 0,-21-1 0,0-20 16,0 21-16,0 0 0,0 0 0,0-1 15,0 1-15,21 21 16,0 0 0,-21 21-16,0 1 15,0-1-15,22 0 16,-22 0-16,0 0 0,21 0 0,-21 1 15,0-1-15,21 0 0,0 0 16,0 0-16,0 0 16,1-21-16,-1 0 0,0 0 0,0 0 15,21 0-15,-20 0 0,-1 0 0,0 0 16,0 0-16,0-21 0,0 0 16,1 0-16,-1 0 0,0 0 0,0-1 15,0 1-15,-21 0 0,21-21 16,1 21-16,-22-1 0,0 1 0,0-21 15,0 21-15,0 0 0,0-1 16,0 1-16,-22 21 16,1 0-1,21 21-15,-21-21 0,0 22 16,0-1-16,21 0 0,-21 0 0,21 0 16,0 22-16,0-22 0,0 0 0,0 0 15,0 0-15,0 0 0,0 1 16,0-1-16,21 0 0,0 0 0,0 0 15,0-21-15,0 21 0,1-21 16,20 0-16,0 0 0,1 0 0,-1 0 16,0 0-16,1 0 0,-1-21 0,64 0 15,-64 0-15,-21 0 16,22 0-16,-22-1 0,0 1 16,0 0-16,0-21 0,-21 21 0,0-1 15,0 1-15,0 0 0,0 0 16,-21 21-16,0 0 15,0 0-15,0 0 0,-1 0 0,1 21 16,0-21-16,0 21 0,21 0 16,0 1-16,-21-1 0,21 0 0,0 0 15,0 0-15,0 0 0,21 1 16,0-1-16,0-21 16,0 21-16,22-21 0,-22 0 15,0 0-15,21 0 0,-20 0 0,20 0 16,-21 0-16,21-21 0,-20 0 15,-1-1-15,0 1 0,0 0 0,0 0 16,0 0-16,1 0 0,-1-22 16,-21 22-16,0 0 0,0 0 0,0 0 15,0 42 17,0 0-32,0 0 0,-21 0 15,21 0-15,0 1 0,-22-1 0,22 0 16,-21 0-16,21 0 0,0 0 15,0 1-15,0-1 16,0-42 15,0-1-15,0 1-16,0 0 16,0 0-16,21 0 0,1 0 0,-1-1 15,0 1-15,21-21 0,-21 21 0,1 0 16,-1-1-16,21 1 0,-21 21 15,0 0-15,1-21 0,-1 21 16,0 0-16,0 0 0,-21 21 0,0 0 16,0 1-16,0-1 0,0 21 15,0-21-15,0 0 0,0 1 0,-21-1 16,21 0-16,0 0 16,0 0-16,0 0 0,0 1 15,21-22-15,0 0 16,0 0-16,1 0 0,-1 0 15,21 0-15,-21 0 0,22 0 0,-1-22 16,0 1-16,1 0 0,-1 21 0,0-42 16,-21 21-16,22-1 0,-1 1 15,-21-21-15,0 0 0,1 20 16,-1-20-16,-21 21 0,0 0 0,0 0 16,0-1-16,0 1 0,-21 21 15,-1 0-15,1 0 0,0 0 16,0 21-16,21 1 0,0-1 15,-21 0-15,21 0 0,0 21 0,0-20 16,0-1-16,0 0 0,0 21 0,21-21 16,0 1-16,-21-1 0,21 0 15,0-21-15,1 21 0,-1 0 0,-21 0 16,0-42 15,-21 0-15,21 0-16,-22 21 0,1-21 15,0 21-15,21-21 0,0 42 47,0 0-47,21-21 16,0 21-16,1-21 0,-1 0 16,0 21-16,0-21 0,0 0 15,0 0-15,22 0 0,-22 0 0,21 0 16,-21 0-16,22 0 0,-22-21 0,21 0 15,-21 21-15,1-21 0,20-22 16,-21 22-16,21-21 0,-20 0 16,41-64-16,-42 42 15,22 1-15,-22-1 0,0 1 0,0-1 16,0 22-16,0 0 0,1-1 0,-22 1 16,0 21-16,0 0 0,0-1 15,-22 22 1,1 22-16,0-1 0,0 0 15,0 0-15,0 21 0,-1 1 16,1-1-16,0 22 0,0-22 0,-21 64 16,20-64-16,22 0 15,0 1-15,-21-1 0,21 0 0,-21-20 16,21 20-16,-21-21 0,21 0 0,0 0 16,0 1-16,0-1 15,21-42 1,0-1-1,0 22-15,1-21 0,-1 0 0,0 0 16,21-21-16,-21 20 0,1 1 0,20 0 16,-21 0-16,0 0 0,0 0 15,22 21-15,-22 0 0,0 0 16,-21 21 0,0 0-16,0 0 0,0 0 15,0 0-15,0 1 0,0-1 0,0 0 16,21 0-16,0 0 15,-21 0-15,22 1 0,-1-22 0,0 21 16,21 0-16,-21-21 0,22 21 16,-22-21-16,21 0 15,1 0-15,-22 0 0,21 0 0,-21 0 0,22-21 16,-22 0-16,0 0 0,21-1 0,-21 1 16,1 0-16,-1 0 0,0 0 15,-21 0-15,21-1 0,-21 1 0,21 21 16,-21-21-16,0 0 15,-21 21 1,0 0-16,21 21 16,-21 0-16,21 0 15,0 1-15,0-1 0,0 0 16,0 0-16,0 0 0,0 0 16,0 1-16,21-22 15,0 0-15,0 0 0,0 0 16,1 0-16,-1 0 0,21 0 15,-21 0-15,0 0 0,1-22 0,-1 1 16,0 21-16,0-21 0,0 0 0,0-21 16,-21 20-16,0-20 0,0 21 15,0-21-15,0-1 0,0 22 0,0-21 16,0 21-16,-21-1 0,0 1 16,0 0-16,0 21 0,-22 0 15,22 0-15,-21 0 0,21 21 0,-22 0 16,22 1-16,0-1 0,-21 0 15,21 21-15,21-21 0,-22 1 0,22-1 16,0 21-16,0-21 0,0 0 0,0 1 16,0-1-16,22 0 15,20-21-15,-21 0 0,0 0 16,22 0-16,-22 0 0,21 0 16</inkml:trace>
  <inkml:trace contextRef="#ctx0" brushRef="#br1" timeOffset="93361.14">25569 12573 0,'0'-21'0,"0"42"0,-21-63 16,0 42 0,0 0-16,0 0 0,-1 0 15,1 21-15,21 0 0,-21 0 16,0 0-16,0 1 0,0 20 0,-1 0 15,1 1-15,21-1 0,-21 0 0,21 1 16,-21-1-16,21 0 0,-21 1 16,21-1-16,0 0 0,0-21 0,0 22 15,0-22-15,0 0 0,0 0 16,21 0-16,0 1 0,0-22 16,0 21-16,1-21 0,-1 0 15,0 0-15,0 0 0,0 0 16,0-21-16,1-1 0,-1 22 0,0-21 15,-21-21-15,21 21 0,0 0 0</inkml:trace>
  <inkml:trace contextRef="#ctx0" brushRef="#br1" timeOffset="93549.03">25188 12827 0,'-21'0'0,"42"0"0,-63 0 0,21 0 0,42 0 31,0 0-15,0 0-16,0 0 0,1 0 16,20-21-16,-21 21 0,21-21 0,-20 0 15,20 21-15,-21-22 0,21 1 0,1 0 16,-22 0-16,21 0 0</inkml:trace>
  <inkml:trace contextRef="#ctx0" brushRef="#br1" timeOffset="93833.87">26437 11980 0,'0'0'0,"0"-21"0,0 0 16,-21 21-1,21 21 1,-21-21-1,21 21-15,-21 1 0,21 20 0,-22-21 16,22 21-16,0-20 0,0-1 16,0 21-16,0-21 0,-21 22 15,21-22-15,0 0 0,0 0 0,0 0 16,0 0-16,0 1 0,21-22 16</inkml:trace>
  <inkml:trace contextRef="#ctx0" brushRef="#br1" timeOffset="94036.75">26141 12340 0,'-21'0'16,"42"0"-16,-21 0 31,21 21-31,0-21 16,0 0-16,0 0 0,1 0 0,-1 0 15,21 0-15,-21 0 0,0 0 16,1 0-16,-1 0 0,0 0 0,0 0 16,0-21-16,-21 0 0,21 0 15,-21 0-15,0 0 16</inkml:trace>
  <inkml:trace contextRef="#ctx0" brushRef="#br1" timeOffset="94221.64">26247 11980 0,'0'0'0,"-22"0"0,1 0 16,42 0 15,1 0-31,-1 0 0,21 0 0,-21 0 16,0 0-16,22 0 0,-22 0 0,0 0 15,21-21-15,-20 21 0,20-21 16,-21 21-16,21-21 0,-20 21 0</inkml:trace>
  <inkml:trace contextRef="#ctx0" brushRef="#br1" timeOffset="94641.92">26733 11684 0,'-21'0'0,"42"0"0,-63 0 16,-21 0-16,41 0 0,1 0 15,0 0-15,0 0 0,-21 0 16,20 0-16,-20 21 0,0-21 0,-1 21 15,1 1-15,21-1 0,-21 0 16,-22 21-16,22-21 0,21 22 0,-22-1 16,1 0-16,0 1 0,20-1 0,1 0 15,0 1-15,21-1 16,0 0-16,0 1 0,0-22 0,21 21 0,0 1 16,1-22-16,-1 21 15,21-21-15,0 0 0,1 1 0,-1-1 16,0 0-16,-20-21 0,20 0 0,0 0 15,1 0-15,-1 0 0,-21 0 16,21-21-16,-20 0 0,20-1 0,-21 1 16,21-21-16,-20 0 0,20-1 0,-21 1 15,21-22-15,-20 1 0,-1-1 16,0 1-16,-21 21 0,0-22 0,0 22 16,0-1-16,0 22 0,-21-21 15,0 21-15,-1 0 0,-20-1 16,21 22-16,-21 0 0,20 0 0,-20 0 0,0 0 15,-1 0-15,1 0 0,0 22 16,-1-1-16,1-21 0,-21 21 16,20 0-16,1 0 0,-22 0 0</inkml:trace>
  <inkml:trace contextRef="#ctx0" brushRef="#br1" timeOffset="95369.23">18140 13970 0,'0'0'0,"-43"0"0,22 0 0,-21 0 16,21 0-16,0 0 0,-1 0 15,1 0-15,0 0 0,0 0 0,0 0 16,0 0-16,-1 0 0,1 0 0,0 0 16,-21 0-16,21 21 0,-22-21 15,22 0-15,0 0 0,-21 21 0,20-21 16,1 0-16,0 0 0,0 0 0,0 0 16,0 0-16,21 22 15,0-1 1,21-21-16,0 0 0,0 0 15,21 0-15,1 0 16,-1 0-16,22 0 0,-1 0 0,1 0 16,20 0-16,22 0 0,0 0 0,0 0 15,21 0-15,21 0 0,-21 0 16,42 0-16,1 0 0,-1 0 0,21 0 16,1 0-16,21 0 0,-1 0 15,22-21-15,-21 21 0,21-22 0,-1 22 16,1-21-16,21 21 0,-21-21 0,0 21 15,0-21-15,21 0 16,-21 0-16,-1 21 0,-20-22 0,21 1 16,-21 0-16,-22 21 0,1-21 0,-22 21 15,0-21-15,-21 21 0,-21 0 16,0-21-16,-21-1 0,0 22 0,-21 0 16,-22 0-16,-20-21 0,-1 21 15,0 0-15,-21 0 0,1 0 0,-22-21 16,-22 21-1,-20-21-15,21 0 16,-21 21-16</inkml:trace>
  <inkml:trace contextRef="#ctx0" brushRef="#br0" timeOffset="100292.93">1439 4466 0,'0'-21'0,"0"0"16,0 0 15,21 21-31,-21-21 15,0-1 1,0 1-16,0 0 0,0 0 16,22 0-16,-22 0 15,0-1-15,0 1 0,0 0 16,0 0-16,0 0 0,0 0 16,0-1-1,0 44 1,0-1-16,0 0 15,0 0-15,0 0 0,0 22 16,0-1-16,0 0 0,0 1 16,0-1-16,0 0 0,0 1 15,0-1-15,0 0 0,0 1 0,0 20 16,0-21-16,0 1 0,0-22 16,0 21-16,0 1 0,-22-22 0,22 0 15,0 0-15,0 0 0,0 0 16,0-42 31,0 0-47,0 0 15,0 0-15,22 0 0,-1-1 16,0 1-16</inkml:trace>
  <inkml:trace contextRef="#ctx0" brushRef="#br0" timeOffset="100728.43">2011 4530 0,'0'21'16,"0"0"-1,0 0 1,21-21 47,0 0-63,-21-21 0,0 0 15,0 0 1,0 0-16,0-1 31,-21 22-15,0 0-16,21 22 15,-21-22-15,21 21 16,-22 0-16,22 0 16,0 0-1,22-21 1,-1 0-16</inkml:trace>
  <inkml:trace contextRef="#ctx0" brushRef="#br0" timeOffset="101813.61">2667 4636 0,'0'0'0,"21"0"15,0 0 1,0 0-16,1 0 0,-1 0 0,0-22 16,0 22-16,21-21 0,-20 21 15,20-21-15,-21 0 0,21 0 16,-20 0-16,20-1 0,-21 1 0,0-21 15,0 21-15,1 0 0,-1-22 16,0 22-16,-21-21 0,21-1 16,-21 22-16,0-21 0,0 0 0,0 20 15,0-20-15,0 21 0,-21-21 16,21 20-16,-21 22 0,21-21 0,-21 21 16,-1 21-1,22 1-15,0-1 0,-21 21 16,21 0-16,0 1 0,-21-1 15,21 22-15,0-22 0,0 21 0,-21-20 16,21 20-16,-21 1 0,21-1 16,0 22-16,-21-22 0,21 22 0,-22 0 15,1-1-15,0 1 0,0-21 16,21 20-16,-21 1 0,0-22 16,-1 22-16,22-21 0,-21-1 0,21 1 15,0-1-15,0-21 0,0 1 16,0-1-16,0 0 0,21-20 0,1-1 15,-1 0-15,0-21 0,0 0 16,0 0-16,22-21 0,-22 0 0,21-1 16,0-20-16,1 0 0,-1 21 0,0-43 15,1 22-15,-22-1 0,21-20 16,1 21-16,-22-22 0,21 1 0,-21 20 16,-21-20-16,0-1 15,0 1-15,0-1 0,-21 1 0,-21-1 16,-1 22-16,1 0 0,0-1 15,-1 1-15,1 21 0,0 0 0,-1 21 16,1 0-16,0 0 0,-1 0 16,22 0-16,-21 0 0,21 0 0,0 0 15,21 21 1,21-21 0,0 0-16,0 0 0,21 0 15,-20-21-15,20 21 0,-21-22 16,21 1-16,1 0 0,-1 0 0,0 0 15,1-22-15,-1 22 0,-21 0 16,22-21-16,-22 21 0,21-22 0,-21 22 16,0 0-16,1 0 0,-22 0 15,0-1-15,0 44 32,0-1-32,0 0 15,0 0-15,0 0 0,0 0 16,0 22-16,0-22 0,-22 0 0,22 0 15,0 0-15,-21 1 16,21-1-16,0-42 47,0-1-31,0 1-16,0 0 0</inkml:trace>
  <inkml:trace contextRef="#ctx0" brushRef="#br0" timeOffset="101965.53">3492 4233 0,'0'0'16,"0"22"31,22-22-32,-1 21 1,0-21-16,0 21 0</inkml:trace>
  <inkml:trace contextRef="#ctx0" brushRef="#br0" timeOffset="102433.26">3895 4403 0,'0'0'0,"0"21"0,0 0 0,0 0 15,0 0-15,-22-21 16,1 22-16,21-1 0,0 0 15,-21 0-15,0 0 16,21 0-16,-21 1 16,21-1-16,0 0 15,-21-21 17,21-21-1,0 0-31,0-85 31,21 85-31,0-1 0,0-20 0,0 21 0,0 0 16,1 0-16,-1-1 0,0 1 15,21 21-15,-21 0 0,22 0 16,-22 0-16,21 0 0,1 0 16,-22 0-16,21 21 0,-21 1 0,22-1 15,-22 0-15,0 0 0,0 0 0,-21 0 16,0 1-16,0-1 0,0 0 15,0 0-15,-21 0 0,0 0 16,0-21-16,21 22 0,-22-22 16,22 21-16,-21-21 0,21-21 31,21 21-31,1-22 16,-1 1-16</inkml:trace>
  <inkml:trace contextRef="#ctx0" brushRef="#br0" timeOffset="102941.76">4889 4276 0,'0'0'0,"0"-21"0,0-1 0,-21 1 16,0 21-16,-21 0 15,21 0-15,-1 0 0,-20 0 0,21 0 16,-21 0-16,20 21 0,-20 1 0,21-1 15,-21 0-15,20 0 0,1 21 16,-21-20-16,21 20 0,21-21 16,-21 0-16,21 22 0,0-22 15,0 0-15,0 0 0,0 0 0,0 0 16,21 1-16,-21-1 0,21-21 16,0 0-16,21 0 0,-20 0 0,20 0 15,-21 0-15,21 0 0,1 0 0,-22-21 16,21-1-16,1 1 0,-22 0 15,21 0-15,0 0 0,-20-22 0,-1 1 16,21 0-16,-21-1 0,0 1 16,1 0-16,-1-22 0,0 22 15,-21-22-15,0 22 0,21 0 0,-21-1 16,0 1-16,0 0 0,0 21 16,0-1-16,0 1 0,-21 21 15,0 21-15,21 1 16,-21-1-16,21 21 0,0 0 0,-22 1 15,22-1-15,-21 22 0,21-22 0,-21 21 16,21-20-16,0 20 0,0-20 16,0-1-16,0-21 0,0 21 0,0-20 15,0-1-15,21 21 0,0-21 16,22-21-16,-22 0 16,0 0-16,0 0 0,0 0 0,1 0 15</inkml:trace>
  <inkml:trace contextRef="#ctx0" brushRef="#br0" timeOffset="103714.32">5524 4128 0,'0'0'0,"-21"0"0,0 21 15,42-21 17,22-21-32,-22 21 15,0-22-15,21 1 0,1 0 16,-1 21-16,-21-21 0,21 0 0,1 0 16,-22-1-16,0 1 0,0 0 0,0 21 15,-21-21-15,0 0 0,0 0 16,0-1-16,-21 22 0,0 0 15,0-21-15,0 21 0,0 0 16,-22 0-16,22 0 0,-21 0 0,-1 21 16,22 1-16,-21-1 0,21 0 15,-22 0-15,22 21 0,0-20 0,21 20 16,0 0-16,0-21 0,0 1 0,0 20 16,0-21-16,21 0 15,0 0-15,1-21 0,-1 22 0,0-22 16,21 0-16,-21 0 0,22 0 15,-1 0-15,-21 0 0,22 0 0,-22 0 16,21 0-16,-21-22 0,-21 1 16,0 0-1,-21 21-15,0 0 0,-21 0 16,20 0-16,-20 0 0,0 21 16,-1 0-16,22 1 0,-21-1 0,0 0 15,20 0-15,1 0 0,0 22 16,0-22-16,0 0 0,0 21 0,21-21 15,0 1-15,0-1 0,0 0 16,0 0-16,0 0 0,21-21 16,0 21-16,0-21 0,0 22 0,0-22 15,22 0-15,-1 0 0,-21 0 16,22 0-16,20-22 0,-21 1 0,1 21 16,20-21-16,-20 0 0,-1-21 0,21 20 15,-20 1-15,-1-21 0,0 0 16,-20-1-16</inkml:trace>
  <inkml:trace contextRef="#ctx0" brushRef="#br0" timeOffset="103949.19">6392 3768 0,'0'-21'0,"0"42"0,-21-42 16,0 21 0,0 21-16,0 0 15,-1 0-15,22 21 0,0 1 0,-21-1 16,0 0-16,21 1 0,-21 20 15,21-20-15,0 20 0,-21-21 0,0 1 16,21-1-16,0 0 0,0 1 0,-22-1 16,22-21-16,0 0 0,0 1 15,0-1-15,0 0 0,22-21 16,-1 0-16,0 0 0,0 0 16,0 0-16,0-21 0,1 0 15,20-1-15</inkml:trace>
  <inkml:trace contextRef="#ctx0" brushRef="#br0" timeOffset="104333.97">6519 4233 0,'-21'0'0,"-21"64"16,21-43 0,21 0-16,0 0 15,21-21 1,0 0-1,0 0-15,0 0 0,0 0 0,1-21 16,-1 21-16,21-21 0,-21 0 16,0 0-16,22 21 0,-22-21 15,0-1-15,0 1 0,-21 0 0,0 0 16,0 0-16,0 0 0,0-1 16,0 1-16,-21 21 15,0 0-15,0 0 0,0 0 0,-22 21 16,22-21-16,0 22 0,0-1 15,0 0-15,-1 0 0,1 0 0,21 22 16,-21-22-16,21 0 0,0 0 16,0 0-16,0 0 0,0 1 0,0-1 15,0 0-15,21-21 0,0 0 16,1 0-16,-1 0 16,21 0-16,-21 0 0,22 0 0,-1 0 15,0-21-15,-21 21 0,22-21 16</inkml:trace>
  <inkml:trace contextRef="#ctx0" brushRef="#br0" timeOffset="105013.41">7133 4106 0,'0'-21'0,"0"42"0,-21-42 32,21 42-17,0 1-15,-21-1 0,21 0 16,0 0-16,0 0 0,0 0 15,0 1-15,0 20 0,-21-21 0,21 0 16,0 0-16,0 1 0,0-1 16,0 0-16,0 0 0,-22-21 47,22-21-47,0 0 15,0 0-15,0-1 0,0 1 16,0-21-16,0 21 0,0 0 15,22-22-15,-1 22 0,-21-21 16,21 21-16,0-1 0,0-20 0,22 21 16,-22 21-16,0-21 0,0 21 0,0 0 15,0 0-15,22 0 0,-22 0 16,0 21-16,21 0 0,-20 0 0,-1 0 16,0 1-16,0 20 0,-21-21 15,0 21-15,0-20 0,0-1 0,0 21 16,0-21-16,0 0 0,0 1 0,0-1 15,-21-21-15,21 21 0,-21 0 16,0-21-16,-1-21 31,22 0-15,0 0-16,0-1 0,0 1 0,0 0 16,22 0-16,-1-21 0,0 20 15,0-20-15,0 0 0,22-1 0,-1 22 16,0-21-16,1 21 0,-1 0 15,0-1-15,1 1 0,-1 21 0,0 0 16,1 0-16,-1 0 0,-21 21 0,0 1 16,0 20-16,1-21 0,-22 21 15,0-20-15,0 20 0,0-21 0,0 21 16,-22-20-16,1 20 0,21-21 16,-21 0-16,0 0 0,0 1 15,0-1-15,-1 0 0,1 0 16,42-42 15,1 21-31,-1-21 0,0 0 16,0-1-16,-21 1 0</inkml:trace>
  <inkml:trace contextRef="#ctx0" brushRef="#br0" timeOffset="105384.98">8213 4149 0,'21'0'15,"-21"21"-15,21-21 16,-21 21-16,21-21 16,0 0-16,0 0 0,1 0 15,-1 0-15,0 0 0,0-21 16,0 21-16,22-21 0,-22 21 16,0-21-16,0-1 0,-21 1 15,21 21-15,-21-21 0,0 0 0,0 0 16,0 0-16,-21 21 15,0 0-15,0 0 0,0 0 16,-1 21 0,1-21-16,0 21 0,0 21 0,0-21 15,21 1-15,-21-1 0,21 21 0,-22-21 16,22 0-16,0 1 0,0-1 16,0 0-16,0 0 0,0 0 0,0 0 15,22-21-15,-1 0 16,0 0-16,0 0 0,0 0 0,0 0 15,1 0-15,20 0 0,-21-21 0,21 21 16,1-21-16,-22 0 0,21 0 16,-21 0-16</inkml:trace>
  <inkml:trace contextRef="#ctx0" brushRef="#br0" timeOffset="105841.72">8932 3895 0,'0'0'0,"0"21"31,0 0-31,0 0 0,-21 0 0,21 1 16,-21 20-16,21-21 0,0 0 16,0 22-16,-21-22 0,21 0 0,-21 0 15,21 21-15,0-20 0,0-1 16,0 0-16,0 0 0,-22-21 16,22 21-16,-21-21 31,21-21-31,0 0 15,0 0-15,0 0 0,0-1 16,0-20-16,21 21 0,1-21 16,-1 20-16,0-20 0,0 0 0,0-1 15,0 22-15,22-21 0,-1 0 16,-21 20-16,22 1 0,-1 0 0,0 21 16,1 0-16,-22 0 0,21 0 0,-21 0 15,0 0-15,1 21 0,-1 0 16,0 1-16,0-1 0,-21 0 15,21 21-15,-21 1 0,0-22 0,0 21 16,0-21-16,0 22 0,0-22 0,-21 0 16,0 0-16,21 0 0,0 0 15,-21 1-15,21-1 0,-21-21 16,21 21-16,0-42 31,0 0-31,21 21 0,0-22 16,-21 1-16,21-21 0</inkml:trace>
  <inkml:trace contextRef="#ctx0" brushRef="#br0" timeOffset="106129.55">9906 3387 0,'0'0'0,"0"-21"15,0 42 1,0 0-16,-21 0 0,0 0 15,21 0-15,-22 22 0,1-1 0,21 0 16,-21 1-16,0-1 0,0 0 16,21 1-16,-21-1 0,-1 0 0,22 1 15,-21-1-15,21 0 0,0 1 16,-21-1-16,21-21 0,0 22 0,0-22 16,0 0-16,0 0 0,0 0 0,0 0 15,21-21-15,0 0 16,1 0-16,-1 0 0,0 0 15,0 0-15,21-21 0,-20 21 0,-1-21 16,21 0-16,-21-21 0,0 20 16</inkml:trace>
  <inkml:trace contextRef="#ctx0" brushRef="#br0" timeOffset="106370.42">9652 3725 0,'-21'0'16,"42"0"-16,-63 22 0,42-1 16,21-21-1,0 0-15,0 0 0,21 0 0,1 0 16,-1 0-16,0 0 0,1 0 16,-1-21-16,0 21 0,1 0 0,-1-22 15,0 22-15,-20 0 0,-1 0 0,0 0 16,0 0-16,-42 0 15,-21 0 1,20 22-16</inkml:trace>
  <inkml:trace contextRef="#ctx0" brushRef="#br0" timeOffset="107386.88">1566 5821 0,'-21'-21'0,"42"42"0,-63-63 0,42 20 15,-21 1-15,21 0 0,0 0 16,0 0-16,0 0 0,0-1 16,0 1-16,0 0 0,21 0 0,0 0 15,0 21-15,0-21 0,1-1 16,-1 22-16,21 0 0,-21 0 0,22 0 16,-22 22-16,21-1 0,-21 0 15,0 21-15,1-21 0,-22 22 0,0 20 16,0-20-16,0-1 0,0 0 15,-22 1-15,1 20 0,0-21 0,-21 1 16,21-22-16,-22 21 16,1-21-16,0 22 0,-1-22 0,22 0 15,-21-21-15,-1 21 0,22-21 16,0 0-16,-21 0 0,21 0 0,-1 0 16,1-21-16,21 0 15,-21 0-15,21 0 0,0-22 16,0 22-16,0-21 0,0 21 0,0-22 15,0 1-15,0 21 0,21-22 16,0 22-16,1 0 0,-1 0 16,0 21-16,21 0 0,-21 0 15,22 0-15,-1 0 0,-21 21 0,0 21 16,22-20-16,-22-1 0,0 0 16,0 21-16,-21-21 0,0 22 0,21-22 15,-21 0-15,0 0 0,22 0 16,-22 1-16,0-1 0,0 0 15,21-21-15,0 0 16,0 0-16,0 0 16,0 0-16</inkml:trace>
  <inkml:trace contextRef="#ctx0" brushRef="#br0" timeOffset="107537.8">2138 5948 0,'0'0'0,"21"0"15,0 0 17</inkml:trace>
  <inkml:trace contextRef="#ctx0" brushRef="#br0" timeOffset="108521.08">3260 6117 0,'0'21'16,"0"-42"-16,-22 42 0,1-21 0,42-21 47,1 0-47,20 21 16,-21-21-16,21 0 0,-20 0 15,20-1-15,0-20 0,1 21 0,-1-21 16,0 20-16,1-20 0,-1 0 15,-21 21-15,0-22 0,0 1 0,1 0 16,-22-1-16,0 22 0,0-21 0,0 21 16,0-1-16,0 1 0,0 0 15,-22 21-15,1 0 0,0 0 16,0 0-16,0 0 0,0 0 16,-1 21-16,1 22 0,21-22 15,0 21-15,-21 22 0,21-22 16,-21 21-16,21-20 0,-21 20 0,21 1 15,0-1-15,-21 1 0,-1 20 0,1-20 16,21 21-16,-21-22 0,0 22 16,0-1-16,0 1 0,-1 0 0,1-1 15,0-20-15,0 21 0,0-1 16,21 1-16,0 0 0,0-1 0,0-20 16,0 20-16,0-20 0,0-1 0,21-20 15,0-1-15,0-21 0,0 0 16,1 1-16,20-22 0,0 0 0,1 0 15,-1-22-15,0 1 0,1-21 16,-1 0-16,21-1 0,-20 1 16,-1-22-16,22 1 0,-22-1 0,0 1 15,1-22-15,-22 22 0,0-1 0,0 1 16,-21-1-16,0 1 0,0-1 16,0-20-16,-21 20 0,-21 1 0,-1-1 15,1 22-15,0-22 0,-22 22 16,22 21-16,-22 0 0,1-22 0,20 43 15,-20-21-15,21 21 0,-1 0 16,22 0-16,-21 0 0,21 0 16,42 0-1,0 0 1,0 0-16,21 0 0,1 0 0,-1-21 16,0 21-16,1-21 0,-1 0 0,0-1 15,1 1-15,20 0 0,-20-21 16,-1 21-16,0-22 0,1 22 0,-22 0 15,21-21-15,-21 20 0,0 1 16,1 0-16,-1 0 0,-21 0 0,0 0 16,21 21-16,-42 21 31,0 0-31,-1 0 0,22 0 16,0 0-16,0 1 0,-21-22 15,21 21-15,-21 0 0,21 0 16,0 0-16,0 0 15,0-42 17,0 0-17</inkml:trace>
  <inkml:trace contextRef="#ctx0" brushRef="#br0" timeOffset="108678">4170 5609 0,'0'0'0,"0"-21"0,0 42 47,0 0-31,0 1 0</inkml:trace>
  <inkml:trace contextRef="#ctx0" brushRef="#br0" timeOffset="109117.43">4445 5842 0,'0'21'16,"0"-42"-16,0 63 0,0-20 16,0-1-16,-21 0 0,21 0 0,-21 0 15,21 0-15,-22 1 0,22-1 16,-21 0-1,21 0-15,-21-21 0,0 0 32,0 0-32,21-21 15,0 0-15,0 0 0,0-22 16,0 22-16,0 0 0,21-21 16,0 20-16,0-20 0,0 21 15,1-21-15,-1 20 0,21-20 16,-21 21-16,22 0 0,-1 0 0,-21 21 15,21 0-15,1 0 0,-1 0 16,-21 0-16,22 21 0,-22 0 0,0 0 16,0 21-16,0-20 0,-21 20 0,0-21 15,0 21-15,0-20 0,0 20 16,0-21-16,0 0 0,-21 22 0,0-22 16,21 0-16,-21 0 15,42-21 16,0-21-15,0 21-16</inkml:trace>
  <inkml:trace contextRef="#ctx0" brushRef="#br0" timeOffset="109618.14">5419 5652 0,'0'-22'16,"0"44"-16,0-65 0,0 22 0,0 0 15,-22 21-15,1-21 16,0 21-16,0 0 0,-21 0 0,20 0 16,1 0-16,0 21 0,-21 0 15,21 21-15,-1-20 0,-20 20 16,21-21-16,0 21 0,0 1 0,21-1 16,0-21-16,-22 22 0,22-1 15,0-21-15,0 0 0,0 0 0,0 1 16,0-1-16,22 0 0,-1-21 15,0 0-15,0 0 0,0 0 0,0 0 16,22 0-16,-22 0 0,0-21 0,21 0 16,-20-1-16,20 1 0,-21 0 15,21-21-15,-20 21 0,20-22 0,-21 1 16,0 0-16,0-22 0,1 22 16,-1-22-16,0 22 0,0-22 15,0 22-15,-21-21 0,0 20 0,0-20 16,21 20-16,-21 1 0,0 21 15,0 0-15,0 0 0,0-1 0,-21 22 16,21 22-16,-21-1 16,0 0-16,0 21 0,21 1 0,0-1 15,-21 0-15,-1 22 0,22-22 0,-21 22 16,21-1-16,0-21 0,0 22 16,0-22-16,0 1 0,0-1 0,0 0 15,0 1-15,0-22 0,21 0 16,1 0-16,-1 0 0,21-21 0,-21 0 15,0 0-15,22 0 0,-22 0 16,21-21-16</inkml:trace>
  <inkml:trace contextRef="#ctx0" brushRef="#br0" timeOffset="110570.16">6159 5461 0,'0'21'16,"0"-42"-16,0 63 0,22-42 31,-1 0-15,0 0-16,0 0 0,0-21 0,22 0 15,-22 21-15,21-21 0,-21 0 16,22 21-16,-22-21 0,21-1 0,-21 1 16,0 0-16,1 0 15,-22 0-15,0 0 0,0-1 16,-22 1-16,1 21 0,0 0 0,-21 0 15,21 0-15,-22 0 0,1 0 16,21 0-16,-22 0 0,22 21 0,-21 1 16,21-1-16,0 0 0,-1 0 15,1 21-15,0-20 0,21-1 0,0 0 16,0 21-16,0-21 0,0 1 0,0-1 16,0 0-16,21 0 0,0-21 15,1 21-15,-1 0 0,0-21 0,0 0 16,21 0-16,-20 0 0,-1 0 15,21 0-15,-21 0 0,22 0 16,-22-21-16,0 21 0,0-21 0,0 21 16,-21-21-16,-21 21 15,0 0 1,-21 0-16,20 0 0,-20 0 16,21 0-16,-21 21 0,20 0 0,-20 0 15,21 1-15,0 20 0,0-21 16,-1 0-16,1 0 0,21 22 0,0-22 15,0 0-15,0 0 0,0 0 0,0 1 16,0-1-16,21-21 16,1 0-16,-1 0 0,0 0 0,0 0 15,21 0-15,-20 0 0,20 0 16,0 0-16,1-21 0,-1-1 16,0 22-16,1-21 0,-1-21 0,21 21 15,-20 0-15,-1-22 0,22 1 16,-22 0-16,0-1 0,-21 1 0,22 0 15,-22-1-15,0 1 0,0 0 0,0-22 16,-21 22-16,22-1 0,-22 1 16,0 0-16,0-1 0,0 1 0,0 21 15,0-21-15,0 20 0,-22 22 16,22 22 0,-21-1-16,21 21 0,0 0 0,0 1 15,0-1-15,-21 0 16,21 1-16,-21-1 0,21 22 0,-21-22 15,21 0-15,0 22 0,-21-22 16,-1 0-16,22 1 0,0-22 0,0 21 16,-21-21-16,21 1 0,0 20 0,0-21 15,21-21 1,1 0-16,-1 0 16,0 0-16,0-21 0,0 0 0,0 0 15</inkml:trace>
  <inkml:trace contextRef="#ctx0" brushRef="#br0" timeOffset="110961.93">7239 5588 0,'0'0'0,"0"21"0,-21-21 0,21 21 16,0 1-16,0-1 16,21-21-1,0 0-15,0 0 16,0 0-16,1-21 0,-1 21 15,0-22-15,0 1 0,0 21 0,0-21 16,1 0-16,-1 0 0,0 21 16,0-21-16,-21-1 0,0 1 15,0 0-15,0 0 0,0 0 0,-21 21 16,0 0-16,0 0 16,-1 0-16,1 0 0,0 21 15,0 0-15,0 0 0,21 0 0,-21 1 16,-1 20-16,1-21 0,21 21 0,0 1 15,0-22-15,0 21 0,0-21 16,0 1-16,0-1 0,0 0 0,0 0 16,0 0-16,21 0 0,1-21 15,-1 0-15,0 0 0,21 0 0,1 0 16,-22 0-16,21-21 0,0 21 0,1-21 16,-1 0-16,0 0 0,1 0 15,-1-1-15,0-20 0,-20 21 16,20 0-16</inkml:trace>
  <inkml:trace contextRef="#ctx0" brushRef="#br0" timeOffset="111593.57">7937 5440 0,'0'63'16,"0"-126"-16,0 42 0,-21 21 15,21 21 1,-21 0-16,21 0 0,-21 22 16,21-22-16,0 0 0,0 0 15,0 21-15,0-20 0,0 20 0,0-21 16,0 0-16,0 0 0,0 1 0,0-1 15,0 0-15,-21 0 0,21 0 16,-21-21 0,21-21-1,0 0 1,0 0-16,0 0 0,0-1 16,0-20-16,0 21 0,21-21 15,0-1-15,0 22 0,0-21 0,0-1 16,1 22-16,20 0 0,-21 0 0,21 0 15,-20 0-15,20 21 0,-21 0 16,0 0-16,22 0 0,-22 0 0,21 0 16,-21 21-16,0 0 0,1 0 15,-1 0-15,-21 0 0,0 1 16,21 20-16,-21-21 0,0 0 0,0 0 16,0 1-16,0-1 0,0 0 0,0 0 15,0 0-15,0 0 16,-21-21-16,0 0 0,-1 0 15,22-21 1,0 0-16,0 0 16,0 0-16,0 0 0,0-1 0,22 1 15,-1-21-15,0 21 0,0-22 16,0 22-16,0 0 0,1-21 16,20 21-16,-21-1 0,21 22 0,1-21 15,-22 21-15,21 0 0,1 0 16,-22 0-16,21 21 0,-21 1 0,22-1 15,-22 0-15,0 0 0,-21 0 0,0 0 16,0 1-16,0 20 0,0-21 16,0 0-16,0 0 0,-21 1 0,0-1 15,-1 0-15,1 0 0,0-21 0,21 21 16,-21-21-16,42-21 31,0 21-31,-21-21 16,21 0-16</inkml:trace>
  <inkml:trace contextRef="#ctx0" brushRef="#br0" timeOffset="112361.13">8953 5546 0,'64'0'31,"-43"0"-31,0-21 0,0 21 0,1-22 16,-1 22-16,0-21 0,0 21 0,0-21 15,0 0-15,1 0 0,-1 0 16,0 21-16,-21-22 0,21 1 0,-21 0 16,0 0-16,0 0 15,-21 21 1,0 0-16,0 0 0,-1 0 0,1 21 16,0 0-16,0 0 0,0 0 0,0 1 15,-1-1-15,22 0 0,0 21 16,-21-21-16,21 1 0,0 20 0,0-21 15,0 0-15,0 0 0,0 1 16,0-1-16,21 0 0,1-21 16,-1 21-16,0-21 0,0 0 0,0 0 15,22 0-15,-22 0 0,0-21 16,21 0-16,-21 0 0,22-1 0,-22 1 16,0 0-16,0 0 0,22 0 15,-22-22-15,0 22 0,0-21 16,0 21-16,-21 0 0,21-22 0,-21 22 15,22 0-15,-22 0 0,0 0 16,0 42 0,0 0-1,0 0-15,0 0 0,-22 0 0,22 1 16,-21-1-16,21 21 0,0-21 16,0 0-16,-21 1 0,21-1 0,-21 0 15,21 0-15,0 0 0,0 0 0,0 1 16,-21-1-16,21 0 15,-21-21 1,21-21 0,0 0-16,0-1 15,0 1-15,0 0 0,0-21 0,21 21 16,0-1-16,-21-20 0,21 21 16,21-21-16,-20 20 0,-1-20 0,0 21 15,21 0-15,1-22 0,-1 43 0,0-21 16,1 21-16,-1 0 0,0 0 15,1 0-15,-22 21 0,21-21 0,-21 22 16,0 20-16,1-21 0,-1 0 0,0 22 16,-21-22-16,0 0 0,0 21 15,0-21-15,0 1 0,0-1 16,-21 0-16,21 0 0,-21 0 0,-1 0 16,1 1-16,0-22 0,21 21 15,-21-21-15,21-21 16,0-1-1,21 1-15,0 0 0</inkml:trace>
  <inkml:trace contextRef="#ctx0" brushRef="#br0" timeOffset="112613.99">10520 4826 0,'0'0'0,"0"-21"0,0 42 15,0 0 1,0 22-16,0-1 0,0-21 16,-21 43-16,-1-22 0,22 0 0,-21 1 15,21-1-15,-21 0 0,0 1 0,0-1 16,21 0-16,-21 1 0,-1-22 16,22 0-16,0 21 0,0-21 0,0 1 15,0-1-15,0 0 0,0 0 16,22-21-1,-1 0-15,0-21 16</inkml:trace>
  <inkml:trace contextRef="#ctx0" brushRef="#br0" timeOffset="112980.77">10943 5207 0,'21'-21'0,"-42"42"0,42-63 15,-21 21-15,0-1 0,-21 22 16,0 0-1,-21 0-15,20 22 0,1-22 0,-21 21 16,21 0-16,-22 0 0,22 0 0,0 0 16,0 1-16,21-1 15,0 0-15,0 0 0,0 0 16,0 0-16,21-21 16,0 0-16,22 0 0,-22 0 15,0 22-15,0-22 0,0 0 0,22 0 16,-22 21-16,0-21 0,0 0 0,-21 21 15,21-21-15,-21 21 16,0 0-16,-21-21 16,0 21-16,0-21 0,0 22 0,-1-22 15,1 0-15,-21 21 0,21-21 16,0 0-16,-1 0 0,1 0 16,0 0-16,0 0 0,0 0 15,21-21 1,0-1-16,0 1 15,0 0-15</inkml:trace>
  <inkml:trace contextRef="#ctx0" brushRef="#br0" timeOffset="113177.66">10308 5038 0,'0'0'0,"0"-21"0,42 21 16,-20 0-1,-1-22-15,21 22 0,-21 0 0,22 0 16,-1-21-16,0 21 0,1-21 0,-1 21 16,0 0-16,1 0 0,-1-21 15,0 21-15,-21 0 0,22 0 0,-43-21 16,0 0 0</inkml:trace>
  <inkml:trace contextRef="#ctx0" brushRef="#br0" timeOffset="113742.34">10964 3323 0,'0'-21'0,"-21"21"31,0 21-31,0 0 15,0 1-15,-1-1 0,-20 0 16,21 0-16,0 21 0,-22 1 0,22-1 16,0 0-16,0 1 0,0-1 0,0 0 15,-1-20-15,22 20 0,0 0 16,0 1-16,0-22 0,0 21 0,0-21 16,0 22-16,0-22 0,0 0 15,22 0-15,-1-21 0,0 0 0,0 21 16,21-21-16,-20 0 0,20 0 0,0-21 15,-21 21-15,22-21 0,-1 0 16</inkml:trace>
  <inkml:trace contextRef="#ctx0" brushRef="#br0" timeOffset="114002.19">11345 3323 0,'0'-21'15,"0"42"-15,21-42 0,1 21 0,-1 0 16,0 0-16,0 0 0,0 0 0,0 0 16,22 21-16,-22 0 0,0 1 15,0-1-15,0 21 0,22-21 0,-22 22 16,0-1-16,-21 0 0,0 1 16,0-1-16,0 0 0,0 1 0,0-22 15,0 21-15,-21-21 0,0 22 16,0-22-16,-22 0 0,22 0 0,0 0 15,0 0-15,0 1 0,-1-1 16,-20 0-16,21 0 0,0 0 0</inkml:trace>
  <inkml:trace contextRef="#ctx0" brushRef="#br0" timeOffset="114609.84">11599 5059 0,'0'0'0,"0"-21"0,0 0 16,0 42 15,0 0-31,-21 0 15,0 0-15,0 22 0,21-22 16,-21 21-16,-1 0 0,1 1 0,0-22 16,21 21-16,-21 1 0,21-1 15,-21 0-15,21-21 0,0 22 0,0-22 16,0 21-16,0-21 0,0 1 0,0-1 16,21 0-16,0-21 0,-21 21 15,21-21-15,22 0 0,-22 0 0,0 0 16,0 0-16,0-21 0,22 21 15,-22-21-15,0 0 0</inkml:trace>
  <inkml:trace contextRef="#ctx0" brushRef="#br0" timeOffset="114880.68">12044 4911 0,'0'0'16,"21"0"-16,-21-21 0,21 21 15,0 0-15,0 0 0,1 0 0,-1 0 16,0 21-16,0-21 0,0 21 16,0 21-16,1-21 0,-22 22 15,21-22-15,0 21 0,-21 1 0,21-1 16,-21 0-16,0 1 0,0-1 16,0 0-16,0 1 0,0-1 0,0 0 15,-21-21-15,0 22 0,0-1 0,-1-21 16,22 0-16,-21 1 0,0-1 15,0 0-15,21 0 0,-21 0 0,0-21 16,21 21-16,-22 1 0,1-22 16</inkml:trace>
  <inkml:trace contextRef="#ctx0" brushRef="#br0" timeOffset="116201.93">1566 10075 0,'0'0'16,"0"-21"-16,21 21 0,-21-21 16,22 21-16,-22-21 0,0 0 15,0 63 32,0-21-47,0 0 0,0 22 16,0-1-16,0 0 0,0 1 0,-22-1 15,22 0-15,-21 1 0,0 20 16,0-20-16,0-1 0,21 0 16,-21-21-16,21 22 0,-22-22 0,22 0 15,0 0-15,0 0 0,22-42 47,-1 0-47,0 0 0</inkml:trace>
  <inkml:trace contextRef="#ctx0" brushRef="#br0" timeOffset="116505.75">2117 10202 0,'0'0'0,"21"22"16,-21-1-16,0 0 15,21 0-15,-21 0 16,0 0-16,21-21 15,0 22-15,0-22 0,1 0 16,-1 0-16,0-22 16,0 22-16,0-21 0,-21 0 0,0 0 15,0 0-15,0 0 16,0-1-16,-21 1 16,0 21-16,0 0 15,0 0-15,-1 0 0,1 0 16,0 0-16,0 21 15,42-21 1,21 0 0</inkml:trace>
  <inkml:trace contextRef="#ctx0" brushRef="#br0" timeOffset="116913.52">3577 9821 0,'0'-21'0,"0"42"0,0-63 0,-21 21 16,0 0-16,0 21 16,-1 0-16,1 0 0,0 0 15,0 21-15,0 0 0,0 0 16,-1 0-16,-20 22 0,21-22 0,0 21 16,21 1-16,-21-1 0,21 0 15,-22 1-15,22-1 0,0-21 0,0 21 16,0 1-16,0-1 0,0-21 0,22 22 15,-1-1-15,0-21 0,0 0 16,0 0-16,22 1 0,-1-22 0,0 0 16,1 0-16,-1 0 0,0 0 15,22-22-15,-22 22 0,0-21 0,22 0 16</inkml:trace>
  <inkml:trace contextRef="#ctx0" brushRef="#br0" timeOffset="117177.37">4360 9694 0,'0'0'0,"0"-21"0,0-21 0,0 0 16,0 20-16,0 1 0,-21 21 0,0-21 15,0 21-15,0 0 16,-1 0-16,22 21 0,-21 0 0,21 22 16,-21-1-16,0 0 0,21 1 15,0-1-15,0 0 0,-21 1 0,0 20 16,21-20-16,-22-1 0,22 0 0,-21 1 15,21-1-15,-21-21 16,21 21-16,0-20 0,0-1 0,0 0 16,0 0-16,0 0 0,21-21 15,0 0 1,1 0-16,20-21 0,-21 0 0,21 0 16</inkml:trace>
  <inkml:trace contextRef="#ctx0" brushRef="#br0" timeOffset="117569.14">4657 9864 0,'-22'21'31,"1"-21"-31,0 21 16,0 0-16,0 22 0,0-22 16,21 0-16,-22 21 0,22-21 0,-21 22 15,21-22-15,0 0 0,0 21 16,0-20-16,0-1 0,21 0 0,1 0 15,-1 0-15,0-21 0,0 0 0,21 0 16,1 0-16,-22 0 0,21 0 16,1 0-16,-1 0 0,-21-21 0,21 0 15,1 0-15,-22 0 0,0-1 0,0 1 16,0 0-16,1 0 16,-1 0-16,-21-22 0,0 22 0,0 0 0,0-21 15,0 21-15,0-22 0,0 22 16,-21-21-16,-1 21 0,1-1 15,0 1-15,0 0 0,0 21 0,0 0 16,-1 0-16,-20 0 0,21 0 16,0 21-16,0 0 0,-1 1 0,1-1 15,0 0-15,21 0 0,-21 0 0,21 0 16,0 1-16,0-1 0,0 0 16,0 0-16,21 0 0,21-21 0,-20 21 15</inkml:trace>
  <inkml:trace contextRef="#ctx0" brushRef="#br0" timeOffset="117941.93">5546 9864 0,'0'0'0,"0"-21"0,0-1 0,0 1 16,-22 0-16,1 21 15,-21 0-15,21 0 0,0 0 16,-1 21-16,-20-21 0,21 21 0,0 1 15,0-1-15,-1 0 0,1 0 16,21 0-16,0 0 0,0 1 0,0-1 16,21 0-16,1 0 0,20-21 15,-21 21-15,21 0 16,1-21-16,-22 22 0,21-22 0,1 0 16,-22 21-16,0-21 0,0 0 0,0 21 15,-21 0 1,-21 0-16,0-21 15,0 21-15,-22-21 0,22 0 0,-21 0 16,21 0-16,-22 22 0,1-22 16,21 0-16,0 0 0,-22 0 0,22 0 15,0 0-15,0 0 16,21-22 0,0 1-16,21 21 15</inkml:trace>
  <inkml:trace contextRef="#ctx0" brushRef="#br0" timeOffset="118333.7">5927 10075 0,'0'0'0,"21"0"0,0 0 15,0 0 1,0 0-16,0-21 15,1 21-15,-1-21 0,0 0 0,0 21 16,0-21-16,0 0 0,22-1 0,-22 22 16,0-21-16,-21 0 0,21 0 15,-21 0-15,0 0 0,0-1 16,0 1-16,-21 21 16,0 0-16,0 0 0,0 0 15,-1 21-15,-20 1 0,21-1 0,0 0 16,0 21-16,-22-21 0,22 1 15,21 20-15,-21-21 0,21 21 0,-21-20 16,21-1-16,0 0 0,0 0 0,0 0 16,0 0-16,21 1 15,0-1-15,0-21 0,0 21 0,1-21 16,20 0-16,-21 0 0,21 0 0,-20 0 16,20 0-16,-21 0 0,21 0 0,-20-21 15,20 21-15,-21-21 0,21-1 16</inkml:trace>
  <inkml:trace contextRef="#ctx0" brushRef="#br0" timeOffset="118597.55">7027 9610 0,'0'-21'0,"0"42"0,0-64 0,0 22 16,0 0-16,-21 21 15,0-21-15,0 21 0,0 0 16,-1 21-16,1 0 0,0 0 15,0 1-15,0 20 0,21-21 16,0 21-16,-21 1 0,21-1 0,-22 0 16,22 1-16,0-1 0,0-21 15,0 22-15,0-22 0,0 21 0,0-21 16,0 0-16,22 1 0,-22-1 0,21 0 16,21-21-16,-21 0 0,0 21 15,1-21-15,20 0 0,-21 0 0,21 0 16,-20 0-16,20-21 0,-21 0 15</inkml:trace>
  <inkml:trace contextRef="#ctx0" brushRef="#br0" timeOffset="118881.39">7472 9398 0,'0'0'0,"0"-21"16,21 21 15,0 0-31,0 0 0,0 21 16,1 0-16,-1 0 15,-21 1-15,0 20 0,0 0 0,21-21 16,-21 22-16,0-1 0,0 0 0,0 1 16,0-1-16,0 0 0,0-20 15,-21 20-15,21-21 0,-21 0 0,-1 0 16,1 1-16,21-1 0,-21 0 0,0-21 15,0 21-15,0-21 16,-1 21-16,1 0 0,0-21 0,0 0 16</inkml:trace>
  <inkml:trace contextRef="#ctx0" brushRef="#br0" timeOffset="119893.81">1228 11599 0,'0'-21'31,"0"0"-16,0 0 1,0 0-16,0 0 16,21-1-16,0 22 0,0-21 15,0 21-15,0 0 0,1 0 0,-1 0 16,21 0-16,-21 21 0,0 1 16,1-1-16,-1 21 0,0-21 0,0 22 15,-21-1-15,0 0 0,0 1 16,0-1-16,-21 0 0,-21 1 0,20 20 15,-20-42-15,0 22 16,-1-1-16,1 0 0,0-21 0,-1 1 16,1-1-16,21 0 0,-21-21 15,20 0-15,1 0 0,0 0 0,0 0 16,0 0-16,0-21 16,21 0-16,0-1 0,0 1 0,0-21 15,0 21-15,0-22 0,0 22 16,0-21-16,0 0 0,0 20 0,21 1 15,0-21-15,0 42 0,0-21 16,0 0-16,1 21 0,-1 0 16,0 0-16,21 21 0,-21-21 0,1 21 15,-1 0-15,0 21 0,0-20 16,0-1-16,0 21 0,1-21 16,-1 22-16,-21-22 0,0 21 0,0-21 15,21 0-15,-21 1 0,0-1 16,0 0-16,0 0 0,21-21 15,0 0-15,0 0 16,1 0 0,-1-21-16,-21 0 0</inkml:trace>
  <inkml:trace contextRef="#ctx0" brushRef="#br0" timeOffset="120081.7">1841 11853 0,'0'0'16,"-21"0"62,0 0-78</inkml:trace>
  <inkml:trace contextRef="#ctx0" brushRef="#br0" timeOffset="120946.2">3090 11705 0,'-42'21'16,"63"-42"15,0 21-31,-21-21 16,21 0-16,1 21 0,-1-21 15,0 0-15,0-1 0,0 1 0,0 0 16,-21 0-16,0 0 16,0 0-16,0-1 0,0 1 0,-21 0 15,0 21-15,-21 0 0,21 0 16,-1 0-16,-20 0 0,21 0 0,-21 0 16,20 21-16,1 0 0,-21 1 15,21-1-15,0 21 0,-1-21 16,22 0-16,0 22 0,-21-22 0,21 21 15,0-21-15,0 22 0,0-22 16,21 0-16,1 0 0,-1-21 0,0 21 16,0-21-16,0 0 0,22 0 0,-22 0 15,0 0-15,21 0 0,-21-21 16,22 0-16,-1 21 0,-21-21 0,22 0 16,-1 0-16,-21-22 0,0 22 15,22 0-15,-43 0 0,21 0 0,-21-1 16,21 1-16,-21 0 0,0 0 0,0 0 15,0 0-15,-21 21 32,0 0-32,21 21 0,0 0 15,-22 0-15,22 21 0,0 1 16,0-1-16,0 0 0,0 1 0,0-1 16,0 22-16,0-1 0,22 1 15,-22-1-15,21 1 0,0-1 0,-21 1 16,21-1-16,0 1 0,-21-22 0,21 21 15,1 1-15,-1-1 0,-21 1 16,0-1-16,0 1 0,0-1 0,0 1 16,0-22-16,-21 22 0,-22-22 15,22 0-15,-21 1 0,21-1 16,-22-21-16,1 0 0,0 1 0,-1-22 16,-20 0-16,20 0 0,1 0 15,-21-22-15,20 1 0,-20-21 0,20 21 16,-20-22-16,21-20 0,-1 21 0,1-22 15,21 1-15,0-1 0,21 1 16,0-1-16,0 1 0,0-1 0,0 1 16,21-1-16,0 1 0,21-1 15,1 1-15,-1-1 0,0 1 16,1 20-16,-1-20 0,0 20 0,22 1 16,-22 0-16,0-1 0,22 1 0,-22 21 15</inkml:trace>
  <inkml:trace contextRef="#ctx0" brushRef="#br0" timeOffset="121550.86">3641 11705 0,'0'0'0,"0"21"31,21-21-31,0 0 16,0 0-1,0 0-15,-21-21 0,21 21 0,1-21 16,-1 0-16,0 0 0,0 0 15,0-1-15,0 1 0,-21 0 16,0 0-16,0 0 0,0 0 16,0-1-16,0 1 0,0 0 15,0 0-15,-21 21 0,0 0 0,0 0 16,0 0-16,0 0 0,-1 21 0,1 0 16,-21 0-16,42 1 0,-21 20 15,0-21-15,21 0 0,0 22 0,0-22 16,0 0-16,0 21 0,0-21 15,0 1-15,21-1 0,0 0 0,0-21 16,0 21-16,22-21 0,-22 21 0,0-21 16,21 0-16,-21 0 0,22 0 15,-22 0-15,21-21 0,-21 0 16,22 0-16,-22 0 0,21-1 0,-21 1 16,22 0-16,-22-21 0,0-1 15,0 22-15,0-21 0,1 0 0,-1-22 16,0 22-16,0-1 0,0-20 15,-21 21-15,0-1 0,21 1 0,-21 0 16,0 20-16,0 1 0,0 0 0,0 42 31,-21 22-15,0-22-16,21 21 0,-21 22 16,21-22-16,0 0 0,-21 1 0,0 20 15,21-21-15,0 1 0,0-1 16,0 0-16,-22 1 0,22-22 15,0 21-15,0-21 0,0 1 0,0-1 16,0 0-16,22-21 0,-1 0 16,0 0-16,0 0 0,0 0 15,0 0-15,1-21 0,-1 21 0,0-21 16,0-1-16,0 1 0,0-21 0</inkml:trace>
  <inkml:trace contextRef="#ctx0" brushRef="#br0" timeOffset="121745.74">4233 11303 0,'-21'0'0,"0"0"32,42 0-17,21 0-15,-20 0 0,-1-21 16,21 21-16,0-21 0,22 21 15,-22-21-15,22-1 0,-1 1 0,1 0 16,-1 21-16</inkml:trace>
  <inkml:trace contextRef="#ctx0" brushRef="#br0" timeOffset="122048.57">5503 10880 0,'0'0'16,"-21"0"-16,0 0 0,0 0 16,0 0-16,-1 0 0,1 0 15,0 21-15,0 0 0,0 0 16,0 0-16,21 1 0,0 20 0,-22-21 16,22 21-16,-21 1 0,21-1 15,-21 0-15,21 1 0,0-22 16,0 21-16,0 1 0,0-22 0,0 21 15,0-21-15,0 0 0,0 1 0,0-1 16,21 0-16,0-21 0,1 21 16,-1-21-16,0 0 0,0 0 0,0 0 15,22 0-15,-22 0 0,21 0 0,-21-21 16,22 0-16,-1 21 0</inkml:trace>
  <inkml:trace contextRef="#ctx0" brushRef="#br0" timeOffset="122339.4">6159 10816 0,'0'-42'32,"0"21"-32,22 21 0,-1 0 0,0 0 15,0 0-15,0 0 0,0 0 16,1 0-16,-1 21 15,0 0-15,-21 21 0,0-20 0,0-1 16,21 21-16,-21-21 0,0 22 0,0-1 16,0 0-16,0 1 0,0-22 15,0 21-15,-21 0 0,0 1 16,21-22-16,-21 21 0,-1-21 0,1 1 16,0 20-16,0-21 0,0 0 0,0-21 15,-1 21-15,1 1 0,0-1 16,0 0-16</inkml:trace>
  <inkml:trace contextRef="#ctx0" brushRef="#br0" timeOffset="123445.77">804 13187 0,'21'0'62,"-21"-21"-62,22 0 0,-1 21 0,-21-22 16,21 1-16,21 21 0,-21-21 16,1 0-16,20 21 0,-21 0 15,0 0-15,22 0 0,-22 0 0,0 0 16,0 0-16,0 21 0,0 0 16,-21 0-16,0 1 0,0 20 0,0-21 15,-21 0-15,0 22 0,0-22 16,0 0-16,-22 0 0,22 0 0,0 0 15,-21 1-15,21-1 0,-1 0 16,1-21-16,21 21 16,-21-21-16,0 0 15,21-21 1,0 0-16,21 0 16,0 21-16,0-22 15,1 22-15,-1 0 0,0 0 16,21 0-16,-21 0 0,22 0 15,-22 0-15,21 0 0,1 22 0,-22-22 16,21 21-16,-21 0 16,0 21-16,1-21 0,-22 1 0,0 20 15,0 0-15,0-21 0,-22 22 0,1-22 16,-21 0-16,0 21 16,-1-20-16,1-1 0,0 0 0,-1-21 15,1 21-15,0 0 0,-22-21 16,22 0-16,-1 0 0,1 0 0,0 0 15,-1 0-15,1-21 0,0 0 16,21 0-16,-22 21 0,22-21 16,0-1-16,21 1 0,0 0 0,0 0 15,0 0-15,21 0 16,0 21-16,0-22 0,1 1 16,20 21-16,-21-21 0,21 0 15,-20 21-15</inkml:trace>
  <inkml:trace contextRef="#ctx0" brushRef="#br0" timeOffset="123641.66">1884 13399 0,'0'0'0,"21"0"0,-21-22 46,0 1-14</inkml:trace>
  <inkml:trace contextRef="#ctx0" brushRef="#br0" timeOffset="124553.13">4085 13356 0,'-21'0'16,"42"0"-16,-63 0 0,21 0 16,21-21 15,21 21-31,0-21 16,-21 0-16,21 0 0,0 21 15,0-22-15,-21 1 0,22-21 0,-22 21 16,21 0-16,-21-1 0,0 1 15,0 0-15,0-21 0,-21 21 16,-1-1-16,-20 22 0,21 0 16,-21 0-16,-1 0 0,1 22 0,0-1 15,-1 0-15,1 0 0,0 0 16,-1 22-16,1-22 0,0 0 0,20 21 16,1-21-16,0 1 0,21-1 15,0 0-15,0 0 0,0 0 0,0 0 16,21-21-16,0 0 0,22 22 15,-22-22-15,21 0 0,1 0 16,-1 0-16,0 0 0,1-22 0,-1 1 16,0 21-16,1-21 0,-1 0 15,-21 0-15,21 0 0,1-1 0,-1 1 16,-21 0-16,0 0 0,1 0 0,-1 0 16,-21-1-16,0 1 15,0 42 16,0 1-31,0-1 0,0 0 0,0 0 16,0 21-16,0-20 0,0 20 16,0 0-16,0 1 0,0 20 0,0-21 15,0 22-15,21-1 0,-21 1 16,21-1-16,-21 1 0,0-1 16,0 1-16,0-1 0,21 1 0,-21-1 15,21 22-15,-21-21 0,0-1 0,0 1 16,0-1-16,22-21 0,-22 22 15,0-1-15,0-20 0,0-1 0,-22 0 16,1 1-16,0-22 0,-21 21 0,21-21 16,-22 1-16,1-22 0,21 0 15,-22 0-15,1 0 0,0 0 0,-1-22 16,1 1-16,0 0 0,-1-21 0,22-1 16,-21-20-16,21 21 15,-22-22-15,22 1 0,0-22 0,21 21 16,0 1-16,0-22 0,0 22 15,0-1-15,21-20 0,0 20 0,1 1 16,20-1-16,-21 22 0,21-22 0,1 22 16,-1-22-16,22 22 0,-22 0 15,0 21-15,1-22 0,-1 1 0,43 0 16,-43-1-16,0 22 16</inkml:trace>
  <inkml:trace contextRef="#ctx0" brushRef="#br0" timeOffset="125106.82">4635 13166 0,'0'-21'16,"22"21"-1,-22-22-15,21 22 0,-21-21 0,21 21 16,-21-21-16,21 0 0,0 0 16,-21 0-16,21 21 0,-21-22 0,22 1 15,-22 0-15,0 0 0,0 0 16,0 0-16,0-1 0,-22 22 15,1 0-15,0 0 16,0 22-16,0-1 0,0 0 0,-1 21 16,1-21-16,0 22 0,0-22 15,21 21-15,0-21 0,0 22 16,0-22-16,0 21 0,0-21 0,0 1 16,0-1-16,21-21 0,0 21 15,22-21-15,-22 0 0,0 0 0,21 0 16,-21 0-16,22 0 0,-1 0 0,0 0 15,-20-21-15,20 0 0,0 21 16,-21-43-16,22 22 0,-22 0 0,21-21 16,-21-1-16,1 1 0,-1 0 0,-21-1 15,21-20-15,-21 20 0,21-20 16,-21 21-16,21-1 0,-21 1 16,0 0-16,0-1 0,0 22 15,0 0-15,0 0 0,0 0 0,0 42 31,0 0-31,0 0 16,0 0-16,0 22 0,0-1 0,0 0 16,-21 1-16,21 20 0,0-21 15,0 1-15,-21-1 0,21 0 0,0 1 16,0-22-16,0 21 0,0-21 0,0 1 16,21-1-16,-21 0 0,21-21 15,0 0-15,1 0 0,-1 0 16,0 0-16,0 0 0,-21-21 15,21 0-15</inkml:trace>
  <inkml:trace contextRef="#ctx0" brushRef="#br0" timeOffset="125280.72">5165 12785 0,'0'0'15,"-22"0"-15,44 0 31,-1 0-31,0 0 16,0 0-16,21 0 0,-20 0 16,20 0-16,-21-21 0,21-1 15,1 22-15,-1-21 0,0 0 0</inkml:trace>
  <inkml:trace contextRef="#ctx0" brushRef="#br0" timeOffset="127585.4">6371 12361 0,'0'-21'0,"0"42"0,21-63 0,-21 21 0,0 0 15,0 0-15,0-1 16,-21 1-16,0 21 0,0 0 16,0 0-16,-1 0 0,1 21 15,0 1-15,0-1 0,0 0 16,-22 21-16,22 1 0,0-22 0,0 21 15,0 22-15,21-22 16,-21 0-16,21 22 0,-22-1 0,22-20 16,0 20-16,0-21 0,0 22 0,0-22 15,0 1-15,0-22 0,22 21 16,-1-21-16,0 0 0,0 1 0,0-1 16,22-21-16,-22 0 0,0 0 0,21 0 15,-21 0-15,22-21 0,-1-1 16,-21 1-16,22 0 0,-1 0 0,-21 0 15,21 0-15,-20-22 0,-1 1 16,21 21-16,-21-22 0,-21 1 0,21 0 16,-21-1-16,22 1 0,-22 21 15,0-21-15,0 20 0,0 1 16,0 0-16,0 0 0,-22 21 16,1 21-1,21 0-15,0 0 0,0 1 16,-21-1-16,21 21 0,0-21 0,-21 22 15,21-1-15,0 0 0,0-21 0,0 22 16,0-22-16,0 21 0,0-21 16,0 1-16,0-1 0,21 0 0,0-21 15,0 0-15,1 0 16,20 0-16,-21 0 0,0 0 0,0 0 16,22-21-16,-22 0 0,21-1 15,-21 1-15,1 0 0,20-21 16,-21 21-16,0-22 0,0 1 0,1 0 15,-1 20-15,0-20 0,-21 0 0,0 21 16,21-1-16,-21 1 0,0 0 16,0 0-16,0 0 0,0 42 47,0 0-47,0 0 0,0 0 15,0 1-15,0 20 0,0-21 0,0 21 16,0-20-16,0 20 0,0-21 15,0 0-15,0 22 0,0-22 16,0 0-16,21 0 0,-21 0 0,21 0 16,1-21-16,-1 0 15,0 0-15,0 0 0,0 0 16,0 0-16,1-21 0,-1 0 16,0 0-16,0 0 0,0 0 0,0-1 15,1-20-15,-1 21 0,0-21 0,0-1 16,0 22-16,-21 0 0,0-21 15,0 20-15,0 1 0,0 0 0,0 0 16,-21 21 0,0 0-1,21 21-15,0 0 16,0 0-16,0 1 16,21-1-16,0 0 0,-21 0 15,21-21-15,-21 21 0,22 0 0,-22 1 16,0-1-16,21 0 0,-21 0 0,0 0 15,0 0-15,0 1 0,0-1 16,21 0-16,-21 0 16,21-21-16,0 0 15,0 0-15,1 0 0,-1 0 0,0 0 16,0-21-16,21 21 0,-20-21 16,20 0-16,-21-1 0,21 1 0,-20 0 15,-1-21-15,21 21 0,-21-22 16,0 22-16,1 0 0,-1-21 0,-21 20 15,21-20-15,-21 21 0,0 0 16,0 0-16,0-1 0,-21 22 16,0 0-16,-1 0 0,1 0 15,0 0-15,0 22 16,21-1-16,0 0 0,0 0 16,0 0-16,21 0 0,0-21 15,0 22-15,1-1 16,-22 0-16,21 0 0,-21 0 0,21 0 15,-21 1-15,0-1 0,0 0 0,0 0 16,21-21-16,-21 21 0,0 0 16,0 1-16,21-22 0,0 0 15,1 0 1,-1 0-16,0 0 0,0 0 16,0 0-16,0 0 0,1-22 0,20 1 15,-21 0-15,21 0 0,-20 0 16,20 0-16,-21-1 0,21 1 0,-20-21 15,20 21-15,-21 0 0,0-22 0,0 22 16,-21 0-16,0 0 0,0 0 16,0-1-16,0 1 0,-21 21 15,0 0-15,0 0 16,0 0-16,0 21 16,-1 1-16,22-1 0,0 0 15,-21 0-15,21 0 0,-21 0 0,21 1 16,0 20-16,0-21 0,0 0 15,0 0-15,0 1 0,0-1 0,0 0 16,21 0-16,0 0 0,1-21 0,20 21 16,-21-21-16,0 0 15,0 0-15,22 0 0,-1-21 0,-21 21 16,22-21-16,-1 0 0,0 0 16,-21 0-16,22-1 0,-22 1 15,21 0-15,-21-21 0,1 21 0,-1-22 16,0 22-16,-21 0 0,0 0 0,0-22 15,0 22-15,0 0 16,0 42 0,0 0-1,0 1-15,-21-1 0,21 0 16,-21 0-16,21 0 0,0 22 0,0-22 16,0 0-16,0 0 0,0 0 0,0 0 15,0 1-15,0-1 0,0 0 16,0-42 15,0 0-15,0-1-16,0 1 0,0 0 0,21-21 15,0 21-15,-21-1 0,21-20 0,0 21 16,0-21-16,-21-1 0,22 22 16,-1 0-16,0 0 0,0 0 0,0-1 15,-21 1-15,21 21 0,1 0 16,-1 0-16,-21 21 15,0 1-15,0-1 0,21 0 0,-21 0 16,0 0-16,21 0 0,-21 22 16,0-22-16,0 0 0,0 0 15,21 0-15,0 1 0,1-1 0,-22 0 16,21 0-16,0-21 0,0 0 16,0 21-16,0-21 0,1 0 0,-1 0 15,0 0-15,0-21 0,21 0 0,-20 21 16,-1-21-16,0 0 0,0-1 15,0 1-15,0 0 0,1 0 16,-1-21-16,0 20 0,-21-20 0,21 0 16,0-1-16,-21 1 0,21 0 0,-21-1 15,22 1-15,-22-21 0,0 20 0,0 1 16,0 21-16,0-22 0,0 22 0,0 0 16,0 0-16,0 42 31,-22 21-31,22-20 0,-21 20 15,21 0-15,0 22 0,0-22 16,0 0-16,0 1 0,0-1 0,0 0 16,0 1-16,0-1 0,0-21 0,0 22 15,0-22-15,0 0 0,0 0 16,0 0-16,0 0 0,21 1 16,1-22-16,-1 0 0,0 0 15,0 0 1</inkml:trace>
  <inkml:trace contextRef="#ctx0" brushRef="#br0" timeOffset="127770.29">9737 12361 0,'21'0'31,"0"0"-31,0 0 0,0 0 15,22-21-15,-22 0 0,21 21 16,0 0-16,1-21 0,-1 0 0,0 21 16,1-21-16,-22-1 0,21 22 0</inkml:trace>
  <inkml:trace contextRef="#ctx0" brushRef="#br0" timeOffset="128370.95">10414 12002 0,'0'0'0,"0"-22"0,0 44 31,-21-22-16,0 42-15,-1-21 0,22 0 0,-21 22 16,0-22-16,0 21 0,0 0 16,0 1-16,21-1 0,-22 0 15,22-20-15,-21 20 0,21 0 0,0-21 16,0 22-16,0-22 0,0 0 0,0 0 16,21 0-16,1-21 0,-1 22 15,0-22-15,21 0 0,-21 0 0,1 0 16,20 0-16,-21 0 0,21-22 0,1 22 15,-22-21-15,21 0 0,-21 0 16,22 0-16,-22 0 0,21-22 16,-21 1-16,1 21 0,-22-22 0,0 1 15,21 0-15,-21-1 0,0 1 0,0 0 16,0-1-16,0 22 0,0-21 16,0 21-16,0 0 0,-21 21 15,21 21 1,0 0-1,0 0-15,0 0 16</inkml:trace>
  <inkml:trace contextRef="#ctx0" brushRef="#br0" timeOffset="129029.57">11134 11959 0,'0'0'0,"0"-21"0,-22 21 16,1 0-16,0 0 16,0 21-16,21 22 0,-21-22 15,0 21-15,-1 0 0,1-20 16,0 20-16,0 0 0,21 1 0,-21-1 16,0-21-16,21 21 0,-22 1 0,22-22 15,0 0-15,0 0 0,0 0 0,0 1 16,0-1-1,0-42 17,22-1-32,-22 1 15,0 0-15,0 0 0,0 0 0,0-22 16,21 22-16,-21-21 0,21 0 0,-21-1 16,21 1-16,0 0 0,0-1 15,1 1-15,-1 0 0,0-1 0,21 22 16,-21-21-16,22 21 0,-22-1 15,21 22-15,-21 0 0,22 0 0,-22 0 16,0 0-16,0 0 0,0 0 0,1 22 16,-1-1-16,-21 0 0,0 0 15,0 0-15,0 0 0,0 1 16,-21-1-16,-1 0 0,1 0 0,0 0 16,0 0-16,-21 1 0,-1-1 0,22-21 15,-21 21-15,-1-21 0,22 0 16,0 0-16,-21 21 0,21-21 0,-1 0 15,1 0-15,21 21 32,0 0-32,21 1 15,1-1-15,-1-21 0,0 21 16,0 0-16,0 0 0,0 0 0,1 1 16,-1-1-16,0 0 0,0 0 15,0 0-15,0-21 0,1 21 0,-1 1 16,0-22-16,0 21 0,0-21 15,0 0 1,1 0 0,-22-21-1</inkml:trace>
  <inkml:trace contextRef="#ctx0" brushRef="#br0" timeOffset="129525.28">12023 11853 0,'0'-21'0,"0"42"0,0-63 0,0 63 32,0 0-32,0 1 15,0-1-15,0 21 0,-22-21 0,1 22 16,21-1-16,-21 0 0,21 1 15,-21-22-15,0 21 0,0 0 0,21 1 16,-22-22-16,1 21 0,0-21 16,0 1-16,21-1 0,-21 0 15,0 0-15,21 0 0,-22-21 16,22-21 15,22 0-31,-1 0 0,-21 0 16,21-1-16,0-20 0,0 21 0,0-21 15,-21 20-15,22 1 0,-1 0 16,0 0-16,-21 0 0,21 21 16,0 21-16,-21 0 15,0 0-15,0 0 0,0 1 16,0 20-16,0-21 0,0 0 0,0 0 16,0 1-16,21-22 0,1 21 15,-22 0-15,21-21 0,0 21 16,0-21-16,0 0 15,0 0-15,1 0 16,-1 0-16,-21-21 16,21 21-16,-21-21 0,21 0 15,0-1-15</inkml:trace>
  <inkml:trace contextRef="#ctx0" brushRef="#br0" timeOffset="129797.13">12806 11705 0,'0'-21'15,"-21"21"1,-1 0-16,22 21 0,-21-21 16,0 21-16,0 1 0,21 20 0,-21-21 15,21 21-15,-21-20 0,21 20 16,0 0-16,-22 1 0,22-1 0,0-21 15,0 21-15,-21 1 0,21-22 0,0 21 16,0-21-16,0 1 0,0-1 16,0 0-16,21 0 0,1-21 0,-22 21 15,21-21-15,0 0 0,0 0 16,0 0-16,0 0 0</inkml:trace>
  <inkml:trace contextRef="#ctx0" brushRef="#br0" timeOffset="130124.94">13293 11536 0,'42'0'31,"-21"0"-31,0 0 0,0 21 0,1-21 16,-22 21-16,21 0 0,0-21 0,-21 22 15,0 20-15,0-21 0,0 21 16,0-20-16,0 20 0,0 0 0,0 1 16,-21-1-16,21 0 0,-21 1 0,-1-1 15,1 0-15,0 1 0,0-22 16,0 21-16,0-21 0,-1 0 0,1 1 15,0-1-15,0 0 0,0-21 0,0 21 16,-1-21-16</inkml:trace>
  <inkml:trace contextRef="#ctx0" brushRef="#br0" timeOffset="131180.34">339 14415 0,'21'0'0,"-42"0"15,63-22-15,-21 1 0,0 21 0,0 0 16,1 0-16,-22 21 16,0 1-16,0-1 15,0 21-15,0-21 0,-22 22 0,1-1 16,0 21-16,0-20 0,0-1 16,-22 0-16,22 1 0,-21-22 15,21 21-15,-22-21 0,22 1 0,0-1 16,0 0-16,0 0 0,0-21 15,-1 0-15,22-21 16,0 0 0,0 0-16,22-1 0,-1 1 15,0 0-15,21 21 0,1-21 0,-1 0 16,0 0-16,1 21 0,-1-22 16,21 1-16,-20 21 0,20 0 15,-20-21-15,-1 21 0,0 0 16,1 0-16,-1-21 0,-21 21 0,21 0 15,-20-21-15,-1 0 0,0 21 16,0-22-16,-21 1 0,0 0 16,0 0-16,0 0 0,0 0 15,0-1-15,0 1 16,-21 21-16,21-21 0,-21 21 0,0 0 16,-1 21-16,22 0 15,-21 1-15,0 20 0,21-21 0,-21 21 16,0 1-16,21-1 0,0-21 15,-21 22-15,-1-1 0,22-21 16,0 0-16,0 22 0,0-22 16,0 0-16,0 0 0,0 0 0,0 0 15,22-21 1,-1 0 0</inkml:trace>
  <inkml:trace contextRef="#ctx0" brushRef="#br0" timeOffset="131377.22">1249 14626 0,'0'0'0,"21"0"0,-21-21 16,21 21 30,-21-21-30,21 21-16</inkml:trace>
  <inkml:trace contextRef="#ctx0" brushRef="#br0" timeOffset="132185.76">3154 14796 0,'0'0'16,"0"-22"-1,0 1 1,0 0-16,0 0 15,0 0-15,0-22 0,21 22 16,-21 0-16,0-21 0,0 21 16,0-22-16,0 22 0,0-21 15,0-1-15,0 22 0,0-21 0,-21 21 16,0 0-16,-22-1 0,1 1 16,0 21-16,-22 0 0,1 0 0,20 0 15,-20 21-15,-1 1 0,1-1 16,20 21-16,-20 0 0,21 1 0,-1-1 15,22 0-15,-21 1 0,21-22 16,-1 21-16,22 1 0,0-22 16,0 0-16,0 0 0,22 0 15,-1-21-15,21 0 0,-21 0 0,22 0 0,-1 0 16,21 0-16,-20 0 16,20-21-16,-20 0 0,-1 0 0,21 0 15,-20-1-15,-1 1 0,0-21 16,1 21-16,-22 0 0,0-1 0,0-20 15,0 21-15,1 0 0,-22 0 16,0-1-16,0 44 31,0-1-31,0 21 0,0-21 16,0 22-16,0-1 0,0 0 0,0 22 16,0-22-16,0 0 0,0 22 15,21-22-15,-21 22 0,21-1 16,0 1-16,-21-1 0,21 1 15,-21-1-15,0 1 0,21-1 0,-21-20 16,0 20-16,0 1 0,0-22 0,0 21 16,0-20-16,0-1 0,-21 0 15,0 1-15,0-1 0,0-21 0,0 0 16,-1 1-16,1-1 0,-21-21 16,0 0-16,20 0 0,-20-21 0,-21-1 15,20 1-15,1-21 0,0 21 16,-1-22-16,1 1 0,21 0 15,-22-1-15,22 1 0,0-21 0,21-1 16,0 22-16,0-22 0,0 1 16,0-1-16,21 22 0,0-22 0,22 22 15,-1 0-15,0-1 0,1 1 16,-1 21-16,0-21 0,1 20 0,-1-20 16,0 21-16</inkml:trace>
  <inkml:trace contextRef="#ctx0" brushRef="#br0" timeOffset="132789.41">3598 14690 0,'0'0'0,"0"21"15,21-21-15,1 0 16,-1 0-16,-21-21 16,21 21-16,0-21 0,-21-1 15,0 1-15,21 21 0,0-21 0,-21 0 16,0 0-16,0 0 0,0-1 15,0 1-15,0 0 0,0 0 16,-21 0-16,0 21 16,0 0-16,0 0 0,0 21 0,-1 0 15,1 0-15,0 0 0,0 22 16,0-22-16,0 21 0,-1 1 0,22-22 16,-21 21-16,21 0 0,0-20 15,0-1-15,0 0 0,0 21 16,21-42-16,1 21 0,-1 1 0,0-22 15,0 0-15,21 0 0,-20 0 16,20 0-16,0 0 0,-21 0 0,22 0 16,-1-22-16,-21 22 0,22-21 15,-22-21-15,21 21 0,0 0 0,-20-22 16,-1 1-16,21 0 0,-21-1 0,0-20 16,1 20-16,-1-20 0,-21 21 15,0-22-15,0 22 0,0-1 0,0 1 16,0 0-16,0 21 0,0-22 15,0 22-15,0 0 16,0 42 0,0 0-16,0 22 15,0-22-15,0 21 0,0 22 0,0-22 16,0 21-16,-21-20 0,21 20 16,0 1-16,0-22 0,0 0 0,0 1 15,0-1-15,0 0 0,0-20 16,0 20-16,0-21 0,0 0 0,21-21 15,-21 21-15,21-21 0,0 22 16,0-22-16,0 0 0,1 0 16,-22-22-16,21 1 0,0 0 15,-21 0-15,0 0 0,21 0 0,-21-1 16</inkml:trace>
  <inkml:trace contextRef="#ctx0" brushRef="#br0" timeOffset="133001.29">4022 14393 0,'0'0'0,"-22"0"0,44 0 31,-1-21-31,0 21 16,0 0-16,0-21 0,0 0 15,1 21-15,20-21 0,-21 21 16,21 0-16,-20-21 0,-1 21 0,21 0 15,-21-22-15,0 22 0,1 0 16,20 0-16,-21-21 0,0 21 0</inkml:trace>
  <inkml:trace contextRef="#ctx0" brushRef="#br0" timeOffset="133453.03">5207 14097 0,'0'-42'16,"0"84"-16,-21-105 0,21 41 0,0 1 0,0 0 15,-21 0-15,-1 21 0,1 0 16,21 21 0,0 0-16,-21 22 0,21-22 15,0 21-15,0 0 0,0 1 16,-21-1-16,21 22 0,0-1 0,0-21 15,0 22-15,-21-22 0,21 22 16,-21-22-16,21 0 0,-22 1 0,22-1 16,0 0-16,0-20 0,0-1 0,0 0 15,0 0-15,0 0 0,0-42 47,0 0-47</inkml:trace>
  <inkml:trace contextRef="#ctx0" brushRef="#br0" timeOffset="133784.84">4847 14288 0,'-21'-22'0,"42"44"0,-42-86 0,0 43 16,21-21-16,0 20 0,0-20 0,0 21 16,0-21-16,0 20 0,21 1 0,0 0 15,21-21-15,-20 21 0,20-1 16,0 22-16,1-21 0,20 21 15,-21 0-15,22 0 0,-1 0 16,1 0-16,-22 21 0,22 1 0,-1-1 16,-20 21-16,-22 0 0,0-20 0,-21 20 15,0 0-15,-21 1 0,0-1 16,-22 0-16,1 1 0,-22-22 0,1 21 16,21 0-16,-22-20 0,22 20 15,-1-21-15,-20 0 0,42 0 0,-22 1 16,22-22-16,0 0 0,0 21 0,21-42 31,21 21-15,0 0-16,0-22 15,1 1-15,-1 21 0,21 0 0,-21 0 16</inkml:trace>
  <inkml:trace contextRef="#ctx0" brushRef="#br0" timeOffset="134990.15">6159 14605 0,'22'-21'0,"-44"42"0,44-63 16,-22 21-16,0-1 15,0 1-15,0 0 0,0 0 0,-22-21 16,1 20-16,0 1 0,-21 0 0,21 0 15,-22 0-15,1 0 0,0 21 16,-1 0-16,1 0 0,0 0 0,-1 0 16,1 21-16,21 0 0,-22 0 15,1 21-15,21-20 0,-21 20 0,20-21 16,1 21-16,0 1 0,21-1 0,0-21 16,0 22-16,0-22 0,0 0 15,0 21-15,0-21 0,21 1 16,0-1-16,22-21 0,-22 0 15,0 0-15,21 0 0,1 0 16,-22 0-16,21 0 0,1-21 0,-1 21 16,0-22-16,-21 1 0,22 0 15,-1 0-15,-21 0 0,22-22 0,-22 22 16,0-21-16,0 21 0,0-22 0,0 1 16,-21 0-16,0 21 0,22-22 15,-22 22-15,21 0 0,-21 0 0,0 42 47,0 0-47,0 0 0,0 22 0,0-22 16,0 0-16,0 21 15,0-21-15,0 22 0,0-22 0,0 21 16,0-21-16,0 1 0,0-1 0,21 0 16,0 0-16,0 0 0,0-21 15,1 0-15,-1 21 0,0-21 0,21 0 16,1 0-16,-22 0 0,21 0 0,0-21 15,1 0-15,-1 21 0,0-21 16,1 0-16,-1-22 0,0 22 0,1-21 16,-22 21-16,21-22 0,-21 1 0,1 0 15,-22 21-15,0-22 16,0 1-16,0 21 0,0 0 0,0-22 0,-22 43 16,1-21-16,0 21 0,0 0 15,-21 0-15,20 0 0,1 0 16,-21 21-16,21 0 0,0 1 0,-22-1 15,22 0-15,21 21 0,-21-21 16,21 1-16,-21 20 0,21-21 0,0 0 16,0 0-16,0 1 0,0-1 0,21 0 15,0-21-15,0 0 0,0 21 16,1-21-16,20 0 0,-21 0 0,0 0 16,22-21-16,-22 0 0,21 21 0,-21-21 15,0-1-15,1 1 0,-1 0 16,0 0-16,-21 0 0,0 0 0,21-1 15,-21 1-15,0 0 16,0 0 0,0 42-1,0 0-15,0 0 16,0 1-16,0-1 0,0 0 0,0 21 16,0 1-16,-21-22 0,21 21 0,0 0 15,0 22-15,0-22 0,0 1 16,0-1-16,0 21 0,0 1 0,21-1 15,-21 1-15,0-1 0,21 22 16,0-21-16,1 20 0,-1-20 0,0-1 16,0 22-16,-21-22 0,21 22 15,0-21-15,-21 20 0,22-20 0,-22-1 16,0 1-16,0-22 0,0 22 16,-22-43-16,1 21 0,0-21 0,0 0 15,0 1-15,-22-22 0,22 0 0,0 0 16,0 0-16,0-22 0,-22 1 15,22-21-15,0 21 0,0-22 0,-21-20 16,20 21-16,1-22 0,0 1 0,0-1 16,21-21-16,0 22 0,0-22 15,0 1-15,0-1 0,0 0 0,0 1 16,21-1-16,0 0 0,0 22 0,22-22 16,-22 22-16,21-1 0,1 1 15,-1-1-15,0 1 0,1 20 16,-1 1-16,-21 0 0,21-1 0,-20 1 15,20 21-15,-21-22 0,0 22 16</inkml:trace>
  <inkml:trace contextRef="#ctx0" brushRef="#br0" timeOffset="135312.96">7366 14330 0,'0'21'16,"21"21"-1,0-42 1,0 0-16,1 0 0,-1-21 15,0 0-15,0 0 16,0 0-16,0 0 16,1-1-16,-22 1 0,0 0 0,0 0 15,0 0-15,0 0 0,0-1 16,0 1-16,-22 21 16,1 0-16,0 0 0,-21 0 0,21 0 15,-1 21-15,1 1 0,0-1 16,0 0-16,21 0 0,0 21 0,-21-20 15,21 20-15,0 0 0,0-21 0,0 22 16,0-22-16,0 0 0,21 21 16,0-20-16,-21-1 0,21-21 15,0 21-15,1 0 0,-1-21 0,0 0 16,21 0-16,-21 0 0,1 0 16,-1 0-16,21-21 0,-21 0 0</inkml:trace>
  <inkml:trace contextRef="#ctx0" brushRef="#br0" timeOffset="135926.6">8721 13991 0,'0'-21'16,"0"0"0,21 0-16,0 0 0,-21-1 0,0 1 15,21 0-15,-21 0 0,0 0 0,0 0 16,0-1-1,-21 22-15,0 0 0,-22 0 0,22 0 16,-21 0-16,0 0 0,-1 22 0,22-22 16,-21 21-16,21 0 0,-22 21 15,22-21-15,21 1 0,0-1 0,0 21 16,0-21-16,0 0 0,0 1 16,0-1-16,21 0 0,0 21 0,1-21 15,-1 1-15,21-1 0,-21 0 0,22 0 16,-1 0-16,-21 0 0,21 22 15,-20-22-15,-1 0 0,0 0 16,-21 0-16,0 1 0,0-1 0,0 0 0,-21 0 16,0 0-16,-22 0 15,1 1-15,0-22 0,-22 21 0,22-21 16,-22 0-16,22 0 0,-22 0 16,22 0-16,0 0 0,-1 0 0,1-21 15,21-1-15,-21 1 0,20 0 0,1 0 16,0-21-16,21 20 0,-21-20 15,21 21-15,0-21 0,0 20 0,0-20 16,0 21-16,21 0 0,0 0 0,0 21 16,1-22-16,-1 22 0,0-21 15,21 21-15,-21 0 0,1 0 0,-1 0 16,0 0-16,0 0 0,0 0 0</inkml:trace>
  <inkml:trace contextRef="#ctx0" brushRef="#br0" timeOffset="137904.99">9038 14097 0,'0'-21'16,"0"42"-16,0-63 0,0 21 16,0-1-16,-21 22 0,0-21 15,0 21-15,-1 0 0,1 0 16,0 0-16,0 21 0,0 1 15,0-1-15,-1 0 0,1 0 16,0 0-16,21 0 0,-21 22 0,21-22 16,-21 21-16,21 1 0,0-22 15,0 21-15,0-21 0,0 0 0,0 22 16,0-22-16,0 0 0,21 0 16,0-21-16,21 21 0,-20-21 0,-1 0 15,21 0-15,-21 0 0,22 0 0,-22-21 16,21 21-16,0-21 0,-20 0 15,20 0-15,-21 0 0,21-1 0,-20-20 16,-1 21-16,0 0 0,0-22 0,-21 22 16,0-21-16,0 21 0,0 0 15,0-22-15,0 22 0,0 0 16,-21 0-16,0-22 0,0 43 0,-1-21 16,1 0-16,0 21 0,0 0 15,-21 0-15,20 0 0,1 0 0,-21 21 16,21 0-16,0-21 0,-22 22 15,22-1-15,0 0 0,21 21 0,-21-21 16,21 1-16,-21-1 0,21 21 0,0-21 16,0 0-16,0 1 0,0-1 15,21 0-15,0 0 0,0 0 0,0 0 16,0 1-16,1-22 0,20 0 16,-21 0-16,21 0 0,-20 0 15,20 0-15,0 0 0,-21-22 0,22 22 16,-1-21-16,-21 0 0,0 0 15,22 0-15,-22 0 0,0-1 0,0 1 16,-21 0-16,21 0 0,-21 0 0,22 0 16,-22-1-16,0 1 0,0 0 15,0 0-15,0 0 0,0 0 0,0-1 16,0 44 15,0-1-31,0 0 0,0 0 16,0 0-16,0 0 0,0 1 15,0-1-15,0 21 0,0-21 16,0 0-16,0 1 0,0-1 0,0 0 16,0 0-16,0 0 15,0 0-15,21-21 0,0 0 16,0 0-16,0 0 0,0 0 16,1-21-16,-1 0 0,0 0 15,0 0-15,0 0 0,0-1 0,1 1 16,-1 0-16,0-21 0,0 21 0,0-1 15,-21 1-15,0 0 0,21 0 16,1 0-16,-22 0 0,0-1 16,0 1-16,0 42 31,0 1-31,0-1 16,-22 0-16,22 0 0,-21 0 15,21 0-15,-21 1 0,21-1 0,0 21 16,0-21-16,0 0 0,0 1 0,0-1 15,0 0-15,0 0 0,21-21 16,0 21-16,1-21 0,-1 0 0,0 0 16,0 0-16,0 0 0,0 0 15,1 0-15,-1 0 0,0-21 0,0 0 16,21 0-16,-20 0 0,-1-1 0,0 1 16,-21 0-16,21 0 0,-21 0 15,0-22-15,0 22 0,0 0 16,0 0-16,0 0 0,0 0 0,0-1 15,-21 22 1,0 0-16,0 0 16,21 22-1,21-22 1,0 0-16,0 0 16,0 0-16,0 0 0,1 0 15,-1-22-15,0 22 0,-21-21 16,21 21-16,0 0 0,-21 21 47,0 1-47,0-1 0,0 0 15,0 0-15,0 0 16,0 0-16,0 1 0,0-1 0,0 0 16,0 0-16,0 0 0,21 0 15,1-21-15,-1 0 16,-21 22-16,21-22 0,0 0 0,0 0 15,0 0-15,1 0 0,-1 0 0,0 0 16,-21-22-16,21 22 16,0-21-16,0 0 0,-21 0 0,22 0 0,-1 0 15,-21-1-15,21 1 0,0-21 16,-21 21-16,21 0 0,0-1 16,-21-20-16,22 42 0,-1-21 0,-21 0 15,0 0-15,21 21 0,0 0 16,0 0-1,-21 21 1,0 0-16,0 0 16,0 0-1,21-21-15,1 0 32,-22-21-17,0 0 1,0 0-16,0 0 15,0-1-15,0 1 16,-22 0 0,1 21-1,0 0-15,0 21 0,0 0 16,21 1-16,-21-1 0,-1 0 16,22 21-16,0-21 0,-21 1 15,21-1-15,-21 21 0,21-21 0,0 0 16,0 1-16,0-1 0,0 0 0,0 0 15,0 0-15,21 0 0,0 1 16,1-1-16,-1-21 0,0 21 16,21-21-16,-21 0 0,22 0 0,-22 0 15,21 0-15,-21 0 0,22-21 16,-22 21-16,21-21 0,1-1 0,-22 22 16,21-21-16,0 0 0,-20 0 15,-1-21-15,21 20 0,-21 1 0,0-21 16,1 21-16,-1 0 0,-21-22 0,0 22 15,21 0-15,-21 0 0,0 0 16,-21 21 0,0 0-16,-1 21 15,1 0-15,0 0 16,21 0-16,0 0 0,-21 22 0,21-22 16,0 0-16,-21 0 0,21 0 0,0 1 15,0-1-15,0 0 0,0 0 16,21 0-16,0 0 0,0-21 15,0 0-15,1 0 0,-1 0 0,0 0 16,0 0-16,0 0 0,0 0 16,1 0-16,-1-21 0,0 21 0,21-21 15,-21 0-15,1 21 0</inkml:trace>
  <inkml:trace contextRef="#ctx0" brushRef="#br0" timeOffset="138196.82">12277 13568 0,'0'0'15,"-22"-21"-15,1 21 0,0-21 0,0 21 0,0 0 16,0 0-16,21 21 16,-22 0-16,1 0 0,21 0 0,0 22 15,-21-22-15,21 21 0,0 0 16,0 1-16,0-22 0,0 21 0,0 1 15,0-22-15,0 0 0,0 21 0,0-21 16,0 1-16,0-1 16,0 0-16,0 0 0,21-21 0,-21 21 15,21-21-15,1 0 0,-1 0 16,0 0-16,0 0 0,0 0 16,0 0-16,1 0 0,-1-21 15,0 21-15</inkml:trace>
  <inkml:trace contextRef="#ctx0" brushRef="#br0" timeOffset="138509.64">12742 13420 0,'0'0'0,"0"-21"15,21 21 1,1 0-1,-1 0-15,0 0 0,-21 21 0,21 0 16,0 0-16,0 0 0,1 22 16,-1-1-16,-21 0 0,21 1 0,0-1 15,-21 0-15,0 1 0,0-1 16,0 0-16,0 1 0,0-1 16,0 0-16,-21-21 0,0 22 0,0-22 15,21 0-15,-22 0 0,1 0 16,0 1-16,0-1 0,0-21 0,-22 21 15,22 0-15,0-21 0,0 21 0,0-21 16,0 0-16,-22 21 0,22-21 0,-21 22 16</inkml:trace>
  <inkml:trace contextRef="#ctx0" brushRef="#br0" timeOffset="139221.23">677 16087 0,'21'0'31,"1"0"-31,-1 0 16,0 0-16,0-21 0,0 21 15,0 0-15,1 0 16,20-22-16,-21 22 0,0-21 0,22 21 16,-22 0-16,0-21 0,0 21 15,0 0-15,0 0 0,-42 0 32,0 0-17,-21 0-15,21 21 0,-1-21 0,-20 0 16,21 21-16,-21-21 0</inkml:trace>
  <inkml:trace contextRef="#ctx0" brushRef="#br0" timeOffset="139634">720 16087 0,'42'-21'0,"-84"42"0,42 0 15,0 0-15,0 0 0,0 0 0,-22 1 16,22-1-16,-21 21 16,21-21-16,-21 0 0,21 1 15,-21-1-15,0 0 0,0 0 16,21 0-1,0-42 1,0 0 0,21 0-16,0 0 0,0-1 15,0 22-15,0-21 0,1 0 16,20 21-16,-21 0 0,21-21 0,-20 21 16,20 0-16,0 0 0,-21 0 15,22 21-15,-22 0 16,21 0-16,-21 1 0,1-1 0,-22 0 15,0 0-15,0 21 0,0-20 16,-22-1-16,1 0 0,0 21 0,-21-21 16,-1 1-16,22-1 0,-21-21 15,0 21-15,-1-21 0,22 0 16,-21 0-16,21 0 0,-1 0 0,-20 0 16,21 0-16,0 0 0,0-21 15,21 0-15,0-1 16,21 1-1,0 21-15,0-21 16,0 21-16,22 0 0,-22 0 16,21-21-16</inkml:trace>
  <inkml:trace contextRef="#ctx0" brushRef="#br0" timeOffset="139809.9">1672 16447 0,'21'0'0,"-42"0"0,42-22 32,-21 1-1,21 21-15,1 0-16,-1-21 0</inkml:trace>
  <inkml:trace contextRef="#ctx0" brushRef="#br0" timeOffset="140666.15">4805 16108 0,'-21'0'0,"21"-21"16,-22 0-16,22-1 16,0 1-16,0 0 0,0 0 0,0 0 15,22 0-15,-22-1 0,0 1 16,0 0-16,0 0 0,0 0 0,0 0 15,-22-1-15,1 22 0,0-21 0,-21 21 16,21 0-16,-22 0 16,-20 0-16,20 0 0,1 0 0,0 21 15,-1 1-15,1-1 0,0 0 16,-1 0-16,1 0 0,21 22 0,0-22 16,0 21-16,-1-21 0,22 22 15,0-22-15,0 0 0,0 0 0,0 0 16,0 0-16,22 1 0,-1-22 15,0 0-15,0 0 0,0 0 0,22 0 16,-22 0-16,21 0 0,0-22 0,1 22 16,-22-21-16,21 0 0,1 0 15,-1 0-15,-21-22 0,21 22 16,-20 0-16,-1 0 0,-21 0 16,0 0-16,0-1 0,0 1 15,0 42 1,-21 1-16,21-1 15,0 0-15,0 0 0,0 21 0,0 1 16,0-1-16,0 0 0,0 22 16,0-22-16,0 1 0,21 20 0,-21-21 15,21 22-15,0-1 0,-21 1 16,21-1-16,0 1 0,-21-1 0,22 22 16,-22-21-16,21-1 0,-21 1 15,0-1-15,0 1 0,0-1 16,-21 1-16,-1-1 0,1 1 0,0-22 15,-21 0-15,21 1 0,-22-1 16,1-21-16,0 0 0,-1 0 0,22-21 16,-21 0-16,-1 0 0,1-21 15,0 0-15,-1 0 0,1-21 0,0-1 16,-1 1-16,1-22 0,0 22 16,-1-21-16,1-1 0,21-21 15,0 22-15,0-22 0,21 22 0,0-22 16,0 22-16,0-1 0,21 1 0,0-1 15,0 22-15,21-1 0,1 1 16,-1 0-16,0-1 0,1 22 16,20-21-16,1 21 0,-1 0 0,1-22 15,-1 22-15,1 0 0,-1 0 16,-20-22-16</inkml:trace>
  <inkml:trace contextRef="#ctx0" brushRef="#br0" timeOffset="141246.09">4953 16087 0,'0'0'15,"21"0"-15,0 0 32,-21-21-32,21-1 0,1 22 15,-22-21-15,21 0 0,0 0 16,0 21-16,0-21 0,0 0 0,-21-1 16,0 1-16,22 0 0,-22 0 15,0 0-15,0 0 0,0-1 16,-22 22-16,1 0 15,0 0-15,0 0 0,0 0 0,0 22 16,-1-1-16,22 0 0,-21 21 16,0-21-16,21 22 0,0-1 0,0 0 15,0 1-15,0-1 0,0 0 0,0 1 16,0-22-16,21 0 16,0 21-16,1-20 0,-1-22 0,0 21 15,0-21-15,0 0 0,0 0 16,1 0-16,20 0 0,-21 0 0,21 0 15,1-21-15,-22-1 0,21 1 0,1 0 16,-1 0-16,-21-21 0,21-1 16,1 1-16,-22 0 0,0-1 0,0-20 15,0 20-15,1 1 0,-1-21 16,-21 20-16,21 1 0,-21 0 0,0-1 16,0 1-16,21 21 0,-21 0 0,0-1 15,0 1-15,0 42 16,0 1-1,0 20-15,0-21 0,-21 21 16,21 1-16,0 20 0,0-20 16,-21 20-16,21 1 0,-21-22 0,21 21 15,-22-20-15,22-1 0,0 0 16,0-20-16,0 20 0,0-21 0,0 0 16,22 0-16,-1-21 0,0 0 15,0 0-15,0 0 0,0 0 16,1 0-16,-1-21 0,0 0 0,21 0 15,-21 0-15,-21-22 0,22 22 16,-1-21-16</inkml:trace>
  <inkml:trace contextRef="#ctx0" brushRef="#br0" timeOffset="141425.84">5461 15790 0,'-21'0'0,"42"0"0,-63 0 16,42 22-1,21-22 1,21 21 0,-21-21-16,22 0 0,-22 0 0,21 0 15,22 0-15,-22 0 0,0 0 0,1-21 16,-1 21-16,21-22 16</inkml:trace>
  <inkml:trace contextRef="#ctx0" brushRef="#br0" timeOffset="141813.62">6477 15600 0,'0'0'0,"-21"0"0,0-21 16,42 21 15,0 0-31,0 0 0,21 0 16,-20-21-16,20 21 0,0 0 0,22 0 15,-22 0-15,22 0 0,-22 0 16,21-22-16,-20 22 0,20 0 0,-20 0 16,-1 0-16,0 0 15,-21 0-15,1 0 0,-1 0 0,-42 0 32,-1 0-32,-20 0 0</inkml:trace>
  <inkml:trace contextRef="#ctx0" brushRef="#br0" timeOffset="142079.46">6773 15579 0,'0'0'0,"0"42"31,-21-21-31,21 0 0,0 1 0,0-1 16,0 21-16,0-21 15,0 22-15,0-1 0,0 0 0,-21 1 16,21-1-16,0 0 0,0 22 15,0-22-15,0 0 0,-21-20 0,21 20 16,-21 0-16,21-21 0,0 22 0,0-22 16,0 0-16,0 0 15,0 0-15,21-42 32,0 0-32,0 21 15,0-21-15,0 0 0</inkml:trace>
  <inkml:trace contextRef="#ctx0" brushRef="#br0" timeOffset="142329.32">7239 15875 0,'21'-21'0,"-42"42"0,63-63 0,-21 42 16,-21 21 0,0 0-16,0 0 15,0 0-15,0 22 0,-21-22 0,0 21 16,21 1-16,0-22 0,-21 21 15,21-21-15,-21 22 0,21-22 0,0 0 16,0 21-16,0-21 0,-21 1 16,21-1-16,21-21 47,-21-21-47,21-1 0,0 1 15,-21 0-15,0-21 0,21 21 0</inkml:trace>
  <inkml:trace contextRef="#ctx0" brushRef="#br0" timeOffset="142693.1">7408 15642 0,'0'-21'0,"0"42"0,-21-42 16,0 21 0,0 0-16,21 21 15,-21-21-15,21 21 0,0 1 16,0-1-16,0 0 15,21-21-15,0 0 16,0 0-16,0 0 0,0 0 16,1 0-16,-1 0 0,0 0 0,0-21 15,-21 0-15,21 21 0,0-22 0,-21 1 16,22 21-16,-22-21 0,0 0 16,0 0-16,0 0 0,0-1 0,-22 22 15,1-21-15,0 0 0,-21 21 16,21 0-16,-1 0 0,-20 0 0,21 0 15,0 0-15,-22 21 0,22 0 0,0-21 16,21 22-16,-21-1 16,21 0-16,-21 0 0,21 0 0,0 0 15,0 1-15,0-1 0,21 0 16,0 0-16,0-21 0,0 0 16,1 0-16,-1 0 0,21 0 0,-21 0 15</inkml:trace>
  <inkml:trace contextRef="#ctx0" brushRef="#br0" timeOffset="142985.94">8022 15494 0,'0'-21'0,"0"42"0,21-42 0,-21 0 16,-21 21 15,21 21-31,-21 0 0,21 21 16,-21-20-16,21 20 0,0-21 15,-21 21-15,-1 1 0,22-1 0,0 0 16,-21 1-16,0-1 0,21 22 16,-21-22-16,21 0 0,-21 1 0,21-22 15,0 21-15,0-21 0,0 22 0,0-22 16,0 0-16,0 0 16,21-21-16,0 0 0,0 0 15,0 0-15,-21-21 0,22 0 16,-1 0-16,-21-1 0,0 1 15,21-21-15,-21 21 0,0-22 0</inkml:trace>
  <inkml:trace contextRef="#ctx0" brushRef="#br0" timeOffset="143430.69">7747 15833 0,'0'0'0,"-21"0"0,0 0 16,-1 0-16,22 21 15,0 0 1,22-21-1,-1 0-15,0 0 0,21 0 0,1 0 0,-22 0 16,21 0-16,0 0 16,1-21-16,-1 21 0,22-21 0,-22 0 15,0-1-15,22 1 0,-22 21 0,22-42 16,-22 21-16,0 0 0,1-1 16,-1 1-16,0-21 0,-21 21 0,1-22 15,-1 22-15,0-21 0,-21 21 0,0 0 16,0-1-16,0 1 0,0 0 15,-21 21 1,0 0-16,21 21 0,-22 0 16,22 1-16,0-1 0,-21 0 15,21 21-15,-21-21 0,21 22 0,-21-1 16,21-21-16,0 22 0,0-1 16,0 0-16,0 1 0,0-1 0,0 0 15,0 1-15,0-22 0,-21 21 16,21 0-16,0-20 0,0 20 0,0-21 15,0 0-15,0 0 0,0 1 0,0-1 16,21-21 0,0 0-16,0 0 0,-21-21 15,21-1-15,1 1 0,-1 0 0,0 0 16,21 0-16,-21-22 16,1 22-16</inkml:trace>
  <inkml:trace contextRef="#ctx0" brushRef="#br0" timeOffset="143817.69">8848 15812 0,'21'0'31,"0"0"-31,0 0 0,0 0 16,0 0-16,1 0 0,20 0 16,-21 0-16,21 0 0,1 0 0,-22 0 15,21-22-15,-21 1 0,22 21 0,-22-21 16,0 0-16,0 0 0,0 21 15,-21-21-15,0-1 0,0 1 16,0 0-16,-21 0 16,0 21-16,0 0 15,0 0-15,0 0 0,-1 0 0,-20 0 16,21 0-16,0 21 0,0 0 0,-1 0 16,1 1-16,21-1 0,0 0 15,-21 0-15,21 0 0,-21 22 0,21-22 16,0 21-16,0-21 0,0 0 0,0 22 15,0-22-15,0 0 0,21 0 16,0 0-16,0 1 0,1-22 16,-1 0-16,0 0 0,21 0 15,-21 0-15,1 0 0,20 0 16,-21-22-16,21 1 0,1 21 0,-22-21 16,21-21-16,-21 21 0,22-1 15</inkml:trace>
  <inkml:trace contextRef="#ctx0" brushRef="#br0" timeOffset="144112.72">10181 15240 0,'0'-21'0,"0"42"0,0-63 0,-21 42 15,0 0 1,21 21-16,-21-21 0,-1 42 15,22-21-15,0 1 0,-21 20 16,0 0-16,21 1 0,0-22 0,0 21 16,-21 0-16,21 1 0,0-22 0,-21 21 15,21-21-15,0 22 0,0-22 16,0 0-16,0 0 0,0 0 0,0 1 16,0-1-16,21 0 0,0 0 0,0-21 15,0 0-15,1 0 16,-1 0-16,0 0 0,0 0 15,0 0-15,0-21 0,1 21 0,20-21 16</inkml:trace>
  <inkml:trace contextRef="#ctx0" brushRef="#br0" timeOffset="144425.54">10668 15113 0,'0'-21'32,"21"21"-32,0 0 0,0 0 15,1 0-15,-1 0 0,0 0 16,0 21-16,0 0 0,0 0 0,1 22 16,-22-1-16,0-21 0,21 43 15,-21-22-15,0 0 0,0 1 0,0-1 16,0 0-16,0 1 0,-21-1 15,-1 0-15,1 1 0,0-22 0,0 21 16,21-21-16,-21 1 0,0-1 0,21 0 16,0 0-16,-22 0 15,1-21-15,0 0 16,0 0-16</inkml:trace>
  <inkml:trace contextRef="#ctx0" brushRef="#br0" timeOffset="145492.85">868 17420 0,'21'-21'0,"-42"42"0,63-42 0,-21 0 16,0 0-16,1 21 0,-1-21 15,-21-1-15,21 22 0,-21-21 16,-21 21 0,0 0-16,-1 21 0,-20-21 15,21 22-15,0 20 0,0 0 16,-22 1-16,22-1 0,0 21 0,0 1 15,0-1-15,-1-20 0,22 20 16,0-20-16,0-1 0,0 0 16,0 1-16,0-22 0,0 0 15,22 0-15,-1 0 0,0 0 16,21-21-16,1 0 0,-1 0 16,0 0-16,1-21 0,-1 0 0,0 0 15,1 0-15,-22 0 0,21-1 16,-21-20-16,0 21 0,-21 0 15,0 0-15,0-1 0,0 1 16,-21 0-16,0 0 0,-21 0 0,-1 0 16,22 21-16,-21 0 0,21 0 15,-22 0-15,1 0 0,21 21 16,-21 0-16,20 0 0,1 0 0,21 0 16,-21 1-1,21-1-15,0 0 0,0 0 16,21 0-16,0-21 0,1 0 15,20 0-15,-21 0 0,21 0 16,-20 0-16</inkml:trace>
  <inkml:trace contextRef="#ctx0" brushRef="#br0" timeOffset="145669.67">1630 17695 0,'21'-21'15,"-42"42"-15,63-42 0,-21 0 0,0 0 0,-21 0 31,22 21 1,-1 0-17,0 0-15,0 0 16,0 0-16</inkml:trace>
  <inkml:trace contextRef="#ctx0" brushRef="#br0" timeOffset="146429.53">2815 17632 0,'0'21'15,"21"-42"1,0 21-1,1-21-15,-1 0 0,-21-1 0,21 1 16,0 0-16,-21 0 0,21 0 16,-21 0-16,0-1 0,0 1 15,0 0-15,0 0 0,-42 0 16,21 21-16,0 0 0,-22 0 16,22 0-16,-21 0 0,-1 0 15,-20 21-15,21-21 0,-1 21 16,1 21-16,0-20 0,-1-1 0,22 21 15,-21-21-15,21 22 0,21-22 16,0 0-16,0 21 0,0-21 0,0 1 16,21-22-16,0 0 15,0 0-15,21 0 0,-20 0 16,20 0-16,0 0 0,-21-22 0,22 1 16,-1 0-16,0 0 0,1 0 15,-1 0-15,-21-22 0,0 22 0,1 0 16,-1 0-16,0 21 15,-21-21-15,0 42 32,0 0-32,0 21 15,0-21-15,0 22 0,0-1 0,0 0 16,0 1-16,0-1 0,0 22 16,0-22-16,21 21 0,0-20 0,-21 20 15,21 1-15,-21-1 0,0 22 16,0 0-16,0-22 0,0 22 15,0-1-15,0-20 0,0 21 0,0-22 16,-21 22-16,0-22 0,0 1 16,0-43-16,-22-21 0,22 0 15,-21 0-15,0 0 0,-1 0 0,1 0 16,0 0-16,-22 0 0,22 0 16,21 0-16,-22 0 0,1 0 15,21-42-15,0-22 0,-1 1 0,1-1 16,0-21-16,21 22 0,0-22 15,0 1-15,0 20 0,0 1 0,21-1 16,22 1-16,-22 20 0,21 1 16,22 0-16,-22-1 0,21 1 15,1 21-15,-1-22 0,-20 22 0,20 0 16,1-21-16,-1 21 0,-20-1 16</inkml:trace>
  <inkml:trace contextRef="#ctx0" brushRef="#br0" timeOffset="146977.4">3450 17759 0,'0'0'0,"0"-21"16,21 21-16,-21-21 15,0-1-15,21 1 16,-21 0-16,0 0 0,0 0 0,0 0 16,0-1-16,0 1 0,0 0 15,0 0-15,0 0 0,0 0 0,0-1 16,-21 22-16,0 0 15,0 22-15,-21-1 0,20 0 16,1 21-16,0-21 0,-21 22 16,21-1-16,21 22 0,-22-22 15,22 0-15,0-21 0,0 22 0,0-1 16,0-21-16,0 0 0,22 1 16,-1-1-16,0 0 0,21-21 0,-21 0 15,22 0-15,-1 0 0,0 0 16,1 0-16,-1-21 0,0 0 0,1-1 15,-1 1-15,0 0 0,1-21 16,-1-1-16,0 1 0,1 0 16,-22-22-16,0 22 0,0-22 15,0 22-15,-21 0 0,0-1 16,0 1-16,0 0 0,0 21 0,0-22 16,0 22-16,-21 21 15,21 21 1,0 22-16,-21-22 15,21 21-15,0 0 0,-21 1 0,21-1 16,0 22-16,0-22 0,0 0 16,0 22-16,0-43 0,0 21 0,0 1 15,21-22-15,0 21 0,-21-21 16,21-21-16,1 21 0,-1-21 0,0 0 16,0 0-1,0 0-15,-21-21 0,21 0 0,1 0 16,-22-21-16,0 20 15,0 1-15</inkml:trace>
  <inkml:trace contextRef="#ctx0" brushRef="#br0" timeOffset="147161.2">3852 17611 0,'0'21'31,"21"-21"-16,22 0-15,-22 0 16,0 0-16,21-21 0,1 0 16,-1 21-16,0-22 0,1 1 0,20 21 15,-20-21-15,20 0 0,-21 0 16</inkml:trace>
  <inkml:trace contextRef="#ctx0" brushRef="#br0" timeOffset="147921.26">4762 17399 0,'0'-21'0,"0"42"0,0-63 0,22 42 16,-22-21-16,0-1 0,21 22 16,0 0-1,-21 22 1,21 20-16,-21-21 16,0 0-16,0 22 0,0-1 0,0 0 15,0 1-15,0-1 0,-21 0 16,21-21-16,-21 22 0,0-22 15,-1 21-15,1-21 0,0 1 0,21-1 16,-21-21-16,21-21 31,21-1-15,0 1-16,0-21 0,1 21 0,-1-22 16,0 22-16,0-21 0,0 21 15,0-22-15,1 22 0,-22 0 16,21 0-16,0 0 0,0 21 0,0 0 15,-21 21-15,21 0 16,-21 0-16,0 0 16,0 22-16,0-22 0,22 21 0,-22-21 15,0 22-15,21-22 0,-21 21 16,21-21-16,-21 1 0,21-1 16,0 0-16,0 0 0,1-21 15,-1 0-15,0 0 0,21 0 16,-21 0-16,22-21 0,-1 0 0,-21 21 15,22-21-15,-1-22 0,-21 22 16,21-21-16,-20 21 0,20-22 0,-21 1 16,0 0-16,-21-22 15,0 22-15,0-1 0,0 1 0,-21 0 16,0-1-16,0 1 0,-22 0 16,22 21-16,-21-1 0,0 22 0,-1 0 15,22 0-15,-21 0 0,-1 0 16,22 0-16,0 22 0,-21-1 0,21 21 15,-1-21-15,1 0 0,21 22 16,0-22-16,0 21 0,0-21 0,0 22 16,21-22-16,1 0 0,-1 0 15,21 0-15,-21 1 0,22-1 0,-1-21 16,0 0-16</inkml:trace>
  <inkml:trace contextRef="#ctx0" brushRef="#br0" timeOffset="148141.14">5948 17441 0,'0'64'15,"0"-43"1,0 0-16,-21 0 0,21 1 0,0 20 16,0-21-16,-22 0 0,22 0 15,0 1-15,0-1 0,0 0 16,22-21 15,-22-21-15,0 0-16,0-1 0,21 1 0</inkml:trace>
  <inkml:trace contextRef="#ctx0" brushRef="#br0" timeOffset="148408.5">5969 17272 0,'-21'-21'16,"42"42"-16,-63-63 0,20 21 0,1 21 0,0 0 15,0 0-15,0 0 16,21 21-16,0 0 16,21-21-1,0 0-15,0 0 16,0 0-16,1 0 16,-1 0-16,-21-21 0,0 0 15,0-1 1,0 1-16,-21 21 0,-1 0 15,1 0-15,0 0 16,0 0-16,0 0 0,0 0 16,21 21-1,21-21-15</inkml:trace>
  <inkml:trace contextRef="#ctx0" brushRef="#br0" timeOffset="148973.18">6413 17420 0,'-21'-21'15,"42"42"-15,-63-42 0,42 0 0,-21 21 0,21-21 16,0 42 31,0 0-47,0 0 0,0 0 0,0 1 15,0-1-15,0 21 0,0-21 16,0 0-16,0 22 0,0-22 16,-21 0-16,21 0 0,-21 0 0,21 1 15,-22-1-15,22 0 16,-21-21-1,0-21 1,21 0-16,0-1 0,0 1 0,0 0 16,0-21-16,0 21 15,0-22-15,21 22 0,0-21 0,1-1 16,-1 22-16,0-21 0,21 21 16,1 0-16,-22-1 0,21 1 0,0 21 15,1 0-15,-1 0 0,0 0 16,1 0-16,-1 21 0,-21 1 0,0-1 15,1 21-15,-1-21 0,-21 0 16,0 22-16,0-22 0,0 21 0,0-21 16,0 1-16,-21-1 0,21 0 15,-22 0-15,1 0 0,0 0 0,0-21 16,42-21 31,0 0-47,0 21 0,1-21 0,20 0 15</inkml:trace>
  <inkml:trace contextRef="#ctx0" brushRef="#br0" timeOffset="149449.76">7366 17293 0,'0'0'16,"0"-21"-16,0 0 0,0 0 0,0 0 15,-21 21-15,0 0 16,-1 0-16,-20 0 15,21 21-15,0 0 0,0-21 0,-22 21 16,22 21-16,0-20 16,-21 20-16,20-21 0,1 21 0,0 1 15,0-22-15,21 21 0,-21 1 16,21-22-16,0 21 0,0-21 0,0 0 16,21 1-16,0-22 0,0 0 15,0 0-15,22 0 0,-22 0 0,0 0 16,0 0-16,22-22 0,-22 1 15,0 0-15,0 0 0,21 0 0,-20-22 16,-1 22-16,0-21 0,0 0 16,0-1-16,0 1 0,1 0 15,-22-1-15,21 1 0,-21 0 16,21-1-16,-21 1 0,0 0 0,21-1 16,-21 1-16,0 21 0,0 0 15,0-1-15,0 44 16,0-1-16,0 0 15,-21 21-15,0 1 0,21-1 0,0 0 16,-21 1-16,21-1 0,-22 0 16,22 1-16,0-22 0,0 21 0,0 0 15,0-20-15,0 20 0,0-21 16,22 0-16,-1 0 0,0-21 16,0 0-16,21 0 15,-20 0-15,-1 0 0</inkml:trace>
  <inkml:trace contextRef="#ctx0" brushRef="#br0" timeOffset="149857.53">8043 17251 0,'0'0'0,"0"-21"0,-21 21 32,0 0-32,0 21 0,0 0 0,-1-21 15,1 21-15,0 0 0,0 1 16,0 20-16,21-21 0,-21 0 15,21 22-15,0-22 0,0 21 16,0-21-16,0 0 0,0 1 0,21-1 16,0 0-16,21 0 0,-21 0 15,1-21-15,20 0 0,0 0 0,-21 0 16,22 0-16,-22 0 0,21-21 16,1 0-16,-22 21 0,0-42 0,0 20 15,0 1-15,-21 0 0,0-21 16,0 21-16,0-22 0,0 1 0,0 21 15,-21-22-15,21 22 0,-42-21 0,21 21 16,-1 0-16,-20-1 0,21 22 16,0 0-16,-22 0 0,1 0 15,21 0-15,0 22 0,-22-22 16,22 21-16,0 0 0,0 0 0,21 21 16,0-20-16,0-1 0,0 21 15,0-21-15,0 0 0,21 22 0,0-22 16,0 0-16,1 0 0,-1-21 15,21 21-15,-21-21 0</inkml:trace>
  <inkml:trace contextRef="#ctx0" brushRef="#br0" timeOffset="150413.22">8636 17209 0,'21'-22'0,"-42"44"0,21-44 31,0 44-31,-21-1 16,0 0-16,-1 0 0,22 0 16,-21 0-16,0 1 0,21 20 0,-21-21 15,21 0-15,0 0 0,0 1 16,0-1-16,0 0 0,0 0 0,0 0 16,21-21-1,0 0-15,0 0 0,1 0 0,-1 0 16,0-21-16,0 0 15,21 0-15,-20 0 0,-1-1 16,0 1-16,0 0 0,0-21 16,-21 21-16,21-1 0,1 1 15,-22 0-15,0 42 32,0 0-32,0 1 0,0-1 15,0 0-15,0 0 0,0 0 16,0 0-16,0 1 0,0-1 0,21-21 15,0 21-15,0-21 0,0 0 16,0 21-16,1-21 0,20 0 0,-21 0 16,0 0-16,0 0 15,1-21-15,-1 21 0,0-21 0,0 0 16,0-1-16,-21 1 0,0 0 16,21 0-16,-21 0 0,0 0 0,0-22 15,0 22-15,0-21 0,-21 21 0,21-22 16,-21 22-16,0 0 0,0 0 15,0 21-15,-1 0 16,1 0-16</inkml:trace>
  <inkml:trace contextRef="#ctx0" brushRef="#br0" timeOffset="150805.99">9461 16912 0,'0'-21'0,"0"42"0,22-63 16,-22 21-16,21 21 0,-21 21 31,0 0-31,21 0 0,-21 22 16,0-1-16,0 0 0,0 1 15,0-1-15,0 0 0,0 1 0,0-1 16,0 0-16,-21 1 0,21-22 15,0 21-15,0-21 0,-21 22 0,21-22 16,-22 0-16,22 0 0,0 0 16,22-21 15,-1-21-31,-21 0 0,21 0 16,21 0-16</inkml:trace>
  <inkml:trace contextRef="#ctx0" brushRef="#br0" timeOffset="151024.85">9927 16870 0,'0'0'16,"0"21"-1,0 0-15,0 0 0,0 22 16,-21-1-16,0 0 0,21 1 16,0-1-16,0-21 0,-21 22 15,21-1-15,0-21 0,0 21 16,0-20-16,0-1 0,0 0 0,0 0 15,0 0-15,0 0 0</inkml:trace>
  <inkml:trace contextRef="#ctx0" brushRef="#br0" timeOffset="151208.76">9504 17251 0,'21'0'32,"0"0"-32,21 0 15,-20 0-15,-1 0 0,21 0 0,0 0 16,22 0-16,-22 0 0,1 0 16,20 0-16,1 0 0,-22 0 0,0-21 15,22 21-15,-22 0 0,0-21 16</inkml:trace>
  <inkml:trace contextRef="#ctx0" brushRef="#br0" timeOffset="151685.48">10562 17103 0,'0'-21'15,"21"-64"1,-42 64 0,0 21-1,0 0-15,0 0 0,-1 0 0,-20 21 16,21 0-16,0 0 0,-22 0 15,22 1-15,-21 20 0,21-21 0,0 21 16,-1-20-16,1 20 0,0-21 16,0 0-16,21 22 0,0-22 0,0 0 15,0 21-15,0-21 0,21 1 16,0-1-16,0-21 0,22 0 16,-22 0-16,0 0 15,21 0-15,-20 0 0,20-21 0,-21 21 16,21-22-16,-20 1 0,-1 0 15,0 0-15,0 0 0,-21 0 0,0-22 16,21 22-16,-21-21 0,0-1 16,0 22-16,0-21 0,0 0 0,0 20 15,0 1-15,0 0 0,0 0 16,0 0-16,0 42 16,0 0-16,0 0 0,0 0 15,0 1-15,0 20 0,0-21 16,0 21-16,0-20 0,0-1 0,0 21 15,21-21-15,-21 0 16,0 1-16,22-1 0,-1 0 0,0 0 16,0-21-16,21 0 0,-20 0 15,20 0-15,0 0 0,1 0 0,-22 0 16,21 0-16,0-21 0,1 21 16,-22-21-16,21 0 0</inkml:trace>
  <inkml:trace contextRef="#ctx0" brushRef="#br0" timeOffset="152117.24">11197 17039 0,'0'-21'0,"0"42"0,0-21 16,0 21-1,0 1-15,0-1 0,0 0 16,-21 21-16,21-21 0,-21 1 0,21-1 16,0 21-16,0-21 0,0 0 15,-21 1-15,21-1 0,-22 0 0,22 0 16,0 0-16,0-42 47,-21 21-47,21-21 0,0 0 15,0 0-15,0-1 0,0 1 16,0-21-16,21 21 0,1-22 0,-1 22 16,0-21-16,21 21 0,-21-22 15,22 22-15,-1 0 0,0 0 16,1 0-16,-22 0 0,21 21 0,1 0 15,-22 0-15,0 0 0,0 21 16,0 0-16,0 0 0,1 21 0,-22-20 16,0 20-16,0-21 0,0 21 15,0 1-15,0-22 0,0 21 0,-22-21 16,1 22-16,0-22 0,0 0 16,0 0-16,0 0 0,21 1 0,-22-1 15,44-42 16,-1 21-31,0-22 0,0 1 16</inkml:trace>
  <inkml:trace contextRef="#ctx0" brushRef="#br0" timeOffset="152644.93">12171 17124 0,'0'-21'16,"0"0"-16,0-22 15,0 22-15,-21 0 0,-1 0 16,1 0-16,0-1 0,0 22 16,0 0-16,0 0 15,-1 22-15,1-1 16,0 0-16,0 0 0,0 21 16,0-20-16,-1 20 0,22-21 0,-21 21 15,21-20-15,0 20 0,0-21 0,0 0 16,0 0-16,0 1 0,21-1 15,-21 0-15,22 0 0,-1-21 0,0 0 16,0 0-16,0 0 0,0 0 16,1 0-16,-1 0 0,0 0 0,0-21 15,0 0-15,0 0 0,1-1 16,-1 1-16,0 0 0,0-21 0,0-1 16,0 1-16,1-21 0,-22-1 15,21 1-15,0-1 0,0 1 16,0 20-16,0-20 0,-21-1 0,0 22 15,22 21-15,-22-22 0,0 22 16,0 0-16,0 42 16,0 0-16,-22 22 15,1-1-15,21 0 0,-21 22 0,0-22 16,21 22-16,0-22 0,-21 22 0,21-22 16,0 0-16,0 1 0,0-1 15,0-21-15,0 21 0,0-20 0,0-1 16,21 0-16,-21 0 0,21 0 15,0-21-15,0 0 0,1 0 16,-1 0-16,0 0 16,0 0-16,0-21 0,0 21 0,1-21 15</inkml:trace>
  <inkml:trace contextRef="#ctx0" brushRef="#br0" timeOffset="152901.97">12954 16552 0,'0'-21'0,"0"42"0,0-63 16,0 21-16,0 0 0,-21 21 16,21 21-1,0 0-15,-21 0 0,-1 22 0,1-1 0,21 0 16,-21 1-16,0-1 16,21 21-16,-21-20 0,21-1 0,0 22 15,-21-22-15,-1 0 0,22 1 0,0-1 16,0-21-16,0 21 0,0-20 15,0-1-15,0 0 0,0 0 0,0 0 16,22-21 0,-1 0-1,0 0-15</inkml:trace>
  <inkml:trace contextRef="#ctx0" brushRef="#br0" timeOffset="153260.76">13017 17060 0,'0'0'0,"22"0"32,-1 0-32,0 0 15,0 0-15,0 0 16,22 0-16,-22 0 0,0 0 0,21 0 16,-21-21-16,22 0 0,-22 21 15,0-21-15,0 0 0,0 0 0,-21-1 16,0 1-16,0-21 0,0 21 0,0 0 15,0-1-15,-21 22 16,0 0-16,0 0 0,0 0 16,-22 0-16,22 22 0,0-1 15,0 0-15,-21 21 0,42-21 0,-22 22 16,1-22-16,21 21 0,0-21 0,-21 22 16,21-22-16,0 0 0,0 0 15,0 22-15,21-22 0,0 0 16,-21 0-16,22-21 0,-1 0 15,0 0-15,0 0 0,0 0 0,0 0 16,1 0-16,20 0 0,-21-21 16,0 21-16</inkml:trace>
  <inkml:trace contextRef="#ctx0" brushRef="#br0" timeOffset="153524.6">13991 16595 0,'0'-21'16,"0"42"-16,0-64 0,-21 43 16,0 0-16,0 22 15,-1-22-15,22 42 0,-21-21 0,0 21 16,0-20-16,0 41 0,21-21 16,0 1-16,-21-1 0,21 0 15,-22 1-15,22-1 0,0 0 0,0 1 16,0-22-16,0 0 0,0 21 15,22-20-15,-1-1 0,0 0 16,0-21-16,0 0 16,0 0-16,1 0 0,-1 0 0,0 0 15,21 0-15</inkml:trace>
  <inkml:trace contextRef="#ctx0" brushRef="#br0" timeOffset="153809.84">14753 16404 0,'21'21'31,"-21"1"-15,21-1-16,1 0 0,-22 0 15,0 21-15,21-20 0,-21 20 0,21 21 16,-21-20-16,0-1 0,0 22 15,0-22-15,0 0 0,-21 1 0,0-1 16,-1 0-16,1 1 0,0-22 0,0 21 16,0-21-16,0 0 15,-1-21-15,22 22 0,-21-22 0,0 0 16</inkml:trace>
  <inkml:trace contextRef="#ctx0" brushRef="#br0" timeOffset="155525.31">14330 1884 0,'-21'0'0,"-22"0"32,43 21-32,-21 0 0,21 0 15,0 1-15,0-1 0,0 0 16,0 0-16,21 0 0,0-21 15,1 21-15,-1 1 0,0-22 0,0 0 16,0 0-16,22 0 0,-22 0 16,21 0-16,-21 0 0,22 0 15,-22 0-15,21 0 0,-21-22 0,22 1 16,-22 21-16,63-106 31,-84 85-31,22 21 0,-22-21 0,0 0 16,0 0-1,-22 21-15,1 21 16,21 0-16,0 21 16,-21-20-16,21 20 0,-21-21 0,21 21 15,-21 1-15,21-1 0,0 0 0,-21 1 16,21-1-16,-22 0 0,1 1 16,21-1-16,-21 0 0,21 1 15,-21-1-15,0 0 0,21-20 0,0 20 16,0-21-16,0 0 0,0 0 15,0 1-15,0-44 32,0 1-17,0 0-15</inkml:trace>
  <inkml:trace contextRef="#ctx0" brushRef="#br0" timeOffset="155768.57">14309 2434 0,'0'0'0,"-22"0"16,22 21-1,22-21 1,-1 0-16,0 0 16,0 0-16,0 0 0,22 0 0,-22 0 15,21 0-15,0 0 0,-20 0 16,20 0-16,-21 0 0,21 0 0,-20 0 15,-1 0-15,0-21 0,0 21 16,0 0-16,0 0 0,-21-21 0,22 21 16,-1 0-16</inkml:trace>
  <inkml:trace contextRef="#ctx0" brushRef="#br0" timeOffset="156069.14">15198 2392 0,'0'21'0,"0"21"31,21-42-15,0 0-16,0 0 0,0 0 16,0-21-16,-21 0 15,22 21-15,-22-21 0,0 0 16,0 0-1,-22 21 1,1 0-16,0 0 16,0 0-16,21 21 15,-21-21-15,21 21 16,-21-21-16,42 0 31</inkml:trace>
  <inkml:trace contextRef="#ctx0" brushRef="#br0" timeOffset="156805.7">16383 2307 0,'21'0'0,"0"-21"16,0 0-16,-21 0 16,22 0-16,-1-1 15,-21 1-15,0 0 16,0 0-16,0 0 16,-21 0-16,-1 21 0,1 0 15,-21 0-15,21 0 0,-22 0 0,22 0 16,-21 0-16,0 0 0,20 21 15,-20-21-15,0 21 0,-1 0 0,22 0 16,-21 0-16,21 1 0,0 20 16,-1-21-16,1 0 0,21 0 15,-21 1-15,21-1 0,0 0 0,0 0 16,21-21-16,0 0 0,1 0 16,20 0-16,-21 0 0,21 0 0,1 0 15,-1 0-15,0-21 16,1 0-16,20 0 0,-20 21 0,-22-22 15,21 1-15,-21 0 0,22 21 0,-22-21 16,-21 0-16,21 0 0,-21-1 16,21 1-16,-21 0 15,-21 21 1,21 21-16,-21 0 16,0 1-16,21-1 0,0 0 0,-22 0 15,1 21-15,21 1 0,-21-22 16,21 42-16,0-20 0,0-1 15,-21 0-15,21 1 0,-21 20 0,21-20 16,0-1-16,0 0 0,-21 22 16,-1-22-16,22 0 0,-21 1 0,0-1 15,0 0-15,21-20 0,-21 20 16,0 0-16,-1-21 0,1 1 0,0-1 16,0-21-16,-21 21 0,20-21 0,1 0 15,0 0-15,0 0 0,-21 0 16,20-21-16,1 0 0,-21-1 0,21 1 15,0 0-15,-1-21 0,-20 21 0,42-1 16,-21-20-16,21 21 0,0-21 16,0-1-16,0 22 0,0-21 15,0-1-15,21 1 0,0 0 0,22-1 16,-22 1-16,21 0 0,22-1 16,-22 1-16</inkml:trace>
  <inkml:trace contextRef="#ctx0" brushRef="#br0" timeOffset="157370.42">16743 2371 0,'0'-21'15,"21"-1"1,0 22-16,-21-21 0,21 0 16,0 21-16,-21-21 15,22 0-15,-22 0 0,21 21 16,-21-22-16,0 1 0,0 0 15,0 0 1,0 0-16,-21 21 0,-1 0 16,1 0-16,0 0 0,0 21 15,0 0-15,0-21 0,21 42 16,0-20-16,0-1 0,-22 0 0,22 21 16,0-21-16,-21 22 0,21-22 15,0 21-15,0-21 0,0 1 0,0 20 16,0-21-16,21-21 0,-21 21 15,22 0-15,-1-21 0,0 0 16,0 0-16,0 0 0,0 0 0,1 0 16,-1-21-16,0 0 0,0 0 0,21 0 15,-20 0-15,-1-22 0,0 22 16,0 0-16,0-21 0,0-1 0,1 22 16,-1-21-16,0-1 0,0 1 15,-21 0-15,21-1 0,-21 1 0,21 0 16,-21-1-16,0 1 0,0 21 0,0-21 15,0 20-15,0 1 0,0 42 16,0 1 0,-21-1-16,0 0 15,0 21-15,21 1 0,0-1 0,-21 0 16,0 1-16,21-1 0,-22 0 0,22-21 16,0 22-16,0-1 0,0-21 15,0 22-15,0-22 0,0 0 0,0 0 16,0 0-16,22 0 0,-22 1 0,21-22 15,0 0-15,0 0 0,0 0 16,0 0-16</inkml:trace>
  <inkml:trace contextRef="#ctx0" brushRef="#br0" timeOffset="157593.29">16976 2096 0,'21'21'31,"0"-21"-15,0 0-16,0 0 0,22 0 0,-22 0 16,0 0-16,21 0 0,1 0 15,-22-21-15,21 21 0,-21 0 0,22-22 16,-22 22-16,21-21 0</inkml:trace>
  <inkml:trace contextRef="#ctx0" brushRef="#br0" timeOffset="158009.04">17759 1947 0,'-21'64'32,"-1"-43"-32,22 0 0,-21 0 15,21 22-15,0-22 0,0 21 16,-21-21-16,21 22 0,-21-22 0,0 21 16,21-21-16,0 22 0,-21-22 0,-1 0 15,22 0-15,-21 0 16,21 1-16,-21-1 0,21 0 0,0 0 15,21-21 1,0-21 0,1 21-16</inkml:trace>
  <inkml:trace contextRef="#ctx0" brushRef="#br0" timeOffset="158228.92">17970 2180 0,'-21'21'31,"0"-21"-15,21 22-16,0-1 0,-21 0 0,0 0 15,0 0-15,21 0 0,-22-21 0,1 22 16,21-1-16,-21 0 0,0 0 16,0 0-16,21 0 0,-21-21 0,21 22 15,-22-22-15,1 0 16</inkml:trace>
  <inkml:trace contextRef="#ctx0" brushRef="#br0" timeOffset="158453.79">17886 2223 0,'-106'148'16,"212"-296"-16,-64 126 0,-21 22 0,0 0 15,1 0-15,-1 0 16,0 0-16,0 22 0,0-1 15,0-21-15,-21 21 0,22 0 16,-1 0-16,0 0 0,-21 1 0,21-1 16,0 0-16,-21 0 0,21-21 15,-21 21-15,22-21 0,-22 21 16,21-21-16,0 0 16,-21-21-16,21 0 15,0 0-15</inkml:trace>
  <inkml:trace contextRef="#ctx0" brushRef="#br0" timeOffset="158692.59">18415 1969 0,'0'-43'0,"0"86"0,0-107 0,0 43 16,0 0-16,0 42 31,-21 0-31,21 0 0,-21 0 16,-1 22-16,22-22 0,0 21 15,0 1-15,-21-22 0,21 21 16,-21-21-16,21 22 0,-21-22 0,21 0 16,0 21-16,0-21 0,0 1 15,-21-1-15,21 0 0,0 0 0,0 0 16,21-21 0,0 0-16,0 0 0,0 0 0,1 0 15</inkml:trace>
  <inkml:trace contextRef="#ctx0" brushRef="#br0" timeOffset="158901.47">18669 2201 0,'0'-21'15,"0"42"-15,0-21 16,0 22 0,-21-1-16,0-21 0,21 21 0,0 0 15,0 0-15,-22 0 0,1 1 16,21-1-16,-21 0 0,21 0 15,21-21 32,0-21-47</inkml:trace>
  <inkml:trace contextRef="#ctx0" brushRef="#br0" timeOffset="159069.37">18711 2074 0,'0'-21'0,"0"42"0,0-63 15,0 21-15,-21 21 32,21 21-1,0 0-15,21-21-16,0 0 0,-21 21 15</inkml:trace>
  <inkml:trace contextRef="#ctx0" brushRef="#br0" timeOffset="159530.07">18944 2117 0,'0'21'16,"0"0"-16,0 0 16,0 0-16,0 1 0,0-1 15,-21 0-15,21 0 16,-21 0-16,21 0 0,0 1 15,0-1-15,0 0 16,0 0-16,0 0 16,0-42 15,0 0-15,0 0-16,0 0 15,0-1-15,0 1 0,0 0 0,0 0 16,21 0-16,0 0 0,0-22 0,0 22 15,1 0-15,-1 0 0,0-22 16,21 22-16,-21 21 0,22-21 0,-22 0 16,21 21-16,1 0 0,-1 0 15,-21 0-15,21 21 0,-20 0 16,20 0-16,-21 1 0,0-1 0,-21 21 0,0-21 16,0 0-16,0 1 0,0-1 15,0 0-15,-21 0 0,21 0 16,-21 0-16,0 1 0,0-1 15,-1-21-15,1 21 0,0-21 0,42-21 47</inkml:trace>
  <inkml:trace contextRef="#ctx0" brushRef="#br0" timeOffset="160034.04">20002 2096 0,'0'0'16,"0"-22"-1,-21 22-15,0 0 0,0 0 16,0 0-16,0 0 0,-1 0 0,1 0 16,0 22-16,-21-22 0,21 21 15,-1 0-15,-20 0 0,21 0 0,0 0 16,21 1-16,0-1 0,-21 0 15,21 0-15,0 0 0,0 0 16,0 1-16,21-1 0,0 0 0,0-21 0,0 0 16,0 21-16,22-21 15,-22 0-15,0 0 0,21 0 0,-20-21 16,-1 0-16,21 21 0,-21-21 16,0-1-16,1 1 0,-1 0 0,0 0 15,0 0-15,0 0 0,-21-22 0,21 22 16,1-21-16,-22-1 0,0 1 15,21 21-15,-21-21 0,0-1 0,21 1 16,-21 21-16,0-22 0,0 22 16,0 0-16,0 0 0,-21 21 15,0 21 1,-1 0-16,22 22 0,-21-22 0,0 21 16,21 0-16,0 1 0,-21-1 15,21 0-15,-21-20 0,21 20 16,-21 0-16,21-21 0,0 1 0,0 20 15,0-21-15,0 0 0,0 0 16,0 1-16,21-22 0,0 21 0,0-21 16,0 0-16,0 0 0,22 0 15,-22 0-15,21 0 0,-21 0 16</inkml:trace>
  <inkml:trace contextRef="#ctx0" brushRef="#br0" timeOffset="160437.81">20595 2180 0,'0'-42'0,"-63"148"0,126-170 0,-42 1 0,-21 42 15,0-1-15,0 1 16,-21 21 0,0 0-16,0 21 15,0-21-15,-1 22 0,1-1 0,0 0 16,21 0-16,0 0 0,-21 0 16,21 22-16,0-22 0,0 0 0,0 0 15,0 0-15,0 1 0,0-1 0,21-21 16,0 21-16,0-21 0,1 0 15,-1 0-15,0 0 0,0 0 0,21 0 16,-20 0-16,-1 0 0,21 0 16,-21-21-16,0 21 0,1-21 0,-1-1 15,0 1-15,0 0 0,0 0 16,0 0-16,-21 0 0,0-22 16,0 22-16,22 0 0,-22-21 0,0 20 15,0 1-15,0 0 0,0 0 16,-22 0-16,1 0 0,0 21 0,0 0 15,-21 0-15,20 0 0,-20 0 16,21 0-16,-21 21 0,20 0 0,1-21 16,0 21-16,0 0 0,21 0 15,0 1-15,0-1 0,0 0 16,21 0-16,0-21 0,0 0 16,1 21-16,20-21 0</inkml:trace>
  <inkml:trace contextRef="#ctx0" brushRef="#br0" timeOffset="161009.28">21272 2053 0,'-21'-21'31,"21"42"-31,-21-21 0,0 21 0,21 1 16,-21-1-16,0 0 0,21 0 15,-22 0-15,1 0 0,21 1 16,0-1-16,0 0 0,-21 0 0,21 0 16,0 0-16,0 1 15,0-1-15,21-21 16,0 0-16,1 0 16,-1 0-16,0-21 0,0-1 15,0 1-15,0 21 0,1-21 16,-22 0-16,21 0 0,0 21 15,0-21-15,-21-1 0,21 1 0,0 21 16,-21-21-16,0 42 31,0 0-31,0 1 16,0-1-16,-21 0 16,21 0-16,0 0 0,0 0 0,0 1 15,0-1-15,0 0 0,0 0 16,0 0-16,0 0 0,21-21 0,1 0 15,-1 0-15,0 0 0,0 0 16,21 0-16,-20-21 0,-1 0 16,0 0-16,0 0 0,0 0 0,0-1 15,1 1-15,-22 0 0,21-21 16,-21 21-16,21-1 0,-21-20 0,0 21 16,0-21-16,0 20 15,0 1-15,0 0 0,-21 21 16,0 0-1,-1 0-15,1 0 16,0 0-16,0 21 0,0-21 16,21 21-16</inkml:trace>
  <inkml:trace contextRef="#ctx0" brushRef="#br0" timeOffset="161520.98">22373 1820 0,'0'-21'15,"0"42"-15,0-63 0,-21 42 0,21 21 32,0 0-32,0 22 15,0-22-15,-21 21 0,21 1 16,-21-1-16,-1 0 0,22 1 0,-21-1 16,0-21-16,21 21 0,-21 1 0,0-22 15,0 0-15,21 21 16,-22-20-16,22-1 0,-21 0 0,21 0 15,-21-21-15,21 21 0,21-21 32,0 0-32,-21-21 15</inkml:trace>
  <inkml:trace contextRef="#ctx0" brushRef="#br0" timeOffset="161752.85">22669 1842 0,'0'0'0,"0"-22"0,0 1 0,22 0 16,-22 42 0,0 22-1,-22-22-15,22 21 0,-21-21 0,0 22 16,21-1-16,-21 0 0,21 1 16,-21-22-16,0 21 0,21 0 0,0-20 15,0 20-15,-22-21 0,22 0 0,-21 0 16,21 1-16,0-1 0,0 0 15,0 0-15,-21-21 32</inkml:trace>
  <inkml:trace contextRef="#ctx0" brushRef="#br0" timeOffset="161936.72">22077 2159 0,'21'0'31,"0"0"-31,0 0 16,22 0-16,-22 0 0,0 0 15,21 0-15,1 0 0,-1 0 0,0 0 16,22 0-16,-22 0 0,22 0 16,-22 0-16,21 0 0</inkml:trace>
  <inkml:trace contextRef="#ctx0" brushRef="#br0" timeOffset="162401.1">23156 2096 0,'0'0'0,"0"-22"15,0 1-15,-21 0 0,0 21 16,21-21-16,-21 21 0,0 0 0,-1 0 16,1 0-16,0 0 15,0 21-15,0-21 0,-22 21 0,22 0 16,0 1-16,0 20 0,0-21 15,0 0-15,-1 0 0,1 1 16,0-1-16,21 0 0,0 0 16,0 0-16,0 0 15,21-21-15,0 0 0,1 0 16,-1 0-16,21 0 0,-21 0 16,0 0-16,22-21 0,-22 21 0,0-21 15,21 0-15,-20 21 0,-1-21 16,0 0-16,0-1 0,0 1 0,0 0 15,-21-21-15,22 21 0,-22-1 16,21 1-16,-21 0 0,0 42 47,0 0-47,-21 1 0,21-1 0,-22 0 16,1 0-16,21 0 0,0 0 15,0 1-15,0-1 0,0 0 0,0 0 16,0 0-16,0 0 0,21-21 15,1 22-15,-1-22 16,0 0-16,0 0 0,0 0 0,0 0 16,1 0-16,-1-22 0,0 22 15,21-21-15</inkml:trace>
  <inkml:trace contextRef="#ctx0" brushRef="#br0" timeOffset="162833.85">23558 2074 0,'0'-21'0,"0"127"16,0-191-16,22 64 0,-22 0 0,0 42 31,-22-21-31,22 21 0,-21 1 16,21-1-16,0 0 0,0 0 0,-21 21 15,21-20-15,-21-1 0,21 0 0,-21 0 16,21 0-16,0 0 16,0 1-16,-21-22 0,21-22 46,0 1-30,0 0-16,0 0 16,0 0-16,21-22 0,0 22 15,-21 0-15,21 0 0,0 0 16,0-22-16,1 22 0,20 0 0,-21 0 16,21 0-16,-20 21 0,20 0 15,0 0-15,1 0 0,-22 0 0,21 0 16,-21 21-16,0 0 0,1 0 0,-1 0 15,-21 22-15,0-22 0,0 21 16,0-21-16,0 1 0,0-1 0,0 0 16,-21 0-16,-1 0 15,1 0-15,0 1 0,0-1 0,0-21 16,42-21 31</inkml:trace>
  <inkml:trace contextRef="#ctx0" brushRef="#br0" timeOffset="163356.54">24680 2074 0,'0'0'0,"0"-21"15,-21 0-15,0 0 16,0 21-16,0 0 0,-1 0 15,-20 0-15,21 0 0,0 0 16,-22 21-16,22 0 0,-21-21 0,21 43 16,-22-22-16,22 0 0,0 0 15,-21 21-15,21-20 0,21-1 0,0 0 16,-22 21-16,22-21 0,0 1 16,0-1-16,0 0 0,22 0 0,-22 0 15,21 0-15,0-21 0,0 0 0,0 0 16,0 0-16,1 0 15,20 0-15,-21 0 0,0 0 0,0-21 16,1 0-16,-1 0 0,0 0 16,21 0-16,-21-1 0,1-20 0,-1 21 15,0-21-15,0-1 0,0 22 0,0-21 16,1-22-16,-1 22 0,0 0 16,0-1-16,-21 1 0,0 0 0,0 20 15,0 1-15,0 0 0,0 0 16,0 0-16,0 42 15,-21 0-15,0 0 0,0 0 16,21 22-16,-22-1 0,1-21 0,21 22 16,-21-1-16,21 0 15,0-21-15,0 22 0,0-1 0,0-21 16,0 0-16,0 1 0,0 20 0,0-21 16,0 0-16,21 0 15,-21 1-15,21-22 0,1 0 0,-1 0 16,0 0-16,0 0 0,0 0 15,0 0-15,1-22 0</inkml:trace>
  <inkml:trace contextRef="#ctx0" brushRef="#br0" timeOffset="163617.4">25273 1651 0,'0'0'0,"0"21"15,-21 0-15,0 1 16,21-1-16,-22 21 0,1 0 16,0 1-16,0-22 0,0 21 0,0 1 15,-1-1-15,1 0 0,21 1 16,-21-22-16,0 21 0,0-21 0,21 22 16,0-22-16,0 0 0,0 0 15,0 0-15,0 0 0,0 1 0,21-22 31,0 0-31,0 0 16,0 0-16</inkml:trace>
  <inkml:trace contextRef="#ctx0" brushRef="#br0" timeOffset="164277.32">25294 2180 0,'21'-21'16,"0"21"-1,1 0 1,-1-21 0,0 21-16,0 0 0,-21-21 0,21 21 15,0-21-15,1 21 16,-22-22-16,21 22 0,-21-21 16,0 0-16,-21 21 31,-1 0-31,1 0 0,21 21 0,-21-21 15,0 21-15,0 1 0,0-1 16,-1 0-16,1 0 0,0 0 16,21 0-16,0 1 0,-21-1 0,21 0 15,0 0-15,0 0 0,0 0 16,21-21 0,0 0-16,0 0 15,1 0-15,20 0 0,-21 0 16,0 0-16,0-21 0,1 0 15,20 21-15,-21-21 0,21 0 0,-20 0 16,-1-22-16,0 22 0,0 0 16,21-21-16,-20 20 0,-22 1 0,21 0 15,-21 0-15,21 0 0,-21 0 16,-21 21 0,0 0-16,-1 0 0,1 21 0,21 0 15,-21 0-15,0-21 0,21 21 16,0 0-16,0 1 0,0-1 0,0 0 15,0 0-15,0 0 16,0 0-16,0 1 0,0-1 16,0 0-16,21-21 0,0 0 15,-21 21-15,0 0 32,-21-21-17,0 0-15,0 0 0,0 0 16,-1 0-1,44 0 32,-1 0-47</inkml:trace>
  <inkml:trace contextRef="#ctx0" brushRef="#br0" timeOffset="164585.92">26352 1947 0,'0'0'0,"-63"0"32,42 0-32,0 22 0,21-1 15,-22 0-15,1 0 16,0 0-16,0 0 0,21 1 0,-21-1 15,0 21-15,-1-21 0,1 0 16,21 1-16,-21-1 0,21 0 0,-21 0 16,21 0-16,0 0 0,0 1 0,0-1 15,0 0-15,21-21 16,0 0-16,0 21 0,22-21 0,-22 0 16,0 0-16,0 0 0,22 0 15,-22 0-15,0 0 0,21-21 16,-21 21-16</inkml:trace>
  <inkml:trace contextRef="#ctx0" brushRef="#br0" timeOffset="164858.09">26543 1969 0,'0'0'16,"21"0"-16,0 0 15,-21 21 1,0 0-16,21-21 0,-21 21 15,22 0-15,-22 0 16,0 1-16,0 20 0,0-21 16,0 0-16,0 0 0,0 1 0,0-1 0,-22 21 15,1-21-15,21 0 16,-21 1-16,0-1 0,21 0 0,-21 0 16,0 0-16,21 0 0,-22 1 15,1-1-15,0-21 0,21 21 16,-21-21-16,0 21 15,0-21-15,21 21 0</inkml:trace>
  <inkml:trace contextRef="#ctx0" brushRef="#br0" timeOffset="166056.9">14626 3747 0,'0'21'31,"-21"-21"0,0 0-31,0 0 16,21-21-16,0-1 15,-22 22-15,1-21 0,0 0 16,21 0-16,0 0 16,0 0-16,0-1 15,0 1-15,0 0 0,0 0 0,0 0 16,0 0-16,21-1 0,0 1 0,1 21 16,20-21-16,-21 0 0,21 21 15,-20 0-15,-1-21 0,21 21 0,-21 0 16,22 0-16,-22 0 0,0 0 15,0 0-15,-21 21 0,0 0 16,0 0-16,0 0 0,-42 1 0,21 20 16,-22-21-16,22 21 15,-21-20-15,-1 20 0,1 0 0,0-21 16,21 22-16,-22-22 0,22 21 0,0-21 16,0 22-16,21-22 0,0 0 15,0 0-15,0 0 0,0 1 0,0-1 16,0 0-16,21 0 0,0-21 15,0 0-15,22 21 0,-22-21 0,0 0 16,0 0-16,21 0 0,-20 0 0,20-21 16,-21 0-16,21 0 0,1 0 15,-22-1-15,21 22 0,-21-21 0,22 0 16,-22 0-16,-21 0 0,0 0 0,0-1 16,0 1-16,0 0 15,-42 0-15,20 21 0,1 0 16,-21-21-16,21 21 0,-22 0 0,22 0 15,0 0-15,-21 0 0,21 0 16,-1 0-16,1 21 0,0-21 0,0 0 16,21 21-16,0 0 0,-21-21 15,21 21-15,0 1 16,21-22 0</inkml:trace>
  <inkml:trace contextRef="#ctx0" brushRef="#br0" timeOffset="166277.78">15473 3768 0,'21'0'0,"-42"0"0,42-21 0,0 21 109</inkml:trace>
  <inkml:trace contextRef="#ctx0" brushRef="#br0" timeOffset="167129.87">16722 3789 0,'0'0'16,"0"-21"-16,-22 0 0,22-1 0,0 1 15,0 0-15,0 0 0,0 0 16,0 0-16,0-1 0,0 1 16,22 0-16,-22 0 0,0 0 15,0 42 17,0 0-32,0 21 15,0-20-15,0-1 0,0 21 0,0-21 0,0 0 16,0 22-16,0-22 0,0 0 15,0 0-15,0 0 0,0 1 16,0-1-16,0 0 0,0 0 0,0 0 16,-22-21-1,1-21 1,21 0 0,0 0-16,0 0 0,0-1 15,0 1-15,0 0 0,0 0 0,0 0 16,0 0-16,0-22 0,21 22 15,-21-21-15,22 21 0,20-22 0,-21 22 16,0-21-16,22 21 0,-1-1 0,0 1 16,1 0-16,-1 21 0,0 0 15,1 0-15,-1 0 0,0 21 16,1 0-16,-1 22 0,-21-22 16,21 0-16,-20 21 0,-22-20 0,0 20 15,0-21-15,0 0 0,0 22 0,0-22 16,0 0-16,0 0 0,-22-21 15,1 21-15,0-21 0,0 21 16,0-21-16,0 0 16,-22-63 15,43 42-31,0 0 0,0-1 16,0 1-16,21-21 0,-21 21 15,43-22-15,-22 22 0,0-21 0,21 21 16,-20-22-16,20 22 0,0 0 15,1 0-15,-1 0 0,0 0 0,1 21 16,-1 0-16,0 0 0,-21 21 16,22 0-16,-22 0 0,0 0 0,0 22 15,-21-22-15,21 0 0,-21 21 0,0-21 16,0 22-16,0-22 0,-21 0 16,0 0-16,0 0 0,0 1 0,0-1 15,-1 0-15,1 0 0,0-21 16,21 21-16,21-21 15,0 0 1,1 0-16,-1-21 16</inkml:trace>
  <inkml:trace contextRef="#ctx0" brushRef="#br0" timeOffset="169009.39">18309 3598 0,'21'0'0,"-42"0"0,85-21 0,-43 0 16,0 0-16,0 0 0,-21 0 15,0-1-15,0 1 0,0 0 16,0 0-16,-21 0 0,0 0 16,0 21-16,-1 0 0,1 0 15,-21 0-15,21 0 0,0 21 0,-22 0 16,22 0-16,-21 0 0,21 0 16,-22 22-16,22-22 0,0 21 0,-21-21 15,20 1-15,1 20 0,0-21 16,21 0-16,0 0 0,0 1 0,0-1 15,0 0-15,0 0 0,21-21 16,0 0-16,1 0 0,-1 0 16,21 0-16,-21 0 0,22 0 0,-22 0 15,21-21-15,-21 21 0,22-21 16,-22 0-16,21-1 0,-21 1 0,0 0 16,1 0-16,-1 0 0,0 0 0,-21-22 15,0 22-15,0 0 16,0 0-16,0 0 0,0-1 0,0 1 15,-21 42 17,21 1-32,-21-1 0,21 0 0,0 0 15,0 21-15,0-20 0,0-1 16,0 0-16,0 0 0,0 0 0,21 0 16,106 22 15,-85-43-31,-21 0 0,22 0 0,-1 0 15,-21 0-15,21-21 0,-20 21 16,-1-22-16,21 1 0,-21 0 0,0 21 16,1-42-16,-1 21 0,-21-1 0,21 1 15,-21-21-15,21 21 0,-21 0 16,0-1-16,0-20 0,0 21 16,0 42-1,0 0 1,-21 0-16,0 1 0,0-1 15,21 0-15,-22 0 0,1 21 0,21-20 16,-21-1-16,21 0 0,-21 0 0,21 0 16,-21 0-16,21 1 15,-21-22 1,21-22 0,21 22-1,-21-21-15,21 0 0,0 0 0,-21 0 16,21 0-16,0-1 0,1 1 15,-1 0-15,0-21 0,0 21 0,0-1 16,0 1-16,1 0 0,-1 0 16,0 0-16,0 21 0,0 0 0,0 0 15,1 0-15,-1 21 0,0-21 0,0 21 16,-21 0-16,0 0 0,0 1 16,0-1-16,0 0 0,0 0 15,0 0-15,0 0 0,0 1 16,0-1-16,21 0 0,0 0 0,1 0 15,-1-21-15,0 21 0,0-21 0,0 0 16,22 0-16,-1 0 0,0 0 16,1 0-16,-1 0 0,0 0 0,1 0 15,-1 0-15,21 0 0,-20 0 0,-22-21 16,21 0-16,1 21 0,-22-21 16,0 0-16,0 0 0,0-22 15,-21 22-15,0-21 0,0 21 0,0-22 16,0 22-16,0 0 0,0 0 0,0-22 15,0 22-15,-21 21 0,0-21 16,0 21-16,0 0 0,-1 0 16,-20 0-16,21 21 0,-21-21 0,20 21 15,-20 22-15,21-22 0,0 21 16,-22-21-16,22 22 0,21-22 0,-21 21 16,21-21-16,0 1 0,0-1 15,0 0-15,0 0 0,0 0 0,21 0 16,0-21-16,1 0 0,-1 22 0,0-22 15,0 0-15,0 0 0,0 0 16,1 0-16,-1-22 0,21 22 0,-21-21 16,0 0-16,1 21 0,-1-21 15,0 0-15,0 0 0,-21-1 16,21 1-16,0-21 0,-21 21 0,22 0 16,-22-22-16,0 22 0,0 0 15,0 0-15,0 0 0,0 42 31,0 0-15,0 21-16,-22-21 0,22 1 0,-21-1 16,21 0-16,0 0 0,0 0 15,0 0-15,0 1 0,0-1 0,0 0 16,21-21-16,1 21 0,-1-21 16,0 0-16,21 21 0,-21-21 0,22 0 15,-22 0-15,21 0 0,1 0 16,-1 0-16,0 0 0,1-21 15,-1 0-15,0 21 0,1-21 0,-22 0 16,0-1-16,21-20 0,-21 21 16,-21 0-16,22-22 0,-22 1 0,0 21 15,0-21-15,0 20 0,0-20 0,0 21 16,-22 0-16,22 0 0,-21 21 16,0 0-16,-21 0 0,21 0 0,-1 21 15,1 0-15,0 0 0,-21 0 16,21 0-16,-1 22 0,1-22 15,0 21-15,0-21 0,21 22 0,0-22 16,0 0-16,0 21 0,0-20 16,0-1-16,0 0 0,21-21 15,0 21-15,0-21 16,1 0-16,-1 0 0,0 0 16,0 0-16,0-21 0,0 21 0,1-21 15,-1 0-15,-21-1 0,21 1 16,0 0-16,-21 0 0,0 0 15,0 0-15,0-1 0,21 22 16,-21-21-16,0 42 16,0 1-1,0-1-15,-21 0 16,21 0-16,-21 0 0,21 22 0,0-22 16,-21 0-16,0 0 0,-1 21 15,22-20-15,0 20 0,0-21 0,-21 21 16,21 1-16,-21-1 0,21 0 0,-21 1 15,21 20-15,0-20 0,-21-1 16,0 0-16,-1 1 0,22-1 0,-21-21 16,0 0-16,0 0 0,21 1 0,-21-1 15,0 0-15,-1-21 0,1 0 16,0 0-16,0 0 0,0 0 16,0 0-16,-1-21 0,1 0 0,0-1 15,0 1-15,0 0 16,21 0-16,0-21 0,0 20 0,0 1 15,0-21-15,0 21 0,0 0 0,0-22 16,21 22-16,0-21 0,0-1 16,22 22-16</inkml:trace>
  <inkml:trace contextRef="#ctx0" brushRef="#br0" timeOffset="169402.16">21061 3429 0,'0'0'0,"0"-21"0,-21 21 0,21-21 15,0 0 1,0-1-16,0 1 0,21 0 16,0 21-16,0-21 0,0 0 15,-21 0-15,21-1 0,1 1 0,-1 21 16,-21-21-16,0 0 0,21 21 0,-21-21 15,-21 21 1,0 0 0,-1 21-16,1 0 15,0 0-15,0 0 0,0 1 0,0 20 16,-1-21-16,1 21 0,21-20 0,0 20 16,0-21-16,0 21 0,0-20 15,0-1-15,0 0 0,0 0 0,21-21 16,1 21-16,-1-21 15,0 0-15,21 0 0,-21 0 0,1 0 16,-1 0-16,0 0 0,0 0 16,0 0-16,22-21 0,-22 0 0,0 0 15,0 0-15</inkml:trace>
  <inkml:trace contextRef="#ctx0" brushRef="#br0" timeOffset="169658.76">21929 2985 0,'-22'0'0,"1"0"0,-106 84 31,85-63-31,21 1 16,0 20-16,-1-21 0,1 21 15,-21-20-15,42 20 0,-21-21 0,0 21 16,21-20-16,0-1 0,0 0 15,0 0-15,0 0 0,0 0 16,0 1-16,21-22 0,0 21 0,0-21 16,0 0-16,0 0 0,1 0 15,20 0-15,-21 0 0,21 0 0</inkml:trace>
  <inkml:trace contextRef="#ctx0" brushRef="#br0" timeOffset="169961.59">22415 2879 0,'-21'0'0,"42"0"0,-21 0 32,22 0-32,-1 0 15,0 21-15,0-21 0,0 21 16,0 0-16,1-21 0,-1 21 0,0 22 15,-21-22-15,0 0 0,0 21 16,0-20-16,0 20 0,-21 0 0,0 1 16,-1-1-16,1 0 0,0 1 0,-21-1 15,21-21-15,-1 21 0,1-20 16,0-1-16,0 0 0,0 0 0,0 0 16,-1 0-16,1-21 15,21 22-15,-21-22 0,0 21 16</inkml:trace>
  <inkml:trace contextRef="#ctx0" brushRef="#br0" timeOffset="171176.89">14605 4805 0,'21'0'0,"21"-42"31,-20 20-31,-1 22 0,-21-21 16,21 21-1,-21-21-15,21 0 0,-21 0 16,0 0-16,0-1 16,-21 22-1,0-21-15,0 21 16,-1 0-16,1 0 0,0 0 15,0 0-15,0 0 0,0 0 0,-1 21 16,1-21-16,0 22 0,-21-1 0,21-21 16,-1 21-16,1 0 0,0 0 15,21 0-15,-21 1 0,21-1 16,0 0-16,-21 0 0,21 0 16,21-21-1,0 0-15,0 0 0,0 0 0,1 0 16,-1 0-16,0 0 0,21-21 15,-21 21-15,1-21 0,20 0 0,-21 0 16,0 21-16,0-22 0,1 1 0,-1 21 16,0-21-16,0 0 0,-21 0 15,21 21-15,0-21 16,-21 42 15,0 0-15,0 0-16,0 0 0,0 22 15,0-22-15,0 21 0,0 0 0,0 1 16,0-1-16,0 0 0,0 1 0,0-22 16,0 21-16,0 1 0,0-22 15,0 0-15,0 0 0,0 21 0,0-20 16,0-1-16,-21 0 0,0-21 16,0 21-16,0-21 15,0 0-15,-1 0 0,1 0 0,0 0 16,0 0-16,0-21 0,0 21 15,-1-21-15,1 0 0,0 21 0,0-22 16,0 1-16,0 0 16,21 0-16,0 0 15,21 21 1,0-21-16,0 21 0,0-22 16</inkml:trace>
  <inkml:trace contextRef="#ctx0" brushRef="#br0" timeOffset="171392.77">15325 4932 0,'21'0'0,"-42"0"0,42-21 16,0 21 30,0 0-30,0 0 0,0 0-16</inkml:trace>
  <inkml:trace contextRef="#ctx0" brushRef="#br0" timeOffset="172105.36">16849 4657 0,'0'-21'0,"0"42"0,0-64 0,0 22 31,0 42-15,0 1 0,0-1-16,0 21 0,0-21 15,0 22-15,0-22 0,0 21 0,0 0 16,0-20-16,0 20 0,0-21 16,0 21-16,0-20 0,-22-1 0,22 0 15,-21 0-15,21 0 0,0 0 16,-21-21-1,0 0 1,21-21-16,0 0 16,0 0-16,-21 0 0,21 0 0,0-1 15,0 1-15,0-21 0,0 21 0,0-22 16,21 1-16,0 21 0,0-21 16,0 20-16,1-20 0,20 21 15,-21 0-15,21-22 0,1 43 16,-1-21-16,0 21 0,1 0 0,-1 0 15,0 0-15,-20 21 0,20-21 0,-21 22 16,0 20-16,0-21 0,-21 21 16,0-20-16,0 20 0,0 0 0,0 1 15,-21-22-15,0 21 0,0-21 0,0 0 16,0 1-16,-1-1 0,22 0 16,-21 0-16,21 0 15,21-21 1,1 0-16,20-21 0,-21 0 15,21 21-15</inkml:trace>
  <inkml:trace contextRef="#ctx0" brushRef="#br0" timeOffset="173172.75">18013 4614 0,'0'-21'0,"0"42"0,0-63 16,0 21-16,0 0 0,0 0 15,0-1-15,-21 22 16,-1-21-16,1 21 0,0 0 16,0 21-16,0 1 0,-22-1 15,22 0-15,0 0 0,-21 21 16,21 1-16,-1-22 0,1 21 0,-21 1 16,21-1-16,0-21 0,21 21 15,0-20-15,0-1 0,0 21 0,0-21 16,0 0-16,21-21 15,0 0-15,0 0 0,0 0 0,0 0 16,22 0-16,-22-21 0,0 0 0,21 0 16,-20 0-16,-1 21 0,21-43 15,-21 22-15,0 0 0,1-21 0,-1 21 16,0-22-16,0 22 0,0 0 16,0-21-16,-21 20 0,22-20 0,-22 21 15,0 0-15,0 0 0,21-1 16,-21 44 15,0-1-31,-21 21 0,21-21 16,-22 0-16,22 22 0,0-22 15,0 21-15,-21-21 0,21 22 0,0-1 16,0-21-16,0 0 0,0 22 16,0-22-16,0 0 0,21 0 15,1 0-15,20-21 16,-21 0-16,0 0 0,0 0 0,22 0 15,-22 0-15,21-21 0,-21 0 0,1 0 16,20 0-16,-21 0 0,0-1 16,22-20-16,-22 21 0,0-21 15,0 20-15,0 1 0,-21-21 0,21 21 16,1 0-16,-22-1 0,21 1 16,-21 0-16,0 0 0,0 42 31,0 0-16,0 0-15,0 1 0,0 20 0,-21-21 16,21 0-16,-22 22 0,22-22 16,0 0-16,0 0 0,0 0 0,0 0 15,0 1-15,0-1 0,22-21 16,-1 21-16,0-21 16,0 0-16,0 0 0,0 0 0,22 0 15,-22-21-15,0 21 0,21-21 16,-20-1-16,-1 1 0,0 0 0,0 0 15,0 0-15,0 0 0,-21-1 16,0 1-16,0-21 0,0 21 0,0 0 16,0-1-16,0 1 0,0 0 15,-21 21-15,0 0 0,0 0 16,42 0 31,0 0-47,0 0 15,1 0-15,-1 0 0,0-21 0,0 21 16,0 0-16,22-21 0,-22 21 16,0 0-16,0 0 0,0 0 0,0 0 15,-21 21 1,0 0 0,0 0-16,0 0 0,0 1 0,0-1 15,-21 0-15,21 0 0,0 0 16,0 0-16,-21 1 0,21-1 0,0 0 15,0 0-15,0 0 16,0 0 0,21-21-1,-21-21-15,21 0 16,1 21-16,-1-21 0</inkml:trace>
  <inkml:trace contextRef="#ctx0" brushRef="#br0" timeOffset="173349.64">19389 4339 0,'0'-21'0,"0"42"0,-22-42 0,1 21 15,0 0-15,0 0 0,0 0 16,0 0 0,21 21-1,21-21 1,0 21-16,0-21 0,0 0 0,0 22 15</inkml:trace>
  <inkml:trace contextRef="#ctx0" brushRef="#br0" timeOffset="174028.77">20066 4614 0,'21'0'0,"21"-63"31,-42 42-31,0 0 0,0-1 16,0 1-16,0 0 0,-21 0 15,0 21-15,0 0 0,21-21 16,-21 21-16,-22 0 0,22 0 0,0 21 16,-21-21-16,21 21 0,-1 0 15,-20 0-15,21 22 0,0-22 0,-22 0 16,43 21-16,-21-20 0,21-1 0,-21 21 15,21-21-15,0 0 16,0 1-16,21-1 0,-21 0 0,21-21 16,22 0-16,-22 21 0,0-21 0,0 0 15,22 0-15,-22 0 0,0-21 16,21 21-16,-21-21 0,1 0 0,-1 21 16,0-22-16,0 1 0,0 0 15,-21 0-15,21 21 0,-21-21 0,22 0 16,-22-1-16,0 1 0,21 0 0,-21 0 15,0 42 17,0 0-32,0 22 15,0-22-15,-21 0 0,21 21 16,-22 1-16,22-22 0,0 21 16,0 22-16,0-22 0,-21 0 0,21 1 15,0 20-15,0-21 0,0 1 16,0-1-16,0 0 0,0 1 0,0-1 15,0 0-15,0 1 0,-21-1 0,21 0 16,0 1-16,0-22 0,0 21 16,-21-21-16,0 1 0,0-1 0,-1 0 15,1 0-15,-21-21 0,21 0 0,0 0 16,-22 0-16,1 0 0,0 0 16,-1 0-16,1-21 0,0 0 0,-1 0 15,-20-1-15,20 1 0,1-21 0,0 21 16,-1 0-16,22-1 15,0-20-15,0 21 0,0 0 0,21 0 16,0-1-16,0 1 0,0 0 0,21 0 16,0-21-16,21 20 0,-20 1 15,41-21-15,-21 21 0</inkml:trace>
  <inkml:trace contextRef="#ctx0" brushRef="#br0" timeOffset="175041.65">21040 4530 0,'0'0'0,"0"-21"0,21-1 15,-21 1-15,0 0 16,0 0-16,0 0 0,0 0 0,0-1 16,-21 1-16,-1 21 0,1 0 15,0 0-15,0 0 0,0 0 16,0 0-16,-22 21 0,22-21 0,-21 43 15,21-22-15,-22 0 0,22 21 16,-21-20-16,21 20 0,-1-21 0,1 0 16,0 22-16,21-22 0,-21 0 15,21 0-15,0 0 0,0 0 16,0 1-16,21-1 0,0 0 0,0-21 16,1 0-16,20 0 0,-21 0 0,21 0 15,-20 0-15,20 0 0,0-21 16,-21 0-16,22 21 0,-22-22 0,0 1 15,21 0-15,-20 0 0,-1 0 0,0 0 16,0-1-16,-21-20 0,21 21 16,-21 0-16,21 0 0,-21-1 0,0 1 15,0 0-15,0 42 32,0 0-17,0 1-15,-21 20 16,21-21-16,0 0 0,0 0 0,0 1 15,0-1-15,0 0 0,0 0 0,0 0 16,0 0-16,21-21 0,-21 22 16,22-1-16,-1-21 0,0 0 0,0 0 15,0 0-15,0 0 0,1 0 0,20 0 16,-21 0-16,0-21 0,0-1 16,1 22-16,20-21 0,-21 0 15,0-21-15,0 21 0,22-22 0,-22 22 16,0-21-16,0-1 0,0 1 15,1 0-15,-1-1 0,0 1 0,0 0 16,0-1-16,-21 22 0,0-21 16,0 21-16,0 0 0,0-1 0,-21 44 31,21-1-31,-21 0 0,0 21 16,21 1-16,-21-22 0,21 21 0,-22 0 15,22 1-15,-21-1 0,21-21 16,0 22-16,0-1 0,0-21 0,0 0 15,0 22-15,0-22 0,21 0 16,1 0-16,-1-21 0,0 21 0,0 0 16,0-21-16,0 0 0,22 0 0,-22 0 15,21 0-15,-21 0 16,22 0-16,-22 0 0,0-21 0,21 0 16,-20 0-16,-1 21 0,0-21 0,-21-22 15,21 22-15,0 0 0,-21 0 16,0-21-16,21 20 0,-21 1 0,0 0 15,0 0-15,0 0 0,0 0 16,-21 21 0,21 21-16,-21-21 0,21 21 0,-21 0 15,21 0-15,-21 0 0,21 22 16,-21-22-16,21 0 0,0 0 16,0 0-16,0 1 0,0-1 15,0 0-15,0 0 16,21-21-16,0 0 0,0 0 0,0 0 15,0 0-15,1 0 16,-1 0-16,0 0 0,0 0 0,0-21 16,0 0-16,1 21 0,-1-21 0,0-1 15,0 1-15,-21 0 0,21 0 16,-21 0-16</inkml:trace>
  <inkml:trace contextRef="#ctx0" brushRef="#br0" timeOffset="175285.51">21505 4403 0,'0'0'0,"-21"21"16,42-21-1,0 0-15,1 0 0,-1 0 16,21 0-16,-21 0 0,22 0 15,-1 0-15,-21 0 0,21 0 0,-20 0 16,20 0-16,-21 0 0,0 0 16,0 0-16,1-21 15,-1 0-15,0 21 0,0-22 16</inkml:trace>
  <inkml:trace contextRef="#ctx0" brushRef="#br0" timeOffset="175637.31">23072 3979 0,'0'-21'16,"0"42"15,-22 1-15,1 20-16,0-21 0,21 21 0,0 1 15,-21-22-15,0 21 0,21 1 0,-21-1 16,21-21-16,-22 21 0,22-20 16,0-1-16,0 0 0,0 0 0,0 0 15,0 0-15,0 1 0,22-1 16,-1-21-16,0 0 15,0 0-15,0 0 0,0 0 16,1 0-16,-1 0 0,0 0 16,0 0-16,0-21 0</inkml:trace>
  <inkml:trace contextRef="#ctx0" brushRef="#br0" timeOffset="175953.13">23749 3937 0,'0'-21'0,"0"42"0,21-42 15,0 21 1,0 0-16,1 0 16,-1 0-16,-21 21 0,21-21 15,-21 21-15,21 0 0,-21 1 0,0 20 16,0-21-16,0 21 0,0-20 0,0 20 15,-21 0-15,0 1 0,0-1 16,-1 0-16,1-21 0,0 22 0,0-22 16,-21 21-16,20-21 0,1 22 15,0-22-15,0 0 0,0 0 0,0 0 16,-1-21-16,1 22 0,21-1 0,-21-21 16,0 21-16,0-21 15</inkml:trace>
  <inkml:trace contextRef="#ctx0" brushRef="#br0" timeOffset="176713.69">14711 5800 0,'0'-21'0,"0"42"0,0-64 15,0 65 1,0-1-1,0 0-15,0 0 0,0 0 0,0 0 16,-21 1-16,21-1 0,0 0 0,0 0 16,0 0-16,0 0 0,0 1 15,0-1-15,0 21 16,21-42 15,-21-21-15</inkml:trace>
  <inkml:trace contextRef="#ctx0" brushRef="#br0" timeOffset="177137.45">15113 5694 0,'0'0'0,"0"21"15,0 0 1,0 0-16,0 1 15,-21-1-15,21 0 0,-21 0 0,21 0 16,-22 22-16,22-22 0,0 0 0,0 0 16,0 0-16,0 0 0,0 1 15,0-1-15,0 0 0,0 0 16,22-21-16,-1 21 0,0-21 16,0 0-16,0 0 15,0 0-15,1 0 0,-1 0 0,21 0 16,-21-21-16,0 0 0,1 0 0,20 21 15,-21-21-15,0-1 0,0 1 16,1 0-16,-22 0 0,0 0 0,0-22 16,0 22-16,0 0 0,0-21 0,0 21 15,-22-1-15,1 1 0,0 0 16,0 0-16,0 21 0,0 0 16,-1 0-16,1 0 0,0 0 0,0 0 15,0 0-15,0 21 16,21 0-16,-22-21 0,22 21 0,0 1 15,0-1-15,0 0 16,0 0-16,0 0 16,22-21-16</inkml:trace>
  <inkml:trace contextRef="#ctx0" brushRef="#br0" timeOffset="177314.35">15790 5884 0,'21'0'0,"-42"0"0,64 0 79</inkml:trace>
  <inkml:trace contextRef="#ctx0" brushRef="#br0" timeOffset="178769.51">17632 5884 0,'21'0'0,"-42"0"0,63-21 0,-21 21 16,0-21-16,-21 0 0,22 0 16,-22 0-16,21 21 15,-21-22-15,0 1 0,0 0 0,0 0 16,0 0-16,-21 0 0,-1-1 0,1 1 16,0 0-16,0 0 0,-21 21 15,20 0-15,-20 0 0,21 0 0,-21 0 16,20 0-16,-20 0 0,0 21 15,21 0-15,-22 22 0,22-22 0,0 21 16,0-21-16,0 22 0,-1-1 0,1-21 16,0 21-16,21-20 15,0 20-15,0-21 0,0 0 0,0 0 16,0 1-16,0-1 0,21-21 16,0 21-16,1-21 0,-1 0 15,0 0-15,21 0 0,-21 0 0,22-21 16,-22 21-16,21-21 0,1-1 0,-22 1 15,21 0-15,-21 0 0,22 0 16,-22 0-16,0-1 0,0-20 0,0 21 16,0 0-16,-21-22 0,0 22 0,22 0 15,-22 0-15,0 0 0,21 0 16,-21 63 15,0-21-31,0 0 16,0 22-16,0-22 0,0 21 0,-21 0 15,-1 1-15,22-22 0,0 21 0,-21 1 16,21-1-16,-21 0 0,21 1 16,-21-22-16,21 21 0,-21 0 0,21 1 15,0-1-15,0-21 0,0 22 0,0-22 16,0 0-16,0 0 16,0 0-16,21-21 0,0 0 15,0 0-15,0-21 0,1 0 0,-1 0 16,0 0-16,0-1 0,0 1 15,0-21-15,1 21 0,20-22 16,-21 22-16,0-21 0,0 0 0,1-1 16,-1 1-16,0 0 0,-21-1 15,21 1-15,0-22 0,-21 22 0,0 0 16,21-1-16,-21 22 0,22-21 0,-22 21 16,0 0-16,21-1 0,-21 1 15,0 42 16,0 1-31,-21 20 16,21-21-16,-22 21 0,22-20 16,0 20-16,0-21 0,0 21 0,0-20 15,0-1-15,0 21 0,0-21 0,0 0 16,0 1-16,0-1 16,22-21-16,-1 0 0,0 0 15,0 0-15,0 0 0,0 0 16,1 0-16,20 0 0,-21-21 0,0 21 15,22-22-15,-22 1 0,0 0 16,21 0-16,-21 0 0,1-22 0,-1 22 16,0-21-16,-21 21 0,21-22 0,-21 22 15,21-21-15,-21 21 0,0 0 16,0-1-16,0 1 0,0 0 0,0 42 31,0 0-15,0 1-16,0 20 0,0-21 0,0 0 15,0 22-15,0-22 0,0 21 0,0-21 16,-21 0-16,21 22 0,0-22 16,0 0-16,0 0 0,0 0 0,21 1 15,0-22 1,1 0-16,-1 0 0,0 0 0,21 0 16,-21 0-16,1 0 0,20 0 0,-21 0 15,21-22-15,-20 1 0,-1 0 16,0 0-16,0 0 0,0 0 15,0-1-15,1-20 0,-1 21 0,0 0 16,-21 0-16,0-22 0,21 22 16,-21 0-16,0 42 15,0 0 1,0 0-16,0 1 0,-21-1 16,21 0-16,0 0 0,0 0 0,-21 0 15,21 1-15,-21-1 0,21 0 16,-22 0-16,22 0 15,22-42 17,-1 21-17</inkml:trace>
  <inkml:trace contextRef="#ctx0" brushRef="#br0" timeOffset="179109.32">19092 5482 0,'0'0'0,"0"-21"0,-21 21 15,21-21-15,-21 21 0,0 0 16,0 0 0,21 21-16,-22 0 0,22 0 15,0 1-15,0-1 16,22-21-16,-1 0 16,0 0-16,0 0 15,0 0-15,0 0 16,-21-21-16,0-1 0,22 22 15,-22-21-15,0 0 0,0 0 16,0 0-16,0 0 16,-22 21-16,22-22 0,-21 22 15,0 0-15,0 0 0,0 0 0,0 22 16,21-1-16,-22-21 16,22 21-16,-21 0 0,21 0 0,0 0 15,0 22-15,0-22 0,0 0 16,0 0-16,21-21 0,1 21 0,-1 1 15,0-22-15,0 0 0</inkml:trace>
  <inkml:trace contextRef="#ctx0" brushRef="#br0" timeOffset="179409.14">19812 5398 0,'0'-22'16,"0"44"-16,0-65 0,-21 64 31,0 22-15,21-22-16,-22 21 0,1-21 15,0 22-15,0-1 0,0 0 16,0 1-16,-1-1 0,1 0 0,0 1 16,0-1-16,21-21 0,0 0 15,0 22-15,0-22 0,0 0 0,0 0 16,21 0-16,0-21 0,0 0 15,1 0-15,-1 0 0,0 0 16,0 0-16,0 0 0,22 0 0,-22-21 16,0 21-16,0-21 0,0 0 0,0 0 15,1 0-15,-1-1 0</inkml:trace>
  <inkml:trace contextRef="#ctx0" brushRef="#br0" timeOffset="179593.04">19558 5609 0,'-21'0'0,"42"0"0,-63 21 16,42 1-1,21-22-15,0 0 16,0 0-16,21 0 0,-20 0 0,20 0 16,-21 0-16,21 0 0,1 0 15,-1 0-15,-21 0 0,22-22 0,-1 22 16,0-21-16,1 21 0</inkml:trace>
  <inkml:trace contextRef="#ctx0" brushRef="#br0" timeOffset="179888.87">20913 5249 0,'0'0'15,"-22"0"-15,1 0 0,0 0 16,0 0-16,0 0 16,0 22-16,-1-1 0,1 0 0,0 0 15,0 0-15,21 22 16,-21-22-16,0 0 0,-1 21 0,22-21 16,-21 22-16,21-22 0,-21 21 15,21-21-15,0 1 0,0 20 0,0-21 16,0 0-16,21 0 0,0 1 15,1-22-15,-1 0 0,0 21 16,0-21-16,21 0 0,-20 0 0,20 0 16,-21 0-16,21-21 0</inkml:trace>
  <inkml:trace contextRef="#ctx0" brushRef="#br0" timeOffset="180172.71">21315 5228 0,'0'-21'31,"21"21"-31,0 0 16,0 0-16,0 21 0,1-21 16,-22 21-16,21 1 0,0-1 0,0 0 15,0 0-15,-21 0 0,21 22 0,-21-22 16,0 0-16,0 21 0,0 1 15,0-22-15,0 21 0,0-21 16,-21 22-16,0-22 0,0 21 0,0-21 16,0 0-16,-22 22 0,22-22 15,0 0-15,0 0 0,0-21 0,-22 21 16,22 1-16,0-22 0,0 21 0</inkml:trace>
  <inkml:trace contextRef="#ctx0" brushRef="#br0" timeOffset="181301.15">11705 7133 0,'0'0'0,"0"-21"0,0 0 15,0 0 1,21 21-16,-21-21 16,0 42 15,0 21-31,0-21 16,0 0-16,0 22 0,0-1 15,0 0-15,0-20 0,0 20 0,0 0 16,0 1-16,0-22 0,0 0 0,-21 21 15,21-21-15,0 1 0,-21-1 16,21 0-16,0 0 0,0-42 47,21 0-31</inkml:trace>
  <inkml:trace contextRef="#ctx0" brushRef="#br0" timeOffset="181546.01">12044 7049 0,'21'-22'16,"-42"44"-16,63-65 0,-21 43 0,-21-21 15,0 42 1,0 0 0,0 1-16,0 20 0,0-21 0,0 0 15,0 22-15,0-1 16,0-21-16,0 21 0,0 1 0,0-22 15,-21 21-15,21-21 0,0 1 0,-21-1 16,21 21-16,-21-42 0,21 21 16,0 0-16,0 1 15,0-44 1</inkml:trace>
  <inkml:trace contextRef="#ctx0" brushRef="#br0" timeOffset="181845.84">12552 7260 0,'21'21'0,"0"-21"16,0 0 15,-21-21-31,0 0 15,0 0 1,-21 21 0,0 0-1,0 0-15,21 21 0,0 0 16,0 0-16,0 1 16,0-1-1,21-21-15,0 0 16,0 0-16,0 0 0,22 0 0</inkml:trace>
  <inkml:trace contextRef="#ctx0" brushRef="#br0" timeOffset="183271.55">13420 7430 0,'0'0'0,"-22"21"0,22-42 32,22-1-17,-1 1-15,0 21 0,0-21 0,0 0 16,0-21-16,22 20 0,-22 1 16,0-21-16,21 21 0,-20-22 0,-1 1 15,21 21-15,-21-21 0,0-1 0,-21 22 16,0-21-16,0 21 15,0-22-15,0 22 0,0 0 0,0 0 16,-21 0-16,0 21 0,0 0 0,0 0 16,0 0-16,-1 0 0,1 21 15,-21 0-15,21 0 0,21 0 0,0 0 16,-21 1-16,21 20 0,0-21 0,0 21 16,0-20-16,0 20 0,21-21 15,0 21-15,-21-20 0,21 20 0,0-21 16,0 0-16,-21 0 0,0 1 0,22-1 15,-22 0-15,0 0 16,-22-21 0,1 0-1,0 0-15,0 0 0,0 0 16,0 0-16,-1 0 0,1 0 0,0-21 16,0 21-16,42 21 46,0-21-46,0 0 16,1 0-16,-1 21 0,0-21 0,0 0 16,0 0-16,0 0 0,1 0 15,20 0-15,-21 0 0,0 0 0,22-21 16,-22 21-16,0-21 0,21 0 0,-21 21 16,1-21-16,-1-1 15,0 1-15,21 0 0,-42 0 0,21-21 16,1 20-16,-1 1 0,0 0 0,-21-21 15,0 21-15,0-1 0,21 1 16,-21 0-16,0 0 0,0 42 31,-21 0-15,21 0-16,-21 1 0,21-1 0,0 21 16,-21-21-16,21 0 0,-22 22 15,22-22-15,-21 21 0,21-21 16,0 1-16,0-1 0,0 0 0,0 0 0,0 0 15,21-21-15,1 0 16,-1 0-16,0 0 0,0 0 16,0 0-16,0 0 0,22-21 0,-22 0 15,21 0-15,-21 21 0,1-21 0,20-1 16,-21-20-16,0 21 0,0 0 16,1-22-16,-1 22 0,0 0 0,0 0 15,-21 0-15,0 0 0,0-1 0,0 1 16,0 0-16,0 42 31,0 0-31,-21 1 0,21-1 0,0 0 16,0 0-16,-21 0 0,21 0 0,-21 22 15,21-22-15,0 0 16,0 0-16,0 0 0,0 1 0,0-1 16,0 0-16,0 0 0,21-21 0,0 0 15,0 0-15,0 0 0,0 0 16,22 0-16,-22 0 0,0 0 0,0 0 15,22-21-15,-22 21 0,0-21 0,0 0 16,0-1-16,0 1 0,22 0 16,-22 0-16,0 0 0,0-22 15,-21 22-15,21-21 0,1 21 0,-22 0 0,0-22 16,21 22-16,-21 0 0,21 0 16,-21 0-16,0 42 31,0 0-31,0 0 0,0 0 15,-21 0-15,21 1 0,-21-1 16,21 0-16,0 21 0,0-21 0,0 1 16,0-1-16,0 0 0,0 0 0,0 0 15,0 0-15,0 1 16,21-22-16,0 0 0,0 0 0,0 0 16,0 0-16,1 0 0,20 0 0,-21-22 15,0 22-15,0-21 0,22 0 16,-22 0-16,0 0 0,0 0 15,0-1-15,1 1 0,-1 0 0,-21 0 16,0 0-16,21 0 0,-21-1 0,0 1 16,0 0-16,0 0 0,0 42 31,0 0-31,-21 0 16,0 1-16,21-1 0,0 0 15,0 0-15,-22 0 0,22 0 0,-21 1 16,21-1-16,0 0 0,0 0 15,21-42 17,1 0-17</inkml:trace>
  <inkml:trace contextRef="#ctx0" brushRef="#br0" timeOffset="183589.37">15515 6710 0,'0'0'0,"-21"0"16,0 0-16,0 21 15,21 0 1,21-21 31,0 0-47,-21-21 15,0 0-15,0 0 16,0 0-16,-21 21 16,0 0-16,-1 0 0,1 0 15,0 0-15,0 0 16,21 21-16,0 0 0,0 0 16,0 0-16,0 0 15,0 1-15,21-1 16,0-21-16</inkml:trace>
  <inkml:trace contextRef="#ctx0" brushRef="#br0" timeOffset="183954.06">15854 6689 0,'0'0'0,"0"-21"16,0-1-16,0 1 16,-21 0-16,-1 21 31,22 21-31,0 0 16,0 1-16,0-1 0,-21 0 0,21 21 15,-21-21-15,21 1 0,-21 20 0,21-21 16,0 21-16,-21-20 0,0-1 15,21 21-15,-22-21 0,22 0 0,0 1 16,0-1-16,0 0 0,0 0 0,0 0 16,0 0-1,22-21 1,-1 0 0,-21-21-16,21 21 0,-21-21 15,0 0-15</inkml:trace>
  <inkml:trace contextRef="#ctx0" brushRef="#br0" timeOffset="184140.95">15621 6964 0,'0'0'16,"-21"0"-16,42 0 47,0 0-47,0 0 0,0 0 15,1 0-15,-1 0 0,0 0 16,0 0-16,0 0 0,0-21 16,1 21-16,-1-21 0,0 21 0</inkml:trace>
  <inkml:trace contextRef="#ctx0" brushRef="#br0" timeOffset="184429.47">16150 6773 0,'0'-21'15,"-42"21"-15,21 21 32,-1 1-32,1-22 0,21 21 0,0 0 15,-21 0-15,0 0 0,21 0 0,-21 1 16,21-1-16,0 0 15,0 0-15,0 0 0,0 0 16,21 1 0,0-22-16,0 0 15,0 0-15,1 0 16,-1 0-16,-21-22 0,21 22 16</inkml:trace>
  <inkml:trace contextRef="#ctx0" brushRef="#br0" timeOffset="184946.13">16425 6498 0,'0'0'0,"-21"0"16,21 21-1,-21 1-15,21-1 0,0 0 16,-21 0-16,21 0 0,0 0 0,0 22 15,0-22-15,-21 0 0,21 21 16,-22-20-16,22-1 0,0 0 16,0 0-16,0 0 0,-21 0 0,21 1 15,0-1-15,0 0 0,0 0 16,-21-21-16,21-21 62,0 0-46,0 0-16,21 21 0,-21-22 16,21 1-16,1 0 0,-22 0 15,21 0-15,0 0 0,21 21 16,-21-22-16,1 1 0,-1 0 0,0 21 16,0 0-16,0 0 0,0 0 15,1 0-15,-22 21 0,21 0 16,-21 1-16,0-1 0,0 0 15,0 0-15,0 0 0,0 0 0,-21 1 16,-1-1-16,22 0 0,-21 0 16,21 0-16,-21 0 0,0-21 15,21 22-15,-21-22 16</inkml:trace>
  <inkml:trace contextRef="#ctx0" brushRef="#br0" timeOffset="185510.29">17145 6435 0,'0'0'0,"21"0"32,0 0-32,0 0 15,1-21-15,20 21 0,0 0 0,1 0 16,-1-22-16,0 22 0,1 0 16,-1 0-16,-21-21 0,21 21 15,-20 0-15,-44 0 31,1 0-15,0 0-16,0 0 0,0 0 16</inkml:trace>
  <inkml:trace contextRef="#ctx0" brushRef="#br0" timeOffset="185761.14">17484 6371 0,'-22'21'15,"22"1"-15,-21-1 0,21 0 16,0 0-16,0 0 16,0 0-16,0 22 0,0-22 0,0 0 15,0 21-15,-21-20 0,21-1 0,0 21 16,-21-21-16,21 0 0,0 1 16,0-1-16,-21 0 0,21 0 0,-21 0 15,21 0-15,0 1 0,0-1 16</inkml:trace>
  <inkml:trace contextRef="#ctx0" brushRef="#br0" timeOffset="186172.91">17865 6604 0,'0'21'16,"-22"-21"-1,1 21-15,0 1 0,21-1 0,-21 0 16,0 0-16,21 0 0,0 0 16,-21 1-16,21-1 0,-22 0 15,22 0-15,0 0 0,0 0 16,0 1-16,22-22 15,-1 0-15,0 0 0,0 0 16,0 0-16,0 0 0,1 0 0,-1 0 16,0 0-16,0-22 0,0 22 15,0-21-15,1 0 0,-1 0 16,-21 0-16,0 0 0,0-1 0,0 1 16,0-21-16,0 21 0,0 0 15,0-1-15,-21 1 0,-1 21 0,1-21 16,0 21-16,0 0 15,0 0-15,0 0 0,-1 0 0,1 21 16,0 0 0,21 1-16,0-1 15,0 0-15,21-21 16,0 0-16,-21 21 0</inkml:trace>
  <inkml:trace contextRef="#ctx0" brushRef="#br0" timeOffset="186477.74">18605 6392 0,'0'-21'0,"0"42"0,0-63 15,-21 63 1,21 0-1,-21-21-15,0 43 0,21-22 0,-21 0 16,0 21-16,21-20 0,0 20 16,-22-21-16,1 21 0,21-20 0,-21-1 15,21 0-15,0 0 0,0 0 0,0 0 16,0 1-16,0-1 0,0 0 16,21-21-16,0 0 15,1 0-15,-1 0 0,0 0 0,0 0 16,0 0-16,0-21 15,1 21-15</inkml:trace>
  <inkml:trace contextRef="#ctx0" brushRef="#br0" timeOffset="186749.58">19050 6244 0,'0'0'15,"21"0"-15,0 0 0,0 0 16,1 0-16,-1 0 0,0 0 0,0 0 16,21 0-16,-20 0 0,-1 21 0,0 1 15,0-1-15,0 0 0,0 0 16,-21 21-16,0-20 0,0 20 0,0-21 16,-21 21-16,0 1 0,0-22 15,0 21-15,0-21 0,-1 1 0,1-1 16,0 0-16,0 0 0,0 0 0,0-21 15,-1 21-15,1-21 0,21 22 16</inkml:trace>
  <inkml:trace contextRef="#ctx0" brushRef="#br0" timeOffset="187756.8">14584 8827 0,'0'0'0,"21"-22"0,-21 1 15,0 0 1,21 0-1,-21 42 17,0 0-32,0 0 0,0 22 15,0-1-15,0 0 0,0 1 0,0-1 16,0 0-16,0 1 0,-21-1 16,21 0-16,-21 1 0,21-1 0,0-21 15,-21 0-15,21 22 0,-22-22 0,22 0 16,-21 0-16,21 0 15,0 1-15,21-22 32</inkml:trace>
  <inkml:trace contextRef="#ctx0" brushRef="#br0" timeOffset="188085.81">15049 9165 0,'0'21'0,"0"-42"0,0 64 16,22-43-16,-1 0 16,0 0-16,0 0 0,0 0 15,0 0-15,1 0 16,-22-22-16,0 1 15,0 0-15,0 0 16,0 0-16,0 0 0,-22 21 16,1 0-16,0 0 0,0 0 15,0 0-15,0 0 0,-1 0 16,1 21-16,21 0 0,0 0 16,0 0-1,21-21 1</inkml:trace>
  <inkml:trace contextRef="#ctx0" brushRef="#br0" timeOffset="190841.23">16171 9229 0,'0'0'0,"-21"0"15,21 21-15,-21-21 0,21 21 16,0 0 0,-21-21-16,21 21 0,21-21 31,0 0-15,21 0-16,-20-21 0,-1 21 0,21-21 15,0 21-15,1-21 0,-1 0 16,0 0-16,1-1 0,-1 1 0,0 0 15,-20-21-15,20 21 0,-21-1 16,0-20-16,0 21 0,1-21 16,-22 20-16,0 1 0,0-21 0,0 21 15,0 0-15,0-1 0,-22 22 16,22-21-16,-21 21 0,0 0 16,0 21-16,0 1 0,21-1 15,0 0-15,-21 21 0,21-21 0,0 22 16,0-22-16,0 21 0,0 1 15,0-22-15,0 0 0,0 21 0,0-21 16,0 1-16,21-1 0,-21 0 0,0 0 16,21-21-16,0 21 0,0-21 15,0 0 1,1 0-16,-1-21 16,0 21-16,-21-21 15,21 21-15,0-21 0,0 0 0,-21-1 16,22 1-16,-1 0 0,0-21 0,21 21 15,-21-1-15,1-20 0,20 21 16,0-21-16,-21 20 0,22 1 0,-1 0 16,0 0-16,-20 21 0,20 0 0,-21 0 15,0 0-15,0 0 0,1 21 16,-22 0-16,21 0 0,-21 1 0,0-1 16,0 21-16,0-21 0,-21 22 15,21-22-15,-22 21 0,1-21 16,0 0-16,0 1 0,21 20 0,-21-42 15,0 21-15,21 0 0,-22 0 0,44-42 47,-1 0-47,0 21 16,0-21-16,0 0 0,0 0 16,1-22-16,20 22 0,-21-21 0,21 21 15,1-22-15,-22 1 0,21 0 0,-21-1 16,1 22-16,-1-21 0,0 21 15,-21-1-15,21 1 0,-21 0 16,-21 21 0,0 0-16,0 21 15,-1 0-15,22 1 0,-21-1 0,0 21 16,0-21-16,21 22 0,0-1 0,0-21 16,-21 21-16,21 1 0,0-22 15,0 21-15,0-21 0,0 1 0,21-1 16,0 0-16,0 0 0,0 0 0,1 0 15,20-21-15,-21 0 0,21 0 16,1 0-16,-22 0 0,21 0 0,1 0 16,-1 0-16,0 0 0,-21-21 0,22 21 15,-1-21-15,-21 0 16,0 0-16,1 0 0,-1-1 0,0 1 16,0 0-16,0-21 0,-21 21 0,0-22 15,0 22-15,0-21 0,0 21 16,0-22-16,0 22 0,0 0 15,-21 21 1,21 21-16,-21 0 0,0 0 16,21 1-16,-21-1 0,21 21 0,0-21 15,0 22-15,0-22 0,0 21 0,0-21 16,0 22-16,0-22 0,0 0 16,0 0-16,0 0 0,21-21 15,0 21-15,0-21 16,0 0-16,0 0 0,1 0 15,20 0-15,-21-21 0,0 21 16,22-21-16,-22 0 0,0 21 0,21-21 16,-21 0-16,1-1 0,-1 1 0,-21-21 15,21 21-15,0 0 0,0-22 16,0 22-16,1 0 0,-1-21 16,0 20-16,0 1 0,0 0 0,0 21 15,-21-21-15,22 21 0,-1 0 16,0 0-16,-21 21 15,0 0-15,0 0 0,0 1 16,0-1 0,0-42 31,0-1-47,0 1 15,0 0-15,0 0 16,0 0-16,0 0 15,-21 21 1,0 0 0,-1 21-16,22 0 0,-21 0 15,0 0-15,21 0 0,-21 1 0,0 20 0,0-21 16,21 0-16,-22 22 0,22-22 16,-21 0-16,21 21 0,-21-21 15,21 1-15,0-1 0,0 0 0,0 0 16,0 0-16,21-21 0,0 21 0,1-21 15,-1 0-15,0 0 0,0 0 16,0 0-16,22 0 0,-22 0 0,21 0 16,-21 0-16,22 0 0,-22-21 0,21 21 15,-21-21-15,0 0 0,1 0 16,20 0-16,-21-1 0,0 1 16,0 0-16,1-21 0,-22 21 0,21-22 0,0 22 15,0-21-15,0 21 16,-21-1-16,0 1 0,21 0 0,-21 0 15,0 42 1,0 0 0,0 0-16,-21 22 0,21-22 0,0 0 15,0 0-15,0 22 0,-21-22 0,21 0 16,0 0-16,0 0 0,0 0 0,0 1 16,0-1-16,0 0 0,21-21 15,0 21-15,1-21 0,-1 0 0,0 0 16,0 0-16,0 0 0,0 0 15,22 0-15,-22 0 0,0 0 16,0 0-16,22-21 0,-22 0 0,0 21 16,0-21-16,0-1 0,0 1 0,1 0 15,-1 0-15,-21-21 0,0 20 16,21 1-16,-21-21 0,21 21 0,-21 0 16,0-1-16,0 1 0,0 42 31,0 1-31,0 20 15,0-21-15,0 0 0,-21 0 0,21 1 16,0-1-16,-21 0 0,21 0 16,0 0-16,0 0 0,0 1 15,0-1-15,0 0 0,21-21 16,0 0-16,0 21 0,0-21 16,22 0-16,-22 0 0,0 0 0,21 0 15,1 0-15,-22 0 0,0-21 0,0 21 16,22-21-16,-22 0 0,0-1 15,0-20-15,0 21 0,-21 0 16,0-22-16,21 1 0,-21 0 16,22-1-16,-1 1 0,-21 0 0,21-22 15,-21 22-15,21 21 0,-21-22 16,0 22-16,0 0 0,21 0 0,-21 0 0,0 0 16,0 42 15,0 0-31,-21 0 15,0 0-15,21 0 0,-21 22 0,0-1 16,21 0-16,0 1 0,0-22 16,0 21-16,0 1 0,0-1 0,0-21 15,0 0-15,0 22 0,0-22 0,21 0 16,0 0-16,-21 0 0,21 0 16,0-21-16,0 22 0,1-22 0,20 0 15,-21 0-15,0 0 0,0 0 16,22 0-16,-22 0 0,21 0 0,-21-22 15,1 1-15,20 21 0,-21-21 16,0 0-16,0 0 0,-21 0 0,22-1 16,-22-20-16,21 21 0,-21 0 15,0-22-15,0 22 0,0 0 0,0 0 16,0 0-16,0 0 0,-21 21 16,-1 0-16,1 0 0,21 21 15,-21 0-15,0 21 0,21-21 0,0 1 16,-21 20-16,21-21 0,-21 0 15,21 0-15,0 22 0,0-22 16,0 0-16,0 0 0,0 0 0,0 1 16,21-22-16,0 0 0,0 21 15,0-21-15,0 0 16,1 0-16,-1 0 0,0 0 0,21-21 16,-21 21-16,1-22 0,-1 1 0,21 0 15,-21 0-15,0 0 0,1 0 16,-22-1-16</inkml:trace>
  <inkml:trace contextRef="#ctx0" brushRef="#br0" timeOffset="191093.09">19791 8763 0,'0'0'15,"-21"0"-15,42 0 16,21 0 0,-21 0-16,0 0 15,22 0-15,-1 0 0,-21 0 0,22-21 16,-1 21-16,0 0 0,-21 0 0,22 0 16,-22 0-16,0 0 0,0 0 15,0-21-15,1 21 0,-1 0 16,0 0-16,-21-21 0</inkml:trace>
  <inkml:trace contextRef="#ctx0" brushRef="#br0" timeOffset="192830.1">21929 8721 0,'0'0'0,"0"-21"16,0-1 0,0 1-16,0 0 15,21 0-15,0 21 0,-21-21 0,21 0 16,0-1-16,0 1 15,-21 0-15,22 0 0,-22 0 16,0 0-16,0-1 0,0 1 0,0 0 16,0 0-16,-22 21 15,1-21-15,0 21 0,0 0 0,0 0 16,0 0-16,-1 21 0,-20 0 16,21 0-16,0 0 0,0 1 0,-1 20 15,22-21-15,0 0 0,0 22 0,0-22 16,0 0-16,0 21 15,0-21-15,22 22 0,-1-22 0,0 21 16,0-21-16,0 22 0,22-22 0,-22 21 16,0-21-16,0 22 0,21 20 15,-42-42-15,22 1 0,-22-1 16,0 0-16,0 0 0,-22 0 16,1 0-16,0-21 0,-21 0 15,21 0-15,-22 0 0,22 0 0,-21 0 16,21 0-16,-22 0 0,22-21 0,-21 21 15,21-21-15,-1 0 0,1 0 16,0 0-16,21-1 0,0-20 0,0 21 16,0-21-16,0 20 0,0-20 15,0 0-15,0 21 0,0-1 16,0-20-16,0 21 0,0 42 31,0 0-31,0 0 0,0 1 16,0-1-16,0 21 0,21-21 0,0 0 15,-21 22-15,22-22 0,-1 0 0,-21 0 16,21 0-16,0 1 0,0-1 16,0 0-16,1 0 0,-1-21 15,0 0-15,0 0 0,21 0 0,-20 0 0,-1 0 16,21 0-16,-21 0 0,0 0 16,22-21-16,-22 21 0,21-21 15,-21 0-15,22-1 0,-22 1 0,21 0 16,-21-21-16,1 21 0,-1-22 15,0 22-15,0-21 0,-21 21 0,21-22 16,-21 22-16,21 0 0,1 0 0,-22 0 16,21 21-1,-21 21 1,0 0-16,0 0 0,0 0 0,0 0 16,0 1-16,0-1 15,0 0-15,0 0 0,0 0 16,0-42 31,0 0-47,21 0 15,-21 0-15,21-1 0,-21 1 0,0 0 16,0 0-16,0 0 0,0 0 0,0-1 16,0 1-16,-21 21 31,0 0-31,21 21 15,-21 1-15,21-1 0,-22 0 16,1 21-16,21-21 0,0 1 0,-21 20 16,21-21-16,-21 21 0,21-20 15,0-1-15,-21 21 0,21-21 16,0 0-16,0 1 0,0-1 0,0 0 16,21 0-16,0-21 0,0 21 0,0-21 15,1 0-15,20 0 0,-21 0 0,0 0 16,22 0-16,-22 0 0,21 0 15,0-21-15,1 21 0,-1-21 0,-21 0 16,22 0-16,-22-1 0,21 1 16,-21 0-16,0 0 0,1 0 0,-22-22 15,0 22-15,0 0 0,0 0 16,0-21-16,-22 42 0,1-22 0,0 1 16,0 21-16,0 0 0,0 0 15,-1 0-15,1 0 0,0 21 0,0-21 16,21 22-16,0-1 0,0 0 15,0 0-15,0 0 16,21-21-16,0 21 0,0-21 0,1 22 16,-1-22-16,0 21 0,0-21 15,0 21-15,0 0 0,1-21 0,-22 21 16,0 0-16,0 1 0,0-1 16,0 0-1,0 0 1,21-21-16,0 0 15,0 0-15,0 0 16,0 0-16,1 0 0,-1-21 16,0 21-16,0-21 0,0 21 0,0-21 15,1-1-15,-1 1 0,0 21 16,-21-21-16,21 0 0,-21 0 0,21-22 16,-21 22-16,21 0 0,-21 0 0,0 0 15,0 42 16,0 0-31,0 0 16,0 0-16,0 1 0,-21-1 16,21 0-16,0 0 0,0 0 15,0 0 1</inkml:trace>
  <inkml:trace contextRef="#ctx0" brushRef="#br0" timeOffset="193009.99">23304 8721 0,'0'-43'16,"0"234"-16,0-403 0,0 276 0,0-149 0,-21 85 0,21-21 16,-21 21-16,0 0 15,21 21 16,21-21-15,0 21 0,0-21-16</inkml:trace>
  <inkml:trace contextRef="#ctx0" brushRef="#br0" timeOffset="193317.81">23685 8721 0,'0'63'16,"0"-42"0,0 1-16,-21 20 0,21-21 15,0 21-15,0-20 0,-21 20 0,0 0 16,0 1-16,21-1 0,-21 0 0,21 1 16,0-1-16,-22 0 0,1 22 15,0-22-15,21 22 0,-21-22 0,0 21 16,0 1-16,-1-22 0,1 1 0,0-1 15,0 0-15,21 1 0,0-22 0,-21 0 16,21 0-16,0 0 0,0-42 31,0 0-31,21 0 16,0-22-16,0 22 0,-21 0 16,21-21-16,1-1 0,-1 1 15</inkml:trace>
  <inkml:trace contextRef="#ctx0" brushRef="#br0" timeOffset="193601.65">23622 8954 0,'0'-106'16,"21"63"-16,-42 297 0,21-359 0,21-86 0,-21 170 15,21-21-15,0 20 0,1 1 0,-1 0 16,0 0-16,0 0 0,21 0 16,-20 21-16,-1 0 0,21 0 0,-21 0 15,22 0-15,-22 21 0,0 0 0,0 0 16,-21 21-16,0-20 0,0 20 15,0-21-15,0 21 0,0 1 0,0-22 16,-21 21-16,0-21 0,-22 1 16,22-1-16,0 0 0,-21 0 0,21 0 15,-22-21-15,22 0 0,-21 0 0,21 0 16,-1 0-16,1 0 16,21-21-1,0 0-15,0 0 0,21 0 16,1-1-16,-1 1 15,21 0-15</inkml:trace>
  <inkml:trace contextRef="#ctx0" brushRef="#br0" timeOffset="193894.48">24363 8446 0,'21'-22'0,"-42"44"0,42-65 15,0 43-15,-21-21 0,0 0 0,0 42 31,-21 0-15,0 22-16,21-22 0,0 21 0,-21-21 16,-1 22-16,1-1 15,21 0-15,-21 1 0,21-1 0,0 0 16,-21 1-16,21-1 0,-21 0 0,21-21 16,0 22-16,0-22 0,0 0 15,0 0-15,0 0 0,0 1 0,21-22 16,0 0-16,0 0 0,0 0 15,1 0-15,-1 0 0,0 0 16,21 0-16,-21-22 0,1 1 0,-1 0 16,0 0-16,21 0 0,-21-22 0</inkml:trace>
  <inkml:trace contextRef="#ctx0" brushRef="#br0" timeOffset="194126.35">24278 8678 0,'0'0'0,"21"0"16,0 0-1,1 0-15,20-21 0,-21 21 0,21 0 16,-20 0-16,20-21 0,0 0 0,1 21 16,-1-21-16,21 0 0,-20 21 15,-1-22-15,22 22 0,-22 0 16,0-21-16,1 21 0,-22 0 0,0 0 0,-42 21 31,0 1-31</inkml:trace>
  <inkml:trace contextRef="#ctx0" brushRef="#br0" timeOffset="195197.73">14817 10329 0,'-22'-42'31,"22"21"-31,0 0 0,0 0 16,0-1-16,0 1 16,0 0-16,0 0 0,22 21 15,-1 0-15,0 0 16,0 0-16,0 0 0,0 0 15,1 0-15,-1 21 0,0 0 0,0 0 16,0 1-16,-21 20 0,0-21 0,0 21 16,0 22-16,0-22 0,0 1 15,0-1-15,-21 0 0,0 1 0,-21-1 16,20 0-16,-20 1 0,0-22 16,21 21-16,-22-21 0,1 0 0,21 1 15,-22-1-15,22-21 0,0 0 0,0 21 16,0-21-16,0 0 0,-1 0 15,1-21-15,21 0 16,-21 21-16,21-22 0,-21 1 0,21 0 16,0-21-16,0 21 0,0-22 0,0 22 15,0-21-15,0-1 0,21 22 16,0-21-16,0 21 0,-21 0 0,22-1 16,-1 1-16,0 21 0,0 0 0,0 0 15,0 0-15,1 21 0,-1 1 16,0-1-16,0 0 0,-21 0 15,21 21-15,0-20 0,-21 20 0,0-21 16,22 21-16,-22-20 0,21-1 0,-21 0 16,0 0-16,0 0 0,21 0 15,-21 1-15,21-1 0,0 0 16,0-21-16,1 0 16,-1 0-1,0 0-15</inkml:trace>
  <inkml:trace contextRef="#ctx0" brushRef="#br0" timeOffset="195373.63">15452 10647 0,'0'-21'62,"21"21"-46</inkml:trace>
  <inkml:trace contextRef="#ctx0" brushRef="#br0" timeOffset="197854.21">16616 10816 0,'0'0'16,"0"-21"15,0 0-31,0 0 0,21 21 16,0-21-16,-21-1 0,21 1 16,0 0-16,-21 0 0,22 0 0,-1 0 15,0-1-15,0 1 0,-21-21 0,0 21 16,21 0-16,-21-22 0,0 22 15,21-21-15,-21 21 0,0-22 0,0 22 16,0 0-16,0 0 0,-21 0 16,0 21-16,0 0 15,0 0-15,21 21 0,-21 0 16,-1 0-16,22 21 0,0-20 0,-21 20 16,21 21-16,-21-20 0,21-1 0,0 0 15,0 1-15,0-22 0,0 21 16,0-21-16,0 22 0,0-22 0,0 0 15,21 0-15,0-21 16,1 0-16,-1 0 0,0 0 16,0 0-16,0-21 0,0 21 0,1-21 15,-1 0-15,0 0 0,0-1 0,0 1 16,0-21-16,1 21 0,-1-22 16,21 1-16,-21 21 0,0-21 15,22-1-15,-22 22 0,21 0 0,-21-21 16,22 42-16,-22-22 0,21 22 15,1 0-15,-22 0 0,0 0 0,0 22 16,0-1-16,0 0 0,-21 0 0,0 0 16,0 0-16,0 1 0,0 20 15,0-21-15,0 0 0,0 0 0,0 22 16,-21-22-16,21 0 0,-21-21 0,0 21 16,0 0-16,21 1 15,-21-22-15,21-22 31,0 1-31,0 0 16,21 0-16,-21 0 0,21-22 16,0 22-16,0-21 0,-21 21 0,21-22 15,1 22-15,-1-21 0,0 21 16,0 0-16,-21-1 0,21 1 0,0 21 16,-21 21 15,0 1-31,0-1 0,0 0 0,0 21 15,0-21-15,-21 22 0,21-22 0,-21 0 16,21 21-16,0-20 0,0-1 16,0 21-16,0-21 0,21 0 0,0 1 15,1-22-15,-1 21 0,0 0 16,0-21-16,0 0 0,22 0 0,-22 0 16,0 0-16,21 0 0,-21 0 15,22-21-15,-1 21 0,-21-21 0,22-1 16,-22 1-16,21 0 0,-21 0 0,0 0 15,1 0-15,-1-22 0,-21 22 16,0-21-16,0 21 0,0-22 0,0 22 16,0 0-16,0-21 0,0 20 0,-21 1 15,-1 21 1,1 0-16,0 0 16,0 21-16,21 1 0,0-1 0,-21 0 0,21 0 15,-21 21-15,21-20 0,0 20 16,0-21-16,0 0 0,0 22 15,0-22-15,0 0 0,21 0 0,-21 0 16,21 0-16,0-21 0,0 22 0,0-22 16,1 0-16,-1 0 15,0 0-15,0 0 0,0 0 0,22 0 16,-22-22-16,0 22 0,21-21 0,-21 0 16,22 0-16,-22 0 0,0 0 15,0-1-15,22 1 0,-22-21 0,0 21 16,0 0-16,0-22 0,0 22 0,1 0 15,-1 0-15,-21 0 0,0-1 16,21 1-16,0 21 16,0 0-1,-21 21-15,0 1 16,21-22 0,-21 21-16,0-42 46,0-1-30,0 1 0,0 0-16,0 0 15,-21 21-15,0 0 16,0 0-16,0 0 16,0 21-16,-1 0 15,22 0-15,-21 1 0,0-1 0,21 21 16,0-21-16,-21 22 0,21-22 0,-21 21 15,21-21-15,0 22 0,0-22 16,0 0-16,0 0 0,0 0 0,21 0 16,-21 1-16,21-1 0,0-21 0,0 21 15,1-21-15,-1 0 0,0 0 16,0 0-16,21 0 0,-20 0 16,20 0-16,-21 0 0,21-21 0,1 21 15,-22-21-15,21-1 0,-21 1 0,1 0 16,-1 0-16,0 0 0,21-22 15,-42 22-15,21 0 0,1-21 0,-1 21 16,-21-1-16,21-20 0,-21 21 0,0 0 16,0 0-16,0-1 0,0 44 31,0-1-31,0 0 16,0 0-16,0 21 0,-21-20 15,21-1-15,0 0 0,0 21 0,-21-21 16,21 1-16,0-1 0,0 0 15,0 0-15,0 0 0,21 0 16,0-21-16,0 0 0,0 0 16,0 0-16,1 0 0,-1 0 15,0 0-15,21-21 0,-21 0 0,1 21 16,20-21-16,-21 0 0,21 0 16,-20-1-16,-1 1 0,0-21 0,0 21 15,0 0-15,-21-22 0,21 22 0,-21 0 16,0-21-16,0 20 0,0 1 15,0 0-15,0 42 32,0 0-17,0 1-15,0-1 0,0 0 0,0 0 16,0 0-16,0 0 0,0 22 0,0-22 16,0 0-16,0 0 0,0 0 15,0 1-15,22-1 0,-1-21 16,0 0-16,0 0 0,0 0 0,0 0 15,1 0-15,20 0 0,-21 0 0,0 0 16,22 0-16,-22-21 0,0 21 16,0-22-16,0 1 0,0 0 0,1 0 15,-1 0-15,0 0 0,0-1 16,0-20-16,-21 21 0,21-21 0,1-1 16,-22 22-16,21-21 0,-21-1 15,21 22-15,-21-21 0,0 0 0,21 20 16,-21 1-16,21 0 0,-21 0 15,-21 42 1,21 0-16,-21 0 16,21 22-16,-21-22 0,21 0 15,-21 21-15,21 1 0,-22-22 0,22 21 16,0 1-16,0-22 0,0 21 0,0-21 16,0 22-16,0-22 0,0 0 0,0 0 15,22-21-15,-1 21 0,0 0 16,0-21-16,0 0 0,0 0 15,1 0-15,-1 0 0,0 0 16,21 0-16,-21-21 0,1 0 16,20 0-16,-21 0 0,0 21 0,0-21 15,22-1-15,-43-20 0,21 21 0,0 0 16,0 0-16,-21-22 0,0 22 16,0 0-16,0 0 0,0 0 15,-21 21-15,0 0 16,0 21-16,21 0 0,-21 0 15,-1 0-15,1 0 0,21 22 16,0-22-16,-21 21 0,21-21 0,-21 1 0,21-1 16,0 0-16,0 0 0,0 0 0,0 0 15,0 1-15,21-22 16,0 0-16,0 21 0,1-21 16,-1 0-16,0 0 0,0 0 0,0 0 15,0-21-15,1-1 0,-1 1 16,0 21-16,0-21 0,0 0 0,0 0 15,1 0-15</inkml:trace>
  <inkml:trace contextRef="#ctx0" brushRef="#br0" timeOffset="198113.06">19812 10139 0,'0'0'0,"-21"0"0,0 0 16,-1 0-16,44 0 15,-1 0 1,0 0-16,21 0 0,-21 0 16,22 0-16,-22 0 0,21-21 0,1 21 15,-1-21-15,-21 21 0,21 0 0,-20 0 16,20 0-16,-21-22 0,0 22 15,22 0-15,-22 0 0,0 0 0</inkml:trace>
  <inkml:trace contextRef="#ctx0" brushRef="#br0" timeOffset="198760.69">21569 10075 0,'0'0'0,"-21"-105"31,21 83-31,0 1 0,0 0 16,0 0-16,-22 21 0,22-21 16,-21 21-16,0 0 0,21 21 15,-21 0-15,0 0 0,21 22 16,-21-22-16,-1 21 0,1 0 16,0 1-16,0-1 0,21 0 0,-21 1 15,0-1-15,-1 0 0,1-20 0,0 20 0,0 0 16,0-21-16,21 1 15,-21-1-15,21 0 0,0 0 0,-22-21 16,22-21 15,22 0-31,-22-22 0,21 22 16,0 0-16,-21-21 0,21 21 0,0-22 16,0 1-16,-21 0 0,22-1 15,-1 1-15,0 0 0,0-1 0,0 1 16,22 0-16,-22-1 0,0 1 15,0 21-15,0-22 0,0 22 0,1 21 16,-1 0-16,0 0 0,-21 21 16,0 1-16,21-1 0,-21 21 15,0 0-15,21 1 0,-21-1 16,0 0-16,0-20 0,0 20 0,0 0 16,0 1-16,0-22 0,0 21 0,0-21 15,0 22-15,21-22 0,-21 0 16,0 0-16,0 0 0,0 0 15,22-21-15</inkml:trace>
  <inkml:trace contextRef="#ctx0" brushRef="#br0" timeOffset="199309.38">21167 10308 0,'-43'0'31,"361"21"-31,-593-42 0,253 21 16,44 0-16,-1-21 15,0 21-15,21 0 0,1 0 0,-1-21 16,0 21-16,22-21 0,-1 21 0,1-21 16,-1-1-16,1 22 0,-22-21 15,22 21-15,-1-21 0,-21 0 16,22 0-16,-22 21 0,-21-21 0,22-1 15,-1 22-15,-21 0 0,0 0 0,1-21 16,-1 21-16,0 0 0,-21-21 16,-21 21 15,0 0-31,-1 0 0,1 0 16,0 0-16,0 0 0,0 0 0,0 21 15,-1 0-15,1-21 0,0 22 0,21-1 16,0 0-16,-21 0 15,21 0-15,0 0 16,0 1-16,21-22 0,0 21 0,0-21 16,1 21-16,-1-21 0,21 21 15,-21 0-15,0-21 0,1 21 0,-1-21 16,0 22-16,0-22 0,0 0 0,-21 21 16,0 0-1,-21-21-15,-21 21 16,21-21-16,-22 0 0,1 0 0,0 0 15,-1 0-15,1 0 0,0 0 16,-1 0-16,22 0 0,-21 0 0,21 0 16,-1 0-16,44 0 31,-1 0-31,0 0 0,0 0 16,21 0-16,1 0 0</inkml:trace>
  <inkml:trace contextRef="#ctx0" brushRef="#br0" timeOffset="199965">22606 10160 0,'0'-21'15,"0"42"-15,0-63 0,-21 42 47,0 0-47,21 21 0,-22 0 16,22 0-16,0 0 0,0 1 15,0-1-15,0 0 0,0 0 0,0 0 16,0 0-16,0 1 0,0-1 0,0 0 16,22 0-16,-1-21 15,0 0-15,21 0 0,-21 0 0,22 0 16,-22 0-16,21 0 0,1 0 0,-22-21 16,21 21-16,0-21 0,-20 0 15,-1 21-15,21-22 0,-21 1 16,0 0-16,1 0 0,-1 0 0,0 0 0,-21-1 15,0 1-15,21 0 0,0 0 16,-21 0-16,0 42 31,0 0-15,0 0-16,0 0 0,0 1 16,-21 20-16,0 0 0,21 1 0,-21-1 15,0 0-15,-1 1 0,22 20 0,0-21 16,0 22-16,0-22 0,0 1 15,0 20-15,0-21 0,0 1 0,0 20 16,0-20-16,0 20 0,0-21 0,0 22 16,0-1-16,0-20 0,22 20 0,-22 1 15,21-22-15,-21 22 16,0-22-16,0 0 0,0 1 0,0-1 16,0-21-16,-21 21 0,-1-20 0,-20-1 15,21 0-15,-21-21 0,20 0 0,-20 21 16,0-21-16,21 0 0,-22 0 15,1-21-15,-22 0 0,22 0 0,0-1 16,-1-20-16,1 21 0,0-21 0,-1-1 16,22 1-16,-21 0 0,21-22 0,0 22 15,-1-22-15,22 1 0,0 20 16,0-20-16,0 21 0,0-1 16,0-20-16,0 20 0,22 1 0,-1 21 15,21-21-15,-21-1 0,22 1 16,20 21-16,-21-22 0</inkml:trace>
  <inkml:trace contextRef="#ctx0" brushRef="#br0" timeOffset="200449.25">23304 10245 0,'0'-21'0,"0"42"0,22-64 15,-22 22 1,0 0-16,21 21 31,-21 21-31,0 0 16,0 1-16,0-1 15,0 0-15,0 0 0,0 0 0,0 0 16,0 1-16,0-1 0,0 0 16,-21 0-16,21 0 15,-22-21-15,1 0 16,0 0-16,0 0 15,21-21-15,0 0 16,0 0-16,0 0 0,0-1 16,0-20-16,0 21 0,21 0 0,0 0 15,0-1-15,1-20 16,-1 21-16,21 0 0,-21 0 0,22-1 16,-1 1-16,0 21 0,1 0 0,-1-21 15,0 21-15,-21 0 0,22 0 16,-22 21-16,0-21 0,0 21 0,0 1 15,-21-1-15,0 0 0,0 0 0,0 0 16,0 0-16,0 1 0,0-1 16,-21 0-16,21 0 0,-21 0 0,0 0 15,0 1-15,0-1 0,-1 0 16,1-21-16,0 0 16</inkml:trace>
  <inkml:trace contextRef="#ctx0" brushRef="#br0" timeOffset="201472.66">24342 10012 0,'0'-21'16,"0"0"0,0-1-1,0 1 1,-22 21 0,1 0-1,0 21-15,0 1 0,0-1 16,0-21-16,21 42 0,-22-21 0,1 0 15,0 1-15,0-1 0,0 0 0,21 0 16,0 0-16,0 0 0,0 1 16,0-1-16,0 0 0,0 0 0,0 0 15,21-21-15,0 21 16,0-21 0,0 0-16,1 0 0,-1 0 0,0 0 15,0 0-15,0 0 0,0 0 16,1 0-16,-1 0 0,0 0 15</inkml:trace>
  <inkml:trace contextRef="#ctx0" brushRef="#br0" timeOffset="202850.03">24892 9970 0,'0'0'0,"21"-22"0,0 22 0,0-21 0,1 0 16,-1 0-16,0 21 15,-21-21-15,21 0 0,-21-1 16,0 1-16,-42 21 16,21 0-16,-1 0 0,1 0 15,-21 0-15,21 0 0,-22 0 0,22 0 16,-21 21-16,21-21 0,-22 22 0,22-1 16,0-21-16,21 21 0,0 0 15,-21-21-15,21 21 0,0 0 0,0 1 16,0-1-16,21-21 0,0 21 15,0 0-15,1-21 0,-1 21 16,0 0-16,0 1 0,0-22 0,0 21 16,-21 0-16,22 0 0,-1-21 15,-21 21-15,0 0 0,0 1 16,-21-1 0,-1-21-16,1 0 0,0 0 0,-21 0 15,21 0-15,-22 0 0,22 0 0,0 0 16,-21 0-16,20 0 0,1 0 15,0-21-15,0 21 0,21-22 0,-21 1 16,21 0-16,0 0 16,21 42 31,-21 0-47,0 0 15,21 1-15,0-22 0,-21 21 16,21 0-16,1 0 0,-22 0 0,21-21 15,0 21-15,0-21 0,0 22 0,0-22 16,22 0-16,-22 0 0,0 0 16,0 0-16,22 0 0,-22 0 0,21 0 15,-21 0-15,0 0 0,22-22 0,-22 1 16,0 21-16,21-21 0,-20 0 16,-1 0-16,21 0 0,-21-1 0,0 1 15,1 0-15,20-21 0,-21 21 16,0-1-16,0-20 0,1 21 0,-1 0 15,0 0-15,-21-1 0,0 1 16,21 21-16,0 0 0,-21 21 31,0 1-15,0-1 0,0-42 30,0-1-30,0 1 0,0 0-1,-21 21 1,0 0-16,0 0 16,21 21-16,-21-21 0,-1 21 15,1 1-15,21-1 0,0 0 0,-21 0 16,0 0-16,21 0 0,-21 22 15,21-22-15,0 0 0,0 0 0,0 0 16,0 1-16,0-1 0,0 0 16,21 0-16,0-21 0,0 21 15,0-21-15,1 0 0,-1 0 0,0 0 16,0 0-16,21 0 0,-20 0 0,20 0 16,-21-21-16,21 21 0,-20-21 0,20 21 15,-21-21-15,0 0 16,22-1-16,-22 1 0,0 0 0,-21 0 15,21-21-15,-21 20 0,0 1 0,0 0 16,0 0-16,0 0 0,0 0 16,-21-1-16,0 22 15,0 0-15,-1 22 0,1-22 16,21 21-16,0 0 0,-21 0 16,21 0-16,-21 0 0,21 1 0,0-1 15,0 0-15,0 0 0,0 0 0,21 0 16,0 1-16,0-22 15,1 0-15,-1 0 16,0 0-16,0 0 0,0 0 0,0 0 16,22 0-16,-22 0 0,21-22 0,-21 1 15,22 21-15,-22-21 0,0 0 16,21 0-16,-20 0 0,-1-1 0,0 1 16,0 0-16,0 0 0,0 0 0,-21 0 15,0-1-15,0 44 31,0-1-31,-21 0 16,21 0-16,-21 0 0,0 0 16,21 1-16,0-1 0,0 0 15,0 0-15,0 0 16,21-21 0,0 21-16,0-21 15,1 0-15,-1 0 16,0 0-16,-21-21 0,21 21 15</inkml:trace>
  <inkml:trace contextRef="#ctx0" brushRef="#br0" timeOffset="203049.92">26374 9716 0,'0'0'16,"-22"0"-16,1-22 15,21 44 17,0-1-17,0 0 1,21-21-16,-21 21 0,22 0 0</inkml:trace>
  <inkml:trace contextRef="#ctx0" brushRef="#br0" timeOffset="203333.76">26649 9927 0,'0'21'0,"-43"43"16,43-43-16,-21 21 16,21-20-16,-21 20 0,21-21 0,0 21 15,0 1-15,-21-1 0,21 0 16,-21 1-16,21 20 0,0-20 0,0 20 15,-21-21-15,-1 22 0,1-22 0,21 1 16,-21 20-16,0-21 0,0 1 16,21-1-16,-21 0 0,21-20 15,-22 20-15,22-21 0,0 21 0,-21-20 0,0-1 16,21 0-16,0-42 31,0 0-15</inkml:trace>
  <inkml:trace contextRef="#ctx0" brushRef="#br0" timeOffset="203641.58">26543 10160 0,'0'-42'0,"0"84"0,0-105 0,21 20 15,0 1-15,-21 21 0,21 0 16,1-1-16,-1-20 0,0 42 0,0-21 15,21 0-15,-20 21 0,-1 0 16,0 0-16,0 0 0,-21 21 16,0 0-16,0 0 0,0 0 0,0 1 15,0 20-15,0-21 0,-21 0 0,0 0 16,0 1-16,-1-1 0,1-21 16,0 21-16,0 0 0,0-21 0,0 0 15,-1 21-15,1-21 0,0 0 16,0 0-1,21-21 1,0 0-16,21 0 16,0 0-16,0-1 0</inkml:trace>
  <inkml:trace contextRef="#ctx0" brushRef="#br0" timeOffset="203892.95">27009 9589 0,'21'-22'0,"-127"171"0,191-276 0,-64 84 0,-21 22 15,0 42 1,0 0 0,0 1-16,0-1 0,-21 21 15,-1-21-15,22 22 0,-21-22 16,21 21-16,0 0 0,-21-20 0,21 20 16,-21-21-16,21 0 0,0 0 0,0 22 15,0-22-15,0 0 16,0 0-16,0 0 15,21-21-15,0 0 0,0 0 0,1 0 16,-1 0-16,0 0 16,-21-21-16,21 21 0,-21-21 0</inkml:trace>
  <inkml:trace contextRef="#ctx0" brushRef="#br0" timeOffset="204076.84">26882 9737 0,'0'0'0,"-22"0"15,44 0 32,-1 0-47,0 0 0,0 0 16,0 0-16,22 0 0,-22 0 0,0 0 16,21 0-16,-21 0 0,1 0 15,-1 0-15,21 0 0</inkml:trace>
  <inkml:trace contextRef="#ctx0" brushRef="#br0" timeOffset="204325.7">27474 9546 0,'0'0'0,"-21"0"31,0 0-31,0 21 16,21 1-16,0-1 0,-21 0 15,-1 0-15,1 21 0,21-20 0,0 20 16,-21-21-16,21 21 0,-21-20 0,21-1 16,0 21-16,0-21 15,0 0-15,0 1 0,0-1 0,0 0 0,0 0 16,21-21-16,0 0 16,0 0-16,1 0 15,-1 0-15</inkml:trace>
  <inkml:trace contextRef="#ctx0" brushRef="#br0" timeOffset="204597.54">27728 9483 0,'0'0'15,"21"0"-15,1 0 16,-1 0-16,0 0 15,0 21-15,-21 0 16,0 0-16,0 22 0,0-22 16,0 21-16,0 0 0,0 1 0,0-22 15,-21 21-15,21 1 0,-21-1 16,0-21-16,-1 21 0,1-20 0,0-1 16,0 0-16,0 0 0,0 0 0,-1 0 15,22 1-15,-21-22 0,0 0 0,0 21 16,0-21-16</inkml:trace>
  <inkml:trace contextRef="#ctx0" brushRef="#br0" timeOffset="205117.25">25082 8615 0,'-21'0'31,"0"0"-31,21 21 0,-21 0 16,0 0-16,21 1 15,-21 20-15,21-21 0,-22 0 0,22 22 16,0-22-16,0 0 0,0 0 0,0 0 16,0 0-16,0 1 0,0-1 15,0 0-15,22-21 0,-1 21 0,0-21 16,0 0-16,0 0 15,0 0-15,1 0 0,-1 0 16</inkml:trace>
  <inkml:trace contextRef="#ctx0" brushRef="#br0" timeOffset="205369.1">25400 8594 0,'21'-21'0,"-42"42"0,63-42 0,-42-1 0,21 22 15,1 0-15,-1 0 16,0 0-16,-21 22 16,21-1-16,-21 21 15,0-21-15,0 22 0,0-1 16,0-21-16,0 21 0,0 1 16,0-1-16,-21-21 0,21 22 0,-21-22 15,21 21-15,-21-21 0,21 0 0,-22 1 16,1-1-16,21 0 0,-21-21 15,0 21-15,0 0 0,0-21 0,-1 21 16,1-21-16</inkml:trace>
  <inkml:trace contextRef="#ctx0" brushRef="#br0" timeOffset="206105.68">16743 15071 0,'0'-21'0,"0"42"0,0-64 16,0 22-16,0 0 0,0 0 15,0 0-15,0 0 16,0 42-1,0 0 1,0 0-16,0 0 0,0 22 0,0-1 16,0 0-16,0 1 0,0-1 0,0 0 15,0 1-15,0-1 0,-21 0 16,21 1-16,-22-22 0,22 0 0,0 0 16,0 0-16,0 0 0,0 1 0,22-22 31,-1 0-31,-21-22 0,21 1 0,0 0 15,0 21-15</inkml:trace>
  <inkml:trace contextRef="#ctx0" brushRef="#br0" timeOffset="206297.08">17039 15134 0,'21'0'0,"-42"0"0,42-21 0,0 0 15,1 21 32,-1 0-16,0 0-15,0 0-16</inkml:trace>
  <inkml:trace contextRef="#ctx0" brushRef="#br0" timeOffset="207074.64">18457 15155 0,'0'-21'0,"0"42"0,0-63 15,0 21-15,0 0 0,0 0 16,0-1-16,0 1 16,0 0-16,0 0 0,-42-64 31,21 85-15,0 0-16,-1 0 0,-20 0 0,21 21 15,0-21-15,-22 22 0,22-1 0,-21 0 16,21 0-16,-22 0 0,22 22 15,0-22-15,0 0 0,0 0 16,21 21-16,0-20 0,0-1 0,0 0 16,0 0-16,21-21 15,21 0-15,-21 0 0,1 0 16,20-21-16,-21 21 0,21-21 0,-20 0 16,20-1-16,-21 22 0,21-21 15,-20 0-15,-1 0 0,0 0 0,-21 0 16,0-1-1,0 44 1,0-1-16,0 0 16,0 0-16,0 21 0,0 1 15,0-1-15,0 0 0,0 22 16,0-22-16,0 22 0,0-22 0,0 22 16,0-1-16,0 1 0,0-1 0,0 22 15,0-22-15,0 22 0,0 0 0,0-1 16,0 1-16,21 0 0,0-1 15,0 1-15,1 0 0,-1-1 0,0 1 16,0 0-16,-21-1 0,0 1 0,21-22 16,-21 1-16,0-1 0,0-20 15,-21-1-15,0 0 0,0 1 0,0-22 16,-22-21-16,1 0 0,0 0 16,-1 0-16,1 0 0,0-42 15,-1 20-15,-20-20 0,-1 0 0,1-22 16,-1 1-16,1-22 0,-1 0 0,-20 1 15,20-1-15,1 0 0,-1 1 16,22-1-16,-1-21 0,22 22 0,21-22 16,0 21-16,0 0 0,21 1 0,1-1 15,20 22-15,0-1 0,1 1 16,20-1-16,1 22 0,-1-22 0,1 22 16,20 0-16,-20-22 0,20 22 0,1-1 15,0 22-15</inkml:trace>
  <inkml:trace contextRef="#ctx0" brushRef="#br0" timeOffset="207652.82">18796 15071 0,'-21'0'0,"42"0"0,-63 0 0,20 0 16,1 0-16,0-21 15,21-1 1,21 22-1,0-21-15,1 0 0,-1 21 16,0-21-16,0 21 0,-21-21 0,21 0 16,0 21-16,-21-22 0,-21 22 31,0 0-15,-21 22-16,21-1 0,-1 0 0,1 0 15,0 0-15,-21 22 0,21-22 16,21 21-16,-22 0 0,22-20 0,0 20 15,0 0-15,0-21 0,0 1 0,0-1 16,22 0-16,-1 0 0,0-21 16,0 0-16,0 0 0,22 0 0,-22 0 15,21 0-15,-21 0 0,22 0 0,-22 0 16,21-21-16,0 0 0,-20 0 16,20-1-16,-21-20 0,0 21 0,0-21 15,1 20-15,-1-20 0,0 0 16,0-1-16,-21 22 0,0-21 15,21 0-15,-21-1 0,21 22 0,-21-21 16,0 21-16,0-1 0,0 1 0,0 0 16,0 0-16,0 42 15,0 0 1,0 22-16,-21-22 16,21 0-16,-21 21 0,21 1 0,0-1 15,0 0-15,0 1 0,0-1 0,-21 0 16,21 1-16,0-22 0,0 21 15,0-21-15,0 0 0,0 1 0,0-1 16,21 0-16,0-21 16,0 0-16,1 0 15,-1 0-15,-21-21 0</inkml:trace>
  <inkml:trace contextRef="#ctx0" brushRef="#br0" timeOffset="207852.7">19113 15071 0,'43'-21'31,"-43"-1"-31,21 22 0,0-21 0,0 21 16,22 0-16,-22-21 0,0 21 0,21 0 15,-21-21-15,1 0 0,20 21 16,-21-21-16,21 21 0,-20 0 0,-1-22 15,0 22-15</inkml:trace>
  <inkml:trace contextRef="#ctx0" brushRef="#br0" timeOffset="211357.04">20108 14965 0,'0'0'16,"21"-21"-16,-21 0 0,22-1 0,-1 1 16,0 0-16,0 0 0,0 0 0,0 0 15,1-1-15,-1 1 0,-21 0 16,21 0-16,-21 0 0,0 0 16,-21 21-16,0 0 15,-22 0-15,22 0 0,0 0 0,-21 0 16,20 21-16,1-21 0,0 21 0,-21 0 15,42 0-15,-21 0 0,21 1 16,-22-1-16,22 0 0,0 0 0,0 0 16,0 0-16,0 1 0,22-1 15,-1 0-15,0 0 0,0 0 16,0 0-16,0 1 0,1-1 0,-1 21 16,0-21-16,0 0 0,0 1 15,0 20-15,-21-21 0,0 0 0,0 0 16,0 1-16,0-1 0,-21-21 0,0 21 15,0 0-15,-21-21 0,20 0 16,-20 21-16,21-21 0,0 0 0,-22 0 16,22 0-16,-21 0 0,21 0 0,0 0 15,-1-21-15,1 21 0,21-21 16,0 0-16,-21 0 0,21-1 0,0 1 16,0 0-16,0-21 15,0 21-15,0-22 0,0 22 0,-21 0 16,21-21-16,0 20 0,0 1 0,0 0 15,0 42 17,21 0-32,-21 22 15,21-22-15,0 0 0,-21 21 16,22 1-16,-1-22 0,-21 21 0,21-21 16,0 1-16,0 20 0,0-21 0,1 0 15,-1-21-15,0 21 0,0 1 16,21-22-16,-20 0 0,20 0 0,-21 0 15,21 0-15,1 0 16,-22-22-16,21 1 0,1 21 0,-22-21 16,21 0-16,-21 0 0,22 0 0,-22-22 15,0 22-15,0 0 0,0-21 16,0 20-16,-21-20 0,22 21 0,-22 0 16,21-22-16,-21 22 0,0 0 0,21 21 15,0-21-15,0 21 16,0 0-1,-21 21-15,0 0 16,0 0-16,0 1 16,0-1-1,22-21 17,-22-21-17,0-1-15,0 1 16,0 0-16,0 0 15,0 0-15,-22 0 0,22-1 16,-21 22-16,21-21 16,-21 21-16,0 0 0,0 0 15,21 21-15,0 1 16,-21-1-16,-1-21 0,22 42 0,0-21 16,0 0-16,0 22 0,-21-22 0,21 21 15,0-21-15,0 22 16,0-22-16,0 21 0,0-21 0,0 1 15,0-1-15,0 0 0,0 0 0,21 0 16,1 0-16,-1-21 0,21 0 16,-21 22-16,0-22 0,22 0 0,-22 0 15,21 0-15,-21 0 0,22-22 0,-1 1 16,-21 0-16,22 0 0,-22 0 16,21 0-16,-21-1 0,0 1 0,1-21 15,-1 21-15,-21-22 0,0 22 0,0 0 16,0-21-16,0 21 0,0-1 15,0 1-15,0 0 0,-21 21 16,-1 0 0,22 21-1,0 0-15,0 1 16,0-1-16,0 0 0,0 0 0,22 21 16,-1-20-16,-21-1 0,21 0 15,-21 0-15,0 0 0,21 0 0,0 1 16,-21-1-16,0 0 0,21 0 15,1-21-15,-1 0 16,0 0-16,0 0 0,0 0 16,0 0-16,22 0 0,-22-21 15,21 0-15,-21 21 16,22-21-16,-1-1 0,0 1 0,-20 0 16,20 0-16,-21-21 0,0 20 0,0 1 15,1 0-15,-1 0 0,-21 0 16,0 0-16,0-1 0,0 1 0,0 0 15,-21 21 1,-1 0-16,1 0 16,0 0-16,0 0 0,0 0 0,0 21 15,21 0-15,-22 1 0,1-1 16,21 0-16,-21 0 0,21 0 0,0 0 16,0 22-16,0-22 0,0 0 0,0 0 15,0 0-15,0 1 0,0-1 16,21 0-16,0 0 0,1-21 15,-1 21-15,21-21 0,-21 0 0,22 0 16,-1 0-16,0 0 0,1 0 0,-1 0 16,-21-21-16,21 0 0,1 21 15,-22-21-15,21 0 0,-21-1 16,1 1-16,20-21 0,-21 21 0,-21 0 16,21-22-16,0 22 0,-21 0 0,22-21 15,-22 20-15,0 1 0,0 0 16,0 0-16,0 0 0,-22 21 15,1 0 1,0 0-16,21 21 0,-21-21 16,0 21-16,21 0 0,0 0 15,-21 22-15,21-22 0,-22 0 0,22 21 16,0-20-16,0 20 0,0-21 0,0 0 16,0 0-16,0 1 0,0-1 15,22 0-15,-1-21 0,0 21 0,0-21 16,0 0-16,22 0 0,-22 0 0,21 0 15,-21 0-15,22 0 0,-1 0 16,-21-21-16,0 0 0,22 21 0,-22-21 16,0-1-16,0 1 0,0 0 15,0 0-15,1-21 0,-22 20 16,0 1-16,21 0 0,-21-21 0,21 21 16,-21-1-16,0 1 0,0 0 15,0 42 1,-21 0-1,0 1-15,21-1 0,-22 21 16,22-21-16,-21 0 0,0 1 16,0-1-16,21 0 0,-21 0 0,21 0 15,0 0-15,-21 1 0,-1-1 16,22 0-16,-21-21 16,21-21 15,0 0-31,0-1 0,21 1 15,1-21-15,-1 21 0,-21 0 16,21-22-16,21 22 0,-21-21 0,1 21 16,-1-22-16,21 22 0,0 0 15,-20 0-15,20 0 0,-21 21 0,21 0 16,1 0-16,-1 0 0,-42 21 16,21-21-16,-21 21 0,0 0 15,0 0-15,0 22 0,0-22 0,0 0 16,-21 0-16,21 21 0,0-20 0,0-1 15,0 0-15,0 0 16,0 0-16,0 0 0,0 1 16,21-22-16,0 0 15,1 0-15,-1 0 0,21 0 16,-21 0-16,0 0 0,1-22 0,20 1 16,-21 21-16,21-21 0,-20 0 0,-1 0 15,0-22-15,0 22 0,0 0 16,0-21-16,-21 21 0,0-1 15,22-41-15,-1 42 0,-21 0 0,0-1 16,0 1-16,-21 21 16,-1 0-1,1 0-15,0 21 0,21 1 16,-21-1-16,21 0 0,0 0 0,0 0 16,0 22-16,0-22 0,0 21 15,0-21-15,0 0 0,0 1 0,0 20 16,0-21-16,21 0 0,0 0 15,0-21-15,1 22 0,-1-1 16,0-21-16,-21-21 31,0-1-31,-21 22 16,0-21-16,21 0 0,-22 0 16,1 0-16,21 0 0,-21 21 0,0-22 15,0 22-15,21 22 31,0-1-31,0 0 16,0 0-16,21 0 0,0 0 16,-21 1-16,21-22 0,0 21 0,1-21 15,-1 0-15,0 21 0,0-21 0,0 0 16,0 0-16,1 0 0,20 0 16,-21-21-16,21 21 0,-20-21 15,-1-1-15,21 1 0,-21 0 0,0 0 16,1 0-16,-1-22 0,21 22 0,-21-21 15,0 0-15,1-1 0,-1 1 16,0 0-16,21-43 0,-21 43 16,1-1-16,-22 1 0,21 0 15,-21 20-15,21-20 0,-21 21 0,0 0 16,0 0-16,0 42 16,0 0-1,0 0-15,-21 0 0,0 22 0,21-22 16,-22 21-16,1-21 0,21 22 15,-21-1-15,21-21 0,-21 21 16,0 22-16,21-43 0,-21 0 0,21 22 16,-22-22-16,22 0 0,-21 0 15,21 0-15,0 0 16,0-42 15,21 21-31,1-21 0,-22 0 0,21 0 16,0 0-16,0-1 0,0 1 0,0 0 15,1 0-15,-1 0 16,0 0-16,0-1 0,0 1 0,0 21 0,1 0 16,-1-21-16,0 21 0,0 0 15,-21 21-15,0 0 16,0 1-16,0-1 0,0 0 16,0 0-16,0 0 0,0 0 0,0 1 15,0-1-15,0 0 16,0 0-16,0 0 0,21 0 15,0-21-15,1 0 0,-1 22 0,0-22 16,0 0-16,0 0 0,0 0 16,1 0-16,-1 0 0,0-22 0,0 22 15,0-21-15,0 0 0,-21 0 0,22 0 16,-1 0-16,-21-1 0,0-20 16,21 21-16,-21 0 0,21-22 0,-21 22 15,0 0-15,0 0 0,0 42 31,-21 0-15,0 0-16,21 1 0,0-1 0,-21 0 16,-1 0-16,22 21 0,0-20 15,0-1-15,0 0 0,0 0 0,0 0 16,0 0-16,0 1 0,22-22 16,-1 0-16,0 0 0,21 0 15,-21 0-15,1 0 0,-1 0 16,0 0-16,0-22 0,0 1 0,0 0 15,1 0-15,-1 0 0,-21 0 16,0-1-16,21 1 0,-21 0 16,21 0-16,-21-21 0,0 20 0,0 1 15,0 0-15,0 0 0,0 0 0,-21 21 16,0-21-16,0-1 16,-1 22-16,1 0 0,0 0 0,0 0 15,0 0-15,0 22 0,-1-1 16,22 0-16,0 0 0,0 0 15</inkml:trace>
  <inkml:trace contextRef="#ctx0" brushRef="#br0" timeOffset="211636.88">25315 14605 0,'0'0'15,"0"-21"-15,0 0 0,0 0 0,0-1 16,0 44 0,0-1-16,-21 0 0,0 0 15,21 21-15,-21-20 0,0 20 0,-1-21 16,1 21-16,0-20 0,21 20 0,-21-21 16,21 21-16,-21-20 0,21-1 15,0 0-15,0 0 0,0 0 0,0 0 16,0 1-16,0-1 15,21-21-15,0 0 0,0 0 0,0 0 16,1 0-16,-1 0 16,0-21-16,0 21 0</inkml:trace>
  <inkml:trace contextRef="#ctx0" brushRef="#br0" timeOffset="211841.77">25040 14796 0,'0'0'0,"-21"0"0,42 0 47,0 21-47,0-21 0,1 0 16,-1 0-16,0 0 0,0 0 0,0 0 16,0 0-16,1 0 0,-1-21 15,0 21-15,0 0 0,0-22 0,0 1 16,1 21-16,-1-21 0</inkml:trace>
  <inkml:trace contextRef="#ctx0" brushRef="#br0" timeOffset="212517.38">25802 14457 0,'0'0'0,"0"-21"0,0 0 16,0-1-16,0 1 15,0 0-15,0 42 31,0 0-31,0 1 16,0-1-16,0 21 0,0-21 0,0 22 16,-21-1-16,21 0 0,-21 1 15,0-1-15,21-21 0,-22 21 0,1 1 16,21-22-16,-21 0 0,21 21 0,0-20 16,-21-1-16,0 0 0,21 0 15,0 0 1,0-42 15,0 0-31,0 0 0,0 0 16,0-1-16,21-20 15,-21 21-15,21 0 0,0-22 0,0 1 16,1 0-16,-22-1 0,21 1 16,0 0-16,0-1 0,0 1 0,0 0 15,1-1-15,-1 22 0,0-21 16,0 21-16,-21 0 0,21 21 15,0 0-15,-21 21 16,0 0-16,0 0 0,0 21 16,0-20-16,0 20 0,0 21 0,0-20 15,-21-1-15,21 0 0,-21 1 16,21-22-16,0 21 0,0 1 0,0-22 16,0 0-16,0 21 0,0-21 15,0 1-15,0-1 0,0 0 16,0 0-1,0-42 1,0 0 0,-21 0-16</inkml:trace>
  <inkml:trace contextRef="#ctx0" brushRef="#br0" timeOffset="212953.13">25760 14796 0,'-21'0'16,"63"0"-1,-63 0-15,21 0 16,21 0-16,21 0 16,-21 0-16,22 0 0,-1 0 0,-21 0 15,22 0-15,20-22 0,-21 22 16,1-21-16,-1 21 0,0-21 0,1 21 16,-1-21-16,0 0 0,-20 0 15,-1 21-15,0-22 0,-21 1 16,0 0-16,-21 21 15,0 0-15,-1 0 16,-20 0-16,21 0 0,0 0 0,0 0 16,-22 21-16,22 0 0,21 1 15,0-1-15,0 0 16,0 0-16,0 0 0,0 0 16,21 1-16,0-1 0,1 0 0,-1 0 15,0 0-15,0-21 16,-21 21-16,21-21 0,-21 22 0,21-22 15,-21 21-15,0 0 32,-21-21-32,0 0 0,0 0 0,0 0 15,0 0-15,-1 0 16,1 0-16,0 0 0,0 0 16,42-21-1,0 21-15</inkml:trace>
  <inkml:trace contextRef="#ctx0" brushRef="#br0" timeOffset="213220.97">26945 14436 0,'0'0'0,"0"-21"31,-21 42-31,0 0 0,0 21 0,-1-21 16,-20 1-16,21 20 16,0 0-16,0-21 0,-1 22 0,22-22 15,-21 21-15,0-21 0,21 22 0,-21-22 16,21 0-16,0 0 0,0 0 16,0 1-16,0-1 0,0 0 0,21-21 15,0 0-15,0 0 0,1 0 0,20 0 16,-21 0-16,21 0 0</inkml:trace>
  <inkml:trace contextRef="#ctx0" brushRef="#br0" timeOffset="213468.83">27347 14436 0,'0'0'0,"0"-21"0,21 21 16,-21 21-1,22 0-15,-22 0 16,21 0-16,-21 0 0,0 1 16,0 20-16,0-21 0,0 21 0,0-20 15,0 20-15,0-21 0,0 21 0,0-20 16,0 20-16,-21-21 0,-1 0 16,1 0-16,0 1 0,0-1 15,0 0-15,-22 0 0,22 0 0,-21 0 0,21 1 16,-43-1-16,22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3:34:38.23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529 656 0,'0'-42'32,"0"21"-32,0 0 0,0-1 15,0 1-15,21 21 16,-21-21-16,0 0 0,0 0 16,0 0-1,0 42 16,0 0-31,0 0 16,0 0-16,0 22 0,0-22 16,0 21-16,0 0 0,0 1 15,0 20-15,0-20 0,0 20 0,0-21 16,0 22-16,0-22 0,0 22 16,0-22-16,0 0 0,0 22 0,0-43 15,-21 21-15,21 1 16,0-22-16,0 0 0,0 21 0,0-20 15,0-1-15,0 0 16,0-42 31,0 0-47,0-1 0,21-20 16,0 21-16</inkml:trace>
  <inkml:trace contextRef="#ctx0" brushRef="#br0" timeOffset="328.81">995 847 0,'0'0'16,"0"-21"-16,-21 42 31,21 0-16,-22 0-15,1 21 0,0-20 0,0 20 16,0 0-16,0 1 0,-22-1 16,22-21-16,-21 21 0,21 1 0,-1-22 15,-20 21-15,21-21 0,0 1 16,0-1-16,-1 0 0,1 0 16,0-21-16,21 21 0,-21-21 15,42 0 16,0-21-15,0 0-16,1 0 0,-1 0 0,0-1 16,0 1-16</inkml:trace>
  <inkml:trace contextRef="#ctx0" brushRef="#br0" timeOffset="596.65">1016 699 0,'0'0'15,"0"21"-15,0 0 16,0 21 0,0-21-16,0 22 0,21-1 0,-21 0 15,0 1-15,0-1 0,0 0 16,0 1-16,0-1 0,0 0 16,0 1-16,0-22 0,0 21 0,0-21 15,21 1-15,-21-1 0,0 0 16,0 0-16,0 0 0,21-21 15,-21 21-15,22-21 0,-1 0 32,0 0-32,0-21 0,0 0 15,-21 0-15,21-21 0</inkml:trace>
  <inkml:trace contextRef="#ctx0" brushRef="#br0" timeOffset="914.47">1397 402 0,'0'-21'15,"0"42"-15,-21-42 0,21 42 16,-21 0-16,21 1 16,0-1-16,0 21 0,0 0 0,0 1 15,-22-1-15,22 22 0,0-1 16,-21 1-16,21-1 0,-21 1 0,21-1 15,0-21-15,0 22 0,-21-22 16,21 1-16,-21-1 0,21 0 16,-21-21-16,21 1 0,0-1 0,0 0 15,0 0-15,0 0 0,0 0 16,0-42 15,0 0-31,21 0 16,-21 0-16,21 0 15</inkml:trace>
  <inkml:trace contextRef="#ctx0" brushRef="#br0" timeOffset="1363.83">1566 1143 0,'0'0'0,"0"21"0,0 0 15,21-21 17,1 0-17,-1 0-15,0-21 16,0 21-16,0-21 0,0 0 0,1 0 16,-1 0-16,0-1 15,0 1-15,-21 0 0,0 0 0,0 0 16,0 0-16,0-1 15,-21 22 1,0 0-16,0 22 0,-1-1 16,1 0-16,0 0 0,-21 0 15,21 22-15,-1-22 0,22 21 0,-21-21 16,0 22-16,21-22 16,-21 0-16,21 21 0,0-21 0,0 1 0,0-1 15,0 0-15,21-21 16,0 21-16,0 0 0,1-21 0,-1 0 15,21 0-15,-21 0 0,0 0 16,1 0-16,-1 0 0,21 0 0,-21 0 16,0 0-16,1-21 0,-1 0 15,0 21-15,0-21 0,0-22 0,0 22 16,1 0-16,-1-21 0</inkml:trace>
  <inkml:trace contextRef="#ctx0" brushRef="#br0" timeOffset="2015.46">2413 318 0,'0'0'0,"-21"0"16,0 0-16,-1 0 15,22 21-15,-21 0 0,21 0 16,-21 21-16,0-20 0,21 20 0,0 0 15,0 1-15,-21-1 0,21 0 16,-21 22-16,21-1 0,-22-20 0,22 20 16,0-21-16,0 22 0,-21-22 15,21 1-15,-21 20 0,21-42 16,0 22-16,-21-1 0,21-21 16,0 0-16,0 0 0,0 1 0,0-1 15,0 0-15,0 0 16,0-42 31,0 0-47,0 0 0,0-1 15,0 1-15,0 0 0,0-21 16,0 21-16,0-22 0,21 22 16,-21-21-16,21 21 0,0-1 15,1 1-15,-1-21 0,0 21 0,0 0 16,0-1-16,22 22 0,-22-21 15,21 21-15,-21 0 0,22 0 0,-22 0 16,21 0-16,-21 0 0,149 85 31,-149-43-31,-21-21 0,21 1 16,-21 20-16,0-21 0,0 0 0,0 0 16,0 1-16,-21-1 0,0 0 15,-1 0-15,-20 0 0,21 0 16,-21 1-16,-1-1 0,22-21 15,-21 21-15,-1-21 0,1 21 0,21 0 16,-21-21-16,20 0 0,-20 21 16,21-21-16,0 0 0,0 0 0,-1 0 15,1 0 1,21-21 0,0 0-16,21 0 15,1 0-15,-1-22 0</inkml:trace>
  <inkml:trace contextRef="#ctx0" brushRef="#br0" timeOffset="2477.19">3069 381 0,'0'0'0,"0"-85"31,0 64-31,0 42 31,21 1-15,-21 20-16,0-21 0,0 21 16,0 22-16,0-22 0,0 22 0,0-1 15,0 1-15,0-1 0,0 1 16,0-1-16,0 1 0,0-1 0,-21 1 16,21-22-16,0 0 0,0 1 15,0-22-15,-21 21 0,21-21 0,0 1 16,0-1-1,0-42 17,0-1-32,21 1 15,-21 0-15,0-21 0,0 21 16</inkml:trace>
  <inkml:trace contextRef="#ctx0" brushRef="#br0" timeOffset="2936.93">2815 487 0,'0'0'0,"0"-21"0,-21 21 0,21-21 16,0-1-16,0 1 16,0 0-16,21 0 0,0 0 15,22 21-15,-22-21 0,21-1 16,-21 22-16,22 0 0,20-21 15,-21 21-15,22 0 0,-1 0 0,1 0 16,-1 0-16,1 21 0,21 1 16,-22-1-16,1 0 0,20 0 0,-20 21 15,-22 1-15,22-22 0,-22 21 16,0 1-16,-21-1 0,1 21 16,-1-20-16,-21 20 0,0-20 0,0 20 15,0 1-15,-21-22 0,-22 21 16,1-20-16,0-1 0,-1 0 0,1 1 15,-22-1-15,1-21 0,-1 22 16,1-22-16,21 0 0,-22 0 0,1 0 16,20 0-16,1-21 0,0 22 15,-1-22-15,1 0 0,21 0 0,-22 0 16,22 0-16,0 0 0,0 0 16,0 0-16,0 0 0,-1 0 0,22-22 15,0 1-15,0 0 16,0 0-16,22 0 15,-22 0-15,21-1 16,21 1-16,-21 0 0</inkml:trace>
  <inkml:trace contextRef="#ctx0" brushRef="#br0" timeOffset="3623.53">4085 1058 0,'-21'0'15,"0"-63"17,21 42-32,0 0 0,0-1 15,0 1-15,0 0 16,0 0-16,0 0 15,21 0-15,0 21 0,0 0 16,0 0-16,22 0 16,-22 0-16,0 0 0,0 0 0,0 21 15,22 0-15,-22 0 0,0 0 16,0 22-16,0-22 0,1 21 0,-1 0 16,-21-20-16,0 20 0,21-21 15,-21 21-15,0-20 0,0 20 16,0-21-16,0 0 0,0 0 15,0 1-15,0-1 0,-21 0 0,0 0 16,-1-21 0,1 21-16,0-21 15,0 0-15,0-21 16,21 0-16,0 0 16,0 0-16,0-1 0,0 1 0,0 0 15,0 0-15,0-21 0,0 20 16,0 1-16,0-21 0,0 21 0,21-22 15,0 22-15,0 0 0,-21 0 16,21 0-16,1 0 0,20-1 16,-21 1-16,0 21 0,0-21 15,1 21-15,-1 0 0,0 0 0,0 0 16,0-21-16,0 21 0,1 0 16,-1 0-16</inkml:trace>
  <inkml:trace contextRef="#ctx0" brushRef="#br0" timeOffset="3899.81">4889 847 0,'0'21'16,"0"0"0,0 0-16,0 0 0,0 1 0,0 20 15,-21-21-15,21 0 0,0 22 16,0-22-16,0 0 0,0 21 15,0-21-15,0 1 0,0-1 0,0 0 16,0 0-16,0 0 0,0 0 16,0 1-1,0-44 17,0 1-17,0 0 1,0 0-16</inkml:trace>
  <inkml:trace contextRef="#ctx0" brushRef="#br0" timeOffset="4284.59">4741 572 0,'0'0'0,"-21"0"0,21 21 16,-21-21-16,21 21 0,-21-21 0,21 21 15,0 0-15,0 0 16,21 1-16,0-22 16,0 0-16,0 0 0,22 0 15,-22 0-15,0 0 0,0 0 16,0 0-16,1 0 0,-1-22 16,0 1-16,0 21 0,-21-21 0,21 21 15,-21-21-15,0 0 0,0 0 0,0-1 16,-21 1-16,0 0 15,0 21-15,0 0 0,-1-21 0,1 21 16,0 0-16,0 0 0,0 0 16,0 21-16,-1-21 0,22 21 0,-21 0 15,0 1-15,21-1 16,0 0-16,0 0 0,0 0 16,0 0-16,0 1 0,0-1 15,21 0-15,0-21 0,1 21 0,-22 0 16,21-21-16,21 21 0</inkml:trace>
  <inkml:trace contextRef="#ctx0" brushRef="#br0" timeOffset="4580.42">5228 868 0,'21'0'16,"-21"21"-16,0 0 15,0 0-15,21 1 0,-21 20 16,22-21-16,-22 0 0,21 0 16,-21 22-16,21-22 0,0 0 0,-21 21 15,0-20-15,21-1 0,0 0 16,-21 0-16,0 0 0,0 0 0,22-21 16,-22 22-16,21-1 15,0-21 32,0-21-47,-21-1 0,21 1 16,0 0-16,1 0 0,-1-21 0</inkml:trace>
  <inkml:trace contextRef="#ctx0" brushRef="#br0" timeOffset="4840.27">5778 804 0,'0'0'16,"0"-21"-16,-21 21 31,0 21-31,0-21 0,0 22 16,0 20-16,-1-21 0,1 0 0,0 22 15,0-22-15,0 21 0,0 0 16,-1-20-16,22 20 0,-21-21 16,0 21-16,0-20 0,21-1 15,0 0-15,0 0 0,-21 0 0,21 0 16,0 1-16,0-1 15,21-21 1,0 0 0,0 0-16,-21-21 0,21 21 15,1-22-15</inkml:trace>
  <inkml:trace contextRef="#ctx0" brushRef="#br0" timeOffset="5231.93">5863 1080 0,'0'21'0,"21"-21"15,0 0 1,1 0-16,-1-21 16,0-1-16,0 22 0,0-21 15,-21 0-15,21 21 0,1-21 16,-1 0-16,-21 0 0,0-1 0,21 1 15,-21 0-15,0 0 0,-21 42 32,0 0-17,-1 0-15,1 22 0,0-22 16,0 21-16,0 1 0,0-1 0,-1-21 16,1 21-16,21-20 0,0 20 15,0-21-15,0 0 0,0 0 0,0 1 16,0-1-16,21-21 15,1 0-15,-1 0 0,0 0 16,0 0-16,21 0 0,-20 0 16,-1 0-16,0 0 0,0-21 0,21-1 15,-20 1-15,-1 0 0,0 0 16,0 0-16</inkml:trace>
  <inkml:trace contextRef="#ctx0" brushRef="#br0" timeOffset="5612.82">6435 889 0,'-22'-42'31,"22"21"-31,22 21 16,-1 0 0,0 0-16,0 21 15,0-21-15,0 21 0,1 0 0,-1 0 16,-21 22-16,0-22 0,21 21 15,-21-21-15,21 22 0,-21-22 16,0 21-16,0-21 0,0 0 0,0 22 16,0-22-16,0 0 0,-21 0 15,21 0-15,-21-21 0,0 22 0,-1-1 16,1-21-16,0 0 16,0 0-16,21-21 31,0-1-31,0 1 0,0 0 15,0 0-15,21-21 0,21-1 0,-20 22 16,-1-21-16,21-1 0,-21 1 16,22 0-16,-1-1 0,-21 1 15,21 21-15,-20-21 0,20 20 16,-21 1-16,0 0 0,0 0 0</inkml:trace>
  <inkml:trace contextRef="#ctx0" brushRef="#br0" timeOffset="6879.69">8869 1143 0,'21'0'0,"-42"0"0,42-21 15,-21 0-15,21 21 16,-21-21-16,21-1 0,-21 1 0,0 0 16,0 0-16,0 0 15,0 0-15,0-1 0,0 1 0,0 0 16,-21 0-16,0 0 0,0 21 16,0-21-16,-1-1 0,1 22 0,-21 0 15,21 0-15,-22 0 16,22 0-16,-21 0 0,0 22 0,-1-22 0,22 21 15,-21 21-15,21-21 16,-22 0-16,22 22 0,0-1 0,0 0 16,0 1-16,-1-22 0,22 21 15,0 1-15,0-1 0,0 0 0,0-21 16,0 22-16,0-22 0,0 0 16,0 0-16,0 0 0,22 1 0,-1-1 15,0-21-15,0 0 0,0 0 16,0 0-16,22 0 0,-22 0 15,21 0-15,-21-21 0,22 21 0,-1-22 16,0 1-16,1 0 0,-22 0 16,21 0-16,1-22 0,-1 22 0,0-21 15,-21 0-15,22-1 0,-22-20 16,21 20-16,-21-20 0,1-1 16,-1 1-16,21 21 0,-21-22 0,-21 22 15,21-22-15,1 22 0,-22 0 16,0-1-16,0 1 0,0 21 0,0 0 15,0-1-15,0 1 0,-22 21 16,1 0 0,0 21-16,0 1 0,0 20 15,0-21-15,21 21 0,-22 1 0,1-1 16,21 22-16,0-22 0,-21 21 16,21-20-16,0 20 0,0-20 0,0-1 15,0 21-15,0-41 0,0 20 16,0 0-16,0-21 0,0 22 15,21-22-15,-21 0 0,0 0 0,21-21 16,1 21-16,-22 1 0,21-22 16,0 0-16,0 0 15,0 0 1,0 0-16,1-22 16,-22 1-16</inkml:trace>
  <inkml:trace contextRef="#ctx0" brushRef="#br0" timeOffset="7383.4">9419 1080 0,'0'-22'31,"0"1"-31,0 0 0,21 0 15,-21 0-15,0 0 16,21-1-16,1 1 0,-1 21 16,0-21-16,0 21 15,0-21-15,0 21 0,22 0 0,-22 0 16,0 0-16,0 0 0,0 21 16,22 0-16,-22 0 0,0 1 0,0-1 15,0 0-15,1 21 0,-1-21 16,0 1-16,-21-1 0,21 21 0,-21-21 15,0 0-15,0 1 0,0-1 0,-21-21 16,0 21-16,0 0 0,-1 0 16,1-21-16,0 21 0,0-21 0,0 0 15,0 0-15,-1 0 16,22-21 0,0 0-1,0 0-15,0 0 16,0 0-16,0-1 0,22 1 0,-1 0 15,-21 0-15,21-21 0,0 20 16,0 1-16,-21 0 0,21 21 0,1-21 16,-1 0-16,0 0 0,21 21 15,-21-22-15,1 22 0,-1 0 0,0 0 16,0-21-16,0 21 0,0 0 16,1 0-16,-1-21 0,0 21 0,0 0 15</inkml:trace>
  <inkml:trace contextRef="#ctx0" brushRef="#br0" timeOffset="7624.16">10372 868 0,'0'21'31,"0"0"-31,0 0 0,0 1 0,-22-1 16,22 0-16,0 0 0,0 21 15,-21-20-15,21-1 0,-21 0 0,21 0 16,0 0-16,0 0 0,0 1 15,0-1-15,-21 0 0,21 0 16,0 0 0,0-42 15,0 0-15,0 0-16,0 0 0</inkml:trace>
  <inkml:trace contextRef="#ctx0" brushRef="#br0" timeOffset="7996.95">10350 508 0,'0'0'0,"-21"0"0,0 0 0,0 0 0,0 0 16,0 0-16,-1 21 15,1 0-15,21 1 0,-21-1 16,21 0-16,0 0 15,0 0-15,21-21 0,0 0 16,1 21-16,-1-21 0,0 0 16,0 0-16,0 0 0,0 0 15,1 0-15,-1-21 0,0 21 16,-21-21-16,21 0 0,-21 0 16,0 0-16,0-1 0,0 1 15,0 0-15,0 0 16,-21 21-16,0 0 15,0 0-15,-1 0 16,1 0-16,0 21 0,0 0 16,0 0-16,21 1 0,0-1 15,0 0-15,0 0 0,0 0 16,0 0-16,0 1 0,0-1 0,0 0 16</inkml:trace>
  <inkml:trace contextRef="#ctx0" brushRef="#br0" timeOffset="8352.75">10689 826 0,'0'0'0,"0"-22"16,0 44 15,0-1-31,0 21 16,0-21-16,21 0 0,-21 1 0,0 20 15,0-21-15,21 21 0,-21-20 16,0-1-16,22 0 0,-22 0 16,0 0-16,0 0 0,0 1 0,0-1 15,0 0-15,0 0 16,0-42 31,0 0-47,21 0 15,0-1-15,-21 1 0,21 0 16</inkml:trace>
  <inkml:trace contextRef="#ctx0" brushRef="#br0" timeOffset="8611.96">11134 741 0,'0'0'16,"-22"0"0,1 0-16,21 21 15,-21 0-15,0 0 0,0 1 0,-22 20 16,22-21-16,0 21 0,0-20 16,0 20-16,0-21 0,-1 21 0,1-20 15,0 20-15,0-21 0,21 0 16,0 0-16,-21 1 0,21-1 0,0 0 15,0 0-15,0 0 0,0 0 32,21-21-17,-21-21 1,21 21-16,0-21 0</inkml:trace>
  <inkml:trace contextRef="#ctx0" brushRef="#br0" timeOffset="9035.73">11261 1016 0,'0'21'0,"0"0"16,21-21 15,0 0-31,-21-21 15,21 0-15,0 21 0,0-21 0,1 0 16,-1 0-16,0-1 16,-21 1-16,21 0 0,-21 0 0,21 21 15,-21-21-15,0 0 0,-21 21 32,0 21-17,0 0-15,0 0 0,-1 21 16,1-20-16,0-1 0,21 21 0,-21-21 15,21 0-15,-21 22 0,21-22 16,-21 0-16,21 0 0,0 0 0,0 1 16,0-1-16,21 0 15,0-21-15,0 21 0,0-21 16,0 0-16,1 0 16,-1 0-16,0 0 0,0 0 0,0 0 15,0 0-15,1-21 0,-1 21 16,0-21-16,0 21 0</inkml:trace>
  <inkml:trace contextRef="#ctx0" brushRef="#br0" timeOffset="9496.46">11705 889 0,'0'-21'0,"0"42"0,0-63 15,0 21-15,21 21 16,0-22-1,1 22-15,-1 0 0,0 0 16,0 0-16,0 0 0,0 0 16,1 0-16,-1 22 0,0-1 0,0 0 15,0 0-15,0 21 0,1-20 16,-1-1-16,-21 0 0,0 21 16,0-21-16,0 1 0,0-1 15,0 0-15,0 0 0,0 0 0,-21 0 16,-1 1-16,1-1 0,21 0 0,-21-21 15,0 21-15,0-21 0,0 21 16,-1-21 0,22-21-1,0 0 1,0 0-16,0 0 0,22-22 16,-1 22-16,0 0 0,0-21 15,0 20-15,0-20 0,1 0 16,20-1-16,-21 1 0,0 21 15,22-21-15,-22 20 0,0 1 0,21 0 16,-21 0-16,1 21 0,-1-21 0,0 21 16,-42 0 15,21 21-15</inkml:trace>
  <inkml:trace contextRef="#ctx0" brushRef="#br0" timeOffset="10225.66">13166 1058 0,'21'0'47,"0"0"-47,0 0 0,0 0 16,106 0-1,-106 0-15,1 0 16,20 0-16,-21 0 0,0 0 0,0 0 15,1 0 1,-44 22 15,1-22-15</inkml:trace>
  <inkml:trace contextRef="#ctx0" brushRef="#br0" timeOffset="10463.43">13123 1270 0,'21'0'16,"1"21"-16,-1-21 0,0 0 0,0 0 16,0 0-16,0 0 0,1 0 0,-1 0 15,0 0-15,0 0 0,21 0 16,-20 0-16,-1-21 0,21 21 15,-21 0-15,0 0 0,1 0 16,-1-21-16,0 21 16,-21-21-16</inkml:trace>
  <inkml:trace contextRef="#ctx0" brushRef="#br0" timeOffset="14987.83">14309 931 0,'-22'0'15,"1"0"-15,0 0 32,0 0-1,21-21-31,0 0 0,0 0 15,0 0-15,0 0 16,0-1-16,0 1 16,0 0-16,21 0 0,0 21 15,-21-21-15,21 0 0,1 21 16,-1-22-16,0 1 0,0 21 16,0-21-16,0 21 0,1 0 15,-1 0-15,0 0 0,0 0 16,0 0-16,0 21 15,1 0-15,-22 22 0,0-22 0,21 21 16,0 1-16,-21-1 0,0 0 0,0-21 16,0 22-16,0-1 15,0 0-15,0-20 0,0 20 0,0-21 16,0 0-16,0 0 0,0 1 16,0-1-16,0 0 0,0 0 0,0 0 15,-21-21 16,0 0-15,21-21-16,0 0 0,0 0 16,0 0-16,0-1 0,0 1 15,0-21-15,0 21 0,0 0 16,0-22-16,21 1 0,0 21 0,-21-22 16,21 1-16,0 21 0,0-21 15,1 20-15,-1-20 0,21 21 16,-21 0-16,0 21 0,22-21 0,-1 21 15,-21-22-15,22 22 0,-22 0 16,21 0-16,-21 22 0,22-1 0,-22 21 16,0-21-16,-21 22 0,21-22 15,-21 21-15,0 0 0,0-20 0,0 20 16,0-21-16,0 21 0,0-20 16,0-1-16,-21 0 0,21 0 0,0 0 15,0 0-15,-21 1 0,0-22 16,21 21-16,-22-21 31,22-21 0,0-1-31,22 1 0,-1 0 16,-21 0-16</inkml:trace>
  <inkml:trace contextRef="#ctx0" brushRef="#br0" timeOffset="16139.8">15325 995 0,'21'0'31,"0"0"-31,0-21 16,0 21-16,0-21 0,1-1 15,-1 22-15,0-21 0,21 0 16,-21 21-16,1-21 0,-22 0 0,21 0 15,0-1-15,-21 1 0,21 21 16,-21-21-16,0 0 0,0 0 0,0 0 16,0-1-16,-21 22 15,0-21-15,0 21 0,-1 0 16,1 0-16,0 0 16,0 0-16,0 21 0,0 1 15,-1-1-15,22 0 0,-21 21 0,0-21 16,21 22-16,-21-1 0,21-21 15,0 22-15,0-1 0,0-21 0,0 0 16,0 22-16,0-22 0,0 0 16,0 0-16,0 0 0,0 0 0,21-21 15,0 22-15,0-22 16,1 21-16,-1-21 0,0 0 0,0 0 16,21 0-16,-20 0 0,-1 0 0,0 0 15,21-21-15,-21 21 0,1-22 16,-1 1-16,0 0 0,0 0 15,0 0-15,0 0 0,1-1 16,-1-20-16,-21 0 0,21 21 0,0-22 16,0 1-16,-21 21 0,21 0 0,-21-22 15,22 22-15,-22 0 0,21 0 16,-21 0-16,0 42 31,0 0-31,0 0 16,0 0-16,0 0 0,0 1 0,0 20 15,0-21-15,0 21 0,0 1 16,-21-22-16,21 21 0,0-21 0,0 22 16,0-22-16,0 0 15,0 0-15,0 0 0,0 1 0,0-1 16,0 0 0,21-21-1,0 0-15,0 0 0,0-21 16,0 0-16,1 21 0,-1-22 15,0 1-15,0 0 0,0-21 0,0 21 16,-21-1-16,22-20 0,-1 21 16,0 0-16,-21 0 0,0-1 0,21 1 15,-21 0-15,21 21 0,-21 21 32,0 0-32,0 1 15,0-1-15,0 0 0,0 0 16,0 0-16,0 0 0,0 1 0,0-1 15,0 0-15,0 0 16,0 0-16,0 0 0,21-21 0,-21 22 16,22-22-16,-1 0 0,0 0 15,0 0-15,0 0 16,0 0-16,1 0 0,-1 0 0,0-22 16,0 1-16,0 0 0,0 21 15,1-21-15,-1 0 0,0 0 16,-21-22-16,0 22 0,21 0 15,-21-21-15,0 20 0,0-20 0,0 21 16,0-21-16,0 20 0,0 1 16,-21 0-16,0 0 0,0 0 15,-1 21-15,1-21 0,0 21 16,0 0 0,42 0 15,0 0-31,0 0 0,1 0 15,-1 0-15,0 0 16,0 0-16,0 0 0,0-22 16,1 1 15,-22 0-15,0 0-1</inkml:trace>
  <inkml:trace contextRef="#ctx0" brushRef="#br0" timeOffset="16764.27">18055 275 0,'0'0'0,"21"-21"0,0 0 16,-21 0-16,0 0 0,0-1 0,0 1 16,0 0-16,0 0 0,-21 0 15,0 0-15,0-1 0,21 1 0,-21 0 16,0 21-16,-1 0 0,1 0 15,0 0-15,0 0 0,0 0 0,0 0 16,-1 0-16,1 42 0,-21-20 0,21 20 16,0 0-16,-1 1 15,1 20-15,0-21 0,0 22 0,0-22 16,0 22-16,21-22 0,0 0 16,-22 22-16,22-22 0,0 1 0,0-1 15,0 0-15,0 1 0,0-1 16,0 0-16,22-21 0,-1 22 0,0-22 15,0 0-15,0 0 0,0 0 16,1-21-16,-1 22 0,21-22 0,-21 0 16,22 0-16,-22 0 0,21 0 0,0 0 15,1 0-15,-1-22 0,0 1 16,1 0-16,-1 0 0,22 0 16,-22-22-16,0 22 0,22-21 15,-22 0-15,0-1 0</inkml:trace>
  <inkml:trace contextRef="#ctx0" brushRef="#br0" timeOffset="18639.93">18754 233 0,'0'-21'0,"0"42"0,0-85 0,0 43 15,-22 0-15,1 0 0,0 0 0,0 21 16,0 0-16,0 0 16,-1 0-16,1 0 0,0 0 0,0 42 15,0-21-15,21 22 0,-21-22 16,-1 21-16,1 22 0,21-22 15,0 0-15,-21 1 0,21 20 16,-21-21-16,21 1 0,-21-1 0,21 22 16,-21-22-16,21 0 0,0 1 15,0-1-15,0 0 0,0 1 0,0-22 16,-22 0-16,22 0 0,0 0 16,0 0-16,0 1 0,0-1 15,0-42 16,0-1-31,0 1 0,0 0 16,0-21-16,0 21 0,0-22 16,0 1-16,0 0 0,22 20 15,-1-20-15,-21 0 0,21 21 16,21-22-16,-21 22 0,1 0 0,-1 0 16,21 0-16,-21-1 0,22 22 15,-22 0-15,21 0 0,-21 0 0,0 0 16,1 22-16,-1-1 0,0 0 15,0 0-15,-21 21 0,0-20 0,0 20 16,0-21-16,0 21 0,0 1 16,0-22-16,0 21 0,0-21 0,0 1 15,0-1-15,0 21 0,0-21 16,0 0-16,0 1 0,0-1 16,21-21-1,0 0 1,1 0-16,-1 0 0,0-21 0,21-1 15,-21 1-15,1 0 0,-1 0 16,21 0-16,-21 0 0,22-22 0,-22 22 16,0-21-16,21-1 0,-21 22 15,1-21-15,-22 21 0,0 0 0,0-1 16,0 1-16,0 0 0,0 0 16,-22 21-1,1 0-15,0 0 0,0 0 16,0 21-16,21 0 0,-21-21 15,21 21-15,0 1 16,0-1-16,0 0 0,0 0 16,0 0-1,21-21-15,0 21 0,0 1 16,-21-1 0,21-21-16,-21 21 0,21-21 0,-21 21 15,0 0 1,0 0-16,22 1 15,-22-1 1,21-21 0,0 0-16,0 0 15,0 0-15,0 0 0,1 0 16,-1-21-16,0-1 0,21 22 0,-21-21 16,1 0-16,20 0 0,-21-21 15,21 20-15,-20 1 0,20 0 0,-21 0 16,0 0-16,0 0 0,1-1 15,-22 1-15,21 21 16,-42 0 0,21 21-1,-22 1-15,1-1 0,0 0 16,21 0-16,-21 0 0,0 0 0,21 1 16,-21-1-16,21 21 0,0-21 15,0 0-15,0 1 16,0-1-16,21-21 15,0 0 1,0 0-16,0 0 0,0 0 16,1-21-16,-1-1 15,0 1-15,-21 0 0,0 0 0,0 0 16,21 0-16,-21-22 0,0 22 16,0 0-16,0 0 0,0 0 0,0-1 15,-21 1-15,21 0 16,0 0-1,0 0 17,21 21-32,0 0 0,0 0 15,1 0-15,-1 0 16,0 0-16,0 0 0,0 0 0,0 21 16,1 0-16,-1 0 0,0-21 15,-21 21-15,21 1 0,-21-1 0,21 0 16,-21 21-16,0-21 0,0 1 15,0-1-15,0 0 0,0 0 0,0 0 16,0 0-16,0 1 0,0-1 16,0 0-16,-21 0 0,21 0 15,-21-21 17,21-21-17,0 0 1,0 0-16,0 0 0,0-1 0,0 1 15,21-21-15,0 21 0,-21-22 16,21 22-16,1-21 0,-1 21 0,0-22 16,0 22-16,0 0 0,22 0 15,-22 0-15,0 0 0,0 21 0,0 0 16,22 0-16,-22 0 0,21 0 16,-21 0-16,22 0 0,-22 21 15,21 0-15,-21 0 0,0 21 0,22-20 16,-43 20-16,21-21 0,-21 21 15,21-20-15,-21 20 0,0-21 0,0 21 16,0-20-16,0-1 0,0 0 16,0 0-16,0 0 0,-21 0 0,0-21 15,0 22-15,-1-22 16,1 0-16,21-22 31,0 1-31,0 0 0,0 0 16,0-21-16,0 20 0,0 1 15,21-21-15,1 21 0,-1-22 16,0 1-16,0 21 0,0-21 16,22 20-16,-22 1 0,21 0 0,-21 0 15,22 0-15,-1 0 0,-21 21 16,21 0-16,-20 0 0,-1 0 0,0 21 16,0 0-16,0-21 0,0 42 0,-21-21 15,0 1-15,0 20 0,0-21 16,0 21-16,0-20 0,0 20 0,0-21 15,-21 0-15,0 22 0,21-22 16,0 0-16,-21 0 0,0-21 0,21 21 16,0 0-16,0 1 15,0-44 17,0 1-32,21 0 15,0 0-15</inkml:trace>
  <inkml:trace contextRef="#ctx0" brushRef="#br0" timeOffset="19047.55">21315 804 0,'21'0'47,"0"-21"-47,0 21 15,0-21-15,1 21 0,-22-21 0,21 21 16,0-21-16,0 0 0,0-1 0,0 22 16,-21-21-16,22 0 0,-22 0 15,21 0-15,-21 0 16,-21 21 0,-22 0-16,22 21 0,0 0 0,-21 0 15,20 0-15,1 0 0,-21 22 16,21-22-16,0 21 0,-1-21 15,1 22-15,21-22 0,0 0 0,-21 21 16,21-20-16,0-1 0,0 0 16,0 0-16,0 0 0,21-21 0,0 21 15,1-21-15,20 0 16,-21 0-16,0 0 0,0 0 0,22 0 16,-22 0-16,0-21 0,0 0 15,22 0-15,-43 0 0,21 0 0,0-22 16,-21 22-16,21 0 0,-21-21 15,0 20-15,0 1 0</inkml:trace>
  <inkml:trace contextRef="#ctx0" brushRef="#br0" timeOffset="19712.16">22034 339 0,'22'-21'15,"-44"42"-15,65-64 0,-22 22 0,-21 0 16,0 0-16,0 0 0,21 0 16,-21-1-16,21 1 0,-21 0 0,0 42 31,0 0-31,0 1 15,0 20-15,0 0 0,0 1 16,0 20-16,0-21 0,0 1 0,0 20 16,-21-20-16,21-1 0,-21 21 15,0-20-15,21-1 0,-21 22 16,21-22-16,-22 0 0,22-21 0,0 22 16,-21-22-16,21 21 0,0-21 15,-21 1-15,21-1 0,21-42 47,-21-1-47,0 1 0,0 0 16,0-21-16,0 21 0,0-22 0,0 22 15</inkml:trace>
  <inkml:trace contextRef="#ctx0" brushRef="#br0" timeOffset="20148.91">21844 381 0,'0'-21'15,"0"42"-15,-21-63 0,0 21 0,-1-22 0,22 22 16,0 0-16,0 0 0,0 0 16,0-1-16,0 1 0,0 0 15,22 0-15,-1 0 0,0 0 0,0-1 16,21 22-16,1 0 0,-1 0 16,0 0-16,1 0 0,-1 0 0,0 22 15,22 20-15,-22-21 0,22 21 16,-1 22-16,-20-22 0,20 22 15,-21-22-15,1 22 0,-1-22 0,-21 21 16,0-20-16,1 20 0,-22-20 16,0 20-16,0-21 0,0 22 0,0-22 15,-22 1-15,1-1 0,0 0 16,-21-21-16,21 22 0,-22-22 0,1 0 16,0 0-16,-1 0 0,1 1 15,0-1-15,-1 0 0,1-21 0,0 21 16,20-21-16,-20 0 0,21 0 15,-21 0-15,20 0 0,1 0 0,0 0 16,0 0-16,0 0 16,21-21-16,0 0 15,0 0 1,21-1 0,0 22-16,0-21 0,0 21 15,1-21-15,-1 21 0,0-21 16</inkml:trace>
  <inkml:trace contextRef="#ctx0" brushRef="#br0" timeOffset="20616.65">22691 868 0,'21'-42'31,"-21"20"-31,21 22 0,-21-21 15,21 21-15,-21-21 0,21 21 16,0 0-16,-21-21 0,22 21 0,-1 0 16,0 0-16,0 0 0,0-21 15,0 21-15,1 0 0,-1 0 0,63 21 32,-62 0-32,-22 0 0,21 0 15,-21 1-15,21-1 0,-21 21 0,0-21 16,0 22-16,0-22 0,0 0 15,0 21-15,0-21 0,0 1 0,0-1 0,0 0 16,0 0-16,0 0 16,-21-21-16,21 21 0,-21-21 0,21 22 15,-22-22-15,22-22 32,0 1-32,0 0 15,0 0-15,0 0 0,0 0 16,0-22-16,22 22 0,-22 0 15,21-21-15,0 20 0,-21 1 0,21 0 16,0 0-16,-21 0 16,21 0-16,1-1 0,-1 1 0,0 21 15,0-21-15,0 21 0,0 0 16,1 0-16,-1-21 16</inkml:trace>
  <inkml:trace contextRef="#ctx0" brushRef="#br0" timeOffset="20852.5">23474 720 0,'0'21'32,"0"0"-32,0 0 15,0 0-15,0 1 0,0-1 0,0 0 16,0 21-16,0-21 0,-21 1 16,21-1-16,0 0 0,0 0 15,0 0-15,0 0 0,0 1 0,-22-1 16,22 0-16,0 0 15,0-42 17,0 0-17,0 0-15,0-1 0,0 1 16</inkml:trace>
  <inkml:trace contextRef="#ctx0" brushRef="#br0" timeOffset="21161.26">23410 572 0,'0'0'0,"-21"0"0,0 0 15,42 0 17,0 0-17,0 0-15,1 0 0,-1 0 16,-21-22 15,-21 22-15,-1 0-1,1 0-15,0 0 16,21 22 0,0-1-1,21 0 1,0-21-16</inkml:trace>
  <inkml:trace contextRef="#ctx0" brushRef="#br0" timeOffset="21439.93">23728 656 0,'0'21'31,"0"1"-31,0-1 16,0 0-16,0 0 16,21 0-16,-21 0 0,21 22 0,-21-22 15,21 0-15,-21 0 0,0 22 16,21-22-16,-21 0 0,0 0 0,0 0 16,0 0-16,0 1 15,22-22 16,-22-22-15,0 1-16,21 21 0,-21-21 0</inkml:trace>
  <inkml:trace contextRef="#ctx0" brushRef="#br0" timeOffset="21696.78">24130 614 0,'0'0'0,"-21"0"15,0 0-15,-1 21 16,1 0-16,0 0 16,0 1-16,0 20 0,0-21 15,-1 0-15,1 22 0,0-22 0,0 21 16,0-21-16,21 22 0,-21-22 16,21 0-16,-22 0 0,22 0 0,0 0 15,0 1-15,0-1 16,22-21-1,-1 0 1,0 0-16,0-21 0,0-1 16</inkml:trace>
  <inkml:trace contextRef="#ctx0" brushRef="#br0" timeOffset="22110.41">24257 762 0,'21'0'47,"-21"-21"-47,21 21 15,0-21-15,1 0 16,-1 21-16,-21-22 15,21 22-15,-42 0 47,0 0-47,-1 22 0,1-1 16,21 0-16,-21 0 0,0 0 0,0 0 16,21 1-16,0-1 0,0 0 15,-21 0-15,21 0 0,0 0 0,0 1 16,0-1-16,0 0 0,0 0 15,21 0-15,0-21 16,0 0-16,0 0 16,0 0-16,1 0 0,-1 0 15,0 0-15,0 0 0,0 0 0,22-21 16</inkml:trace>
  <inkml:trace contextRef="#ctx0" brushRef="#br0" timeOffset="22496.53">24659 720 0,'0'-21'0,"0"42"0,0-64 16,0 22 0,0 0-16,0 0 15,0 0 1,21 21-16,0 0 16,1 0-16,-1 0 0,0 0 15,0 0-15,0 0 0,0 21 16,1 0-16,-1 0 0,0-21 15,0 21-15,-21 22 0,21-22 0,0 0 16,-21 0-16,22 22 0,-22-22 16,0 0-16,0 0 0,0 0 0,0 0 15,0 1-15,-22-1 0,1-21 16,0 21-16,0-21 16,0 0-16,0 0 0,21-21 31,0 0-16,0-1-15,0 1 0,0 0 16,0 0-16,21 0 0,0 0 16,-21-1-16,21 1 0,0 0 15,0 21-15,1-21 0,-1 21 0,-21-21 16,21 21-16,0-21 0,0 21 16,0 0-16</inkml:trace>
  <inkml:trace contextRef="#ctx0" brushRef="#br0" timeOffset="22825.35">25633 402 0,'0'-42'16,"0"84"-16,-21-84 0,21 21 0,0 0 0,0-1 15,-22 22-15,1 0 16,0 0-1,0 22-15,0 20 0,21-21 16,-21 21-16,-1-20 0,22 20 0,-21-21 16,0 21-16,21 1 0,0-22 15,-21 21-15,0-21 0,21 22 0,-21-1 16,21-21-16,0 22 0,0-22 16,0 0-16,0 0 0,0 0 15,0 0-15,0 1 0,0-1 0,0 0 16,21-21-16,0 21 15,0-21-15,0 0 0,0 0 0,22 0 16,-22 0-16,0-21 0,21 0 16,-20 21-16</inkml:trace>
  <inkml:trace contextRef="#ctx0" brushRef="#br0" timeOffset="23204.13">25993 360 0,'0'0'0,"0"-21"0,0 0 0,0-1 16,0 1-16,21 21 15,0 0 1,0 0-16,0 0 0,0 0 0,1 21 16,-1 1-16,0-1 15,0 0-15,-21 21 0,0-21 0,0 1 16,0 20-16,0-21 0,0 21 15,0-20-15,0 20 0,0-21 0,0 21 16,0-20-16,-21-1 0,0 21 16,21-21-16,-21 0 0,-1 1 15,22-1-15,-21-21 0,0 21 16,0 0-16,0 0 0,0-21 16,21 21-1,0-42 16,0 0-15,0 0-16,21 0 16,0 0-16</inkml:trace>
  <inkml:trace contextRef="#ctx0" brushRef="#br0" timeOffset="23472.79">26585 572 0,'-21'-22'0,"0"22"16,0 0 0,21-21-16,0 42 78,0 1-63,0-1-15</inkml:trace>
  <inkml:trace contextRef="#ctx0" brushRef="#br0" timeOffset="23800.6">26501 974 0,'0'-21'62,"21"21"-46,-21 21-1,21-21-15,-21 21 16,0 0-16,0 0 0,0 0 16,0 1-16,0-1 0,0 0 15,0 0-15,-21 0 0,0 22 0,-1-22 16,1 0-16,0 0 0,0 21 16,-21-20-16,-1-1 0,1 0 15,0 0-15,-1 0 0,-20 0 16,20-21-16,1 22 0,0-22 0,21 0 15,-1 0-15,-20 0 0,21 0 0</inkml:trace>
  <inkml:trace contextRef="#ctx0" brushRef="#br0" timeOffset="24663.72">26501 529 0,'0'-21'31,"-22"42"16,22 0-31,0 1-16,0-1 31,22-21 0,-1 0-15,0 0-16,-21-21 16,0-1-16,0 1 15,0 0-15,-21 21 32,0 0-17,-1 21 1,22 0-16,-21-21 0,21 22 15,-21-22-15,21 21 0,0 0 16,0 0-16,0 0 16,21-21-1,0 0 1,1 0-16,-1 0 16,0 0-16,-21-21 15,21 0-15,-21 0 16,21 0-16,-21-1 0,0 1 15,0 0-15,-21 21 32,0 0-32,0 0 15,0 0 1,21 21-16,0 0 0,-22 1 16,22-1-1,0 0-15,0 0 16,0 0-16</inkml:trace>
  <inkml:trace contextRef="#ctx0" brushRef="#br0" timeOffset="25771.66">26479 1037 0,'0'-21'16,"0"42"46,22-21-30,-1 0-17,0-21 1,-21 0-1,21 0-15,-21 0 16,0-1 0,0 1-1,-21 21 1,0 0-16,0 0 0,21 21 16,-22 1-16,22-1 15,-21-21-15,21 21 0,0 0 0,0 0 16,0 0-1,0 1-15,21-22 32,1 0-32,-1 0 15,0 0 1,-21-22-16,0 1 16,0 0-16,0 0 15,0 0 1,-21 21 15,0 0-31,21 21 0,-22 0 16,22 0-16,0 0 15,0 1 1,22-22 15,-1 0-15,0 0-16,-21-22 15,0 1-15,0 0 16,0 0-16,0 0 16,0 0-16,-21 21 31,0 0-31,-1 21 16,1 0-16,21 0 15,0 0-15,0 0 16,0 1-16,0-1 0,0 0 15,21-21 1,1 0 0,-1 0-1,-21-21-15,0 0 16,0-1-16,21 22 16,-21-21-16,0 0 0,0 0 15,-21 21 16,0 21-15,21 0-16,0 0 16,0 1-1,0-1-15,21-21 47</inkml:trace>
  <inkml:trace contextRef="#ctx0" brushRef="#br1" timeOffset="-124488.89">868 3366 0,'0'-64'32,"0"43"-32,0 0 0,0 0 15,0-1-15,0 1 16,21 0-16,-21 0 16,0 63 30,0-21-30,0 22-16,21-1 0,-21 0 0,0 22 16,0-22-16,0 22 0,0-1 15,0 1-15,0-1 0,0 1 16,0-1-16,-21 1 0,21-1 0,0 1 16,-21-1-16,0-20 0,21 20 15,-22-21-15,22 1 0,0-1 0,0-21 16,0 0-16,0 1 0,0-1 15,0 0-15,0 0 16,0-42 15,0 0-31,0 0 16,22-1-16,-22-20 16,21 21-16,0-21 0,-21 20 0,21-20 15</inkml:trace>
  <inkml:trace contextRef="#ctx0" brushRef="#br1" timeOffset="-124132.08">1482 3704 0,'0'0'0,"21"0"16,-21-21-16,21 21 0,-42 0 31,0 0-15,-1 0-16,1 21 0,-21 0 15,21 1-15,-22-1 0,22 0 0,-21 0 16,21 21-16,-22 1 0,22-22 16,-21 21-16,21 1 0,-22-1 0,22 0 15,0 1-15,0-1 16,0-21-16,0 21 0,-1-20 0,22-1 16,-21 0-16,21 0 0,0 0 0,21-42 46,1 0-46,-1 0 16,0 0-16,0-22 0,0 1 0,0 0 16,1-1-16,-1-20 0,0 20 15,0 1-15,0 0 0,22-1 16,-22 1-16,0 0 0,0-1 0</inkml:trace>
  <inkml:trace contextRef="#ctx0" brushRef="#br1" timeOffset="-123921.2">1355 3683 0,'0'-21'15,"21"0"-15,-42 63 0,63-84 0,-21 42 0,0 0 0,0 0 16,1 21-1,-22 0-15,0 0 0,0 22 16,21-22-16,-21 21 0,21-21 16,-21 22-16,0-1 0,0 0 15,0 1-15,21-1 0,-21 0 0,0-21 16,0 22-16,21-1 0,-21-21 16,0 0-16,0 1 0,21-1 0,1 0 15,-22 0-15,21 0 0,0-21 16,0 0-16,0 0 0,0-21 15,1 0-15,-1 0 16,-21 0-16,21-22 0,0 22 16,-21-21-16</inkml:trace>
  <inkml:trace contextRef="#ctx0" brushRef="#br1" timeOffset="-123629.37">1968 3239 0,'0'-22'0,"0"44"0,0-65 0,0 64 32,0 1-32,0 20 0,0 0 0,0 1 15,0 20-15,0-21 0,-21 22 16,21-1-16,-21 1 0,21-22 16,0 22-16,0-1 0,-21-20 15,0 20-15,0 1 0,21-22 0,0 0 16,0 1-16,-22-1 0,22-21 15,0 21-15,0-20 0,0-1 16,0 0-16,22-42 31,-22 0-31,0-22 16,21 22-16,0-21 0,-21 21 16</inkml:trace>
  <inkml:trace contextRef="#ctx0" brushRef="#br1" timeOffset="-123200.89">2032 3895 0,'0'0'0,"0"21"15,0 0-15,0 0 0,0 0 16,0 1-16,21-1 16,0 0-16,0-21 15,1 0-15,-1 0 0,0 0 16,0 0-16,21 0 0,-20-21 0,20 0 15,-21-1-15,21 1 0,-20 0 16,-1 21-16,0-21 0,0 0 16,-21 0-16,0-1 0,0 1 0,0 0 15,0 0 1,-21 21-16,0 0 16,0 0-16,-1 0 0,1 0 15,-21 21-15,21 0 0,-22 0 0,22 1 16,0-1-16,0 0 0,0 21 15,0-21-15,-1 22 0,22-22 0,-21 21 16,21 1-16,0-22 0,0 21 16,0-21-16,0 0 0,0 1 0,21-1 15,1 0-15,-1 0 0,-21 0 16,21-21-16,21 0 0,-21 21 0,1-21 16,-1 0-16,21 0 0,-21 0 15,22-21-15,-1 21 0,0-21 16,-21 0-16,22-21 0,-1 20 15,0-20-15,1 21 0</inkml:trace>
  <inkml:trace contextRef="#ctx0" brushRef="#br1" timeOffset="-122604.23">3090 3154 0,'0'0'0,"-21"0"15,0 0 1,21 21-16,0 0 0,-21 0 16,21 22-16,-21-1 0,21 22 15,-22-22-15,22 21 0,0-20 0,0 20 16,-21-20-16,21-1 0,-21 21 16,21-20-16,0-1 0,0 22 0,-21-22 15,21 0-15,-21 1 0,21-1 16,0-21-16,-21 21 0,21-20 0,0-1 15,0 0-15,0 0 0,0 0 16,0-42 15,0 0-31,0 0 16,0 0-16,0-1 0,0-20 16,0 21-16,0 0 0,0-22 0,0 22 15,0 0-15,0 0 0,0-21 16,21 20-16,0 22 0,0-21 0,0 0 15,0 0-15,1 21 0,-1-21 16,21 21-16,-21 0 0,0 0 0,22 0 16,-22 0-16,21 0 0,1 21 15,-1-21-15,-21 21 0,21 0 16,1 0-16,-22 22 0,0-22 0,0 0 16,-21 21-16,0-20 0,0 20 0,-21-21 15,-21 21-15,21-20 16,-22-1-16,22 21 0,-21-21 0,-1 0 15,1 1-15,0-1 0,-1 0 16,1-21-16,0 21 0,-1 0 0,1-21 16,21 0-16,-21 0 0,20 0 15,1 0-15,0 0 16,21-21 0,0 0-16,21 0 0,0 0 15,-21-1-15,22 1 0</inkml:trace>
  <inkml:trace contextRef="#ctx0" brushRef="#br1" timeOffset="-122232.45">3916 3239 0,'0'0'0,"0"-22"16,0 1-16,0 0 0,-21 21 16,21 21-1,-22 22 1,22-22-16,0 21 0,0 0 16,-21 22-16,21-22 0,0 22 15,0-22-15,0 22 0,0-1 0,-21-21 16,0 22-16,21-22 0,-21 1 15,21 20-15,-21-21 0,21 1 0,0-1 16,0 0-16,0-20 0,0-1 16,0 0-16,0 0 0,0 0 0,0-42 31,21 0-15,-21-21-16,0 20 0,0-20 15,0 0-15</inkml:trace>
  <inkml:trace contextRef="#ctx0" brushRef="#br1" timeOffset="-121861.89">3535 3429 0,'0'0'0,"-21"-21"15,-1 0-15,1 0 0,21-22 16,0 22-16,0 0 0,0 0 16,0 0-16,0-1 0,0 1 0,21 21 15,22-21-15,-22 21 0,42 0 16,-20 0-16,20 0 0,-20 0 0,20 0 15,1 0-15,-1 21 0,1 22 16,-22-22-16,21 21 0,-20 0 0,20 22 16,-20-22-16,-1 1 15,-21 20-15,0-21 0,0 1 0,-21-1 16,0 22-16,0-22 0,-21 0 0,0 1 16,0-1-16,-21 0 0,20-21 15,-20 22-15,0-1 0,-1-21 0,-20 22 16,21-22-16,-1 0 0,1 0 15,-22-21-15,22 21 0,0 0 0,-1-21 16,1 0-16,21 0 0,-21 0 16,20 0-16,1 0 0,0 0 15,21-21 1,0 0-16,0 0 16,0 0-16,21 0 0,0-1 15,1 1-15</inkml:trace>
  <inkml:trace contextRef="#ctx0" brushRef="#br1" timeOffset="-121217.25">4466 3789 0,'0'-21'16,"0"0"-1,0-1-15,0 1 16,21 21-16,0-21 0,1 21 16,-1 0-16,0 0 0,0 0 15,0 0-15,22 0 0,-22 0 0,0 0 16,21 0-16,-21 0 0,22 21 15,-22 0-15,0 1 0,21 20 0,-42-21 16,22 0-16,-22 22 0,0-22 16,0 21-16,0-21 0,0 0 0,0 22 15,0-22-15,-22 0 0,1 21 16,0-20-16,0-22 0,0 21 16,0 0-16,-1-21 0,1 0 15,0 0-15,0 0 16,21-21-16,0 0 0,0-22 15,0 22-15,0 0 0,0-21 16,0 20-16,0 1 0,0-21 0,0 21 16,21-22-16,0 22 0,-21 0 15,21 0-15,22 0 0,-22 0 0,0 21 16,0-22-16,22 1 0,-22 21 16,21 0-16,-21-21 0,0 21 0,1 0 15,-1 0-15,0 0 16,0 0-16,0 0 0</inkml:trace>
  <inkml:trace contextRef="#ctx0" brushRef="#br1" timeOffset="-120929.41">5440 3683 0,'0'21'31,"-21"0"-31,21 1 0,-22-22 16,22 21-16,0 0 0,-21 0 0,0 0 16,21 0-16,0 1 0,0 20 15,-21-21-15,21 0 0,-21 0 16,21 1-16,0-1 0,0 0 0,0 0 16,0 0-16,0 0 0,0 1 15,21-22 1,0-22-1,0 1 1,0-21-16,-21 21 0,22 0 0</inkml:trace>
  <inkml:trace contextRef="#ctx0" brushRef="#br1" timeOffset="-120517.46">5461 3323 0,'-21'0'16,"42"0"-16,-63 0 0,20 0 0,1 0 0,0 0 16,0 21-16,21 1 0,-21-1 15,0 0-15,21 0 0,-22 21 0,22-20 16,0-1-16,0 0 0,0 0 16,0 0-16,0 0 0,22 1 15,-1-22-15,0 0 0,0 0 16,0 21-16,0-21 0,1 0 15,20 0-15,-21 0 0,0 0 0,0-21 16,1-1-16,-1 1 0,0 21 16,0-21-16,0 0 0,-21 0 0,0 0 15,0-22-15,0 22 0,0 0 16,0 0-16,0 0 0,-21-1 0,0 1 16,0 21-16,0 0 0,-1 0 15,1 0-15,0 0 0,0 0 0,0 21 16,0-21-16,-1 22 0,22-1 15,-21 0-15,0 0 0,21 21 0,-21-20 16,21-1-16,0 0 16,0 0-16,0 0 0,0 0 0,0 1 15,21-22-15,0 21 0,0-21 16,1 21-16</inkml:trace>
  <inkml:trace contextRef="#ctx0" brushRef="#br1" timeOffset="-120216.95">5884 3620 0,'0'21'32,"0"0"-17,0 0-15,0 0 0,0 0 16,0 22-16,0-22 0,21 0 0,-21 21 15,22-20-15,-22-1 0,0 21 0,0-21 16,0 0-16,21 22 0,-21-22 16,0 0-16,21 0 0,-21 0 15,21-21 1,0 0-16,0 0 16,1-21-1,-22-21-15,21 21 0,0 0 16,-21-22-16,21 22 0</inkml:trace>
  <inkml:trace contextRef="#ctx0" brushRef="#br1" timeOffset="-119977.08">6308 3556 0,'0'-21'16,"0"42"0,-22-21-16,1 21 15,21 0-15,-21 22 0,0-22 16,0 0-16,0 21 0,-1-20 15,1 20-15,0-21 0,0 21 0,21-20 16,-21 20-16,0-21 0,-1 0 16,1 22-16,21-22 0,0 0 0,0 0 15,0 0-15,0 0 16,21-21 0,1 0-16,-1 0 0,0-21 15,0 0-15,0 0 0,22 0 0</inkml:trace>
  <inkml:trace contextRef="#ctx0" brushRef="#br1" timeOffset="-119549.33">6498 3768 0,'0'21'31,"0"0"-15,21-21-16,0 0 15,1 0-15,-1 0 16,0 0-16,0 0 0,0 0 0,0 0 16,1-21-16,-1 21 0,0-21 15,0 21-15,0-21 0,0-1 0,-21 1 16,0 0-16,22 0 16,-22 0-16,0 0 0,-22 21 15,1 0 1,0 0-16,0 0 0,0 21 15,0-21-15,-22 21 0,22 0 0,0 21 16,0-20-16,0-1 0,-1 0 16,1 0-16,0 21 0,0-20 0,21-1 15,0 0-15,-21 21 0,21-21 16,0 1-16,0-1 0,0 0 16,0 0-16,21-21 0,0 0 15,-21 21-15,21-21 0,22 0 0,-22 0 16,0 0-16,21 0 0,-21 0 0,22-21 15,-22 21-15,21-21 0,-21 0 16,22 0-16,-22-1 0,0 1 16,0 21-16</inkml:trace>
  <inkml:trace contextRef="#ctx0" brushRef="#br1" timeOffset="-119120.56">7006 3662 0,'21'-21'0,"-42"42"0,42-63 16,0 20-1,1 22-15,-1-21 16,0 21-16,0 0 16,0 0-16,0 0 0,1 0 0,-1 21 15,0 1-15,21-22 0,-21 21 16,1 0-16,-1 0 0,0 21 16,-21-20-16,21-1 0,-21 0 0,21 21 15,-21-21-15,0 1 0,0-1 16,0 0-16,0 21 0,0-21 0,-21 1 15,21-1-15,-21-21 0,0 21 16,21 0-16,-21-21 0,21 21 16,-22-21-16,1 0 15,21-21 1,0 0-16,0 0 0,0 0 0,0-1 16,0 1-16,0 0 15,0-21-15,21 21 0,1-22 0,-1 22 0,-21-21 16,21 21-16,0-1 15,0 1-15,-21 0 0,21 0 0,1 0 16,-22 0-16,21 21 16,-21-22-16,21 22 0,0 0 15,0 0-15,0 0 16,-21 22 0</inkml:trace>
  <inkml:trace contextRef="#ctx0" brushRef="#br1" timeOffset="-118353.34">8424 3747 0,'0'0'0,"-21"0"16,0 0-16,0 0 15,42 0 16,0 0-15,0 0-16,22 0 16,-1 0-16,0 0 0,22 0 0,-22 0 15,43 0-15,-22 0 0,1-22 16,-1 22-16,22 0 0,-22 0 0,1 0 16,-22 0-16,22 0 0,-22 0 0,22-21 15,-22 21-15,-21 0 0,21 0 16,-20 0-16,-1 0 0,0 0 0,0 0 15,-42 0 17,0 0-32,0 0 15,-1 0-15,1 0 0,0 0 16,0 0-16,0 0 0,-22 0 16,22 0-16,0 0 0,-21 0 15,-1 0-15,1 0 0,0 0 0</inkml:trace>
  <inkml:trace contextRef="#ctx0" brushRef="#br1" timeOffset="-118000.54">8403 3725 0,'0'0'0,"-21"0"0,0 0 16,21 22-16,21-22 46,0 0-46,0 0 0,0 0 0,22 0 16,-1 0-16,0 0 0,22 0 16,-1-22-16,1 22 0,-1 0 0,1 0 15,-1 0-15,1 0 0,-1 0 16,1-21-16,-1 21 0,-20 0 0,-1 0 16,0 0-16,-20 0 0,-1 0 15,21 0-15,-21 0 0,0-21 16,-21 0 15,0 0 0,0 0-15,-21-1-16,0 1 16</inkml:trace>
  <inkml:trace contextRef="#ctx0" brushRef="#br1" timeOffset="-117424.67">9313 3239 0,'0'-22'0,"0"44"0,-21-44 0,21 1 16,0 42 30,0 1-46,0-1 16,0 0-16,0 0 0,21 0 16,-21 0-16,21 1 0,1 20 0,-1-21 15,-21 0-15,21 0 0,0 1 16,0-1-16,0 0 0,22-21 0,-22 21 16,0-21-16,21 21 15,-20-21-15,20 0 0,-21 0 0,21 0 16,-20 0-16,-1 0 0,21 0 0,-21 0 15,0 0-15,1 0 0,-1 0 16,0 0-16,-21-21 16,-21 21 15,0 0-31,-1 0 0,1 0 16,-21 21-16,21 0 0,-22-21 0,1 22 15,21-1-15,-21 0 0,20 0 16,-20 0-16,0 0 0,21 1 15,-22 20-15,22-21 0,-21 0 0,21 0 16,-22 22-16,22-22 0,-21 0 16,21 0-16,-22 0 0,22 1 0,0-1 15,0 0-15,0 0 0,-1 0 16,1 0-16,0-21 0,21 22 0,0-1 31,0-42 0,0-1-15,0 1-16,21 0 0,0 0 16</inkml:trace>
  <inkml:trace contextRef="#ctx0" brushRef="#br1" timeOffset="-112436.24">11472 2921 0,'0'21'0,"0"0"15,0 1-15,0-1 0,0 0 0,0 0 16,0 0-16,0 0 0,0 1 16,0-1-16,0 0 0,0 0 0,21 0 15,-21 0-15,0 1 0,22-1 16,-1-21-16,0 0 0,0 0 16,0 0-16,0 0 15,1 0-15,20-21 0,-21-1 0,21 1 16,1 0-16,-22 0 0,21 0 15,1 0-15,-1-1 0,-21 1 0,21 0 16,-20 0-16,-1 0 0,0-22 0,-21 22 16,0 0-16,0 0 0,0 0 15,0 0-15,-21-1 0,0 22 16,-1 0-16,1 0 0,0 0 16,0 0-16,0 22 0,0-22 0,-1 21 15,1 0-15,21 21 0,-21-21 16,0 22-16,21-22 0,0 21 0,0 22 15,-21-22-15,21 22 16,0-1-16,-21-21 0,21 22 0,0-1 16,0 1-16,-22-22 0,22 1 15,0 20-15,0-21 0,0 1 0,0-22 16,0 21-16,0 1 0,0-22 0,0 0 16,0 21-16,-21-21 0,0 1 15,0-1-15,0 0 0,0-21 16,-1 0-16,1 0 0,0 0 15,0 0-15,0 0 0,0-21 0,-1 0 16,-20-1-16,21 1 0,0 0 16,0-21-16,-1 21 0,1-22 0,0 22 15,0-21-15,0-1 0,21 22 16,-21 0-16,21-21 0,-22 42 16,22-21-16,0-1 0,-21 22 0,21 22 31,0-1-31,0 0 0,21 0 0,1 21 15,-1-20-15,0-1 0,0 21 16,-21-21-16,21 0 0,0 22 0,22-22 16,-22 0-16,0 0 0,0 0 15,0 1-15,22-1 0,-22-21 0,21 0 16,-21 0-16,22 0 0,-1 0 16,0 0-16,1-21 0,-1 21 0,0-22 15,22 1-15,-22-21 0,1 21 16,-1 0-16,0-22 0,1 1 15,-1 0-15,-21-1 0,0 1 0,22-22 16,-22 22-16,0-21 0,0-1 16,-21 1-16,21 20 0,-21-20 0,21 20 15,-21 1-15,0 21 0,0 0 16,0 0-16,0-1 0,0 44 16,0 20-1,0-21-15,0 21 0,0 22 16,-21-22-16,21 22 0,-21-22 0,0 22 15,21-22-15,0 21 0,-21-20 16,21-1-16,-21 0 0,21 1 16,0-1-16,0 0 0,0-20 15,0 20-15,0-21 0,0 0 0,0 0 16,21 1-16,0-22 0,0 0 0,0 0 16,0 0-16,1 0 15,-1 0-15,0 0 0,0-22 0,0 1 16,0 0-16,1 0 0,-22-21 15,0 20-15,0-20 0,0 21 0,0-21 16,0 20-16</inkml:trace>
  <inkml:trace contextRef="#ctx0" brushRef="#br1" timeOffset="-112265.34">12023 3493 0,'0'0'0,"0"21"16,21-21-16,0 0 15,21 21-15,-21-21 0,22 0 16,-1 0-16,0 0 0,1 0 0,-1 0 16,22 0-16,-22 0 0,-21 0 15,21-21-15,1 21 0,-1-21 0,-21 21 16,22-22-16</inkml:trace>
  <inkml:trace contextRef="#ctx0" brushRef="#br1" timeOffset="-111945.27">13801 3366 0,'0'0'16,"0"21"15,0 0-15,-22 0-16,22 0 0,-21 22 0,21-22 15,-21 21-15,21-21 0,0 22 16,0-22-16,-21 21 0,21-21 16,-21 0-16,21 1 0,-21 20 0,21-21 15,0 0-15,0 0 0,0 1 16,0-1-16,0 0 0,21-21 47,0-21-47,0 21 0,21-21 0,-20-1 15,-1-20-15,21 21 0</inkml:trace>
  <inkml:trace contextRef="#ctx0" brushRef="#br1" timeOffset="-111532.49">14436 3408 0,'0'0'16,"21"-21"-16,0 0 0,-42 21 31,-22 0-31,22 0 15,0 0-15,-21 21 0,21 0 0,-22-21 16,22 21-16,0 0 0,0 0 16,0 1-16,-1-1 0,1 0 0,21 0 15,0 0-15,0 0 0,0 1 16,0-1-16,43-21 16,-22 0-16,0 21 0,0-21 0,21 0 15,-20 21-15,20-21 16,-21 0-16,21 21 0,-20-21 0,-1 21 15,0-21-15,0 0 0,0 22 0,0-1 16,1-21-16,-22 21 16,0 0-16,-22-21 15,1 21-15,-21-21 0,21 0 16,-22 21-16,22-21 0,-21 0 0,21 0 16,-22 0-16,1 0 0,21 22 0,-21-22 15,20 0-15,1 0 0,0 0 16,0 0-16,0 0 0,0 0 0,-1 0 15,22-22 1,0 1-16,0 0 16,0 0-16,0 0 15,0 0-15</inkml:trace>
  <inkml:trace contextRef="#ctx0" brushRef="#br1" timeOffset="-111320.61">13885 3175 0,'-21'-21'0,"0"21"31,42 0 16,0 0-32,0 0-15</inkml:trace>
  <inkml:trace contextRef="#ctx0" brushRef="#br1" timeOffset="-110681.3">16341 3556 0,'0'0'0,"0"-21"16,0 0 0,0 0-16,21-1 15,-21 1-15,0 0 0,0-21 0,0 21 16,0-1-16,0-20 0,0 21 15,0-21-15,-21 20 0,21 1 16,-22 0-16,1 0 0,0 21 0,-21 0 16,21 0-16,-1 0 0,1 0 15,-21 0-15,21 0 0,-22 21 0,22 0 16,-21 22-16,0-22 0,20 21 16,-20 0-16,21 1 0,0-1 0,-22 0 15,22 1-15,21-1 0,-21 0 16,21-20-16,-21 20 0,21-21 0,0 0 15,0 0-15,0 1 0,21-22 16,0 21-16,0-21 0,22 0 16,-22 0-16,0 0 0,0 0 0,22 0 15,-1 0-15,-21-21 0,21-1 16,1 1-16,-22 0 0,21 0 16,1 0-16,-22 0 0,21-22 15,-21 22-15,22-21 0,-22-1 0,0 22 16,0-21-16,-21 21 0,0 0 15,0-1-15,21 1 0,-42 21 32,21 21-32,-21 1 0,0 20 0,0-21 15,21 0-15,0 22 0,0-22 0,0 21 16,0-21-16,0 0 0,0 1 16,0 20-16,0-21 0,21 0 15,0 0-15,0 1 0,0-22 16,0 0-16,1 0 0,-1 0 15,0 0-15,21 0 0,-21 0 0,1-22 16,-1 1-16,21 0 0</inkml:trace>
  <inkml:trace contextRef="#ctx0" brushRef="#br1" timeOffset="-109391.71">17674 2921 0,'0'0'0,"21"21"0,0-21 0,1 0 15,-1 0-15,21 0 0,-21 0 0,0 0 16,1-21-16,-1 0 0,21 21 16,-21-21-16,0 0 0,22-1 0,-22 1 15,0 0-15,21 0 16,-20-21-16,-1 20 0,-21-20 0,0 0 0,21 21 16,-21-22-16,0 22 0,0-21 15,0 21-15,-21-22 0,0 22 16,-1 0-16,1 21 15,0 0-15,0 0 0,0 21 0,0 0 16,-1 22-16,1-1 0,0 0 16,21 1-16,0 20 0,-21 1 0,21-22 15,-21 21-15,21 1 0,0-1 16,0 1-16,0-1 0,0-20 0,0 20 16,0 1-16,0-22 0,0 0 15,0 1-15,0-1 0,0 0 0,0-20 16,0-1-16,0 0 0,0 0 15,0 0-15,-21-21 0,-1 0 0,1 0 16,0 0-16,0 0 0,-21 0 16,-1 0-16,22 0 0,-21-21 15,-1 0-15,1 0 0,0 0 0,21-22 16,-22 22-16,22 0 0,-21-21 16,21 20-16,-1-20 0,1 21 0,21 0 15,-21 21-15,21 21 16,0 0-16,0 0 15,0 0-15,0 22 0,0-22 16,21 0-16,0 21 0,1-20 0,-1 20 16,0-21-16,21 0 0,-21 0 15,22 1-15,-1-22 0,0 21 0,1-21 16,-1 0-16,22 0 0,-22 0 16,0 0-16,1 0 0,20 0 15,-21-21-15,1 21 0,-1-22 0,0 1 16,1 0-16,-1 0 0,0-21 15,-20 20-15,-1-20 0,0 0 0,0-1 16,0 1-16,-21 21 0,21-21 16,-21 20-16,0 1 0,0 0 15,0 0-15,-21 21 16,0 21-16,21 0 0,-21 0 16,21 22-16,-21-22 0,0 21 15,21-21-15,0 1 0,-22 20 16,22-21-16,-21 21 0,21-20 15,0-1-15,0 0 0,0 0 0,-21-21 16,21 21-16,0 0 0,-21-21 31,21-21-31,0 0 16,0 0-16,0 0 16,0-22-16,0 22 0,0 0 15,21-21-15,0-1 0,0 22 16,1-21-16,-1 0 0,21 20 0,-21 1 15,22-21-15,-1 42 16,0-21-16,1 21 0,-22 0 0,21 0 16,-21 0-16,22 21 0,-22 0 15,0 0-15,0 22 0,-21-22 0,0 21 16,21-21-16,-21 22 0,0-22 16,0 21-16,0-21 0,0 0 0,0 22 15,0-22-15,0 0 16,0 0-16,-21-21 0,21 21 15,0-42 17,21 0-32,0 0 15,1 0-15,-22 0 0,21-22 16,0 22-16</inkml:trace>
  <inkml:trace contextRef="#ctx0" brushRef="#br1" timeOffset="-109132.86">19156 2773 0,'0'-42'0,"0"84"0,21-106 16,-21 43-16,0 42 31,0 1-31,-21-1 0,0 21 16,-1 0-16,1 1 0,21 20 0,-21-20 16,0-1-16,21 21 15,-21-20-15,0-1 0,21 0 0,0 1 16,-22-1-16,1 0 0,21 1 0,0-22 15,0 0-15,0 0 0,0 0 16,0 1-16,21-22 31,1 0-31,-1-22 0,0 1 16,-21 0-16,21 0 0</inkml:trace>
  <inkml:trace contextRef="#ctx0" brushRef="#br1" timeOffset="-108944.97">18986 3048 0,'0'0'0,"-21"0"0,21 21 15,-21-21-15,0 0 0,21 21 16,0 1 0,21-22-16,0 0 15,0 0-15,22 0 0,-22 0 0,21 0 16,-21 0-16,1 0 0,20 0 15,-21 0-15,0 0 0,22 0 0</inkml:trace>
  <inkml:trace contextRef="#ctx0" brushRef="#br1" timeOffset="-108544.25">19389 3196 0,'-22'21'0,"44"-42"0,-65 42 16,43 1-16,0-1 15,21-21 17,1 0-32,-1 0 0,0 0 15,21 0-15,-21-21 0,1-1 16,20 22-16,-21-21 0,0 0 0,0 0 16,1 21-16,-22-21 0,0 0 15,0-1-15,0 1 16,0 0-16,-22 21 15,-20 0-15,21 0 0,0 0 0,-22 21 16,-20 22-16,42-22 16,0 0-16,-1 0 0,1 21 0,0-20 15,21 20-15,-21-21 0,21 0 16,0 22-16,0-22 0,0 0 0,0 0 16,0 0-16,21 0 0,0 1 15,22-22-15,-22 21 0,0-21 0,21 0 16,-21 0-16,22 0 0,-1 0 15,0 0-15,-20 0 0,20 0 0,-21 0 16,21-21-16,-20-1 0,-1 1 16,0 0-16</inkml:trace>
  <inkml:trace contextRef="#ctx0" brushRef="#br1" timeOffset="-108193.45">19918 3090 0,'0'0'16,"21"0"-16,0 0 15,0 0-15,0 0 16,1 0-16,-1 0 0,0 0 16,0 22-16,0-1 0,0 0 15,1 0-15,-1 21 0,0-20 16,-21-1-16,21 21 0,-21-21 0,0 22 16,0-22-16,0 0 0,0 0 15,0 0-15,0 0 0,-21 1 0,0-1 16,0-21-16,21 21 0,-22-21 15,1 0-15,0 0 16,0 0 0,21-21-16,0 0 15,0-1-15,21 1 16,-21 0-16,21 0 0,-21 0 0,21-22 16,1 22-16,-22 0 15,21 0-15,0-21 0,0 20 0,0 1 16,0 0-16,1 0 0,-1 0 0,0 0 15,0-1-15,21 1 0,-20 21 16</inkml:trace>
  <inkml:trace contextRef="#ctx0" brushRef="#br1" timeOffset="-107460.46">20616 3069 0,'0'0'0,"21"0"31,22 0-15,-22-21-16,0 21 0,21-21 0,1 21 15,-1-21-15,0 0 0,1-1 16,-22 1-16,21 0 0,1 0 0,-22-21 16,0 20-16,0-20 0,0 0 15,0-1-15,1 1 0,-22 0 0,0-1 16,0 1-16,0 0 0,0 21 15,0-1-15,0 1 0,0 0 0,-22 21 16,1 21 0,21 0-16,-21 22 0,0-1 0,0 0 15,0 22-15,-1-22 16,1 22-16,0-1 0,0 1 0,0-1 16,0-20-16,-22 20 0,22 22 15,0-22-15,0 1 0,0 20 0,-1-20 16,22-1-16,-21 1 0,21 21 15,0-22-15,-21 22 0,21-1 0,0 1 16,0 0-16,0 21 0,0-22 0,-21 1 16,21 0-16,-21-1 0,21 1 15,-21-22-15,21 22 0,-22-21 0,22 20 16,-21-20-16,0-1 0,21-20 0,-21 20 16,21-21-16,-21-20 0,21 20 15,-21-21-15,21 0 0,0 0 0,21-21 16,0 0-1,0 0-15,21 0 0,-20-21 16,20 0-16,0 0 0,22 0 0,-22 0 16,0-22-16,22 22 0,-22-21 0,22-22 15,-22 22-15,0 0 0,1-22 16,-1 1-16,0-1 0,-20 1 0,-1-1 16,0-21-16,-21 1 0,0-1 0,0 0 15,0 1-15,0 20 0,-21-20 16,-22 41-16,-62-126 15,62 127 1,22 20-16,0 1 0,0 21 0,21-21 16,0 0-1,0 0-15,21 21 16,0 0-16,0 0 0,0-21 16,1 21-16,-1 0 0,0 0 15,0-22-15,21 22 0,-20-21 0,-1 21 16,21-21-16,-21 0 0</inkml:trace>
  <inkml:trace contextRef="#ctx0" brushRef="#br1" timeOffset="-106961.75">21950 3260 0,'0'-21'0,"0"42"0,0-64 0,0 22 15,0 0-15,0 0 0,0 0 16,-21 21-16,-1 0 15,1-21-15,0 21 0,0 0 0,0 0 16,0 0-16,-1 0 0,1 0 16,-21 21-16,21 0 0,-22 21 0,1-21 15,21 1-15,-21 20 0,20 0 0,1 1 16,0-22-16,0 21 0,21-21 16,-21 22-16,21-22 0,0 0 15,0 0-15,0 0 0,0 0 0,21 1 16,0-22-16,0 0 0,0 0 15,1 0-15,20 0 0,-21 0 16,21-22-16,1 22 0,-22-21 0,21 0 16,-21 0-16,22 0 0,-22-22 15,0 1-15,0 21 0,0-21 0,1-1 16,-1 22-16,0-21 0,-21 21 16,0-1-16,0 1 0,-21 21 31,0 21-31,-1 1 0,22-1 15,-21 0-15,0 0 0,0 21 16,21-20-16,0-1 0,-21 0 16,21 0-16,0 0 0,0 0 0,0 22 15,0-22-15,0 0 16,21 0-16,0-21 0,0 0 0,0 21 16,1-21-16,-1 0 0,0 0 15,0 0-15,0 0 0,22-21 0,-22 0 16,21 0-16,-21 0 0</inkml:trace>
  <inkml:trace contextRef="#ctx0" brushRef="#br1" timeOffset="-106708.89">22564 3112 0,'0'-43'0,"0"86"0,0-107 0,0 43 16,0 0-16,0 0 16,-22-1-16,1 22 0,0 0 15,-21 0-15,21 0 0,-22 22 16,22-1-16,0 0 0,-21 0 0,20 0 15,1 0-15,-21 22 0,21-22 16,0 21-16,21-21 0,0 22 0,0-22 16,0 0-16,0 21 0,0-20 15,0-1-15,0 0 0,0 0 16,21 0-16,0-21 0,0 21 0,0-21 16,170-21 15,-170 0-31,21 21 0,1-21 0,-22 0 15</inkml:trace>
  <inkml:trace contextRef="#ctx0" brushRef="#br1" timeOffset="-106279.14">22881 3090 0,'-21'0'0,"0"0"0,0 0 15,21 22 1,0-1-16,0 0 15,21-21-15,0 0 16,0 0-16,0 0 0,0 0 16,22 0-16,-22 0 0,0 0 15,21 0-15,-20 0 0,-1-21 0,0 21 16,0-21-16,0-1 0,0 1 16,1 0-16,-22 0 0,0 0 15,0 0-15,0-1 0,0 1 16,-22 21-16,1 0 0,0 0 15,-21 0-15,21 0 0,-22 21 16,1-21-16,0 22 0,20-1 0,-20 0 16,21 21-16,0-21 0,0 22 15,-1-22-15,22 21 0,0-21 16,0 22-16,0-22 0,0 0 16,0 21-16,22-20 0,-1-1 0,21 0 15,-21-21-15,0 21 0,22-21 16,-1 0-16,0 0 0,1 0 0,-1 0 15,-21 0-15,22 0 0,-1 0 16,-21-21-16,0 0 0,0 0 0,22-1 16,-22 1-16,0 0 0,0 0 15,0 0-15</inkml:trace>
  <inkml:trace contextRef="#ctx0" brushRef="#br1" timeOffset="-105047.29">3027 5927 0,'42'0'31,"-42"-21"-31,0-1 0,0 1 16,21 0-16,-21 0 0,0 0 15,0 0-15,0-1 0,0 1 16,0 0-16,0 0 0,0-21 0,-21 20 16,0 1-16,-170-63 31,128 84-31,21 0 0,-22 0 15,22 0-15,-22 21 0,1 0 0,20 0 16,-20 21-16,21 1 0,-1-1 16,1 22-16,21-22 0,0 0 0,-1 1 15,1-1-15,21 0 16,0 1-16,0-1 0,0-21 0,0 0 16,21 0-16,1 1 0,20-1 15,-21 0-15,21-21 0,-20 0 0,20 0 16,0 0-16,1 0 0,-1 0 15,0 0-15,22-21 0,-22 0 0,0-1 16,1 1-16,-1 0 0,0-21 16,1 21-16,-1-22 0,0 1 15,1-22-15,-22 22 0,21-21 0,-21-1 16,22 22-16,-22-22 0,0 1 0,0-1 16,-21 22-16,0-22 15,0 22-15,0 0 0,0 21 0,0-22 16,0 22-16,0 0 0,-21 21 15,0 0-15,0 21 0,21 0 16,-21 22-16,21-22 0,0 21 16,-22 0-16,22 22 0,-21-1 15,21 1-15,-21-22 0,21 22 0,0-1 16,0 1-16,0-22 0,0 0 0,0 1 16,0-1-16,0 0 0,0-20 15,0-1-15,21 0 0,0 0 0,1-21 16,-1 21-16,0-21 15,0 0-15,0 0 0,0 0 0,1-21 16,-1 0-16,0 0 16,0 21-16</inkml:trace>
  <inkml:trace contextRef="#ctx0" brushRef="#br1" timeOffset="-104628.53">3471 5757 0,'0'0'0,"0"-21"0,0 0 0,0 0 16,0 0-16,0 0 16,0-1-16,0 1 0,21 0 0,1 21 15,-1-21-15,0 0 0,0 21 16,0 0-16,0 0 0,1 0 16,20 0-16,-21 0 0,0 21 15,22 0-15,-22 0 0,0 0 0,0 22 16,21-22-16,-20 21 0,-22 1 15,21-1-15,-21-21 0,0 21 0,0 1 16,0-22-16,0 21 0,0-21 16,-21 1-16,21-1 0,-22 0 0,1-21 15,0 21-15,0-21 16,0 0-16,21-21 16,0 0-16,0 0 15,0-22-15,0 22 0,0 0 16,0-21-16,0 20 0,0-20 15,0 21-15,21-21 0,0-1 16,-21 22-16,21-21 0,0 21 0,1-1 16,20 1-16,-21 0 0,0 0 15,0 0-15,1 21 0,20-21 0,-21 21 16,0 0-16,0 0 0,1 0 16</inkml:trace>
  <inkml:trace contextRef="#ctx0" brushRef="#br1" timeOffset="-104397.7">4424 5525 0,'0'105'15,"0"-83"1,-21-1-16,21 21 0,-22-21 16,22 0-16,0 22 0,0-22 0,0 0 15,-21 0-15,21 0 0,0 1 16,0-1-16,0 0 0,-21 0 15,21-42 17,0 0-17,0 0-15,0-1 16</inkml:trace>
  <inkml:trace contextRef="#ctx0" brushRef="#br1" timeOffset="-104208.83">4381 5355 0,'0'0'16,"-21"-21"-16,0 21 16,0 0-16,0 0 0,21 21 31,0 0-15,0 1-1,21-1 1,0-21-16</inkml:trace>
  <inkml:trace contextRef="#ctx0" brushRef="#br1" timeOffset="-103820.95">4678 5503 0,'21'0'16,"-42"0"-16,63 0 31,-42 22-31,21-1 0,-21 21 0,0-21 16,21 22-16,1-22 15,-22 21-15,21 0 0,-21-20 0,21 20 16,-21 0-16,21-21 0,-21 22 0,0-22 16,0 21-16,0-21 0,0 1 15,0-1-15,21-21 31,0 0-31,-21-21 16,0-1-16,22 1 16,-1-21-16,-21 21 0,0 0 15,21-22-15,0 1 0,-21 0 0,21-1 16,0 1-16,-21 21 0,22-22 16,-22 1-16,21 21 0,0 0 0,-21 0 15,21-1-15,0 22 0,0 0 16,1 0-16,-1 0 15,0 0-15,0 0 0</inkml:trace>
  <inkml:trace contextRef="#ctx0" brushRef="#br1" timeOffset="-103444.17">5355 5863 0,'0'0'0,"21"-21"47,0 21-47,1-21 0,-22 0 16,21 0-16,0-1 0,21 1 0,-21 0 15,1-21-15,-1 21 0,0-1 16,0 1-16,0-21 0,0 21 0,-21 0 16,0-1-16,0 1 15,-21 21 1,-21 21-16,21-21 0,0 22 15,-1 20-15,-20-21 0,21 21 0,0 1 16,0-1-16,-1-21 0,1 22 16,21-1-16,0 0 0,0-21 15,0 22-15,0-22 0,0 0 0,0 0 16,0 0-16,21 1 0,1-1 16,-1-21-16,0 0 0,0 21 0,21-21 15,-20 0-15,20 0 0,0 0 0,1 0 16,-22 0-16,21-21 0,0 0 15,-20-1-15,-1 22 0,21-21 0</inkml:trace>
  <inkml:trace contextRef="#ctx0" brushRef="#br1" timeOffset="-103100.77">5969 5694 0,'0'0'0,"0"-42"0,21 20 0,-21 1 16,21 0-16,-21 0 0,21 0 15,1 21-15,-1-21 16,0 21-16,0 0 0,0 0 0,22 0 15,-22 21-15,21 0 0,-21 0 16,22 0-16,-1 22 0,-21-22 0,0 21 16,22-21-16,-22 22 0,0-1 15,-21-21-15,0 21 0,0-20 0,0-1 16,0 0-16,0 0 0,0 0 0,-21 0 16,21 1-16,-21-22 15,-1 0-15,1 0 0,0 0 16,21-22-1,0 1-15,0 0 16,0 0-16,0-21 0,0 20 16,21-20-16,-21 0 0,21 21 0,1-22 15,-1 1-15,0 0 0,0-1 0,0 22 16,0 0-16,1 0 0,-1 0 16,0-1-16,0 1 0,0 21 0,0-21 15,1 21-15,-1-21 0</inkml:trace>
  <inkml:trace contextRef="#ctx0" brushRef="#br1" timeOffset="-102341.2">8149 5736 0,'0'0'0,"-21"-21"32,42 21-17,0 0-15,22 0 0,-1 0 16,-21 0-16,43 0 0,-22 0 0,0 0 16,22 0-16,-1 0 0,22 0 15,-22 0-15,22 0 0,-21 0 16,20 0-16,1 0 0,0-21 0,-22 21 15,1 0-15,-1 0 0,1-21 16,-22 21-16,0-21 0,-21 21 0,1-22 16,-1 22-16,-21-21 0,0 0 15,0 0-15,-21 0 0,-1 0 16,-20 21-16,21-22 0,-21 1 16,-1 21-16,1-21 0,0 0 0,20 21 15,-20-21-15,21 21 0,-21-21 16,20 21-16,44 0 47,-1 0-47,21 0 0,0 0 0,-20 0 15,20 0-15,0 0 0,1 0 0,-1 21 16,-21-21-16,21 0 0,1 0 16,-22 0-16,0 21 0,0-21 0,0 21 15,-21 0-15,0 0 16,0 1-16,-21 20 0,0-21 15,0 0-15,-21 22 0,-1-22 16,1 21-16,0 0 0,-22-20 16,22 20-16,-22 0 0,1-21 0,20 22 15,1-22-15,0 0 0,-1 0 0,22 0 16,0 1-16,0-1 0,21 0 16,21-21-1,0 0-15,22 0 16,-22-21-16,21 21 0</inkml:trace>
  <inkml:trace contextRef="#ctx0" brushRef="#br1" timeOffset="-101892.45">11134 5080 0,'0'0'0,"0"-21"15,0 0-15,0 0 0,0-1 0,21 1 16,0 21-16,-21 21 31,0 1-31,0 20 0,0-21 16,0 21-16,-21 1 0,0-1 0,-1 0 16,22 22-16,-21-22 0,0 1 15,0-1-15,0 0 0,0 1 0,21-1 16,-22-21-16,1 21 0,0 1 15,21-22-15,0 21 0,0-21 0,0 1 16,0-1-16,0 0 0,0-42 31,0 0-15</inkml:trace>
  <inkml:trace contextRef="#ctx0" brushRef="#br1" timeOffset="-101265.81">10837 5376 0,'0'-42'0,"0"84"0,0-126 0,0 41 0,0 1 16,0 0-16,0-1 0,0 1 16,21 0-16,1-1 0,20 22 0,-21-21 15,21 21-15,1-22 0,-1 22 16,0 0-16,22 0 0,-22 21 16,22 0-16,-22 0 0,22 0 0,-22 0 15,21 21-15,-20 21 0,-1 1 16,-21-22-16,0 21 0,1 22 15,-22-22-15,0 0 0,0 1 0,0-1 16,-22 0-16,-20-20 0,0 20 0,-1-21 16,-20 21-16,-1-20 0,1-1 15,-1 0-15,1 0 0,-1-21 0,1 21 16,21-21-16,-1 0 0,1 0 16,0 0-16,20 0 0,1 0 0,0 0 15,21-21-15,0 0 0,0 0 0,0 0 16,0-1-16,0 1 15,21 0-15,0 0 0,1 0 16,-1 21-16,0 0 0,0 0 16,0 0-16,0 0 0,1 0 0,-1 21 15,0 0-15,0 0 0,0 0 0,0 22 16,-21-22-16,0 21 0,22 1 16,-22-1-16,21-21 0,-21 21 0,21 1 15,-21-22-15,21 0 0,0 21 16,0-20-16,22-1 0,-22 0 15,0-21-15,21 0 0,-20 0 0,20 0 16,0-21-16,1 0 0,-1 21 16,-21-22-16,21 1 0,1 0 0,-22-21 15,0 21-15,0-1 16,0-20-16,1 21 0,-22 0 0,0-22 16,0 22-16,0 0 0,0 0 15,0 0-15,-22 21 16,1 0-1,21 21 1,0 0-16,0 0 16,0 0-16,0 1 15,21-22 1</inkml:trace>
  <inkml:trace contextRef="#ctx0" brushRef="#br1" timeOffset="-98193.1">12086 5482 0,'0'21'0,"21"-21"47,0 0-31,1 0 0,-1 0-16,0 0 0,-21-21 0,21 21 15,0 0-15,-21-21 0,21 21 16,-21-21-16,22 21 0,-22-21 0,0 0 15,21 21-15,-21-22 0,0 1 16,0 0 0,-21 21-16,-1 0 15,1 0-15,0 0 16,0 21-16,0-21 0,0 21 0,-1 1 16,22-1-16,-21 0 0,0 0 15,21 0-15,0 0 0,-21 1 16,0 20-16,21-21 0,0 21 0,-21-20 0,21-1 15,0 0-15,0 0 16,0 0-16,0 0 0,21-21 0,0 22 16,0-22-16,0 0 0,0 0 15,1 0-15,20 0 0,-21 0 0,21 0 16,1 0-16,-22-22 0,21 1 0,1 0 16,-1 0-16,0 0 0,1 0 15,-1-22-15,0 22 0,1-21 0,-1-1 16,-21 22-16,21-21 0,-20 0 15,-1 20-15,0-20 0,0 0 16,-21-1-16,0 22 0,0 0 0,0-21 16,0 21-16,0-1 0,0 1 15,0 0-15,0 42 32,0 0-32,0 1 0,-21-1 15,0 0-15,21 21 0,-21-21 0,21 22 16,0-1-16,-22 0 0,1 1 15,0-1-15,21 0 0,-21 22 0,0-1 16,0 1-16,-1-22 0,1 22 16,0-1-16,0 1 0,0-1 0,21 22 15,-21-22-15,-1 1 0,1-1 16,0 22-16,21-21 0,0 20 0,0-20 16,0-1-16,0-20 0,0-1 15,0 0-15,0 1 0,0-22 0,21 0 16,0-21-16,1 0 0,-1 0 0,0 0 15,21 0-15,-21 0 0,22-21 16,-22-22-16,21 22 0,-21-21 0,22 0 16,-1-1-16,-21-20 0,22 20 0,-22-20 15,21-1-15,-21 1 0,-21 21 16,0-22-16,0 1 0,0 20 0,0-20 16,-42-1-16,21 22 0,0 0 15,-22-1-15,1 1 0,0 0 16,20 20-16,-20 1 0,0 0 0,21 0 15,-1 21-15,1-21 0,0 21 0,21-21 16,0-1 0,21 22-16,0 0 0,1-21 0,20 0 15,0 21-15,1-21 0,20 0 16,-21 0-16,22-1 0,-1 1 0,1 0 16,21 0-16,-22-21 0,1 20 0,-1-20 15,1 21-15,-22-21 0,0 20 16,-21-20-16,22 21 0,-22-21 15,0 20-15,-21 1 0,0-21 0,0 21 16,0 0-16,0-1 0,0 1 0,0 0 16,0 0-16,0 0 15,0 0-15,-21 21 16,0 21-16,21 0 16,-21 0-16,-1 21 0,22 1 15,-21-1-15,0 22 0,0-22 0,0 21 16,0 1-16,21-22 0,-22 43 15,1-22-15,0 1 0,0 21 16,0-22-16,0 22 0,-1-22 0,1 1 16,0-1-16,0 22 0,0-22 0,0 1 15,-1-1-15,1 1 0,21-1 16,0 1-16,0-1 0,0-20 0,0-1 0,0 0 16,0-20-16,0-1 15,0 0-15,0 0 0,21-21 0,1 0 16,20 0-16,-21 0 0,0-21 0,22 21 15,-22-21-15,21 0 0,0-22 16,1 22-16,-22-21 0,21-1 0,1 1 16,-22 0-16,0-1 0,21-20 0,-21 21 15,1-1-15,-22 1 0,0-22 16,0 22-16,0-21 0,0 20 16,0-20-16,0 20 0,-22 1 0,1 21 15,0-21-15,0 20 0,0 1 16,-22 0-16,22 0 0,-21 0 0,21 21 15,-22 0-15,22-21 0,0 21 16,0 0-16,0 0 0,42 0 31,0 0-31,0-22 16,0 22-16,1 0 0,20-21 16,-21 0-16,21 21 0,-20-21 0,20 0 15,-21 21-15,21-21 0,-20-1 0,-1 1 16,21 0-16,-21 0 0,0 0 15,1 0-15,-1-1 0,-21 1 0,21 0 16,-21 0-16,21 21 0,-21-21 16,0 0-16,0 42 31,0 0-15,0 0-16,0 0 0,0 0 15,0 1-15,0-1 0,0 0 16,0 0-16,0 0 15,0 0-15,21-21 16,0 0-16,1 0 16,-1 0-16,0 0 0,21 0 15,-21 0-15,1 0 0,-1 0 0,0-21 16,21 0-16,-21 21 0,1-21 16,-1 0-16,0 0 0,-21-1 15,21 1-15,-21 0 0,21 0 16,-21 0-16,0 0 0,0-1 15,-21 22 1,0 0 0,0 22-16,0-1 0,-1 0 15,22 0-15,0 0 0,-21 0 16,21 1-16,0-1 0,-21 0 0,21 0 16,0 0-16,0 0 0,0 1 15,0-1-15,21-21 0,0 21 0,1-21 16,-1 0-16,21 0 15,-21 0-15,22 0 0,-1 0 16,-21 0-16,21 0 0,1-21 0,-1 21 16,0-21-16,1-1 0,-22 1 0,21 0 15,-21-21-15,22 21 0,-22-1 16,-21 1-16,21 0 0,-21 0 0,21 0 16,-21 0-16,0 42 31,-21-21-31,21 21 0,-21 0 15,21 0-15,0 0 16,0 1-16,-21-22 0,21 21 0,0 0 16,-21 0-16,21 0 0,0 0 15,0-42 32,0 0-47,21 21 0,-21-21 16,21 0-16,-21 0 0,21-22 0,0 22 15,0 0-15,1 0 0,-1 0 16,-21-1-16,21 1 0,0 21 16,0 0-16,0 0 15,1 0-15,-22 21 16,21 1-16,-21-1 0,21 0 0,0 0 16,0-21-16,0 21 0,-21 0 15,22 1-15,-1-1 0,0 0 0,0-21 16,0 21-16,0-21 15,1 0-15,-1 0 0,0 0 0,0 0 16,0 0-16,0 0 0,1-21 16,-22 0-16,0 0 0,21-1 15,0 1-15,0 0 0,-21 0 0,21 0 16,0-22-16,1 22 0,-1 0 16,-21-21-16,21 21 0,0-1 0,-21 1 15,0 0-15,21 0 0,0 21 16,1 0-16,-22 21 31,0 0-15,0 0-16,21-21 31,0 0-31,0 0 16,0 0-16,0 0 15,-21-21-15,0 0 16,0 0-16,0 0 15,0 0-15,0-1 0,0 1 16,-21 21 0,0 0-1,0 21-15,0 1 0,0-1 16,-1 0-16,1 21 0,0-21 0,0 22 16,0-1-16,21-21 0,0 22 15,-21-22-15,21 21 0,0-21 0,0 0 16,0 22-16,0-22 0,21 0 15,-21 0-15,42 0 0,-21-21 0,0 22 16,1-22-16,20 0 0,-21 0 0,21 0 16,1 0-16,-1 0 0,0 0 15,1 0-15,-1-22 0,0 1 0,1 0 16,-1-21-16,-21 21 16,22-1-16,-22-20 0,21 0 0,-21-1 15,0-20-15,-21 42 0,0-22 16,0 22-16,-21 21 15,0 0-15,-21 0 16,21 21-16,-1 1 0,1-1 16,21 21-16,-21-21 0,21 0 0,0 1 15,0 20-15,0-21 0,0 0 0,0 0 16,0 1-16,0-1 16,0 0-16,21-21 0,0 21 0,1-21 0,-1 0 15,21 0-15,-21 0 0,22 0 16,-1 0-16,0 0 0,22 0 15,-22 0-15,22-21 0,-1 0 0,1 0 16</inkml:trace>
  <inkml:trace contextRef="#ctx0" brushRef="#br1" timeOffset="-97580.99">16933 4763 0,'21'-22'15,"85"-20"1,-85 42-16,1 0 16,-1 21-16,21 0 0,-21 1 0,22-1 15,-22 21-15,21 0 0,-21 1 16,0 20-16,1-20 0,-22-1 0,0 21 15,21-20-15,-21-1 0,0 0 16,0-20-16,0 20 0,-21-21 0,21 21 16,-22-20-16,1-1 0,0 0 15,0-21 1,0 0 0,21-21-16,0 0 15,0-1-15,0-20 0,0 21 16,0-21-16,21-1 0,0 1 15,0-22-15,22 22 0,-22-21 0,0-1 16,21 1-16,-21 20 0,22 1 16,-1 0-16,-21-1 0,22 1 0,-22 21 15,0 21-15,0-21 0,0 21 0,0 0 16,1 0-16,-1 0 16,-21 21-16,0 0 0,0 0 15,0 0-15,0 22 0,0-22 16,0 0-16,0 0 0,0 21 0,0-20 15</inkml:trace>
  <inkml:trace contextRef="#ctx0" brushRef="#br1" timeOffset="-95060.3">17886 5313 0,'21'21'0,"-42"-42"0,63 42 15,-21-21-15,0 0 16,1 0-16,-1-21 0,0 21 0,0-21 15,0 0-15,0-1 0,-21 1 16,22-21-16,-22 21 0,0 0 16,0-22-16,0 22 0,0-21 0,0-1 15,-22 22-15,1 0 16,0 0-16,0 0 0,0 0 0,0 21 0,-22 0 16,22 0-16,0 21 15,-21 0-15,20 0 0,-20 0 0,21 22 16,0-22-16,0 21 0,-22 0 0,22 1 15,0-1-15,21-21 0,0 22 16,-21-22-16,21 21 0,0-21 0,0 0 16,0 1-16,0-1 0,21-21 15,0 21-15,0-21 0,0 21 0,1-21 16,-1 0-16,0 0 0,0 0 0,0 0 16,22 0-16,-22-21 15,0 0-15,0 0 0,21 21 0,-20-22 0,-1-20 16,0 21-16,0 0 15,0-22-15,0 22 0,1-21 0,-1 21 16,0-22-16,-21 22 0,0-21 0,0 21 16,0 0-16,0-1 0,-21 44 31,21-1-31,0 0 16,-21 0-16,-1 21 0,22-20 0,0-1 15,0 21-15,-21 0 0,21-20 16,0-1-16,0 21 0,0-21 0,0 0 15,0 1-15,0-1 0,0 0 16,21 0-16,1 0 0,-1-21 16,21 0-16,-21 21 0,0-21 0,22 0 15,-1 0-15,-21 0 0,22 0 16,-22-21-16,21 0 0,0 21 0,1-21 16,-22 0-16,21 0 0,-21-22 0,22 22 15,-22 0-15,0-21 0,-21-1 16,0 22-16,21-21 0,-21 21 0,0-1 15,0 1-15,0 0 0,-21 0 16,0 21-16,0 0 0,0 21 16,-1 0-16,1 0 0,0 1 15,21-1-15,0 0 0,0 0 16,0 21-16,0-20 0,0-1 0,0 21 16,0-21-16,0 0 0,21 1 15,0-1-15,1 0 0,-1 0 0,21 0 16,-21 0-16,22-21 0,-22 22 15,21-22-15,-21 0 0,22 0 0,-22 0 16,21 0-16,-21 0 0,22 0 0,-22-22 16,21 1-16,-21 21 0,22-21 15,-22 0-15,21 0 0,-21 0 16,0-1-16,1-20 0,-22 21 0,0-21 16,0-1-16,0 22 0,0-21 15,0 21-15,0-1 0,0 1 0,0 0 16,-22 21-16,1 0 0,0 0 15,0 0-15,-21 0 0,20 21 0,1 0 16,0 1-16,0 20 0,0-21 16,0 0-16,-1 0 0,1 22 0,0-22 15,21 0-15,-21 0 0,21 0 0,0 1 16,0-1-16,0 0 0,0 0 16,0 0-16,21-21 15,0 0-15,0 0 16,1 0-16,-1 0 0,0 0 15,0-21-15,0 0 0,0 0 16,1 0-16,-22-1 0,21 1 16,0 0-16,-21 0 0,21 0 15,-21 0-15,21-22 0,-21 22 0,0 0 16,0 0-16,0 42 31,0 0-31,0 0 16,0 0-16,0 1 0,0-1 15,0 0-15,0 21 0,0-21 0,0 1 0,21-1 16,1 0-16,-1 0 0,0 0 16,0 0-16,0-21 0,0 22 0,1-22 15,-1 0-15,0 0 0,21 0 16,-21 0-16,1 0 0,20 0 16,-21 0-16,21 0 0,-20-22 0,-1 1 15,0 0-15,0 0 0,0 0 16,0 0-16,-21-22 0,22 22 0,-22-21 15,21 21-15,-21-22 0,0 22 16,0 0-16,0 0 0,0 42 31,0 0-31,0 0 16,0 0-16,-21 1 0,21-1 0,0 0 16,0 0-16,0 0 0,0 0 15,0 1-15,0-1 16,0 0-16,21-21 0,0 21 15,0-21-15,0 0 0,0 21 0,22-21 16,-1 0-16,-21 0 0,22 0 0,-22 0 16,21 0-16,-21-21 0,22 0 15,-22 0-15,21 0 0,-21-1 0,22-41 16,-22 21-16,0-1 16,0 1-16,0 0 0,-21-22 15,0 22-15,21-22 0,-21 22 0,0 0 16,22 20-16,-22-20 0,0 21 15,-22 21 1,1 21-16,21 21 16,-21-20-16,0 20 0,0 0 0,21 1 15,-21-1-15,21 0 0,-22-21 16,22 22-16,-21-1 0,21 0 0,0-20 16,0 20-16,-21-21 0,21 0 0,0 0 15,0 1-15,0-1 0,0 0 16,-21-21-16,42 0 31,0-21-15,-21 0-16,21-1 0,1 22 15,-1-21-15,0 0 0,0 0 16,0 0-16,0 0 0,1-1 0,20 1 16,-21 21-16,21-21 0,-20 21 15,20 0-15,0 0 0,1 0 0,-22 0 16,21 21-16,-21 0 0,22-21 0,-22 43 15,0-22-15,0 0 0,-21 0 16,0 22-16,0-22 0,0 0 0,0 0 16,0 0-16,-21 0 0,0 1 15,0-22-15,-1 21 0,1 0 16,0-21-16,-21 0 0,21 0 0,-1 0 16,-20 0-16,21 0 0,0 0 15,0 0-15,-1 0 0,-20 0 0,21-21 16,0 0-16,0 21 0,21-22 15,-22 1-15,1 0 0,42 21 47,1 0-31,-1 0-16,0 0 0,0 21 16,21-21-16,-20 0 0,20 0 0,-21 0 15,21 0-15,1 0 0,-1 0 16,0 0-16,1 0 0,-1 0 0,22 0 15,-22-21-15,0 21 0,1-21 16,-1 0-16,0 0 0,-21-1 16,22 1-16,-22-21 0,0 0 0,0-1 15,22 1-15,-22 0 0,0-1 16,0-20-16,0 20 0,0 1 16,1-21-16,-22 20 0,0 1 0,21 21 15,-21-22-15,0 22 0,0 0 16,0 0-16,-21 42 15,-1 0 1,1 22-16,0-1 0,0-21 16,21 21-16,-21 22 0,0-22 0,21 1 15,0-1-15,-22 0 0,22 1 0,0-1 16,0 0-16,0 1 0,0-22 16,0 21-16,0-21 0,0 0 15,22 1-15,-22-1 0,21 0 0,0 0 16,21-21-16,-21 0 0,1 0 15,-1 0-15,21 0 0,0 0 0,-20 0 16,20 0-16,0-21 0,-21 21 0,22-21 16,-22 0-16,21-1 0,-21-20 15,1 21-15,-1 0 0,0-22 16,0 22-16,-21-21 0,0 21 16,0 0-16,0-1 0,-21 22 15,0 0-15,0 22 16,-1-1-16,1 0 0,0 0 0,0 0 15,0 0-15,0 22 0,-1-22 0,22 0 16,0 0-16,0 22 0,0-22 16,0 0-16,0 0 0,22 0 15,-22 0-15,21-21 0,21 22 16,-21-22-16,22 0 0,-1 0 0,-21 0 16,21 0-16,1 0 0,-1 0 15,-21 0-15,22 0 0,-22-22 0,0 1 16,0 0-16,0 0 0,0 0 15,1-22-15,-22 22 0,0-21 16,0 0-16,0-1 0</inkml:trace>
  <inkml:trace contextRef="#ctx0" brushRef="#br1" timeOffset="-94801.45">19643 4720 0,'0'0'16,"-22"0"-16,1 0 0,0 0 0,42 0 46</inkml:trace>
  <inkml:trace contextRef="#ctx0" brushRef="#br1" timeOffset="-93490.68">2794 7578 0,'-21'0'0,"42"0"0,-85 0 0,43-21 0,0 21 15,0 0-15,0 0 0,42 0 32,0 0-17,21 0-15,1 0 0,20 0 0,-20 0 16,20 0-16,-21 0 0,22 0 16,-1 0-16,1 0 0,-1 0 0,1 0 15,-1 0-15,1 0 0,-22 0 0,22 0 16,-1 0-16,-20 0 0,-1 0 15,0 0-15,-21 0 0,1 0 0,-1 0 16,0 0-16,-42 0 31,0 21-15,-1-21-16,-20 0 0,0 0 0,-1 0 16,1 0-16,0 0 0,-1 0 15</inkml:trace>
  <inkml:trace contextRef="#ctx0" brushRef="#br1" timeOffset="-93191.44">2519 7895 0,'0'0'0,"21"0"15,0 0-15,21 0 0,-20 0 16,20 0-16,0 0 0,22 0 15,-22 0-15,22 0 0,-1 0 0,1 0 16,-1 0-16,1 0 0,-1 0 16,22-21-16,-22 21 0,1 0 0,20 0 15,-20 0-15,-1-21 0,1 21 16,-22 0-16,1 0 0,-1 0 0,0 0 16,-21 0-16,1-21 0,-1 21 46,-21-21-46,21 21 16</inkml:trace>
  <inkml:trace contextRef="#ctx0" brushRef="#br1" timeOffset="-92421.89">5905 7578 0,'-21'-21'0,"42"42"0,-84-42 0,21-1 16,-1 22-16,22 0 0,-21-21 0,21 21 16,-1 0-16,44 0 15,-1 0 1,21 0-16,22 0 0,-22 0 0,43 0 15,-22 0-15,22 21 0,-1-21 16,22 22-16,0-22 0,21 0 0,-21 0 16,21 21-16,-21-21 0,0 0 15,21 0-15,-22 0 0,-20 0 0,21 0 16,0 0-16,-22 0 0,1 0 0,0 0 16,-22 0-16,-20-21 15,-1 21-15,-21 0 0,0 0 0,-21-22 16,-21 22-16,0-21 15,0 21-15,-22-21 0,1 21 16,0-21-16,-22 21 0,22-21 0,0 21 16,-1-21-16,1 21 0,0-22 15,-1 22-15,22 0 0,-21-21 0,21 21 16,-1 0-16,22-21 0,-21 21 16,42 0 15,1 0-16,-1 21-15,21-21 0,-21 21 16,0-21-16,1 0 0,-1 22 0,21-22 16,-21 21-16,0-21 0,1 21 15,-1 0-15,-21 0 0,0 0 16,0 1-16,0-1 16,-21 0-16,-1 0 0,1 21 0,-21-20 15,21-1-15,-22 0 0,1 0 0,0 0 16,21 0-16,-22 1 0,22-1 15,-21 0-15,21-21 0,-1 21 0,22 0 16,-21-21-16</inkml:trace>
  <inkml:trace contextRef="#ctx0" brushRef="#br1" timeOffset="-91669.16">9567 6879 0,'-21'-21'0,"42"42"0,-42-63 0,21 21 16,0 0-16,0-1 16,0 1-16,0 0 15,0 42 1,0 0-16,-21 1 0,21-1 15,0 21-15,0 0 0,-21 22 0,0-22 16,21 22-16,-22-1 16,1 1-16,0 20 0,21-20 0,-21-1 15,0-20-15,0 20 0,-22-20 0,22 20 16,-21-21-16,21-20 0,-1 20 16,-20 0-16,21-21 0,0 1 0,21-1 15,-21-21-15,21-21 31,21-1-31,0 1 0,-21-21 16,21 21-16,0-22 0,0 1 0,1-21 16,-1 20-16,21-20 0,-21-22 15,0 22-15,1-1 0,-1 1 16,21-1-16,-21 1 0,0-22 0,1 21 16,20 22-16,-21-21 0,21-1 15,-20 22-15,-1-1 0,0 22 0,0 0 16,0 0-16,-21 42 15,21 0-15,-21 22 0,22-1 16,-22 0-16,0 1 0,0 20 16,0 1-16,0-1 0,0 1 0,0-1 15,0 1-15,0-1 0,0 1 0,0-22 16,0 21-16,0-20 0,0-1 16,0 0-16,0 1 0,0-22 0,0 21 15,0-21-15,0 1 0,0-1 16,0 0-1,-22-21 1,22-21-16,-21 0 0,-21-1 16,21 1-16</inkml:trace>
  <inkml:trace contextRef="#ctx0" brushRef="#br1" timeOffset="-91501.26">9292 7408 0,'-21'0'15,"42"0"-15,-42-21 0,0 21 0,42 0 16,0 0-1,0 0-15,22 0 0,-22 0 16,0-21-16,21 21 0,1 0 16,-22 0-16,21 0 0,0-21 15,1 21-15,-1 0 0,0 0 0,1-21 16,-1 21-16,0-21 0,1 21 0,-22 0 16,0 0-16</inkml:trace>
  <inkml:trace contextRef="#ctx0" brushRef="#br1" timeOffset="-90296.95">9948 7641 0,'0'0'0,"0"21"0,0 1 0,0-1 16,21-42 15,1-1-31,20 22 16,-21-21-16,21 0 0,1-21 15,-22 21-15,21-22 0,1 1 0,-1 0 16,0-1-16,-21 1 0,22 0 0,-1-22 16,-21 22-16,0 21 0,1-22 15,-22 22-15,0 0 0,0 0 0,-22 21 32,1 0-32,0 0 0,0 21 0,-21-21 15,20 21-15,1 0 0,0 22 0,21-22 16,0 0-16,0 21 15,0-21-15,0 1 0,0 20 0,21-21 16,0 0-16,1 22 0,-1-22 0,-21 0 16,21 0-16,0 0 0,0 0 15,0 1-15,-21-1 0,0 0 0,22 0 16,-1 0-16,-42-21 47,-1 0-47,22-21 0,-21 0 15,0 0-15,21 0 0,-21-1 0,0 1 16,0 0-16,-1 0 0,22 0 16,-21 0-16,21-1 0,-21 1 0,0 21 15,21 21 17,0 1-32,0-1 0,0 0 0,0 0 15,0 0-15,0 0 0,21 1 16,0-1-16,-21 0 0,21 0 0,1 0 15,-1-21-15,0 21 0,0-21 0,21 0 16,-20 0-16,-1 0 16,21 0-16,-21 0 0,22 0 15,-1 0-15,0-21 0,1 21 0,-1-21 16,0 0-16,1-21 0,-1 20 16,0-20-16,1 0 0,-1-1 0,-21 1 15,21 0-15,-20-1 0,-1 1 16,0 0-16,0-1 0,-21 22 0,21 0 15,-21 0-15,0 0 0,-21 21 16,0 0-16,0 21 16,0 0-16,-1 0 0,22 0 0,-21 22 15,21-22-15,0 21 0,0-21 16,0 22-16,0-1 0,0-21 0,0 22 16,21-22-16,1 0 0,-1 21 15,21-21-15,-21 1 0,0-1 16,1 0-16,-1-21 0,0 21 0,0 0 15,-42-21 17,0 0-32,0 0 0,-1-21 0,1 21 15,-21-21-15,21 21 0,-22-21 0,22 21 16,-21 0-16,21-21 0,0 21 16,-1 0-16,1 0 0,0 0 0,21 21 15,0 0 1,21 0-1,-21 0-15,43-21 0,-22 21 16,0-21-16,21 0 0,-21 0 0,22 22 16,-22-22-16,21 0 0,1 0 15,-1 0-15,0 0 0,1 0 0,-1-22 16,0 22-16,1-21 0,-22 0 16,21 0-16,0 0 0,1 0 0,-1-1 15,-21 1-15,22-21 0,-22 21 0,21-22 16,-21 22-16,0-21 0,-21 21 15,0 0-15,22-1 0,-22 1 0,0 0 16,0 42 0,-22-21-16,1 21 15,21 1-15,0 20 0,-21-21 16,0 0-16,21 22 0,0-22 0,0 0 16,0 21-16,0-21 0,0 1 15,0-1-15,0 0 0,0 0 16,21-21-16,0 0 15,0 0-15,1 0 16,-22-21-16,21 21 0,0-21 0,-21 0 16,0-1-16</inkml:trace>
  <inkml:trace contextRef="#ctx0" brushRef="#br1" timeOffset="-90128.05">11938 7070 0,'-21'-21'16,"42"42"-16,-63-64 0,20 43 0,1 0 15,0 0 1,0 0-16,21 22 16,21-1-1,0-21-15,0 21 16,1 0-16,-1-21 0,-21 21 16</inkml:trace>
  <inkml:trace contextRef="#ctx0" brushRef="#br1" timeOffset="-89365.49">12382 7366 0,'0'0'0,"22"0"0,-1 0 15,0 0-15,0 0 16,-21-21-16,0 0 0,21 0 16,-21-1-16,0 1 0,0 0 15,0 0-15,0 0 0,0 0 16,0-1-16,-21 22 0,0 0 15,0 0-15,0 0 0,-1 0 0,1 0 16,0 22-16,-21-22 0,21 42 0,-22-21 16,22 0-16,-21 22 0,21-22 15,-1 21-15,1-21 0,0 0 16,0 22-16,21-22 0,0 0 0,0 0 16,0 0-16,0 1 0,0-1 15,21-21-15,0 0 0,0 0 16,1 0-16,20 0 0,-21 0 0,0 0 15,22-21-15,-22-1 0,0 1 16,21 21-16,-21-21 0,1-21 0,-1 21 16,0-1-16,0 1 0,-21-21 15,21 21-15,-21 0 0,21-1 0,-21 1 16,22 0-16,-22 0 0,0 42 31,0 0-31,0 0 16,0 1-16,0 20 0,0-21 15,0 21-15,0 1 0,-22-1 16,22 0-16,-21 1 0,21-1 0,0 22 16,0-22-16,0 21 0,0 1 0,0-1 15,0 1-15,0-1 0,0 1 16,0 21-16,0-22 0,0 22 0,0-22 16,21 1-16,-21 20 0,0 1 0,0-21 15,0 20-15,0 1 0,0 0 16,0-22-16,0 1 0,0 20 0,0-20 15,0-22-15,0 22 0,-21-22 16,0 0-16,0 1 0,0-1 0,0-21 0,-1 0 16,-20 0-16,0 1 0,21-22 15,-22 0-15,1 0 0,-22 0 16,22-22-16,0 1 0,-22 0 0,22-21 16,-22-1-16,22 22 0,0-42 0,-1 20 15,1-20-15,0 21 0,21-22 0,-22-21 16,22 22-16,21-22 0,0 1 15,0 20-15,0-21 0,0 22 0,0-22 16,0 22-16,21-22 0,0 22 0,1-22 16,20 21-16,0 1 15,1-1-15,-1 1 0,21-1 0,-20 22 16,20 0-16,1-22 0,-1 22 0,-20 0 16,20-22-16,1 22 0,-22-1 15</inkml:trace>
  <inkml:trace contextRef="#ctx0" brushRef="#br1" timeOffset="-87181.62">12848 7070 0,'0'21'31,"0"0"-31,0 0 15,0 0-15,-21 1 16,21-1-16,0 21 0,0-21 0,-21 0 16,0 1-16,-1 20 0,22-21 15,0 0-15,-21 0 0,0 1 16,21-1-16,0-42 31,0-1-15,0 1-16,0 0 0,0 0 15,0 0-15,0 0 0,0-22 16,0 22-16,21 0 0,0-21 0,1 20 16,-22 1-16,21 0 0,0 0 15,0 21-15,0-21 0,0 21 16,1 0-16,-1 21 16,0 0-1,-21 0-15,0 22 0,0-22 0,21 0 16,-21 21-16,21-21 0,-21 1 0,21 20 15,1-21-15,-22 0 0,21 0 16,0 1-16,0-22 0,0 21 0,0-21 16,22 0-16,-22 0 0,0 0 15,21 0-15,-20 0 0,20 0 0,0 0 16,-21 0-16,22-21 0,-1-1 0,0 1 16,-20 0-16,-1 0 0,21 0 15,-21 0-15,-21-1 0,21-20 16,1 21-16,-22-21 0,0 20 0,0-20 15,0 21-15,0 0 0,0 0 16,0-1-16,-22 22 31,1 22-31,0-1 0,21 0 0,-21 0 16,0 21-16,21-20 0,-21 20 0,21-21 16,-22 21-16,1-20 0,21-1 15,0 21-15,0-21 0,-21 0 0,21 1 16,0-1-16,0-42 47,21-1-47,-21 1 15,21 0-15,1 0 0,-22-21 0,21 20 16,0-20-16,-21 21 0,21-21 0,0 20 16,0 1-16,-21-21 0,22 21 15,-1 0-15,0-1 0,0 22 16,0 0-1,-21 22-15,0-1 0,0 0 0,21 0 16,-21 0-16,22 0 0,-22 22 0,0-22 16,0 21-16,21-21 0,-21 1 15,0-1-15,21 0 0,-21 0 0,0 0 16,0 0-16,0 1 0,21-22 16,-21 21-16,21-21 0,0 0 15,1 0 1,-1-21-16,0 21 0,0-22 15,-21 1-15,21 0 0,0 0 16,1-21-16,-1 20 0,0 1 0,0-21 16,0 21-16,0-22 0,1 22 15,-1 0-15,0 0 0,0 0 0,0 0 16,0-1-16,1 22 16,-1 0-1,-21 22-15,0-1 0,0 0 16,0 0-16,0 0 0,0 0 0,0 22 15,0-22-15,0 0 0,21 0 16,-21 22-16,0-22 0,21 0 0,-21 0 16,21 0-16,0 0 0,1-21 15,-1 22-15,0-22 0,0 0 0,0 0 16,0 0-16,1 0 0,-1 0 0,0 0 16,0 0-16,0 0 0,22 0 15,-22-22-15,0 1 0,0 0 0,0 0 16,0 0-16,1-22 0,-1 22 15,0-21-15,0 21 0,-21-22 16,0 22-16,21-21 0,-21 21 0,0 0 16,0-1-16,0 1 0,0 0 0,-21 21 31,0 0-31,0 0 0,0 21 0,-1 0 16,22 1-16,-21-1 0,0 21 15,21-21-15,-21 22 0,21-22 0,0 21 16,0-21-16,0 0 0,0 22 0,0-22 15,0 0-15,0 0 0,21 0 16,0-21-16,0 22 0,1-22 0,-1 0 16,21 0-16,-21 0 0,22 0 15,-22 0-15,21 0 0,0 0 16,1 0-16,-22-22 0,21 1 0,1 0 16,-1 0-16,-21 0 0,21-22 15,-20 22-15,-1-21 0,0 21 0,0-22 16,-21 22-16,21 0 0,-21 0 15,0 0-15,0 42 16,0 0 0,-21 21-16,21-20 15,-21-1-15,21 21 0,-21-21 0,21 0 16,0 1-16,0 20 0,-21-21 0,21 0 16,-22 0-16,22 1 15,0-1-15,0-42 47,0-1-47,22 1 0,-22 0 16,21-21-16,0 21 0,0-22 15,0 22-15,0-21 0,1 21 0,-1-22 16,21 22-16,-21 0 0,22 0 16,-22 0-16,0 21 0,0 0 0,0 0 15,0 0-15,-21 21 16,0 0-16,0 0 0,0 0 0,0 0 15,0 22-15,0-22 16,0 21-16,0-21 0,0 22 0,0-22 16,22 0-16,-22 0 0,21 0 0,-21 1 15,0-1-15,21 0 0,0-21 16,0 0-16,0 0 0,1 0 16,-1 0-16,0 0 0,0 0 15,0-21-15,0 21 0,1-21 0,-1-22 16,21 22-16,-21-21 0,0 21 0,1-22 15,20 1-15,-21 0 16,0-1-16,0 1 0,1-22 0,-1 22 16,0 0-16,0-1 0,0 1 0,0 0 15,1-1-15,-22 1 0,0 21 16,0 0-16,0 0 0,0-1 0,-22 44 31,1-1-31,0 21 0,0-21 0,0 22 16,0-1-16,-1 0 0,1 1 0,0-1 15,21 0-15,0 1 0,0-1 16,0 0-16,0 1 0,0-1 0,0 0 16,0 1-16,0-22 0,21 21 15,0-21-15,1 0 0,-22 1 0,21-1 16,0-21-16,0 0 0,0 21 0,0-21 16,22 0-16,-22 0 15,0 0-15,0-21 0,0 21 0,1-21 0,-1-1 16,0 1-16,0 0 0,0 0 0,0-21 15,-21-1-15,0 22 16,0-21-16,0-1 0,0 1 0</inkml:trace>
  <inkml:trace contextRef="#ctx0" brushRef="#br1" timeOffset="-86995.73">16192 6900 0,'-21'0'0,"42"0"0,-63 0 31,63 0-15,0 0-16,1 0 0,-1 0 16,21 0-16,0 0 0,-20 0 0,20 0 15,0 0-15,1-21 0,-1 21 0,0 0 16,1-21-16,-22 21 0,21-21 16,-21 21-16,0-21 0</inkml:trace>
  <inkml:trace contextRef="#ctx0" brushRef="#br1" timeOffset="-86277.18">18203 6562 0,'0'0'0,"0"-21"0,21-22 0,1 22 16,-22 0-16,0 0 0,0-22 0,0 22 15,0 0-15,-22 21 16,1 21 0,0 0-16,-21 1 0,21 20 15,-1 0-15,1 22 0,0-22 16,-21 22-16,21-22 0,-1 21 0,1-20 16,0-1-16,0 22 0,21-22 15,-21 0-15,0 1 0,21 20 0,-22-21 16,22 1-16,0-22 0,0 21 15,0 1-15,22-22 0,-1 0 0,0 0 16,42 21-16,-20-42 16,-1 0-16,0 0 0,1 0 15,-1 0-15,0-21 0,22 0 0,-22 0 16,22 0-16,-22 0 0,22-22 0,-22 22 16,0-21-16,1-1 0,-1 1 15,-21 0-15,0-1 0,0-20 0,-21 21 16,0-1-16,0-20 0,0-1 15,0 22-15,-21-22 0,0 1 0,-21 21 16,21-1-16,-22 1 0,1 0 0,0 20 16,-1 22-16,1 0 15,0 0-15,-1 0 0,22 0 0,-21 43 16,-1-22-16,22 21 0,0 1 16,0 20-16,0-21 0,0 1 0,21 20 15,-22-20-15,22-1 0,0 0 0,0 1 16,0-1-16,0 0 0,0-21 15,22 22-15,-1-22 0,0 0 0,0 21 16,21-20-16,1-22 0,-1 21 16,0-21-16,22 0 0,-22 0 0,22 0 15,-1 0-15,1-21 0</inkml:trace>
  <inkml:trace contextRef="#ctx0" brushRef="#br1" timeOffset="-85915.48">19198 6795 0,'0'0'0,"0"-22"0,0 1 16,0 0-16,-21 42 16,21 0-1,-21 1-15,21-1 0,-21 21 16,-1 0-16,22-20 0,-21 41 0,0-21 16,21 22-16,-21-22 0,0 43 0,0-22 15,21 22-15,0 0 0,-22-22 16,1 22-16,21 21 0,-21-22 0,21 22 15,0 0-15,0 0 0,-21-21 0,0-1 16,21 22-16,-21-42 0,-1 20 16,22-20-16,-21 20 0,0-41 15,0 20-15,0-20 0,0-1 0,-1 0 16,22-21-16,0 1 0,-21-1 0,21-42 31,0-1-31,0 1 16,0 0-16,0 0 0,21-21 0,-21 20 15,22-20-15,-1 0 0,-21 21 16,21-22-16,0-20 0,0 20 0,0-20 16,1 21-16,-1-43 0</inkml:trace>
  <inkml:trace contextRef="#ctx0" brushRef="#br1" timeOffset="-85591.66">19177 7091 0,'0'0'0,"0"-42"0,0-1 15,0 1-15,0 21 0,0-22 16,0 22-16,21 0 0,0 0 0,0 0 16,1 21-16,-1 0 15,0 0-15,0 0 0,0 0 0,0 0 16,1 21-16,-1-21 0,0 21 16,0 0-16,-21 0 0,0 1 15,0 20-15,0-21 0,0 0 0,0 0 16,0 1-16,-21-1 15,0 0-15,-22 0 0,22 0 0,0 0 16,-21 1-16,21-22 0,-1 21 16,-20 0-16,21-21 0,0 0 0,21 21 15,-21-21-15,21-21 32,21 0-17,0 21-15,0-21 0,0 21 16,0 0-16</inkml:trace>
  <inkml:trace contextRef="#ctx0" brushRef="#br1" timeOffset="-84945.19">19643 7133 0,'21'0'0,"-42"0"0,84 0 0,-42-21 16,0 21-16,1-21 0,20 0 0,-21 0 16,0 21-16,0-22 0,1 1 15,-1 0-15,0 0 0,0-21 0,-21 20 16,0 1-16,21 0 0,-21 0 0,0 0 15,0 0-15,-21 21 16,0 0-16,0 0 16,0 21-16,-1 0 0,1 0 0,0 0 15,0 0-15,0 1 16,0 20-16,-1-21 0,22 0 0,0 0 16,0 22-16,0-22 0,0 0 15,0 0-15,0 0 0,0 1 0,0-1 16,22 0-16,-1-21 0,0 21 0,21-21 15,-21 0-15,1 0 0,20 0 16,-21 0-16,21 0 0,-20 0 0,-1-21 16,21 0-16,-21 21 0,0-21 15,1-1-15,-1 1 0,0 0 0,0-21 16,0 21-16,-21-1 0,21 1 0,1-21 16,-22 21-16,21 0 15,0-1-15,0 1 0,0 0 16,0 21-16,1 0 0,-1 0 15,0 0-15,0 0 0,0 0 0,0 0 16,1 21-16,-1 0 0,21 1 16,-21-1-16,0 0 0,1 21 15,-1-21-15,-21 1 0,0 20 0,21-21 16,-21 0-16,0 0 0,0 1 16,0-1-16,-21 0 0,0 0 0,-1 0 15,1-21-15,0 0 0,0 0 16,0 0-16,0 0 0,-1 0 15,22-21-15,0 0 16,0 0-16,0-22 16,0 22-16,0 0 0,0 0 0,22 0 15,-1 0-15,0-22 0,-21 22 0,21 0 16,0 0-16,0 0 0,1-1 16,-1 22-16,0-21 0,0 0 15,0 21-15,0 0 0,22 0 0,-22 0 16,0 0-16,21 0 0,-20 0 0,20 0 15,0 0-15,-21 0 0,22 0 0</inkml:trace>
  <inkml:trace contextRef="#ctx0" brushRef="#br1" timeOffset="-84429.48">21526 6858 0,'22'-85'31,"-44"170"-31,44-191 0,-22 85 0,0 0 16,-22 21-16,1 0 0,0 0 0,0 0 16,-21 0-16,20 0 0,1 0 0,-21 21 15,21 0-15,-22 22 0,22-22 16,-21 0-16,21 21 0,0-21 16,-1 1-16,1 20 0,0-21 0,0 21 15,21-20-15,0-1 0,0 0 16,0 0-16,0 0 0,0 0 0,0 1 15,21-1-15,0-21 0,0 0 16,1 0-16,-1 0 0,0 0 16,0 0-16,0-21 0,0-1 15,1 1-15,-1 0 0,0 0 0,0 0 16,0 0-16,0-1 0,1-20 16,-22 21-16,21 0 0,0-22 0,0 22 15,0 0-15,-21-21 0,0 21 0,0-1 16,-21 44 15,21-1-31,0 0 16,-21 0-16,21 0 0,-21 0 15,21 1-15,0 20 0,0-21 0,0 0 16,0 0-16,0 1 0,0-1 16,0 0-16,0 0 0,21-21 15,0 0-15,0 21 0,0-21 16,1 0-16,-1 0 0,0 0 0,0-21 15,0 21-15,0-21 0,22 0 0,-22 0 16,0-1-16,0 1 0</inkml:trace>
  <inkml:trace contextRef="#ctx0" brushRef="#br1" timeOffset="-84136.11">22098 6223 0,'21'-21'0,"-42"42"0,42-63 0,-21 21 0,0 42 31,0 0-31,-21 21 16,0-21-16,21 22 0,-21 20 15,-1-20-15,1 20 0,0-21 0,0 22 16,21-1-16,-21-20 16,0 20-16,21-20 0,-22-1 0,22 0 0,0 1 15,-21-1-15,21-21 0,0 21 16,-21-20-16,21-1 0,0 0 15,0 0-15,0 0 0,21-21 32,0 0-32,1-21 15,-1 21-15,0-21 0,0 0 16,21 0-16,-20 21 0</inkml:trace>
  <inkml:trace contextRef="#ctx0" brushRef="#br1" timeOffset="-83760.33">22331 6795 0,'0'0'0,"0"21"32,-21 0-32,-1 0 0,1 0 0,0 0 15,0 1-15,21-1 0,-21 0 16,21 0-16,-21 0 0,21 0 0,0 1 16,0-1-16,0 0 15,0 0-15,21 0 0,0-21 16,85 0-1,-85 0-15,21 0 0,-21 0 16,1 0-16,20-21 0,-21 0 0,0 0 16,0 0-16,1-1 0,20-20 15,-42 21-15,21-21 0,0 20 0,-21 1 16,21-21-16,-21 21 16,0 0-16,0-1 0,-21 1 15,-21 21-15,21 0 0,0 0 0,-22 0 16,22 21-16,-21 1 0,21-22 15,-1 21-15,1 0 0,0 0 0,0 0 16,0 0-16,21 1 0,0-1 16,0 0-16,0 0 0,0 0 15,21-21-15,0 0 0,0 0 0,0 0 16,1 0-16</inkml:trace>
  <inkml:trace contextRef="#ctx0" brushRef="#br1" timeOffset="-83332.57">22902 6922 0,'0'0'0,"0"-22"0,21 1 16,1-21-16,-22 21 0,21 0 16,-21-1-16,21 22 0,0-21 0,-21 0 15,21 0-15,0 0 0,1 21 16,-1-21-16,0 21 0,0 0 0,0 0 16,0 0-16,1 0 15,-1 21-15,-21 0 0,0 0 0,0 0 16,0 0-16,0 1 0,0-1 15,0 21-15,0-21 0,0 0 16,0 22-16,0-22 0,0 0 0,0 0 0,0 0 16,0 1-16,0-1 15,0 0-15,-21 0 0,-1-21 32,22-21-32,0 0 15,0 0-15,0-1 16,0 1-16,22 0 0,-1 0 0,0 0 15,0-22-15,0 22 0,0 0 0,1-21 16,-1 21-16,0-22 0,0 22 16,0 0-16,0 0 0,1 0 0,-1-1 15,0 22-15,0-21 16,0 21-16,0 0 0,1 0 0,-1 0 16,-42 0 30</inkml:trace>
  <inkml:trace contextRef="#ctx0" brushRef="#br1" timeOffset="-83092.86">21802 6541 0,'0'0'0,"-43"21"0,22-21 0,0 21 0,42 0 31,0-21-31,22 0 0,-1 0 0,0 0 16,22 0-16,-22 21 0,22-21 15,-22 0-15,21 0 0,-20 0 0,20 0 16,-20 0-16,-1 0 0,0 0 16,-21 0-16,1 0 0,-1 0 0,-42 0 15,-1 0 1,1 0-16</inkml:trace>
  <inkml:trace contextRef="#ctx0" brushRef="#br1" timeOffset="-78856.86">1503 10012 0,'0'0'0,"0"-21"16,-21 21-16,-1 0 15,1 0-15,0 0 16,21-21-16,-21 21 0,0 0 0,21-22 15,-21 1-15,21 0 16,0 0-16,0 0 16,0 0-16,21-1 0,0 22 15,0-21-15,0 0 0,0 21 16,22 0-16,-22-21 0,21 21 0,1 0 16,-1 0-16,-21 21 15,21 0-15,1 0 0,-1 1 0,-21 20 16,22-21-16,-22 21 0,0 1 0,0-1 15,0-21-15,-21 22 0,0-1 16,0-21-16,0 21 0,0 1 16,0-22-16,0 21 0,-21-21 0,21 1 15,-21-1-15,0 0 0,21 0 16,0 0-16,-21-21 0,-1 0 16,1 0-16,21-21 15,0 0-15,0 0 0,0 0 0,0-1 16,0-20-16,0 21 0,0 0 15,0-22-15,0 22 0,0-21 16,0 21-16,21-22 0,1 1 16,-1 21-16,0-21 0,0-1 0,0 22 15,22 0-15,-1 0 0,-21 21 16,21 0-16,1 0 0,-1 0 0,0 0 16,1 21-16,-1 0 15,-21 21-15,22-20 0,-43-1 0,0 21 0,0-21 16,0 22-16,0-22 0,0 0 15,0 0-15,0 21 0,-22-20 0,22-1 16,-21 0-16,0-21 0,21 21 16,0 0-16,-21-21 0,0 21 15,0-21 1,21-21 15,21 0-31</inkml:trace>
  <inkml:trace contextRef="#ctx0" brushRef="#br1" timeOffset="-78473.08">2773 10139 0,'21'0'0,"-42"0"0,63 0 16,-21-21-1,0 21-15,1-21 16,-1 21-16,0-22 0,0 22 15,0-21-15,-21 0 0,21 21 0,1-21 16,-1 0-16,-21 0 0,0-1 16,21 1-16,-21 0 0,0 0 0,0 0 15,0 0-15,0-1 0,-21 1 16,0 21-16,-1 0 0,1 0 16,0 21-16,0 1 0,0-1 0,0 0 15,-1 21-15,1-21 0,21 22 16,0-22-16,-21 21 0,21 1 0,-21-22 15,21 21-15,0-21 0,0 0 16,0 22-16,0-22 0,0 0 16,0 0-16,0 0 0,21 1 15,0-22-15,0 21 0,1-21 16,-1 0-16,0 0 0,0 0 16,0 0-16,0-21 0,1-1 0,-1 1 15,0 0-15,0 21 0,21-21 16</inkml:trace>
  <inkml:trace contextRef="#ctx0" brushRef="#br1" timeOffset="-77885.51">3492 9906 0,'22'-21'0,"-44"42"0,44-63 0,-1 21 0,-21-1 16,0 44 15,0-1-31,0 0 16,0 0-16,0 0 0,0 22 0,0-22 15,0 21-15,-21-21 0,21 0 16,-22 22-16,22-22 0,0 0 0,0 0 16,-21 0-16,21 1 0,0-1 15,0 0-15,21-21 16,1 0 0,-1-21-16,0 0 15,0 21-15,-21-22 0,21 1 16,0 0-16,1 0 0,-1 0 15,0-22-15,0 22 0,0 0 0,0 0 16,1 0-16,-1 0 0,-21-1 0,21 1 16,0 21-16,-21 21 15,0 1 1,0-1-16,0 0 0,0 21 16,0-21-16,0 1 0,0-1 0,0 0 15,0 21-15,0-21 0,21 1 16,0-1-16,1 0 0,-1 0 15,0-21-15,0 0 0,0 0 16,0 0-16,22 0 16,-22 0-16,-21-21 0,21 0 0,0 0 15,0 21-15,1-43 0,-22 22 16,0 0-16,21 0 0,-21-22 0,0 22 16,0-21-16,0 0 0,0-1 0,0 22 15,0-21-15,0 21 0,0-1 16,-21 1-16,21 0 0,-22 21 0,1 0 31,0 0-31,21 21 16,0 0-16,0 1 15,21-22 1,0 21-16,1-21 0</inkml:trace>
  <inkml:trace contextRef="#ctx0" brushRef="#br1" timeOffset="-77209.23">5355 9948 0,'-42'0'0,"-1"22"0,128-44 0,-191 44 0,64-22 15,21 0-15,0 0 0,-1 0 0,1 0 16,42 0 0,1 0-1,20 0-15,-21 0 0,43 0 16,-22 0-16,21 0 0,22 0 0,0 0 16,-22 0-16,22 0 0,0 0 0,-1 0 15,1 0-15,0 0 0,-1 0 16,-20 0-16,20 0 0,-20-22 0,21 22 15,-43 0-15,21 0 0,1-21 16,-43 21-16,21 0 0,-20-21 16,-1 21-16,0-21 0,-21 0 15,0 0-15,-21-1 16,-22 22-16,22-21 0,-21 0 0,21 21 16,-22-21-16,1 0 0,0 21 0,-1 0 15,22-21-15,-21 21 0,21 0 16,-22 0-16,22 0 0,0 0 0,0 0 15,0 0-15,63 0 32,-21 0-32,0 0 15,22 0-15,-1 0 0,0 0 16,22 0-16,-22 0 0,1 0 0,-1 0 16,-21 0-16,21 0 0,-20 0 15,20 0-15,-21 0 0,0 0 0,0 0 16,1 0-16,-22 21 15,0 0-15,0 0 0,-22-21 0,1 42 16,0-20-16,0-1 0,-21 0 16,20 21-16,1-21 0,-21 22 0,21-22 15,-22 21-15,22-21 0,0 1 0,0-1 16,0 0-16,0 0 0,-1 0 16,1 0-16,21 1 15,-21-22-15,0 0 16</inkml:trace>
  <inkml:trace contextRef="#ctx0" brushRef="#br1" timeOffset="-76528.62">8107 9335 0,'21'-43'0,"-42"86"0,63-128 16,-42 43-16,21-1 0,0 1 0,-21 0 15,22-1-15,-22 1 0,0-106 16,0 105 0,0 22-16,0 0 15,0 42 1,0 0-1,0 22-15,0-1 0,0 0 0,-22 1 16,22 20-16,0 1 0,-21-1 0,21 1 16,-21-1-16,21 1 0,-21-1 15,0 1-15,0-1 0,21 1 0,-22-1 16,1 1-16,0-22 0,0 0 16,21 1-16,-21-1 0,21-21 0,-21 0 15,21 1-15,0-1 0,0 0 0,21-42 31,0 0-31,0-1 16,0 1-16,22-21 0,-22 0 16,21-1-16,-21 1 0,22 0 15,-22-22-15,21 22 0</inkml:trace>
  <inkml:trace contextRef="#ctx0" brushRef="#br1" timeOffset="-75256.42">8594 9165 0,'42'-42'15,"0"0"-15,-21-1 0,22 22 16,-22-21-16,0 21 0,0 21 0,-21 21 15,0 0-15,-21 0 16,0 21-16,-21-20 0,-1 20 16,1 0-16,0 1 0,-1-1 15,-20 0-15,20-21 0,-20 22 0,21-1 16,-22 0-16,22-20 0,-1 20 16,1-21-16,0 21 0,-1-20 0,22-1 15,-21-21-15,21 21 0,21-42 31,0 0-31,0-1 16,0 1-16,21 21 0,0-21 0,0 0 16,22 21-16,-22 0 0,0 0 0,0 0 15,0 0-15,0 21 0,1 0 16,-1 0-16,0 22 0,0-22 0,0 21 16,-21 1-16,21-22 0,1 21 15,-1-21-15,-21 22 0,21-22 16,-21 0-16,21 0 0,0 0 0,0 0 15,1 1-15,-1-1 0,0-21 0,21 0 16,-21 0-16,22 0 0,-1 0 16,0 0-16,22 0 0,-22 0 0,22-21 15,-1-1-15,-20 1 0,20 0 0,-21-21 16,22 21-16,-22-22 0,1 22 16,-22-21-16,21-1 0,-21 1 0,0 0 15,-21 21-15,0-22 0,0 1 16,0 21-16,0 0 0,0-1 0,0 1 15,0 0-15,-21 21 0,0 0 0,0 0 16,0 0-16,-22 0 16,22 0-16,0 21 0,0 0 0,0 1 15,0-1-15,-1 21 0,1-21 0,0 22 16,0-1-16,0 0 0,21-21 16,0 22-16,0-1 0,0-21 0,0 22 15,0-22-15,0 0 0,21 0 0,0 0 16,0 0-16,0 1 0,1-22 15,20 0-15,-21 0 0,64 0 16,-43 0-16,-21-22 0,22 1 16,-1 21-16,0-42 0,1 21 15,-22 0-15,21-22 0,0 22 0,-20-21 16,-1-1-16,21 22 0,-21-21 0,0 0 16,-21 20-16,22 1 0,-22 0 15,21 0-15,-21 0 16,-21 42-1,-1-21-15,1 21 0,21 0 16,0 0-16,0 22 0,-21-22 0,21 0 16,0 0-16,0 22 0,0-22 15,0 0-15,0 21 0,0-21 0,0 1 16,21-1-16,-21 0 0,43-21 0,-22 21 16,0-21-16,21 0 15,-21 0-15,22 0 0,-1 0 0,0 0 0,1 0 16,-1-21-16,0 21 0,1-21 15,-1 0-15,-21-22 0,22 22 16,-22 0-16,0 0 0,0-22 0,0 22 16,0-21-16,-21 21 0,0 0 15,0-22-15,0 22 0,0 0 0,0 0 16,0 42 15,-21 0-31,21 0 16,-21 22-16,21-22 0,0 21 15,-21 0-15,0 1 0,21-1 0,-21 0 16,21 22-16,0-22 0,-22 1 16,22 20-16,0-21 0,0 1 0,0 20 15,0 1-15,0-1 0,0 1 16,0 20-16,0-20 0,0-1 0,0 22 16,0-21-16,0 20 0,0-20 0,22 20 15,-22-20-15,0 21 0,0-1 0,0-20 16,0 20-16,0-20 0,0-1 15,0 1-15,0-1 0,0-20 0,-22-1 16,1 0-16,-21 1 0,21-22 0,0 0 16,-22 0-16,22 0 0,-21 1 0,-1-22 15,1 0-15,0 0 16,-1 0-16,1 0 0,0 0 0,-22-22 16,22 1-16,-22 0 0,22-21 0,-21 21 15,20-22-15,1 1 0,0-22 0,20 22 16,-20-21-16,21-1 0,0 1 15,0-1-15,21-21 0,0 22 0,0 21 16,0-22-16,0 1 0,0-1 0,21 1 16,0 20-16,0-20 0,21-1 15,-20 1-15,20 20 0,-21-20 16,21-1-16,1 1 0,-1 21 0,0-22 16</inkml:trace>
  <inkml:trace contextRef="#ctx0" brushRef="#br1" timeOffset="-74509.08">10647 9631 0,'0'-85'32,"0"64"-32,0 0 15,-21 21 1,-1 21 0,1 21-16,21-20 15,0-1-15,0 21 0,-21-21 0,0 22 16,21-22-16,-21 0 0,21 21 0,0-21 15,-21 1-15,21-1 0,-22 0 16,22 0-16,-21-21 0,21-21 47,21 0-47,1 0 0,-22-1 16,21 1-16,0 0 0,-21 0 0,21 0 15,0-22-15,0 22 0,1-21 16,-22 21-16,21 0 0,0-1 0,0 1 15,-21 0-15,21 21 0,0 0 16,1 0-16,-1 21 16,0 0-16,-21 1 0,0-1 0,0 0 15,21 0-15,-21 0 0,0 22 16,0-22-16,0 0 0,21 0 0,-21 0 16,21 0-16,1-21 0,-22 22 15,21-22-15,0 0 0,-21 21 0,21-21 16,0 0-16,0 0 0,1 0 15,20 0-15,-21-21 0,0 21 16,0-22-16,22 1 0,-22 0 0,0 0 16,0-21-16,-21 20 0,21-20 0,-21 21 15,0-21-15,0 20 0,0-20 16,0 21-16,0 0 0,0-22 0,-21 43 16,0-21-16,21 0 0,-21 21 0,0 0 15,0 0-15,-22 0 0,22 0 16,0 0-16,0 0 0,0 0 15,-1 21-15,22 0 0,0 1 16,0-1 0,0 0-16,0 0 0,22 0 15,-1-21-15,21 0 0,-21 21 0,22-21 16,-22 0-16,21 0 0</inkml:trace>
  <inkml:trace contextRef="#ctx0" brushRef="#br1" timeOffset="-74069.82">11599 9440 0,'0'-21'0,"0"42"0,21-63 16,-21 21-16,0 0 16,-21 21-1,0 0-15,0 0 16,0 21-16,0 0 0,21 0 16,-22 0-16,1 1 0,0-1 15,21 0-15,0 21 0,-21-21 0,21 22 16,-21-22-16,21 21 0,0-21 0,0 1 15,0-1-15,0 21 0,21-42 16,0 21-16,-21 0 0,21-21 0,0 0 16,1 0-16,-1 0 0,0 0 0,0 0 15,0 0-15,0 0 0,1 0 16,-1-21-16,0 0 0,0 0 0,0 0 16,0 0-16,-21-22 0,22 22 15,-22 0-15,21-21 0,-21 20 16,0-20-16,0 21 0,0-21 0,0 20 15,-21 1-15,-1 0 0,22 0 0,-21 0 16,0 21-16,0 0 0,0 0 16,0 0-16,-1 0 0,1 0 0,-21 21 15,21 0-15,0-21 0,21 21 0,-22 0 16,1 1-16,21 20 0,-21-21 16,21 0-16,0 0 0,0 22 0,0-22 15,0 0-15,21 0 0,0 0 0,1 1 16,-1-1-16,0-21 0,0 0 15,0 0-15,0 0 0,22 0 16</inkml:trace>
  <inkml:trace contextRef="#ctx0" brushRef="#br1" timeOffset="-73686.04">11959 9546 0,'0'0'0,"0"-21"0,0 0 15,0 0-15,0 0 0,0-1 16,21 1-16,0 21 15,1-21-15,-1 0 16,0 21-16,0 0 0,0 0 0,0 0 16,22 21-16,-22 0 0,0 0 15,0 1-15,0-1 0,1 0 16,-1 0-16,0 21 0,0-20 0,0-1 16,-21 21-16,0-21 0,0 0 0,0 1 15,0-1-15,0 0 0,0 0 16,0 0-16,-21-21 0,21 21 15,-21-21-15,0 0 16,21-21 0,0 0-16,0 0 0,0 0 0,0 0 15,0-1-15,0 1 0,0 0 0,0 0 16,0-21-16,21 20 0,-21 1 16,21 0-16,-21 0 0,21 0 0,0 0 15,1-1-15,-1 22 0,-21-21 16,21 21-16,0 0 0,0 0 15,0 0-15,1 0 0,-1 0 0,21 0 16,-21 0-16,0 0 0</inkml:trace>
  <inkml:trace contextRef="#ctx0" brushRef="#br1" timeOffset="-73097.07">13314 9483 0,'0'0'0,"21"0"0,-21-21 15,0-1-15,0 1 16,0 0-16,0 0 16,0 0-16,-21 0 0,0-1 15,-1 1-15,-20 0 0,21 21 0,0-21 16,0 21-16,-22 0 0,22 0 16,-21 0-16,21 0 0,-22 21 0,1-21 15,21 21-15,-22 0 0,22 1 0,0 20 16,-21-21-16,21 21 0,-1-20 15,1 20-15,21 0 0,0 1 0,0-22 16,0 21-16,0 0 0,0-20 0,0-1 16,0 0-16,21 0 0,1 0 15,-1 0-15,0-21 0,0 0 16,0 0-16,22 0 0,-22 0 0,21 0 16,-21 0-16,22-21 0,-22 0 15,21 0-15,0 0 0,-20 0 0,20-22 16,0 22-16,1-21 0,-1-1 0,-21 1 15,21 0-15,-20-1 0,20 1 16,-21 0-16,0-1 0,0-20 0,1 21 16,-22-22-16,0 22 0,0-22 15,0 22-15,0 0 0,0-1 0,0 1 16,0 0-16,-22 20 0,1 22 16,0 0-16,0 43 15,0-22-15,0 21 16,21 1-16,0-1 0,0 21 0,-22-20 15,22-1-15,0 22 0,0-22 16,0 0-16,0 1 0,0-1 0,0 0 16,0 1-16,0-1 0,0-21 0,0 21 15,22-20-15,-22-1 0,21 0 16,0 0-16,0 0 0,0-21 16,0 0-16,1 0 0,-1 0 0,0 0 15,0-21-15,0 21 0,0-21 16</inkml:trace>
  <inkml:trace contextRef="#ctx0" brushRef="#br1" timeOffset="-72637.32">14795 9017 0,'0'-21'16,"0"42"-16,0-63 0,0 21 0,22-1 15,-1 1-15,0 0 0,-21-21 16,21 21-16,0-1 0,0 22 0,1-21 15,-22 0-15,21 21 16,0 21-16,-21 0 16,0 1-16,0-1 0,0 21 0,0 0 15,0 1-15,0-1 0,0 0 16,-21 1-16,0-1 0,21 0 0,-22 1 16,1-22-16,21 21 0,0 1 15,0-22-15,-21 0 0,21 0 0,0 0 16,0 0-16,0 1 0,0-1 15,21-21 1,0 0 0,1 0-16,-1-21 0,21 21 15,-21-22-15,0 1 0,1 0 0,20 0 16,-21-21-16</inkml:trace>
  <inkml:trace contextRef="#ctx0" brushRef="#br1" timeOffset="-72289.52">15388 9081 0,'0'0'0,"0"-22"0,0 1 0,21 21 15,-21 21 1,-21 1-16,21-1 16,-21 0-16,0 21 0,21-21 15,-21 1-15,21 20 0,0-21 0,-22 0 16,22 22-16,0-22 0,0 0 16,0 0-16,0 0 0,22 0 0,-1 1 15,21-22-15,-21 0 16,0 0-16,22 0 0,-22 0 0,21 0 15,-21 0-15,22 0 0,-1-22 0,-21 1 16,22 21-16,-22-21 0,0 0 16,0 0-16,0 0 0,0-1 15,-21-20-15,0 21 0,0-21 0,0 20 16,0-20-16,0 21 0,-21-21 16,0 20-16,0 1 0,0 0 0,-22 0 15,22 21-15,0 0 0,-21 0 0,21 0 16,-1 0-16,-20 0 0,21 0 15,-21 0-15,20 21 0,1-21 0,-21 21 16,21-21-16,0 0 0,-1 21 16,1-21-16,0 0 0,0 0 0</inkml:trace>
  <inkml:trace contextRef="#ctx0" brushRef="#br1" timeOffset="-72108.63">14732 9059 0,'0'0'0,"0"-21"16,21 21-16,0 0 16,0-21-16,1 21 0,-1-21 0,21 21 15,-21 0-15,22-21 0,-1 21 0,21 0 16,-20 0-16,-1-21 0,22 21 16,-22 0-16,0 0 0,1-22 0,-1 22 15,-21 0-15</inkml:trace>
  <inkml:trace contextRef="#ctx0" brushRef="#br1" timeOffset="-69984.4">16764 9673 0,'-21'0'15,"42"0"-15,-42 21 0,0-21 16,21-21 15,0 0-31,0 0 16,0 0-16,0 0 0,0-1 0,21 1 15,-21 0-15,0 0 0,0 0 0,21-22 16,0 22-16,-21-21 0,21 0 16,0-1-16,-21 1 0,22 0 0,-1-1 15,0 1-15,0 0 0,0-1 16,22 22-16,-22-21 0,0 21 0,0-1 16,0 22-16,0 0 0,1 0 0,-1 0 31,-21 22-31,0-1 0,0 0 15,0 0-15,0 0 0,0 0 16,0 1-16,-21-1 0,21 0 0,0 0 16,0 0-16,0-42 47,0 0-47,0 0 15,0 0-15,0-1 16,0 1-16,0-21 0,0 21 0,-22 0 15,22-1-15,-21 22 16,21-21-16,-21 21 16,0 0-16,0 21 0,0 1 15,21-1-15,0 21 0,-22-21 16,1 22-16,0-22 0,21 21 0,0 0 16,-21 1-16,0-22 0,21 21 15,0 1-15,0-22 0,0 21 0,0-21 16,0 22-16,0-22 0,0 0 0,0 0 15,21-21-15,0 21 0,0 0 16,0-21-16,22 0 0,-22 0 0,21 0 16,1 0-16,-1-21 0,0 0 0,1 21 15,-1-21-15,0 0 16,1 0-16,-1-1 0,0 1 0,1-21 16,-1 21-16,-21 0 0,0-22 0,0 22 15,-21-21-15,0 21 0,0-1 16,0 1-16,0 0 0,0 0 0,-21 21 15,0 0-15,0 0 16,0 0-16,0 21 0,-1-21 0,1 21 16,21 0-16,0 1 0,-21-1 0,21 0 15,0 0-15,0 0 0,0 0 16,0 22-16,0-22 0,21 0 0,-21 0 16,21 0-16,1 1 0,-1-1 0,-21 0 15,21 0-15,0 0 16,0 0-16,0 1 0,1-22 0,-1 21 15,21-21-15,-21 0 0,0 0 0,1 0 16,-1 0-16,21 0 0,-21-21 16,22-1-16,-22 22 0,0-21 0,21 0 15,-21 0-15,22 0 0,-22 0 16,0-1-16,0 1 0,22 0 0,-22-21 16,0 21-16,-21-22 0,21 22 0,-21 0 15,21 0-15,-21 0 16,0-1-16,0 1 0,0 0 0,-21 21 15,0 0 1,0 0-16,21 21 16,-21 0-16,-1 1 0,1 20 0,21-21 15,0 0-15,-21 0 0,21 22 0,0-22 16,0 0-16,0 0 0,0 22 16,0-22-16,0 0 0,21 0 0,0 0 15,1 0-15,20 1 0,-21-1 0,21-21 16,22 21-16,-22-21 0,1 0 15,20 0-15,-21 0 0,22 0 16,-22 0-16,22 0 0,-22 0 16,0-21-16,22 0 0,-22-1 0,1 1 15,-1 0-15,-21 0 0,21 0 0,-20 0 16,-1-1-16,0 1 0,-21-21 16,0 21-16,0 0 0,0-22 0,0 22 15,0 0-15,0 0 0,0-22 0,-21 43 16,0-21-16,-1 0 0,1 21 15,0 0-15,-21 0 0,21 0 0,-1 21 16,-20 0-16,0 1 0,-1-1 16,22 0-16,-21 0 0,21 0 0,-22 22 15,22-22-15,0 0 0,0 0 0,21 21 16,0-20-16,0-1 0,0 0 16,0 0-16,0 0 0,21 0 0,0 1 15,0-22-15,1 0 0,-1 0 16,0 0-16,0 0 0,21 0 15,-20 0-15,-1 0 0,0 0 0,0-22 16,0 1-16,0 0 0,22 0 0,-22 0 16,0 0-16,-21-1 0,21 1 15,0-21-15,1 21 0,-22 0 0,0-1 16,21 1-16,-21 0 0,0 0 16,0 0-16,0 42 31,0 0-31,0 0 0,-21 0 15,21 1-15,0-1 0,0 0 0,0 0 16,-22 0-16,22 22 0,0-22 16,0 0-16,0 0 0,0 0 15,0 0-15,22 1 0,-1-1 0,-21 0 16,21-21-16,0 21 0,0-21 0,0 0 16,1 0-16,-1 0 0,21 0 15,-21 0-15,22-21 0,-22 0 0,0 21 16,21-21-16,-21-1 0,22-20 0,-22 21 15,0-21-15,0 20 0,0-20 16,1 0-16,-1-1 0,21 1 16,-42 0-16,21-22 0,0 22 0,-21 0 15,22-1-15,-22 1 0,0 0 16,0 20-16,0 1 0,0 0 0,-22 21 16,1 21-16,0 0 15,0 1-15,0-1 0,0 21 0,-1-21 16,1 22-16,0-1 0,0-21 0,21 21 15,0 1-15,-21-1 0,21-21 16,0 22-16,0-22 0,0 21 0,0-21 16,0 22-16,21-22 0,0 0 0,0 0 15,0 0-15,1 0 16,-1 1-16,21-1 0,-21-21 0,22 0 16,-22 0-16,21 0 0,-21 0 0,0 0 15,22 0-15,-22 0 0,0-21 0,21 21 16,-20-22-16,-1 1 0,0 0 15,0 0-15,0 0 0,0 0 16,1-1-16,-22-20 0,0 21 0,0 0 16,0 0-16,0-1 0,0 1 0,-22 21 31,1 0-31,0 21 16,0 1-16,21-1 0,0 0 0,0 0 15,-21 0-15,21 0 0,0 1 16,0-1-16,0 0 0,0 0 15,0 0-15,21-21 0,0 21 0,0-21 16,0 0-16,1 0 16,-1 0-16,0 0 0,0 0 15,0-21-15,22 21 0,-43-21 0,21 0 16,0 21-16,0-21 0,0 0 16,-21-1-16,0-20 0,0 21 0,21 0 15,-21 0-15</inkml:trace>
  <inkml:trace contextRef="#ctx0" brushRef="#br1" timeOffset="-69765.02">19389 9038 0,'0'0'0,"-22"0"0,1 0 0,42 0 31,1 0-31,-1 0 0,0 0 0,21 0 15,1-21-15,-1 21 0,0 0 0,1 0 16,-1-21-16,0 21 0,-21 0 16,22 0-16,-1-21 0,-21 0 0,0 21 15,1-22-15,-1 22 0,-21-21 0,0 0 16</inkml:trace>
  <inkml:trace contextRef="#ctx0" brushRef="#br1" timeOffset="-69097.01">21315 8742 0,'0'0'0,"-21"-21"16,-1 21-16,22-21 0,0-1 16,0 1-1,0 0-15,0 0 0,0 0 16,-21 21 15,0 0-31,0 21 0,0 0 16,0 0-16,-1 22 0,22-1 0,-21 0 15,0 22-15,0-22 0,21 22 16,0-1-16,-21-21 0,21 1 0,-21 20 16,21-20-16,0-1 0,0-21 15,0 21-15,0-20 0,21 20 16,0-21-16,0-21 0,0 21 0,22 0 16,-22-21-16,21 0 0,0 0 0,1 0 15,-1 0-15,22 0 0,-22 0 16,21-21-16,-20 21 0,20-21 0,-20 0 15,20 0-15,-21 0 0,1-22 16,-1 22-16,0-21 0,-20-1 0,-1 1 16,0 0-16,-21-1 0,0-20 0,0 21 15,0-22-15,-42 1 0,20 20 16,1 1-16,-21 0 0,0-1 0,-1 1 16,-20 21-16,20 0 0,1-1 15,-21 22-15,20 0 0,1 0 16,0 22-16,-1-1 0,22 0 0,-21 21 15,21-21-15,-1 43 0,1-22 16,21 1-16,0 20 0,0-21 0,0 1 16,0-1-16,0 0 0,0 1 0,0-1 15,21-21-15,1 22 0,-1-22 16,21 0-16,-21 0 0,22-21 0,-1 21 16,0-21-16,1 0 0,-1 0 0,0 0 15,1 0-15,20 0 0,-21-21 16</inkml:trace>
  <inkml:trace contextRef="#ctx0" brushRef="#br1" timeOffset="-68177.02">22331 8551 0,'0'0'0,"0"-21"16,0 0-16,0 0 0,-21 21 15,-1 0-15,1 21 0,0 21 16,21-20-16,0 20 15,-21-21-15,0 43 0,21-22 0,-21 0 16,21 22-16,0-22 0,-22 0 16,22 22-16,-21-22 0,21 1 15,-21-1-15,21 0 0,-21-21 0,21 22 16,0-22-16,0 0 0,0 0 0,0 0 16,-21 1-16,21-1 15,0-42 16,0-1-31,0 1 16,0 0-16,21 0 0,0 0 0,-21-22 16,21 22-16,0 0 0,1 0 15,-1 0-15,21-22 0,-21 22 0,22 21 16,-22-21-16,21 21 0,-21 0 16,22 0-16,-22 0 0,21 21 15,-21 0-15,0 1 0,22-1 0,-43 21 16,21-21-16,-21 0 0,0 1 15,0 20-15,0-21 0,-21 0 0,0 0 16,-1 1-16,1-22 0,-21 21 0,21 0 16,-22 0-16,1-21 0,0 21 15,21-21-15,-22 0 0,1 0 0,0 0 16,20 0-16,-20 0 0,21 0 0,0 0 16,0 0-16,-1 0 0,44 0 31,-1 0-31,0 0 0,0 0 15,21 0-15,-20 0 16,20 0-16,-21 0 0,21 0 0,1 0 16,-1-21-16,0 21 0,1 0 0,-1-21 15,22 0-15,-22 21 0,21-21 16,1 21-16,-1-22 0,-20 1 0,20 0 16,-20 0-16,-1 0 0,-21 0 0,21-1 15,-20 1-15,-22 0 0,21 0 16,-21 0-16,0 0 0,21 21 15,-21-22-15,0 44 16,0-1 0,0 0-16,-21 0 0,0 21 0,21-20 15,-22 20-15,22 0 16,0 1-16,0 20 0,0-21 0,0 22 16,-21-22-16,21 22 0,-21-1 0,21 1 15,-21-1-15,21 22 0,-21-22 16,0 1-16,-1-1 0,1 22 0,-21 0 15,21-1-15,-22 1 0,1 0 0,21-1 16,-21 1-16,-1 0 0,1-22 0,0 1 16,20-1-16,-20 1 0,21-22 15,0 22-15,0-43 0,-1 21 16,22-21-16,-21-21 0,21-21 16,0 0-1,0 0-15,21 0 0,1-22 16,-22 22-16,21 0 0,-21-21 15,21 20-15,0-20 0,-21 0 0,21-1 16,0 1-16,1-21 0,-22 20 0,21-20 16</inkml:trace>
  <inkml:trace contextRef="#ctx0" brushRef="#br1" timeOffset="-67949.15">23050 8827 0,'0'0'0,"0"-22"16,0-20-16,0 21 0,0 0 0,0 0 15,22-1-15,-22 1 0,21 0 0,0 21 32,0 21-17,-21 0-15,21 1 16,0 20-16,1-21 0,-22 0 0,21 22 15,-21-22-15,21 21 0</inkml:trace>
  <inkml:trace contextRef="#ctx0" brushRef="#br1" timeOffset="-67633.42">23516 9102 0,'21'0'0,"22"-21"15,-43-1-15,21 1 16,0 21-16,-21-21 0,0 0 15,0 0-15,21 0 0,-21-1 0,0 1 16,0 0 0,-21 21-16,0 21 15,21 0-15,-21 1 0,-1-1 0,1 0 16,0 0-16,0 0 0,21 22 16,0-22-16,-21 0 0,21 0 0,0 0 15,0 0-15,0 1 0,0-1 0,0 0 16,21 0-1,0 0-15,0-21 0,0 0 0,1 0 16,-1 0-16,21 0 0,-21 0 0,22 0 16,-1 0-16,0-21 0,1 21 15,-1-21-15,0 0 0,1 0 0,-1-1 16,0 1-16,-21 0 0</inkml:trace>
  <inkml:trace contextRef="#ctx0" brushRef="#br1" timeOffset="-67187.56">24130 9081 0,'63'-106'15,"-63"85"-15,0-1 16,-63 171-16,105-298 15,-63 171-15,0-1 16,21 0-16,-21 0 0,0 0 0,-1 0 16,1 22-16,21-22 0,0 0 15,0 21-15,0-20 0,0-1 0,0 0 16,0 0-16,0 0 0,0 0 16,21-21-16,1 22 0,-1-22 0,0 0 15,21 0-15,-21 0 0,22 0 0,-1 0 16,-21 0-16,22 0 0,-1 0 15,-21-22-15,21 1 0,1 0 0,-22 0 16,21 0-16,-21-22 0,22 1 16,-22 0-16,21-1 0,-21 1 15,1-21-15,-1 20 0,0-20 0,0 20 16,0 1-16,0 0 0,-21-1 16,0 22-16,0 0 0,22 0 0,-22 0 15,0 0-15,0 42 16,0 21-1,-22-21-15,22 22 0,0 20 0,-21-21 16,0 1-16,0 20 0,21-20 16,0 20-16,0-21 0,0 1 0,0-22 15,0 21-15,0 1 0,0-22 16,0 0-16,0 0 0,0 0 0,21 0 16,0 1-16,0-22 0,1 0 15,-1 0-15,0 0 0,0 0 16,0 0-16,0 0 0,1 0 15,-1-22-15,0 1 0,0 21 0,-21-21 16,0 0-16</inkml:trace>
  <inkml:trace contextRef="#ctx0" brushRef="#br1" timeOffset="-66960.69">24511 8805 0,'63'22'16,"-20"-22"-16,-1 21 0,0-21 16,22 0-16,-22 0 0,22 0 0,-1 0 15,1 0-15,-1 0 0,1 0 16,-1 0-16,-20 0 0,20 0 0,-21 0 16,-20 0-16,20 0 0,-21 0 15,-42 0 1,-21 0-16</inkml:trace>
  <inkml:trace contextRef="#ctx0" brushRef="#br1" timeOffset="-65885.3">1206 11875 0,'22'0'0,"-44"0"0,44-22 0,-22 1 16,0 0-16,21 21 0,-21-21 0,0 0 16,0 0-16,0-1 15,-21 22-15,-1-21 0,1 0 0,0 21 16,0-21-16,-21 21 0,-1 0 15,1-21-15,0 21 0,-1 0 0,-20 0 16,20 0-16,-20 21 16,21 0-16,-22 0 0,1 22 15,20-1-15,-20 0 0,20 1 0,1 20 16,21 1-16,0-1 0,0 1 16,21-1-16,0 1 0,0-1 0,21 1 15,21-22-15,0 0 0,1 1 16,20-1-16,1-21 0,-1 0 15,1 0-15,-1 1 0,1-22 0,20 0 16,-20 0-16,-1 0 0,22 0 16,-21-22-16,20 1 0,-20 0 0,20-21 15,-20 21-15,-1-22 16,-20 1-16,20-22 0,-20 22 0</inkml:trace>
  <inkml:trace contextRef="#ctx0" brushRef="#br1" timeOffset="-64218.08">1968 11345 0,'0'-21'16,"0"42"-16,-21-63 0,0 42 0,0 0 0,0 21 15,0 22-15,-1-22 0,22 21 16,-21 0-16,21 22 0,-21-22 0,21 22 16,-21-22-16,21 22 0,0-1 15,0 1-15,-21-1 0,21 1 0,-21-1 16,-1-21-16,22 22 15,0-22-15,0 1 0,0-1 0,0 0 16,0-21-16,0 1 0,0-1 16,0 0-16,0 0 0,22-21 31,-1-21-31,-21 0 0,21 21 0,0-21 16,0-22-16,-21 22 0,21-21 15,1 21-15,-1-22 0,0 1 0,0 0 16,0-1-16,0 22 0,1-21 15,-1 21-15,-21-1 0,21 22 0,0 0 16,0 0-16,0 22 16,-21-1-16,22 0 15,-22 21-15,0-21 0,0 22 16,0-22-16,0 21 0,0-21 0,21 22 16,-21-22-16,21 0 0,-21 21 15,21-20-15,0-22 0,-21 21 0,21 0 16,22-21-16,-22 0 0,0 0 15,21 0-15,1 0 0,-1 0 0,0-21 16,-20 21-16,20-21 0,0-1 16,1 1-16,-1 0 0,-21-21 0,21 21 15,-20-22-15,-1 1 16,0 0-16,-21 20 0,0-20 0,0 0 16,0-1-16,0 22 0,0-21 15,-21 21-15,0 0 0,-1 21 0,1 0 16,0 0-16,0 0 0,0 0 15,0 21-15,-1 0 0,1 0 0,21 0 16,-21 22-16,21-22 0,0 21 16,0 0-16,0-20 0,21 20 0,-21 0 15,21-21-15,1 1 0,-1 20 16,0-21-16,0 0 0,0 0 0,0 1 16,1-22-16,-1 21 0,0-21 15,21 0-15,-21 0 0,1 0 0,20 0 16,-21 0-16,0-21 0,22-1 15,-22 1-15,21 0 0,-21 0 16,22-21-16,-22 20 0,21-20 0,-21 0 16,22 21-16,-22-22 0,0 1 15,0 0-15,0-1 0,0 22 0,1 0 16,-22 0-16,0 0 0,0 42 31,-22 0-31,1 21 16,21-21-16,-21 22 0,21-22 15,0 21-15,0 1 0,0-22 16,0 21-16,0 0 0,0-20 16,0-1-16,0 0 0,0 0 0,0 0 15,21 0-15,0-21 0,22 0 16,-22 0-16,0 0 0,0 0 16,22 0-16,-22 0 0,21-21 0,-21 21 15,0-21-15,1 0 0,-1 0 16,0 0-16,-21-22 0,21 22 0,-21 0 15,0 0-15,0-22 0,0 22 16,-42 0-16,21-21 0,-1 21 0,1-1 16,-21 1-16,21 21 0,-22-21 15,22 21-15,0 0 0,0-21 16,0 21-16,21-21 16,21 21-1,0 0-15,0 0 0,22-21 0,-1 21 16,-21 0-16,21 0 0,1 0 15,-1 0-15,0 0 0,1 0 0,-1 0 16,0 0-16,22 21 0,-22-21 0,-21 21 16,22 0-16,-22 0 0,21 22 15,-21-22-15,-21 0 0,0 21 0,22-21 16,-22 1-16,0 20 0,0-21 16,0 0-16,0 0 0,0 1 0,0-1 15,-22 0-15,1 0 0,21 0 16,0 0-16,-21 1 0,0-22 15,21 21-15,-21-42 32,21-1-32,0 1 15,0 0-15,0-21 16,0 21-16,0-1 0,21-20 0,-21 0 16,21-1-16,0 22 0,0-21 0,-21 0 15,22-1-15,-1 22 0,0-21 16,0 21-16,0-1 0,22 22 15,-22-21-15,0 21 0,0 0 0,0 0 16,0 21-16,1-21 0,-1 22 16,0 20-16,0-21 0,0 21 0,-21 1 15,0-22-15,0 21 0,0 1 16,0-1-16,0-21 0,0 21 0,0-20 16,0-1-16,0 0 0,-21 0 15,21 0-15,-21 0 0,0-21 0,0 0 16,21-21 15,0 0-31,0-21 0,0 21 16,0-1-16,21-20 0,0 21 15,0-21-15,0-1 0,0 1 16,1 0-16,20-1 0,0 1 0,-21 21 16,22 0-16,-1-1 0,-21 1 15,22 21-15,-22 0 0,21 0 0,-21 21 16,0 1-16,1-1 0,-22 21 0,21-21 15,-21 22-15,21-1 0,-21 0 16,0 1-16,0-22 0,0 21 0,0 0 16,0-20-16,0 20 0,0-21 15,-21 0-15,21 0 0,0 1 0,-21-22 16,42 0 0,0 0-1,0-22-15,0 1 0,0-21 16,-21 21-16</inkml:trace>
  <inkml:trace contextRef="#ctx0" brushRef="#br1" timeOffset="-63835.4">5122 12107 0,'0'0'0,"0"22"16,0-1-16,0 0 15,21-21 1,1 0-16,-1 0 0,0 0 15,0 0-15,0 0 0,0-21 16,1 21-16,20-21 0,-21-1 16,0 1-16,0 0 0,1 0 0,-22 0 15,21 0-15,-21-1 0,21-20 16,-21 21-16,0 0 0,0 0 0,0-1 16,0 1-16,-21 0 0,0 21 15,-1 0-15,1 0 0,0 0 0,0 0 16,0 21-16,0 22 0,-1-22 0,1 21 15,0 0-15,0 1 0,0-1 16,21 0-16,0 1 0,0-1 0,0 0 16,0 1-16,0-1 0,0-21 15,0 0-15,0 1 0,0-1 16,21 0-16,0 0 0,0-21 0,0 0 16,22 0-16,-22 0 0,0 0 15,21 0-15,-20 0 0,20-21 0,-21 0 16,0 0-16,22-1 0,-22 1 0</inkml:trace>
  <inkml:trace contextRef="#ctx0" brushRef="#br1" timeOffset="-63412.64">6329 11430 0,'0'0'0,"-21"0"0,21-21 16,-22 21-1,1 21-15,0 0 0,21 0 0,0 1 16,0 20-16,-21 0 0,21 1 0,0 20 16,-21-21-16,21 22 15,-21-1-15,21 1 0,0-1 0,-22 1 16,22-22-16,-21 22 0,0-22 16,21 0-16,0 1 0,0-1 0,-21 0 15,21-20-15,0-1 0,0 0 0,0 0 16,0-42 15,0 0-31,0 0 0,0-1 16,0-20-16,0 21 15</inkml:trace>
  <inkml:trace contextRef="#ctx0" brushRef="#br1" timeOffset="-63044.42">5757 11748 0,'-42'-43'0,"84"86"0,-105-128 0,42 43 16,21-22-16,0 22 0,-22-1 15,22 1-15,0 0 0,0-1 0,0 22 16,22-21-16,-1 21 0,21-22 16,0 22-16,1 0 0,20 0 0,-20 21 15,20 0-15,1 0 0,-1 21 0,22 21 16,-22 1-16,22 20 0,0-20 16,-1 20-16,1 1 0,0-1 15,-22-21-15,22 22 0,-43-1 16,0 1-16,1-22 0,-22 22 0,-21-1 15,0-20-15,0 20 0,-42-21 0,-1 1 16,1-1-16,0 0 0,-22 1 16,1-22-16,-1 21 0,1-21 0,-1 1 15,22-1-15,-22 0 0,22-21 0,0 0 16,-1 0-16,1 0 0,0 0 16,20 0-16,-20 0 0,21 0 0,0 0 15,0-21-15,21 0 0,0-1 16,0 1-16,0 0 0,21 0 15,0 0-15,0 0 0,21 21 16,-20-22-16,20 1 16,-21 0-16,21 0 0</inkml:trace>
  <inkml:trace contextRef="#ctx0" brushRef="#br1" timeOffset="-62437.36">6921 11980 0,'22'-21'16,"-22"0"-16,0 0 0,21 21 15,0-21-15,0 0 0,0 21 0,-21-22 16,21 22-16,1 0 0,-1 0 16,0 0-16,21 0 0,-21 0 0,1 0 15,-1 22-15,0-1 0,0 0 0,0 0 16,0 0-16,1 22 0,-22-22 15,0 21-15,0-21 0,0 0 0,0 22 16,0-22-16,0 0 0,0 0 16,0 0-16,0 1 0,0-1 0,-22 0 15,1-21-15,21 21 0,0-42 32,0 0-17,0 0-15,0-1 0,21 1 16,1-21-16,-22 21 0,21 0 15,0-22-15,0 1 0,-21 21 0,21-22 16,0 22-16,1 0 0,-22-21 16,21 21-16,0-1 0,0 22 0,0-21 15,0 0-15,1 21 0,-1 0 0,0-21 16,21 21-16,-21 0 0,1 0 16,-1 0-16,0 0 0,0 0 15,0 0-15,-21 21 0,0 0 0,0 0 16,0 1-16,0-1 15,0 21-15,0-21 0,0 0 0,0 1 16,0-1-16,0 21 16,0-21-16,0 0 0,0 1 0,0-1 15,0 0-15,0 0 0,0 0 16,0 0 0,0-42 15,0 0-16,0 0-15,0 0 0,0 0 16,0-22-16</inkml:trace>
  <inkml:trace contextRef="#ctx0" brushRef="#br1" timeOffset="-62260.46">7874 11642 0,'0'0'0,"0"-21"0,-21 21 16,0 0-1,42 0 32,0 0-47,0 0 0,0 21 0,0-21 16,1 0-16,-1 0 0</inkml:trace>
  <inkml:trace contextRef="#ctx0" brushRef="#br1" timeOffset="-61901.67">8340 11748 0,'0'21'47,"0"0"-47,0 0 0,21 0 15,-21 0-15,21 1 0,-21-1 16,0 0-16,0 0 0,0 21 15,21-20-15,-21-1 0,0 21 0,0-21 16,0 0-16,0 1 0,21-22 0,-21 21 16,21-21 15,1-21-31,-1-1 16,-21 1-16,0 0 0,21 0 15,0-21-15,-21 20 0,0 1 0,21-21 16,0 21-16,-21 0 0,22-22 0,-1 22 15,0 0-15,-21 0 0,21 0 16,0-1-16,0 1 0,1 0 16,-1 21-16,-21-21 0,21 21 0,0 0 15</inkml:trace>
  <inkml:trace contextRef="#ctx0" brushRef="#br1" timeOffset="-61531.88">8784 11875 0,'0'21'0,"0"-42"0,0 63 15,0-21-15,0 0 0,21-21 32,0 0-32,1 0 0,-1 0 15,0 0-15,0-21 0,21 0 16,-20 21-16,20-21 0,-21 0 0,21 21 16,-20-22-16,-1 1 0,0 0 15,0 0-15,0 21 0,0-21 16,-21 0-16,0-1 0,0 1 0,0 0 15,-21 21 1,0 0-16,0 0 0,0 21 16,0 0-16,-1-21 0,22 22 0,-21-1 15,0 21-15,21-21 0,-21 0 16,21 22-16,0-22 0,0 0 0,0 21 16,0-20-16,0-1 0,0 0 0,0 0 15,0 0-15,21 0 0,0-21 16,0 22-16,1-22 0,-1 0 0,21 0 15,-21 0-15,22 0 0,-22 0 16,0 0-16,0 0 0,0-22 16,0 1-16,1 0 0,-1 0 0,-21 0 15,21 0-15</inkml:trace>
  <inkml:trace contextRef="#ctx0" brushRef="#br1" timeOffset="-61220.06">9398 11938 0,'0'-85'16,"42"-20"-1,-84 295-15,105-402 0,-41 191 0,-22 0 16,21 0-16,0 21 0,0 0 0,0-21 15,0 21-15,1 0 0,-1 0 16,0 21-16,0 0 0,-21 0 0,21 0 16,0 1-16,1-1 0,-1 21 0,-21-21 15,0 22-15,21-22 0,-21 21 16,0-21-16,0 22 0,0-22 16,0 21-16,0-21 0,0 0 0,0 1 15,0-1-15,-21-21 16,0 0-1,-1-21-15,22-1 16,0 1-16,0 0 16,0 0-16,0 0 0,0 0 0,0-1 15,0 1-15,0-21 0,0 21 0,22 0 16,-1-1-16,-21 1 0,21 0 16,0 0-16,0 0 0,0 0 15,1 21-15,-1-22 0,0 1 0,21 21 16</inkml:trace>
  <inkml:trace contextRef="#ctx0" brushRef="#br1" timeOffset="-60660.38">11028 11832 0,'0'0'0,"-21"0"0,-22 0 15,22 0-15,21 21 0,-21-21 0,21 22 16,0-1 0,21-21-16,0 0 15,0 21-15,22-21 0,-1 0 0,22 0 16,-22 0-16,21 0 0,1 0 15,-1 0-15,-20 0 0,20 0 0,1 0 16,-22 0-16,22-21 0,-22 21 16,0 0-16,-21 0 0,22-21 15,-43-1-15,-21 1 16,-1 21-16,1 0 16,0-21-16,-21 21 0,21-21 0,-22 21 15,22 0-15,-21-21 0,21 21 0,-1 0 16,1-21-16,21-1 0,0 1 15,21 21 1,1 0-16,-1 0 0,0 0 16,0 0-16,21 0 0,-20 0 15,20 0-15,0 21 0,-21 1 0,1-1 16,20 0-16,-42 0 0,21 0 0,-21 0 16,0 1-16,0 20 0,0-21 15,0 0-15,-21 22 0,0-22 0,-22 21 16,22-21-16,-21 22 0,21-22 15,-22 0-15,1 0 0,21 0 16,-21 0-16,-1 1 0,1-22 0,21 0 16,-22 0-16,22 0 0,0 0 0,0 0 15</inkml:trace>
  <inkml:trace contextRef="#ctx0" brushRef="#br1" timeOffset="-58156.2">14118 11113 0,'0'-43'0,"0"86"0,0-107 15,0 43-15,0 0 0,0 0 16,0-1-16,0 1 0,0 0 0,-21 0 16,0 0-16,0 0 0,-1-1 15,1 1-15,-21 21 0,0-21 0,20 21 16,-20 0-16,0 0 0,-1 0 16,1 0-16,0 21 0,-1 0 0,1 1 15,21 20-15,-21 0 0,-1 22 0,1-1 16,21 1-16,-22 20 0,22-20 15,0 21-15,0-22 0,0 1 0,0-1 16,-1 1-16,22-1 0,0 1 16,0-22-16,0 21 0,0-20 0,0-1 15,43 0-15,-22 1 0,0-22 0,21 0 16,1 0-16,-1 0 0,0-21 16,1 0-16,20 0 0,-20-21 15,20 0-15,-21 0 0,22 0 0,-22-22 0,22 22 16,-1-21-16,1 0 15,-1-1-15,-20 22 0,-1-21 0,0-1 16,1 1-16,-22 0 0,21-1 0,-42 1 16,21 0-16,-21 21 0,0-1 15,0 1-15,0 0 0,0 0 0,-21 21 16,0 0-16,0 0 16,0 21-16,-1 0 0,1 0 0,0 1 15,0 20-15,0-21 0,0 0 0,-1 22 16,1-22-16,21 21 0,0-21 15,0 0-15,0 22 0,0-22 16,0 0-16,21 0 0,1 0 0,-1 1 16,0-1-16,21-21 0,1 0 15,-22 0-15,21 0 0,0 0 0,1 0 16,-1 0-16,0-21 0,1-1 16,-22 22-16,21-21 0,-21 0 0,1 0 15,-1 0-15,0-22 0,-21 22 0,0 0 16,0 0-16,0-21 0,0 20 15,0 1-15,-21-21 0,0 21 0,-22 0 16,22-1-16,-21 1 0,21 0 16,-22 21-16,22 0 0,0 0 0,-21 0 15,20 0-15,1 0 0,42 0 47,22 0-47,-1 0 0,-21-21 0,22 21 16,-1 0-16,0 0 0,1 0 15,20 0-15,-21 0 0,1 0 0,-1 0 16,-21 0-16,22 0 0,-22 21 16,21 0-16,-21 0 0,-21 1 0,0-1 15,21 0-15,-21 0 0,0 0 0,0 0 16,0 1-16,0-1 0,-21 0 16,21 0-16,0 0 0,-21 0 0,21 1 15,-21-1-15,0-21 0,21 21 16,0 0-16,-21-21 15,-1 0-15,22-21 32,0 0-17,0 0-15,0-1 0,0 1 0,0-21 16,22 21-16,-1 0 0,0-22 16,0 22-16,0-21 0,0 21 0,22-1 15,-22 1-15,21 0 0,-21 21 0,22 0 16,-1 0-16,-21 0 0,22 0 15,-1 21-15,-21 0 0,0 1 0,0-1 16,-21 0-16,0 0 0,0 0 16,0 22-16,0-22 0,0 0 15,0 0-15,0 21 0,-21-20 0,0-1 16,21 0-16,0 0 0,0 0 16,-21 0-16,42-21 15,0 0 1,0 0-16,22 0 15,-22-21-15,0 21 0,21-21 0,-20 0 16,20 0-16,0 0 0,-21-1 0,22-20 16,-1 21-16,-21-21 0,22 20 15,-22-20-15,21 21 0,0-43 16,-20 43-16,-22 0 0,-22 21 31,1 0-31,21 21 0,-21 0 16,0 1-16,0-1 0,0 0 0,-1 21 15,22-21-15,0 1 0,0-1 16,0 0-16,0 0 0,0 0 0,0 0 16,0 1-16,0-1 0,22-21 15,-22 21-15,21-21 16,-21-21 15,0 0-31,-21 21 16,-1-22-16,22 1 0,-21 0 0,0 0 15,21 0-15,-21 21 0,0-21 0,21-1 16,-21 22-16,-1 0 16,1 0-16,0 0 0,21 22 15,0-1-15,0 0 0,-21 0 16,21 0-16,0 0 0,0 1 0,0-1 16,0 0-16,21-21 0,0 21 0,0 0 15,1 0-15,-1-21 0,0 22 16,21-22-16,-21 0 0,22 0 15,-1 0-15,0 0 0,1 0 0,-1 0 16,22 0-16,-22-22 0,21 1 16,1 21-16,-22-42 0,1 21 0,20 0 15,-21-22-15,1 22 0,-1-21 0,0-1 16,-20-20-16,20 21 0,-21-22 16,0 1-16,0-1 0,1 1 0,-1-1 15,-21 1-15,21 20 0,0-20 16,-21 20-16,21-20 0,-21 21 0,0-1 15,0 22-15,21-21 0,-21 21 0,0-1 16,0 44 0,-21-1-16,0 0 0,0 21 15,-21 1-15,20-1 16,1 0-16,0 22 0,-21-22 0,21 22 16,-1-1-16,1 1 0,0-1 0,0 1 15,0-1-15,21-21 16,0 22-16,-21-22 0,21 1 0,0-1 0,0 0 15,0-21-15,0 1 0,21-1 0,0 0 16,0 0-16,0 0 0,22-21 16,-22 0-16,21 0 0,0 0 0,1 0 15,-1 0-15,0 0 0,1-21 16,-1 0-16,0 21 0,1-21 0,-1 0 16,-21-1-16,22 1 0,-22-21 0,0 21 15,0 0-15,-21-22 16,0 22-16,0 0 0,0 0 0,0 0 15,-21-1-15,21 1 0,-64 21 16,43 0-16,0 0 0,0 0 16,0 21-16,0 1 0,-1-1 0,22 0 15,0 0-15,0 0 0,0 0 0,0 1 16,0-1-16,0 0 0,22 0 16,-1 0-16,0 0 0,0-21 0,0 22 15,0-1-15,1 0 0,-1-21 16,0 21-16,0-21 0,0 0 15,0 0-15,1 0 0,-1 0 0,0 0 16,0 0-16,0-21 0,0 0 16,1 0-16,-22-1 15,21 1-15,-21 0 0,21 0 0,-21-21 16,0 20-16,21 1 0,0 0 16,0-21-16,-21 21 0,22-1 15,-1 22-15,-21 22 16,0-1-1,0 0-15,0 0 0,0 21 0,0-20 16,0-1-16,0 0 0,0 0 16,0 21-16,0-20 0,0-1 15,0 0-15,21 0 0,0-21 0,0 21 16,0-21-16,1 0 16,-1 0-16,0 0 0,0 0 0,21 0 15,-20 0-15,-1 0 0,21-21 0,-21 0 16,0 21-16,1-21 0,-1 0 15,0-1-15,0 1 0,-21-21 0,0 21 16,21 0-16,-21-1 0,21-20 0,-21 21 16,0 0-16,0 0 15,-21 21 1,0 21-16,21 0 16,-21 0-16,21 0 0,0 0 0,0 1 15,-21-22-15,21 21 0,0 0 16,0 0-16,0 0 0,0 0 15,0 1-15,0-1 16,21-21-16,0 21 0,0-21 16,0 0-16,1 0 15,-1 0-15</inkml:trace>
  <inkml:trace contextRef="#ctx0" brushRef="#br1" timeOffset="-57892.97">18457 11430 0,'0'-21'0,"0"42"0,0-84 0,0 41 16,0-20-16,0 21 0,0 0 16,-21 21-16,0 0 0,0 0 15,0 21-15,-1-21 0,1 21 16,0 21-16,0-20 0,0-1 0,0 21 16,-1-21-16,1 22 0,21-1 15,0-21-15,-21 21 0,21-20 0,0-1 16,0 21-16,0-21 0,0 0 0,0 1 15,0-1-15,21 0 16,0-21-16,1 0 0,-1 0 16,0 0-16,0 0 0,21 0 0,-20 0 0,20 0 15,0-21-15,1 21 16,-1-21-16</inkml:trace>
  <inkml:trace contextRef="#ctx0" brushRef="#br1" timeOffset="-57572.15">19219 10880 0,'0'0'16,"0"-43"-16,0 1 0,0 0 0,0 21 15,0-1-15,0 1 0,-21 0 0,0 0 16,0 21-16,0 0 16,-1 0-16,1 21 0,21 0 0,-21 22 15,0-1-15,0 0 0,0 1 16,-1-1-16,1 0 0,0 22 15,0-1-15,21 1 0,-21-1 0,0-20 16,21 20-16,-22 1 0,22-22 16,0 0-16,-21 1 0,21-1 0,0 0 15,0-21-15,0 1 0,0-1 0,0 0 16,0 0-16,21 0 0,1-21 16,-1 0-16,0 0 0,0 0 15,0 0-15,0 0 0,1-21 16,20 0-16,-21 0 0,0 0 0,22-1 15,-22 1-15,0 0 0</inkml:trace>
  <inkml:trace contextRef="#ctx0" brushRef="#br1" timeOffset="-57209.36">19346 11367 0,'43'-64'15,"-86"128"-15,64-107 32,-21 64-32,-21 1 0,0-1 0,0 0 15,21 21-15,-21-21 0,0 1 16,21 20-16,0-21 0,0 0 0,0 0 15,0 1-15,0-1 0,0 0 0,0 0 16,0 0-16,0 0 0,21-21 16,0 22-16,0-22 15,0 0-15,0 0 0,1 0 0,-1 0 0,21 0 16,-21-22-16,0 1 16,22 21-16,-22-21 0,0 0 0,0 0 15,0-22-15,1 22 0,-1-21 0,-21 0 16,0-1-16,0 1 0,0 0 15,0-1-15,0 22 0,0 0 0,0 0 16,0 0-16,-21-1 0,-1 22 16,1 0-16,-21 0 0,21 22 0,0-1 15,-22-21-15,22 21 0,0 21 0,0-21 16,0 1-16,-1-1 0,1 0 16,21 0-16,0 0 0,0 0 0,0 1 15,0-1-15,0 0 0,21-21 16,1 21-16,-1-21 15</inkml:trace>
  <inkml:trace contextRef="#ctx0" brushRef="#br1" timeOffset="-56813.59">19960 11388 0,'0'0'0,"0"-21"15,0-1-15,0 1 0,0 0 16,21 0-16,0 0 15,1 21 1,-1 0-16,0 21 16,-21 0-16,21 0 15,-21 0-15,21 22 0,-21-22 0,0 21 16,0-21-16,0 22 0,0-22 0,0 0 16,0 21-16,0-20 0,0-1 15,0 0-15,0 0 0,0 0 16,-21-21-16,0 0 0,0 0 15,21-21 1,0 0 0,0 0-16,0 0 15,0-1-15,21 1 0,0 0 0,0 0 16,-21-21-16,21 20 0,1-20 0,-1 21 16,-21-21-16,21 20 15,0 1-15,0-21 0,-21 21 0,21 21 16,-21-21-16,22-1 0,-1 22 15,-21-21-15</inkml:trace>
  <inkml:trace contextRef="#ctx0" brushRef="#br1" timeOffset="-56517.76">19008 11007 0,'-22'0'16,"44"0"-16,-65 0 0,43-21 0,21 21 15,1 0 1,-1 0-16,21 0 0,0 0 0,1 0 16,-1 0-16,0 0 0,22 0 0,-1-22 15,1 22-15,-22 0 0,22 0 16,-22 0-16,22 0 0,-22 0 0,0 0 15,-21 0-15,1 0 0,-1 0 16,-42 0 0,-1 0-1,-20 0-15,0-21 0,-1 21 16,-20 0-16</inkml:trace>
  <inkml:trace contextRef="#ctx0" brushRef="#br1" timeOffset="-56264.9">16976 10964 0,'0'0'0,"21"0"31,0 0-31,0 0 0,21 0 0,1 0 15,-1-21-15,0 21 0,1 0 16,20 0-16,1-21 0,-22 21 0,22 0 16,-22 0-16,21 0 0,-20 0 0,-1-21 15,-21 0-15,0 21 0,1 0 16,-1-21-16</inkml:trace>
  <inkml:trace contextRef="#ctx0" brushRef="#br1" timeOffset="-54982.64">21061 11472 0,'0'-21'16,"0"0"-16,21 0 15,-21 0-15,0 0 0,0-1 16,21 1-16,0 0 0,-21-21 16,21 21-16,1-22 0,-22 1 0,21 21 15,0-22-15,0 1 0,-21 21 16,21-21-16,-21 20 0,21-20 0,-21 21 15,0 0-15,-21 21 32,0 21-32,0-21 0,21 42 0,-21-21 15,0 1-15,21-1 0,0 21 16,-22 0-16,22-20 0,0 20 16,-21-21-16,21 21 0,0-20 0,0 20 0,0-21 15,0 0-15,21 0 0,1-21 16,-1 22-16,0-22 0,0 0 15,0 0-15,0 0 0,1 0 16,20 0-16,-21 0 0,21-22 0,-20 22 16,-1-21-16,21 0 0,-21-21 0,0 21 15,1-1-15,-22-20 0,0 21 16,0-21-16,0 20 0,0 1 0,-22-21 16,-20 21-16,21 0 0,-21-1 0,20 1 15,-20 0-15,0 0 0,21 21 16,-22 0-16,22-21 0,0 21 0,0 0 15,0 0-15,42 0 32,0 0-32,0 21 0,21-21 0,1 0 15,-1 0-15,0 0 0,22 0 16,-22 0-16,22 0 0,-1 0 0,1 0 16,-22 0-16,22 0 0,-22 0 15,0-21-15,1 21 0,-22-21 0,0-1 16,0 22-16,0-21 0,0 21 0,-21-21 15,-21 21 32,0 21-47,21 0 0,-21 1 16,0-1-16,21 0 0,-21 0 0,-1 21 16,1 1-16,21-22 0,-21 21 15,0 22-15,21-22 0,0 22 0,-21-22 16,21 21-16,-21 1 0,-1-1 0,22 1 15,-21-1-15,21 22 0,0-21 16,-21 20-16,0 1 0,21 0 0,-21-1 16,21 1-16,-21-22 0,21 22 0,-22 0 15,1-1-15,21 22 0,0-21 16,0 0-16,0-1 0,0 1 0,0 0 16,0-1-16,0-20 0,0 20 15,0-20-15,0-1 0,0 1 0,0-1 16,0 1-16,0-22 0,0 22 15,0-43-15,0 21 0,-21-21 0,0 1 16,0-1-16,0-21 0,-1 0 16,-20 0-16,21-21 0,0-1 0,-22 1 15,22-21-15,-21 0 0,21-1 0,-22 1 16,22-22-16,0 1 0,-21-1 16,21 1-16,-1-22 0,1 22 0,0-22 15,21 0-15,0 1 0,0-1 0,0 0 16,0 1-16,0 20 0,0-20 15,21-1-15,0 0 0,22 22 16,-22-22-16,21 22 0,1-22 0,20 21 16,-21 1-16,22-1 0,-22 1 15,22 21-15,-1-22 0,-20 22 0,20-22 16,-21 22-16,1 0 0,20-1 16,-20 1-16,-1-22 0,0 22 0,1 0 15,-1 21-15</inkml:trace>
  <inkml:trace contextRef="#ctx0" brushRef="#br1" timeOffset="-54591.86">23283 10880 0,'0'0'0,"0"-21"16,0-1-16,0 1 15,0 0-15,0 0 16,0 0-16,0 0 0,0-1 16,-21 1-16,21 0 0,-21 0 15,0 0-15,21 0 0,-21 21 16,-1 0-16,1 0 0,-21 0 0,21 0 16,0 21-16,-22 0 0,22 21 15,-21 1-15,-1-22 0,22 21 16,0 22-16,0-22 0,0 0 0,0 1 15,21-1-15,0 0 0,0 1 16,0-1-16,0 0 0,21-21 0,0 22 16,21-22-16,1 0 0,-22 0 0,21 0 15,22-21-15,-22 0 0,0 0 16,1 0-16,-1 0 0,21 0 0,-20 0 16,20-21-16,-20 0 0,20 0 15,1 0-15,-22-22 0,21 1 0,1 21 16,-22-21-16</inkml:trace>
  <inkml:trace contextRef="#ctx0" brushRef="#br1" timeOffset="-53017.76">24130 10329 0,'0'-21'16,"0"42"-16,0-63 0,0 21 0,0 0 0,-21 21 16,0 0-16,-1 0 0,1 21 15,0 0-15,-21 21 0,21 22 0,-22-22 16,1 22-16,21-1 0,0 1 15,-22-1-15,22-20 0,0 20 0,0-21 16,0 1-16,-1-1 0,1 0 0,0 1 16,0-22-16,21 21 0,0-21 15,-21 1-15,21-1 0,0 0 16,21-21 15,0 0-31,-21-21 0,21 0 0,22-1 16,-22 1-16,0 0 0,0-21 15,21 21-15,-20-1 0,-1 1 0,21 0 16,-21 0-16,0 21 0,1 0 16,-1 0-16,-21 21 15,0 0-15,0 0 16,0 1-16,0 20 0,0-21 16,0 0-16,-21 22 0,21-22 0,0 0 15,0 0-15,0 0 0,0 0 16,0 1-16,21-1 0,0 0 15,0-21-15,21 0 0,-20 21 0,-1-21 16,21 0-16,0 0 0,-20 0 16,20 0-16,-21-21 0,21 0 0,1 0 15,-22-1-15,0 1 0,21 0 0,-20-21 16,-1 21-16,0-22 0,-21 22 16,0-21-16,21 21 0,-21-22 0,0 22 15,0 0-15,0 0 0,0 0 16,-21 21-16,0 21 15,0-21-15,21 21 16,-22 0-16,22 0 16,0 0-16,0 22 0,0-22 0,0 0 15,0 21-15,0-20 0,0-1 0,0 21 16,0-21-16,22 0 0,-22 1 16,21-1-16,0-21 0,-21 21 0,21-21 15,0 0-15,0 0 0,1 0 0,-1 0 16,0 0-16,0 0 0,0 0 15,0-21-15,1 0 0,20-1 0,-21 1 16,0 0-16,22 0 16,-22-21-16,0 20 0,0 1 0,0 0 15,0 0-15,-21 0 0,0 0 16,0 42 0,-21 0-1,0 0-15,21 0 16,0 0-16,-21 1 0,0-1 0,21 21 15,0-21-15,-21 0 0,21 1 16,0-1-16,0 0 0,21-21 16,0 0-16,0 0 15,0 0-15,0 0 0,1 0 16,-1 0-16,0-21 0,0 0 0,0-1 16,-21 1-16,0 0 0,0 0 15,0 0-15,0 0 0,0-1 0,0 1 16,0 0-16,0 0 0,-21 0 15,0 0-15,0-1 0,21 1 16,-21 21-16,-1 0 0,22-21 16,22 21 15,-1 0-31,0 0 0,0 0 16,0 0-16,0 0 0,1 0 15,-1 0-15,21 0 0,-21 0 0,0 0 16,1 0-16,-1 0 0,21 21 0,-21 0 15,0-21-15,1 22 0,-1-1 16,0 0-16,-21 0 0,21 0 0,-21 0 16,0 1-16,0-1 0,0 0 15,0 0-15,0 0 0,0 0 16,-21-21-16,21 22 0,-21-1 0,21 0 16,-21-21-16,21 21 15,-22-21-15,1 0 16,21-21-1,0 0-15,0 0 16,0-1-16,0 1 0,0 0 0,0 0 16,0 0-16,0 0 15,21-22-15,1 22 0,-1 0 0,-21-21 16,21 20-16,0 1 0,0 0 0,0 0 16,1 21-16,-1 0 0,0 0 15,0 0-15,0 0 0,0 21 16,1 0-16,-1 0 0,0 1 0,0 20 15,0 0-15,0 1 0,1-1 16,-22 0-16,0-21 0,0 22 0,0-22 16,0 21-16,0-21 0,0 1 15,0-1-15,-22-21 16,1 0-16,21-21 16,0-1-1,0 1-15,0 0 0,0 0 0,0 0 16,0-22-16,21 22 0,1 0 15,-1-21-15,21 21 0,-21-22 16,22 22-16,-22 0 0,21 0 0,0-22 16,1 43-16,-1-21 0,-21 21 15,22 0-15,-22 0 0,21 0 0,-21 0 16,0 21-16,1 1 0,-1-1 16,0 0-16,0 0 0,-21 21 0,0-20 15,0 20-15,0-21 0,-21 0 16,0 0-16,21 22 0,-21-22 0,-1 0 15,1 0-15,21 0 16,-21-21-16,42-21 31,0 0-15</inkml:trace>
  <inkml:trace contextRef="#ctx0" brushRef="#br1" timeOffset="-52679.96">26331 11176 0,'0'0'0,"21"0"0,1 0 32,-1 0-32,0 0 0,0 0 15,0 0-15,0 0 16,1 0-16,-1-21 0,21 21 0,-21-21 16,0 21-16,1-21 0,-1-1 15,-21 1-15,0 0 0,0 0 16,0 0-16,-21 21 15,-22 0-15,22 0 0,-21 0 16,-1 21-16,1-21 0,0 21 0,21 0 16,-22 22-16,1-22 0,21 0 15,0 21-15,-1-21 0,22 1 16,0-1-16,0 0 0,0 0 0,0 0 16,22 0-16,-1 1 0,0-1 0,21-21 15,-21 0-15,1 21 0,-1-21 16,0 0-16,0 0 0,0 0 15,22 0-15,-22-21 0,0 21 16,0-21-16,0 21 0,-21-22 0</inkml:trace>
  <inkml:trace contextRef="#ctx0" brushRef="#br1" timeOffset="-52269.19">22860 11832 0,'0'-21'16,"0"42"-16,0-63 0,0 21 0,0 0 16,0-1-16,0 1 0,0 0 0,0 42 31,0 0-31,-21 1 0,0 20 16,21-21-16,-22 21 0,22 1 15,0-1-15,-21-21 0,0 22 0,0-1 16,0 0-16,21 1 0,-21-22 15,21 21-15,-22-21 0,22 22 0,0-22 16,0 0-16,0 0 0,0 0 16,0-42 15</inkml:trace>
  <inkml:trace contextRef="#ctx0" brushRef="#br1" timeOffset="-51941.38">22521 12023 0,'0'-43'15,"0"86"-15,0-128 0,0 64 0,0-21 0,0 20 16,0-20-16,0 21 0,21 0 16,1-22-16,-1 22 0,21 21 0,0-21 15,1 21-15,20-21 0,-20 21 0,20 0 16,1 21-16,-1 0 0,-21-21 16,22 43-16,-22-22 0,22 0 0,-22 21 15,0 1-15,-20-1 0,20 0 16,-21 1-16,-21-1 0,0 0 0,0 1 15,0-22-15,-21 21 0,0-21 0,-22 22 16,1-22-16,-21 0 16,20 0-16,-20 0 0,20-21 0,-20 21 15,21-21-15,-1 0 0,1 0 0,0 0 16,-1 0-16,22 0 0,0 0 16,0 0-16,42 0 31,0 0-31,21-21 0,-20 21 15,20 0-15,0 0 0,1-21 0,-1 21 16</inkml:trace>
  <inkml:trace contextRef="#ctx0" brushRef="#br1" timeOffset="-51568.59">23453 12107 0,'21'-21'0,"-42"42"0,42-63 0,0 21 16,0 0-16,0 0 15,0-1-15,1 1 0,-1 21 0,0-21 16,0 21-16,21 0 0,-20 0 0,20 0 16,-21 0-16,21 21 0,-20 0 15,20 1-15,-21-1 0,0 0 0,0 21 16,1-21-16,-22 22 0,0-22 16,0 0-16,0 21 0,0-20 0,-22-1 15,1 0-15,0 0 0,0 0 0,0-21 16,0 21-16,-1-21 15,1 0-15,0 0 16,21-21 0,0 0-16,0 0 0,0 0 15,21 0-15,-21-1 0,21 1 0,1-21 16,-1 21-16,0-22 0,0 22 16,21-21-16,-20 21 0,-1 0 15,21-1-15,-21 1 0,22 0 0,-22 0 16,21 21-16,-21 0 0,22-21 0,-22 21 15,0 0-15,0 0 0,0 0 16</inkml:trace>
  <inkml:trace contextRef="#ctx0" brushRef="#br1" timeOffset="-51380.7">24447 11938 0,'0'0'0,"0"21"0,0 0 0,0 1 0,0-1 16,0 0-16,-21 0 0,21 0 0,-21 0 15,21 22-15,-21-22 0,21 0 16,-21 0-16,21 0 0,0 1 0,0-1 15,-21-21-15,21 21 16,0 0 0,0-42 15,0 0-31,0 0 0,0-1 16</inkml:trace>
  <inkml:trace contextRef="#ctx0" brushRef="#br1" timeOffset="-51227.79">24342 11853 0,'0'-21'0,"0"42"0,0-63 16,21 42 31,0 0-32,0 0-15,0 0 0</inkml:trace>
  <inkml:trace contextRef="#ctx0" brushRef="#br1" timeOffset="-50870">24701 11896 0,'0'21'47,"0"0"-47,22 0 0,-22 0 16,21 1-16,-21 20 0,21-21 15,-21 0-15,21 22 0,-21-22 16,21 0-16,-21 0 0,21 0 0,-21 0 16,0 1-16,0-1 0,0 0 15,0 0-15,0-42 32,0 0-32,0 0 15,0-1-15,0 1 0,0 0 16,0-21-16,22 21 0,-1-1 15,-21-20-15,21 21 0,0-21 0,0 20 16,0-20-16,1 21 0,20 0 16,-21 0-16,0 21 0,0-22 0,1 22 15,-1 0-15,0 0 0,0 0 16,0 0-16,0 0 16,1 22-16</inkml:trace>
  <inkml:trace contextRef="#ctx0" brushRef="#br1" timeOffset="-50229.36">25273 12044 0,'0'42'16,"0"-148"-16,0 170 0,0-1 16,21-63-16,0 0 15,0 0-15,1 0 16,-1-21-16,0 21 0,-21-21 0,42 0 16,-21 0-16,1 0 0,-1-1 15,0 1-15,-21 0 16,0 0-16,0 0 0,0 0 0,0-1 15,-21 22 1,0 0-16,-1 22 16,1-1-16,21 0 0,-21 0 0,0 0 15,21 22-15,-21-22 0,21 0 16,0 21-16,0-21 0,0 1 0,0-1 16,0 0-16,0 0 0,0 0 0,21 0 15,0-21-15,0 22 0,0-22 16,1 0-16,-1 0 0,0 0 15,0 0-15,0 0 0,0-22 16,1 1-16,-22 0 16,21 0-16,0-21 0,0 20 0,-21 1 15,21 0-15,0-21 0,1 21 16,-1-1-16,21-20 0,-21 21 0,22 0 16,-22 21-16,21-21 0,-21 21 15,22 0-15,-22 0 0,0 0 0,21 21 16,-21 0-16,1 0 0,20 0 0,-21 22 15,0-1-15,-21 0 0,0-21 16,0 22-16,0-1 0,0-21 16,0 22-16,-21-22 0,0 0 0,0 0 15,0 0-15,-1 0 0,1 1 16,0-22-16,0 0 0,0 0 0,0 0 16,-1 0-16,1 0 15,21-22-15,0 1 0,0 0 16,0 0-16,0 0 0,0 0 15,0-1-15,21-20 0,22 21 0,-22-21 16,21-1-16,-21 1 0,22 0 16,-1 20-16,0-20 0,1 0 0,-1 21 15,0-1-15,1 1 0,-1 0 16,-21 0-16,0 21 0,1 0 0,-1 0 16,0 0-16,-21 21 0,0 0 15,0 0-15,-21 1 0</inkml:trace>
  <inkml:trace contextRef="#ctx0" brushRef="#br1" timeOffset="-48417.4">17081 12552 0,'-21'-21'16,"42"42"-16,-42-63 0,0-1 0,21 22 0,-21 0 15,21 0-15,-21 0 0,0 21 16,-1 0-16,1 0 0,0 0 0,0 0 15,0 0-15,-22 21 0,22 0 16,0 0-16,-21 21 0,21-20 0,-1 20 16,1 21-16,0-20 0,0 20 0,21-20 15,-21 20-15,21-21 0,0 22 16,0-22-16,0 1 0,0-1 0,21 0 16,0 1-16,0-22 15,22 0-15,-22 21 0,21-42 0,0 21 0,1 1 16,-1-22-16,0 0 0,1 0 15,20 0-15,1-22 0,-22 1 16,22 0-16,-1 0 0,1 0 0,-1-22 16,1 22-16,-22-21 0,0 0 15,1-22-15,-1 22 0,-21-22 0,21 22 16,-20-22-16,-1 22 0,0-21 0,0 20 16,0 1-16,-21 0 0,0-1 15,0 1-15,21 21 0,-21 0 0,0-1 16,-21 22-1,0 0-15,21 43 16,-21-22-16,0 0 0,21 21 0,0 1 16,0-1-16,-21 0 0,21 1 15,0 20-15,0-20 0,-22-1 0,22 0 16,0 22-16,0-22 0,0 0 0,0-20 16,0 20-16,22-21 0,-1 0 15,21 0-15,-21 1 0,0-1 0,22-21 16,-22 0-16,21 0 0,-21 0 15,22 0-15,-1 0 0,0 0 0,1-21 16,-1-1-16,22 1 0,-22 0 0,0 0 16,-21 0-16,22-22 15,-22 22-15,0-21 0,0 0 0,-21 20 16,21-20-16,-21 0 0,0 21 16,0-1-16,0 1 0,-21 0 0,0 0 15,0 21-15,0 0 0,0 0 0,-22 0 16,22 0-16,0 0 0,-21 0 15,20 21-15,1 0 0,0 22 0,0-22 16,0 0-16,0 21 0,-1-21 16,22 22-16,0-22 0,0 0 0,0 0 15,0 22-15,0-22 0,0 0 16,0 0-16,22-21 0,20 0 16,-21 0-16,0 0 0,0 0 15,1 0-15,20 0 16,-21-21-16,21 21 0,-20-21 0,-1 0 15,0-1-15,21-20 0,-21 21 0,-21 0 16,22-22-16,-22 22 0,21-21 16,-21 21-16,0-22 0,0 22 15,0 0-15,0 42 32,-21 0-32,21 1 0,-22 20 15,22-21-15,0 0 0,0 0 16,0 22-16,0-22 0,0 0 0,0 0 15,0 0-15,0 1 0,22-22 16,-1 21-16,0-21 0,0 0 16,0 0-16,22 0 0,-22 0 0,21 0 15,-21 0-15,22 0 0,-1-21 16,-21 21-16,21-22 0,1 1 0,-1 0 16,0 0-16,-20-21 0,20 20 15,-21 1-15,0-21 0,0 0 16,1 20-16,-22 1 0,0 0 0,0 0 0,0 0 15,0 0-15,-22 42 32,22 0-32,0 0 15,-21 0-15,21 0 0,0 1 0,0 20 16,0-21-16,0 0 0,0 22 16,0-22-16,0 0 0,0 0 15,0 0-15,0 0 0,0 1 0,0-1 16,0 0-16,-21-21 15,21 21-15,-21-21 0,0 0 16,0 0 0,-1 0-16,1 0 15,21-21-15,-21 21 16,0 0-16,0 0 16,21 21-1,0 0-15,0 0 16,21-21-1,0 0-15,0 0 0,0 22 16,1-22-16,-1 0 0,0 0 16,0 0-16,21 0 0,1 0 0,-1 0 15,0-22-15,1 22 0,20-21 0,-20 0 16,-1 0-16,21 0 0,-20 0 16,-1-1-16,-21-20 0,22 21 15,-22-21-15,0 20 0,-21-20 0,0 0 16,0 21-16,0-22 0,0 22 0,0 0 15,0 0-15,0 0 0,-21 21 16,0 21 0,21 0-16,0 0 0,-22 0 15,22 22-15,0-1 0,0-21 16,0 21-16,0 1 0,0-22 0,0 21 16,0 1-16,0-22 0,0 0 15,0 0-15,0 0 0,0 0 0,0 1 16,0-1-16,-21-21 0,0 21 0,-21-21 15,21 0-15,-1 0 0,1 0 16,-21 0-16,21 0 0,-22 0 0,1 0 16,0 0-16,-1 0 0</inkml:trace>
  <inkml:trace contextRef="#ctx0" brushRef="#br1" timeOffset="-47306.04">1058 14457 0,'0'0'0,"0"-21"0,0 0 16,21-22-16,-21 22 0,0 0 16,-21 21-1,0 21-15,0 0 16,0 22-16,21-1 0,-21 0 16,21 22-16,0-22 0,-22 22 15,1-22-15,21 21 0,-21-20 16,21-1-16,-21 0 0,21 1 0,0-22 15,0 21-15,0-21 0,0 1 16,0-1-16,0-42 16,21-1-1,0 22-15,0-21 0,1-21 16,-22 21-16,21 0 0,0-22 0,0 22 16,21-21-16,-20-1 0,-1 1 15,0 21-15,0-21 0,21-1 16,-20 22-16,-1 0 0,0 21 0,0 0 15,0 0 1,0 21-16,-21 21 0,0-20 0,0-1 16,22 21-16,-22-21 0,21 22 15,-21-22-15,21 21 0,-21-21 16,21 0-16,0 1 0,0-1 0,1 0 16,-1 0-16,21-21 0,-21 0 15,22 0-15,-22 0 0,21 0 0,-21 0 16,22-21-16,-22 0 0,21 0 15,-21-1-15,0 1 0,1-21 0,-1 21 16,0-22-16,-21 1 0,0 0 16,0-1-16,0 1 0,0 0 0,-21-1 15,-22 1-15,22 21 16,0-21-16,0 20 0,0 1 0,0 21 16,-1 0-16,1 0 0,-21 0 15,21 21-15,21 1 16,0-1-16,0 21 0,0-21 0,0 22 15,0-22-15,0 0 0,21 0 16,0 0-16,0 0 0,22-21 0</inkml:trace>
  <inkml:trace contextRef="#ctx0" brushRef="#br1" timeOffset="-46705.39">2328 14372 0,'0'0'0,"-21"0"16,0 0-16,0 21 0,0 1 16,21 20-16,-22-21 0,1 21 0,21 1 15,0-1-15,-21 0 0,0-20 16,21 20-16,0 0 0,0 1 0,-21-22 16,21 21-16,-21-21 0,21 0 15,0 1-15,0-1 0,0-42 31,0-1-31,0 1 16,21 0-16,-21 0 16,0 0-16,21-22 0,0 1 0,0 0 15,-21-1-15,21 1 0,1 0 16,-1-1-16,0 1 0,0 0 16,0 21-16,22-1 0,-22 1 0,0 21 15,21 0-15,-21 0 0,1 21 16,-1 1-16,0-1 0,-21 0 0,0 21 15,0-21-15,0 22 0,0-22 16,-21 21-16,0-21 0,-1 1 0,1 20 16,-21-21-16,21 0 15,-22-21-15,22 21 0,-21 1 0,21-22 0,-22 0 16,22 0-16,0 0 16,0 0-16,0 0 0,0 0 15,42 0 16,0 0-31,-21 21 16,21 0-16,21-21 0,-20 21 0,-1 0 16,0 0-16,0 1 0,0-1 15,0 0-15,1-21 0,-1 21 0,0 0 16,0-21-16,0 21 0,0-21 16,1 0-16,-1 0 0,0 0 15,0 0-15,0 0 0,0 0 16,1-21-16,-22 0 0,21 0 15,0 0-15</inkml:trace>
  <inkml:trace contextRef="#ctx0" brushRef="#br1" timeOffset="-46421.55">3090 14351 0,'-21'0'32,"42"0"-32,0 0 15,22 0-15,-22 0 16,0 0-16,0 0 0,22 0 16,-22-21-16,21 0 0,-21 21 0,22 0 15,-22-21-15,21 21 0,-21 0 16,22 0-16,-22 0 0,0-22 0,-42 22 47</inkml:trace>
  <inkml:trace contextRef="#ctx0" brushRef="#br1" timeOffset="-46184.68">3344 14288 0,'0'0'0,"0"21"0,0 0 15,0 0-15,-21 0 0,21 22 16,0-22-16,0 21 0,0-21 16,0 22-16,0-1 0,-21-21 0,21 21 15,0 1-15,0-22 0,-21 0 16,21 21-16,0-20 0,0-1 0,0 0 16,0 0-16,-21 0 15,21 0-15,21-21 31,0-21-15,0 21-16,0-21 0</inkml:trace>
  <inkml:trace contextRef="#ctx0" brushRef="#br1" timeOffset="-45989.8">3725 14647 0,'21'0'94,"1"0"-94,-1 0 0,0 0 0</inkml:trace>
  <inkml:trace contextRef="#ctx0" brushRef="#br1" timeOffset="-45417.12">5355 14817 0,'0'0'0,"-42"0"0,21 0 16,-1 0-16,1 0 16,21-21-1,0-1 1,0 1-16,0 0 0,0 0 0,0 0 16,0-22-16,21 22 0,1-21 15,-1 21-15,-21-22 0,21 1 16,0 0-16,0-1 0,0 22 15,-21-21-15,0 21 0,0 0 0,22 21 16,-22-22-16,0 44 16,0-1-16,0 0 15,-22 0-15,22 21 0,0 1 0,0 20 16,0-20-16,0 20 0,0-21 16,0 22-16,0-1 0,0-20 0,0 20 15,22 1-15,-1-1 0,-21 1 16,21 20-16,-21-20 0,21-1 0,-21 22 15,21-21-15,-21-1 0,0 1 0,0-1 16,0 1-16,0-1 16,0-21-16,0 22 0,0-22 0,0 1 15,-21-22-15,0 21 0,21-21 0,-21 0 16,0-21-16,-1 0 0,1 0 16,0 0-16,0 0 0,0 0 0,0-21 15,-1 0-15,1 0 0,-21 0 16,21 0-16,0-22 0,-1 22 0,1-21 15,0-1-15,0 22 0,21-21 0,0-22 16,0 22-16,0-21 0,-21-1 16,21 1-16,0-1 0</inkml:trace>
  <inkml:trace contextRef="#ctx0" brushRef="#br1" timeOffset="-45205.25">5313 14139 0,'0'0'0,"21"-42"0,-21 21 16,0 0-16,0 0 0,0 42 47,0 0-47,0 0 16,0 0-16,21-21 0,0 21 15,0 1-15,1-1 0,-1 0 16,21 0-16,-21 0 0,0 0 15,22 1-15</inkml:trace>
  <inkml:trace contextRef="#ctx0" brushRef="#br1" timeOffset="-43897">6181 14436 0,'21'-21'15,"-42"42"-15,63-64 0,-21 22 0,-21 0 16,0 0-16,0 0 0,0 0 0,0-1 15,0 1-15,0 0 0,-21 0 0,0 0 16,0 0-16,-1 21 0,1 0 16,-21 0-16,21 0 0,0 0 15,-22 0-15,1 0 0,21 21 0,-22 0 16,1 0-16,21 21 0,0-20 16,-22 20-16,22 0 0,21 1 0,-21-1 15,21-21-15,0 21 0,0-20 16,0 20-16,0-21 0,0 0 0,0 0 15,21-21-15,0 0 0,1 0 16,-1 0-16,0 0 0,0 0 16,21 0-16,-20 0 0,-1-21 0,21 0 15,-21 0-15,0 0 16,1 0-16,20-1 0,-21-20 0,0 21 16,0-21-16,1 20 0,-1-20 15,-21 21-15,0-21 0,21 20 0,0 1 16,-21 0-16,0 0 0,0 0 0,21 21 15,0 0 1,-21 21-16,0 0 16,0 0-16,0 0 0,0 1 15,0 20-15,0-21 0,22 21 0,-22 1 16,0-22-16,21 21 0,-21-21 0,0 1 16,21-1-16,-21 0 0,21 0 15,0-21-15,0 21 0,1-21 16,-1 0-16,0 0 15,0 0-15,0-21 0,0 21 0,1-21 16,20 0-16,-21 0 0,0-1 0,0 1 16,1-21-16,-1 21 0,0 0 15,0-22-15,0 1 0,-21 21 16,21 0-16,-21-22 0,22 22 0,-22 0 16,0 0-16,21 21 15,-21 21 1,0 0-16,0 0 15,0 22-15,0-22 0,0 21 0,0-21 16,0 22-16,0-22 0,0 21 16,0-21-16,0 0 0,0 1 15,0-1-15,0 0 0,21-21 16,0 0-16,-21 21 0,21-21 0,0 0 16,1 0-16,-1 0 0,21 0 0,-21-21 15,0 0-15,1 21 0,-1-21 16,0-1-16,0-20 0,0 21 0,-21 0 15,21-22-15,-21 22 0,0-21 16,0 21-16,0-22 0,0 22 0,0 0 16,0 0-16,0 0 0,-21 0 15,21-1-15,-21 1 0,42 21 47,0 0-47,1 21 0,20-21 16,-21 0-16,21 0 0,1 0 0,20 0 15,-20 0-15,20 0 0,1 0 16,-1 0-16,1 0 0,-22 0 0,0 0 16,1 0-16,-1 0 0,-21 0 0,0 0 15,-42 0 1,0 0-16,-21 22 16,20-22-16,-20 21 15,0 0-15,-1 0 0,1-21 0,21 21 16,-21 22-16,-1-22 0,22 0 0,-21 21 15,21-21-15,-1 22 0,1-1 16,0-21-16,0 22 0,0-22 0,21 21 16,0-21-16,0 0 0,0 1 15,0-1-15,0 0 0,21 0 16,0-21-16,0 0 0,22 0 0,-22 0 16,0 0-16,0 0 0,21-21 15,-20 0-15,20 0 0,-21-1 0,21 1 16,-20 0-16,-1 0 15,21-21-15,-21-1 0,0 22 0,1-21 16,-1-1-16,-21 1 0,21 21 0,0-21 16,-21 20-16,0 1 0,0 0 15,0 0-15,0 42 32,0 0-32,0 0 0,0 22 0,0-22 15,-21 21-15,21 1 0,0-22 0,0 21 16,0-21-16,0 22 0,0-22 15,0 0-15,0 0 0,0 0 0,21 0 16,0 1-16,22-22 0,-22 0 16,21 0-16,0 0 0,1 0 0,-1 0 15,0 0-15,1 0 0,-1-22 16</inkml:trace>
  <inkml:trace contextRef="#ctx0" brushRef="#br1" timeOffset="-43173.41">9186 14520 0,'0'0'0,"-42"0"0,21 0 0,0 0 0,-1 0 16,1 0-16,42 0 31,1 0-31,-1 0 0,21 0 16,0 0-16,1 0 0,20 0 0,1-21 16,-1 21-16,1 0 0,20 0 15,-20-21-15,21 21 0,-1-21 0,1 21 16,0 0-16,-1 0 0,1-21 15,-22 21-15,1 0 0,-1 0 0,-20 0 16,-22-21-16,0 21 0,0 0 16,-42 0-1,0 0-15,0-22 16,-22 22-16,1 0 0,0 0 0,-22 0 16,1-21-16,20 21 0,-20 0 15,-1 0-15,1-21 0,-1 21 0,22 0 16,-21 0-16,20-21 0,22 21 15,-21-21-15,21 21 0,-22 0 0,22 0 16,21-21-16,21 21 31,0-22-31,1 22 16,20 0-16,-21 0 0,21 0 16,22 0-16,-22 0 0,1 0 0,20 0 15,1 0-15,-22 0 0,0 0 16,22 0-16,-22 0 0,-21 0 0,22 0 15,-22 22-15,0-22 0,-21 21 16,21 0-16,-21 0 16,0 0-16,0 0 0,0 1 0,-21-1 15,0 21-15,0-21 0,-1 0 16,1 22-16,0-22 0,-21 21 0,21-21 16,-22 22-16,1-22 0,0 21 15,20-21-15,-20 22 0,0-22 16,-1 0-16,1 0 0,0 0 0,21 1 15,-1-1-15,-20-21 0,21 21 16,0-21-16</inkml:trace>
  <inkml:trace contextRef="#ctx0" brushRef="#br1" timeOffset="-41511.36">11472 14055 0,'-42'0'0,"84"0"0,-105 0 0,42 0 15,21-21 1,21 21 0,0-22-16,0 22 15,0-21-15,0 0 0,22 0 0,-1 21 16,0-42-16,1 20 0,-1 1 15,0 0-15,1-21 0,-1 21 0,0-22 16,-20 1-16,20 0 0,-21-1 16,-21 22-16,0-21 0,21-1 0,-21 22 15,0 0-15,0 0 0,0 0 0,-21 21 16,0 0-16,0 0 0,0 21 16,21 0-16,-22 21 0,1 22 15,0-22-15,0 43 0,0-22 16,21 1-16,0-1 0,0 22 0,-21-21 15,21-1-15,0 1 0,-22-1 0,22 1 16,0-1-16,0-21 0,0 22 16,-21-22-16,21 22 0,-21-22 0,21-21 15,0 22-15,-21-22 0,21 0 16,-21 0-16,0 0 0,-1-21 16,1 0-16,0 0 0,0 0 0,0-21 15,-22 0-15,22 0 0,0 0 16,-21-22-16,21 22 0,-22-21 0,22-22 15,-21 22-15,-1 0 16,22-1-16,-21 1 0,21 0 0,-22 20 16,22-20-16,0 42 0,0-21 15,0 21-15,0 0 0,21 21 16,0 0-16,0 0 0,0 22 16,21-1-16,0-21 0,0 22 15,21-1-15,-20 0 0,20-21 0,0 22 16,1-22-16,-22 0 0,21 0 15,0 0-15,1 1 0,-1-22 0,0 0 16,1 0-16,-1 0 0,0 0 0,22 0 16,-22 0-16,1-22 0,20 1 15,-21 0-15,22-21 0,-22 21 16,1-22-16,-1 1 0,-21 21 16,0-22-16,0 1 0,1 0 0,-22-1 15,0 22-15,0 0 0,0-21 0,0 21 16,-22 21-16,1 0 15,0 0-15,0 0 0,0 21 16,0 0-16,-1 21 16,22-21-16,0 22 0,0-1 0,-21-21 15,21 22-15,-21-1 0,21-21 16,0 21-16,0-20 0,0 20 0,0-21 16,0 0-16,0 0 0,21-21 31,0 0-31,1 0 0,-22-21 15,21 21-15,0-21 0,0 0 16,0 0-16,0 0 0,1-22 0,-1 22 16,0 0-16,0-21 0,0-1 0,0 22 15,1 0-15,-22 0 0,21 0 16,-21-1-16,21 1 0,0 42 31,-21 1-31,0-1 0,0 0 0,21 0 16,-21 0-16,0 22 0,0-22 15,0 0-15,0 21 0,0-21 0,0 1 16,21-1-16,-21 0 0,22 0 16,-1-21-16,-21 21 0,21 0 15,0-21-15,0 0 0,0 0 0,1 0 16,-1 0-16,0 0 0,0 0 0,0-21 16,0 0-16,1 0 0,-1 0 15,21 0-15,-21-22 0,0 22 16,1-21-16,-1-1 0,-21 22 0,0-21 15,21 21-15,-21 0 0,0-1 0,0 1 16,0 0-16,-21 21 16,21 21-1,0 0-15,-21 1 0,21-1 0,-22 21 16,22-21-16,0 22 16,0-22-16,0 0 0,0 21 0,0-21 15,0 1-15,0 20 0,0-21 0,0 0 16,22 0-16,-1 1 15,0-22-15,0 0 0,0 0 0,0 0 16,1 0-16,-1 0 0,21-22 16,-21 22-16,0-21 0,22 0 0,-22 0 15,0-21-15,21 20 0,-20-20 0,-1 0 16,0-1-16,0 1 16,0-21-16,0 20 0,1 1 0,-1 0 0,0-22 15,-21 22-15,21-1 0,0-20 16,0 21-16,1-1 0,-1 22 15,0-21-15,0 21 0,-21-1 16,0 44 0,0 20-16,0-21 0,0 21 0,-21 1 15,0-1-15,0 0 0,-1 1 16,1-1-16,21 0 0,-21 1 0,0 20 16,0-20-16,21-1 0,-21 0 15,21 1-15,0-1 0,0 0 0,0-21 16,0 22-16,0-22 0,0 0 15,0 0-15,21-21 16,0 0-16,0 0 0,0 0 16,0 0-16,1-21 15,-1 21-15,-21-21 0,21 0 0,-21 0 16,21-22-16,-21 22 0</inkml:trace>
  <inkml:trace contextRef="#ctx0" brushRef="#br1" timeOffset="-41305.48">13229 14266 0,'0'-21'15,"64"0"1,-43 21-16,0 0 0,0 0 16,0-21-16,22 0 0,-22 21 0,0 0 15,21-21-15,-21 21 0,1-22 16,20 22-16,-21 0 0,0-21 0,0 0 15,-21 0 1</inkml:trace>
  <inkml:trace contextRef="#ctx0" brushRef="#br1" timeOffset="-41121.59">12763 14139 0,'-42'22'0,"84"-44"0,-105 44 0,42-22 16,0 0 0,42 0 15,0 0-31,0 0 16,0 0-16,0 0 0</inkml:trace>
  <inkml:trace contextRef="#ctx0" brushRef="#br1" timeOffset="-40057.2">14076 14584 0,'0'0'0,"21"0"0,0 0 0,-21-21 16,21 21-16,-21-21 0,0-1 15,0 1-15,0 0 0,0 0 16,0-21-16,0 20 0,0-20 0,-21 21 16,0 0-16,0-22 15,0 22-15,-1 0 0,-20 0 0,21 21 16,0-21-16,-22 21 0,22 0 0,0 0 16,-21 0-16,21 21 0,-22-21 15,22 21-15,0 0 0,0 22 0,0-22 16,-1 21-16,22-21 0,0 22 15,-21-22-15,21 21 0,0-21 0,0 22 16,0-22-16,0 0 0,0 0 0,0 0 16,21-21-16,1 0 0,-1 21 15,0-21-15,0 0 0,0 0 0,0 0 16,1-21-16,20 21 0,-21-21 16,0 0-16,0 0 0,22 0 15,-22-1-15,0 1 0,0-21 0,0 21 16,1-22-16,-22 22 0,0-21 15,21 21-15,-21 0 0,0-1 0,0 1 16,0 0-16,0 42 31,0 0-31,-21 1 16,21-1-16,0 0 0,0 21 0,-22-21 16,22 22-16,0-22 0,0 21 0,0-21 15,0 1-15,0 20 0,0-21 16,0 0-16,22 0 0,-1-21 15,0 0-15,21 0 16,-21 0-16,1 0 0,-1 0 16,21 0-16,0-21 0,-20 0 0,20 0 15,-21 0-15,21 0 0,-20-22 16,20 22-16,-21-21 0,0-1 0,0 1 16,1 0-16,-1-1 0,0 1 15,0 0-15,-21-1 0,21-20 0,0 21 16,-21-1-16,0 1 0,22 0 0,-22-1 15,0 1-15,0 21 0,0 0 16,0 42 0,0 0-16,0 0 15,-22 21-15,22 1 0,0-1 16,0 0-16,-21 1 0,21-1 0,0 0 16,0 1-16,0-1 0,0 0 15,0 1-15,0-22 0,0 21 0,0 1 16,21-22-16,1 0 0,-22 0 15,21 0-15,0-21 0,0 0 16,0 0-16,0 0 0,1 0 16,-1-21-16,0 21 0,0-21 15,0 0-15,0 0 0,1-22 0,-22 22 16,21 0-16,-21 0 0,21 0 16,-21-1-16,0 1 0,0 42 31,-21 1-16,0-1-15,21 0 0,-22 0 16,22 0-16,0 0 0,0 1 16,0-1-16,0 0 0,0 0 15,0-42 32,0 0-31,0 0-16,0-1 15,0 1-15,0 0 16,0 0-16</inkml:trace>
  <inkml:trace contextRef="#ctx0" brushRef="#br1" timeOffset="-39861.31">15028 14055 0,'0'-21'15,"-21"21"1,0 0-16,21-22 16,21 22-1,0 0 1,0 0 0,1 0-16,-1 0 0,0 0 15,0 22-15</inkml:trace>
  <inkml:trace contextRef="#ctx0" brushRef="#br1" timeOffset="-39284.64">15325 14161 0,'21'0'0,"0"21"16,0-21 0,0 0-16,0 0 15,1 0-15,-1 0 0,0 0 16,0 21-1,0 0-15,-21 0 16,0 0-16,0 1 16,0-1-16,-21 0 0,0 0 0,0 0 15,0 0-15,-22 1 0,22 20 16,0-21-16,-21 0 0,20 0 0,1 1 16,-21-1-16,21 0 0,0-21 0,-1 21 15,22 0 1,0 0-16,22-21 15,20 0 1,-21 0-16,0 0 0,22 22 0,-22-22 16,0 21-16,21-21 0,-21 21 15,22-21-15,-22 21 0,21 0 16,-21 0-16,1 1 0,-1-1 0,0 0 16,-21 0-16,0 0 0,0 22 15,0-22-15,0 21 0,0 0 0,0 1 16,-21-1-16,0 22 0,-1-22 0,1 21 15,-21-20-15,21-1 0,-22 22 16,1-22-16,0-21 0,-1 21 0,-20-20 16,21 20-16,-1-42 0,22 21 15,-21 0-15,-1-21 0,22 0 0,-21 0 16,21 0-16,-22-21 0,22 0 0,0 0 16,-21 0-16,21-1 0,21-20 15,-22 0-15,22-1 0,-21 1 16,21 0-16,0-22 0,0 22 0,0-22 15,0 22-15,21-21 0,1 20 0,-1 1 16,21 0-16,0-1 0,1-20 16,-1 20-16,22 1 0,-22 0 0,21-1 15</inkml:trace>
  <inkml:trace contextRef="#ctx0" brushRef="#br1" timeOffset="-38931.84">15790 14457 0,'0'0'0,"21"0"15,1 0 1,-1 0 0,0 0-16,0 0 0,0-21 0,-21 0 15,21-1-15,1 1 0,-1 0 16,0 0-16,-21 0 0,0 0 0,21-1 16,-21 1-16,0 0 0,0 0 0,0 0 15,0 0-15,-21-1 16,0 22-16,0 0 0,-1 0 15,1 0-15,0 22 16,0-1-16,0 0 0,0 0 0,21 21 16,-22 1-16,22-22 0,0 21 0,-21 1 15,21-22-15,0 21 0,0 0 16,0-20-16,0-1 0,0 21 0,21-21 16,1 0-16,-1 1 0,0-22 15,-21 21-15,21-21 0,0 0 0,22 0 16,-22 0-16,0 0 0,21-21 15,-21-1-15,22 1 0,-1 0 0,0 0 16,1-21-16,-1-1 0</inkml:trace>
  <inkml:trace contextRef="#ctx0" brushRef="#br1" timeOffset="-38585.01">17420 13864 0,'0'0'0,"0"-21"16,-21 21-16,0 0 15,21 21 1,0 0-1,-21 1-15,21-1 0,-22 21 0,1-21 16,21 22-16,-21-1 0,0 0 16,0 1-16,0-1 0,-1 0 0,22 1 15,-21-1-15,0 0 0,0 1 0,21-22 16,0 21-16,-21-21 0,21 0 16,-21 1-16,21-1 0,0 0 0,-22-21 31</inkml:trace>
  <inkml:trace contextRef="#ctx0" brushRef="#br1" timeOffset="-37565.59">16637 14224 0,'0'0'0,"21"0"31,0 0-31,0 0 0,1 0 0,20 0 15,-21 0-15,21 0 0,22 0 16,-22 0-16,22 0 0,-1 0 0,1-21 16,20 21-16,1-21 0,0 21 15,-1-21-15,1 21 0,0-22 0,-22 1 16,1 0-16,-1 0 0,-20 0 16,-1-22-16,0 22 0,-21 0 15,1-21-15,-1 21 0,-21-22 0,0 1 16,0 21-16,0 0 0,0-22 15,0 22-15,-21 21 0,-1 0 0,1 0 16,0 0-16,0 0 0,0 21 16,0 0-16,-22 22 0,22-22 0,0 21 15,0 1-15,0-1 0,-1 0 0,1 1 16,0 20-16,0-21 0,0 1 16,21-1-16,0 0 0,-21 1 0,21-1 15,-22-21-15,22 22 0,0-22 16,0 0-16,0 0 0,0 0 15,0 0-15,22-21 32,-1-21-32,-21 0 0,21 0 15,0 0-15,0-22 0,0 22 16,1 0-16,-1-21 0,0 21 16,0-1-16,0 1 0,0 0 0,1 0 0,-1 21 15,0 0 1,-21 21-1,0 0 1,0 0-16,0 1 0,0-1 16,0 0-16,0 0 0,0 0 0,21 0 15,-21 1-15,0-1 0,0 0 16,21 0-16,0-21 0,-21 21 0,22-21 16,-1 0-16,0 0 0,0 0 15,0 0-15,0 0 0,1 0 0,20 0 16,-21 0-16,0 0 0,22-21 0,-22 0 15,21 0-15,-21-22 0,0 22 16,1 0-16,-1-21 0,0 21 0,0-1 16,0-20-16,-21 21 0,0 0 15,0 0-15,-21 21 16,0 0 0,0 0-16,0 0 15,-1 21-15,22 0 0,0 0 16,0 0-16,0 0 15,0 1-15,0-1 0,22 0 16,-1-21 0,0 0-16,0 0 0,0 0 15,0 0-15,1-21 0,-1 0 0,0 21 16,-21-22-16,21 1 0,-21 0 16,0 0-16,21 0 0,-21 0 15,0-1-15,0 1 0,-21 0 16,0 21-16,0 0 0,0 0 15,-1 0-15,1 0 0,-21 0 0,21 0 16,-22 21-16,22 0 0,0 1 16,0-1-16,0 0 0,0 0 0,21 21 15,0-20-15,0 20 0,0-21 16,0 0-16,0 0 0,0 22 0,0-22 16,0 0-16,21 0 0,0 0 15,0-21-15,0 0 0,0 0 16,1 0-16,20 0 0,-21 0 15,21 0-15,-20-21 0,20 0 0,0 0 16</inkml:trace>
  <inkml:trace contextRef="#ctx0" brushRef="#br1" timeOffset="-36875.99">19939 14097 0,'0'0'0,"21"-21"0,0 0 16,-21 0-16,21-1 0,-21 1 15,22 0-15,-22-21 0,0 21 16,0-1-16,0 1 0,0 0 0,-22 0 16,1 21-16,0 0 15,0 0-15,-21 21 0,20-21 16,-20 21-16,21 22 0,0-22 0,-22 21 15,22 0-15,0 1 0,-21-1 16,21 0-16,-1 1 0,22-22 0,-21 21 16,21 1-16,0-1 0,0 0 15,0-21-15,0 1 0,0 20 0,21-21 16,1 0-16,-1-21 0,21 21 0,-21-21 16,22 0-16,-1 0 0,-21 0 15,21 0-15,1 0 0,-1-21 0,0 0 16,1 0-16,-1-21 0,0 20 15,1-20-15,-1 0 0,0 21 16,-20-22-16,-1 1 0,0 0 0,0-1 16,-21 1-16,0 0 0,0-1 15,0 1-15,-21 0 0,0 20 0,0 1 16,-22-21-16,1 21 0,21 21 16,-43 0-16,22 0 0,0 0 0,-1 0 15,-20 0-15,20 21 0,1 0 16,0 0-16,21 22 0,-1-1 15,1-21-15,0 21 0,21 1 0,0-22 0,0 21 16,0-21-16,0 22 0,21-22 16,0 21-16,1-21 0,-1 1 15,21-1-15,-21 0 0,22-21 16,-1 0-16,0 0 0,1 0 0,-1 0 16,0 0-16</inkml:trace>
  <inkml:trace contextRef="#ctx0" brushRef="#br1" timeOffset="-36029.44">20976 13631 0,'0'0'0,"21"-42"0,-21 0 0,0-1 16,0 22-16,0-21 0,0 21 16,-21 42-1,21 0-15,-21 21 16,0 1-16,0-1 0,-1 22 15,1-22-15,0 21 0,0-20 0,0 20 16,0-20-16,-1-1 0,-20 0 16,21 1-16,0-1 0,0 0 0,21 1 15,-22-22-15,1 21 0,21-21 0,0 0 16,-21 1-16,21-1 0,21-42 47,0-1-47,1 1 0,-1 0 15,0 0-15,0-21 0,21 20 16,-20 1-16,-1 0 0,21 0 16,-21 0-16,22 0 0,-22 21 0,21-22 15,0 22-15,-20 0 0,-1 0 16,0 0-16,21 22 0,-21-1 16,1 0-16,-22 0 0,21 0 15,-21 0-15,0 1 0,0-1 0,0 0 16,0 21-16,-21-21 0,-1 1 0,1-1 15,-21 0-15,21 0 0,0 0 16,-1-21-16,-20 21 0,21 1 0,-21-22 16,20 0-16,1 21 0,0-21 15,0 0-15,42 0 32,0 0-17,0 0-15,1-21 0,-1 21 0,21 0 16,-21-22-16,22 1 0,-1 21 15,-21-21-15,21 0 0,1 21 0,-1-21 16,0 0-16,1-1 0,-1 1 0,-21 0 16,22 0-16,-1 0 0,0 0 15,-21-1-15,22 1 0,-22 0 0,0 0 16,0 0-16,-21 0 0,0-1 16,0 1-16,0 42 31,0 1-31,0-1 0,-21 0 15,0 21-15,21-21 0,-21 22 0,21 20 16,0-20-16,0 20 0,0 1 16,-21-1-16,21 1 0,0 20 0,0-20 15,0-1-15,-22 1 0,22-1 16,-21 22-16,21-22 0,-21 22 0,0-21 16,21-1-16,-21 22 0,0-43 0,-22 22 15,22-1-15,0-21 0,0 1 0,0-1 16,-22-21-16,43 22 0,-21-22 15,0-21-15,21 21 0,-21-21 16,21-21 0,0 0-16,0-1 15,0-20-15,21 21 0</inkml:trace>
  <inkml:trace contextRef="#ctx0" brushRef="#br1" timeOffset="-35792.19">21844 13885 0,'0'0'0,"0"-21"0,-21 0 0,21 0 0,-21 21 16,-1-21-16,1 21 31,21 21-16,0 0 1,21 0 0</inkml:trace>
  <inkml:trace contextRef="#ctx0" brushRef="#br1" timeOffset="-34911.88">21971 14055 0,'0'0'15,"0"21"-15,21-21 16,0 0-16,0 0 16,1 0-16,-1 0 15,0-21-15,0 21 0,0-21 0,0-1 16,1 1-16,-1 21 0,0-21 16,0-21-16,0 21 0,-21-1 0,0 1 15,0 0-15,0 0 0,0 0 16,-21 21-1,0 0-15,0 21 0,0 0 0,-1 0 16,-20 0-16,21 22 16,0-22-16,0 21 0,-1-21 0,1 22 15,0-22-15,21 0 0,-21 21 16,21-20-16,0-1 0,0 0 0,0 0 16,0 0-16,21 0 0,0-21 0,0 22 15,22-22-15,-22 0 16,0 0-16,0 0 0,0 0 0,22 0 15,-1 0-15,-21 0 0,22-22 16,-1 1-16,0 0 0,1 0 0,-1 0 16,21 0-16,-20-22 0,-1 22 15,0-21-15,22-1 0,-43 22 16,21-21-16,1 21 0,-22-22 0,0 22 16,0 0-16,-21 0 0,0 0 15,-21 21 1,0 0-16,0 21 0,0 0 15,-22 0-15,22 22 0,0-22 0,-21 0 16,20 21-16,1-21 0,0 22 16,0-22-16,21 0 0,0 0 0,0 22 15,0-22-15,0 0 0,0 0 16,21 0-16,0 0 0,22-21 16,-22 0-16,0 0 0,21 0 0,1 0 15,-1 0-15,0 0 16,22 0-16,-22-21 0,0 0 0,1 0 15,-1 0-15,0 0 0,-20-1 16,20-20-16,-21 0 0,0-1 0,22 1 16,-22 0-16,0-22 0,0 1 15,0 20-15,-21-20 0,21 21 0,1-22 16,-22 22-16,0 21 0,0-22 0,21 22 16,-21 0-16,0 0 0,-21 42 15,-1 0 1,1 21-16,0-20 0,0 41 15,0-21-15,0 1 0,-1 20 16,1-20-16,0-1 0,21 0 16,-21 22-16,21-22 0,0-21 0,0 22 15,0-1-15,0-21 0,21 0 0,0 22 16,0-22-16,1 0 0,-1-21 16,21 21-16,-21-21 0,22 0 0,-22 0 15,21 0-15,0 0 0,-20 0 16,20 0-16,0 0 0,1-21 0,-22 0 15,21 0-15,-21-1 0,22 1 16,-22-21-16,0 21 0,0-22 0,-21 22 16,21-21-16,-21-22 0</inkml:trace>
  <inkml:trace contextRef="#ctx0" brushRef="#br1" timeOffset="-34674.02">23304 13780 0,'0'0'0,"-21"0"0,21 21 0,43-21 31,-22 0-31,21 0 16,-21 0-16,43 0 0,-22-21 16,0 21-16,22 0 0,-1-22 0,-20 1 15,20 21-15,1-21 16,-1 21-16,1-21 0,-1 0 0,-20 21 15,20-21-15,-21 21 0,-20 0 16,-1-22-16,0 22 0</inkml:trace>
  <inkml:trace contextRef="#ctx0" brushRef="#br1" timeOffset="-33496.06">1122 16171 0,'0'-21'0,"0"42"0,0-63 0,0 21 16,0 0-16,0 0 15,0 42 1,0 21-1,0 0-15,0 1 0,0-1 16,0 0-16,-21 1 0,-1-1 0,22 22 16,-21-22-16,21 0 0,-21 1 15,0-1-15,21-21 0,-21 21 16,21-20-16,0 20 0,0-21 16,-21-21-16,21-21 31,0 0-31,21 0 0,0-22 15,-21 22-15,21-21 0,0-1 0,0 22 16,1-21-16,-1 0 0,0-1 16,0 1-16,0 21 0,22 0 15,-43-1-15,21 1 0,0 21 0,0 0 16,0 0-16,0 21 0,-21 1 16,22-1-16,-1 0 0,0 21 0,0-21 15,-21 22-15,21-22 16,0 21-16,1-21 0,-1 1 15,0 20-15,0-21 0,0 0 0,22-21 16,-22 21-16,0-21 0,21 0 16,-21 0-16,22 0 0,-22-21 0,21 21 15,-21-21-15,1 0 0,-1 0 16,0 0-16,0-22 0,-21 22 0,0 0 16,0-21-16,0-1 0,0 1 15,-21 0-15,0-1 0,0 1 16,-1 0-16,1-1 0,-21 22 15,21-21-15,0 42 0,-1-21 0,1 21 16,0 0-16,0 0 0,21 21 16,0 0-16,0 0 0,0 21 15,0-20-15,0-1 0,0 21 0,0-21 16,21 0-16,-21 1 0,21 20 16,0-42-16,22 21 0</inkml:trace>
  <inkml:trace contextRef="#ctx0" brushRef="#br1" timeOffset="-33326.16">2349 16298 0,'0'0'0,"0"-21"0,-21 21 16,21-21 0,-21 21-16,21-21 31,21 0-16</inkml:trace>
  <inkml:trace contextRef="#ctx0" brushRef="#br1" timeOffset="-32772.47">2879 15812 0,'0'0'0,"0"42"31,0-21-31,0 21 0,0 1 16,-22-1-16,1 22 0,21-22 0,-21 21 16,0-20-16,0-1 0,0 22 15,-1-22-15,1-21 0,0 21 0,-21 1 16,21-22-16,21 0 0,-22 0 16,1-21-16,21-21 31,0 0-31,21 0 15,1 0-15,-1-22 0,0 22 16,0-21-16,21-1 0,-20-20 0,-1 21 16,21-1-16,-21-20 0,0 20 15,1 1-15,-1 0 0,0 21 0,0-1 16,0 1-16,0 21 16,-21 21-1,0 1-15,0-1 0,-21-21 16,0 21-16,0 0 0,0 0 15,0 0-15,-1 1 0,-20-22 0,21 21 16,0 0-16,0-21 0,-1 21 16,1 0-16,0 0 0,21 1 15,0-1-15,0 0 0,0 0 16,0 0-16,21 0 0,0 1 16,1-1-16,-1 21 0,0-21 15,-21 0-15,21 1 0,0-1 0,0-21 16,1 21-16,-22 0 0,21-21 15,0 21-15,0-21 0,0 0 16,0 0-16,1 0 16,-1 0-16,-21-21 0,21 21 15,0-21-15,-21 0 0,21 0 0</inkml:trace>
  <inkml:trace contextRef="#ctx0" brushRef="#br1" timeOffset="-32527.61">3302 16066 0,'21'0'31,"0"0"-31,0-22 16,1 22-16,20-21 0,0 21 15,1-21-15,-1 21 0,0-21 0,22 21 16,-1-21-16,-20 21 0,-1 0 15,0-21-15,1 21 0,-22 0 16,0 0-16,0 0 0,-21-22 16,-21 22-1,0 0-15</inkml:trace>
  <inkml:trace contextRef="#ctx0" brushRef="#br1" timeOffset="-32321.73">3704 15939 0,'0'0'0,"0"21"0,0 0 16,-21 0-16,21 21 0,0-20 0,-21 20 16,21-21-16,0 21 15,0 1-15,0-22 0,-21 21 0,21 1 0,-22-22 16,22 21-16,-21-21 0,21 22 16,0-22-16,0 0 0,-21 0 15,21 0-15,0 0 0,0 1 16,0-1-16,21-21 15,0 0-15,1 0 0</inkml:trace>
  <inkml:trace contextRef="#ctx0" brushRef="#br1" timeOffset="-30052.27">5228 16171 0,'0'0'0,"-21"0"31,0 0-15,21-21 31,0 0-47,0 0 0,21 0 15,0 0-15,0-1 0,0-20 16,1 21-16,-1-21 0,0 20 0,21-20 16,-21 21-16,22-21 0,-22-1 0,0 22 15,0-21-15,0 21 16,-21-1-16,0 1 0,0 0 0,-21 21 15,0 0-15,-21 0 0,-1 0 16,1 21-16,0 0 0,-1 1 16,1 20-16,0-21 0,-1 21 15,22 22-15,0-22 0,0 1 0,0 20 16,21-21-16,0 1 0,0-1 16,0-21-16,21 22 0,-21-22 0,21 21 15,0-21-15,22 0 0,-22 1 16,21-1-16,-21 0 0,22-21 0,-22 21 15,0 0-15,21-21 0,-42 21 16,-21-21 0,-21 0-16,21 0 15,-22 0-15,22 0 0,-21 0 16,-1 0-16,22 0 0,-21-21 16,21 21-16,0 0 0,-1-21 15,1 21-15,0 0 0,21 21 31,21-21-31,0 21 0,1-21 16,-1 22-16,0-22 0,21 21 0,-21-21 16,22 0-16,-22 0 0,21 0 15,22 0-15,-22 0 0,0 0 0,22 0 16,-1-21-16,1-1 0,-1 22 16,1-21-16,-1 0 0,1 0 0,-1-21 15,1 20-15,-22 1 0,1-21 16,-22 21-16,0-22 0,0 1 15,-21 0-15,0 21 0,0-22 16,0 1-16,0 21 0,-21-22 0,0 22 16,0 21-16,-1-21 0,1 21 0,0 0 15,-21 0-15,21 21 0,-1 0 16,1 1-16,0-1 0,0 21 0,0-21 16,21 22-16,0 20 15,0-21-15,0-20 0,0-1 0,21 21 16,0-21-16,0 0 0,22-21 15,-22 22-15,21-22 0,-21 0 0,22 0 16,-1 0-16,-21 0 0,21 0 16,1 0-16,-22 0 0,21-22 15,-21 1-15,22 0 0,-22 0 0,21-21 16,-21 20-16,1-20 0,-1 0 16,0-1-16,0-20 0,-21 21 0,21-1 15,-21 1-15,21 0 0,-21-1 16,0 1-16,22 0 0,-22-1 0,0 22 15,0 0-15,0 0 0,-22 21 16,1 21 0,21 0-16,-21 0 0,21 0 0,-21 1 15,21 20-15,0 0 16,-21 1-16,21-1 0,0 0 0,0 1 16,0-1-16,0 21 0,0-20 15,0-22-15,0 21 0,0 1 0,21-22 16,-21 21-16,21-21 0,0 0 0,0-21 15,22 22-15,-22-22 0,0 0 16,21 0-16,-20 0 0,20 0 0,0 0 16,-21-22-16,22 22 0,-22-21 15,21 0-15,-21 0 0,1-21 0,-1 20 16,0 1-16,0-21 0,-21 21 16,0 0-16,0-22 0,0 22 15,0 0-15,-21 21 16,0 0-16,0 0 15,-1 21-15,1 0 0,0 0 0,21 1 16,0 20-16,0-21 0,0 0 16,0 22-16,0-22 0,0 0 0,0 0 15,0 0-15,0 0 0,21-21 16,0 22-16,1-22 0,-1 0 0,0 0 16,0 0-16,0 0 0,0 0 15,1 0-15,-1-22 0,0 1 16,0 0-16,0 0 0,0 0 15,1 0-15,-1-22 0,-21 22 16,21 0-16,0-21 0,-21 20 0,0 1 16,0 0-16,0 0 0,0 0 15,0 42 1,0 0-16,0 0 0,0 0 0,-21 1 16,21 20-16,0-21 0,0 0 15,-21 0-15,21 22 0,0-22 0,0 0 16,0 0-16,0 0 15,21-21 17,0-21-32,0 0 0,0 0 15,1 0-15,-1 0 0,0-1 16,0 1-16,0-21 0,0 21 16,1-22-16,-1 22 0,0 0 0,0 0 15,0 0-15,0 21 16,-21 21-1,0 0-15,0 0 0,0 0 16,0 22-16,0-22 0,0 0 0,0 0 16,0 0-16,22 1 0,-22-1 15,21 0-15,0 0 0,0 0 16,0-21-16,0 0 0,1 0 0,-1 0 16,0 0-16,0 0 0,0 0 15,22 0-15,-22-21 0,0 0 16,21 21-16,-21-21 0,1 0 15,-1-1-15,0-20 0,0 21 0,0 0 16,-21 0-16,21-1 0,-21 44 31,0-1-15,0 0-16,0 0 16,0 0-16,0 0 0,0 1 15,22-22 16,-1 0-31,-21-22 0,0 1 16,0 0 0</inkml:trace>
  <inkml:trace contextRef="#ctx0" brushRef="#br1" timeOffset="-29885.37">7937 15748 0,'0'0'0,"0"-21"16,0 0-16,-21 21 0,0-21 15,0 21-15,21 21 16,-21 0 0,21 0-16,0 0 15,21-21-15,0 21 16,0-21-16,0 22 0</inkml:trace>
  <inkml:trace contextRef="#ctx0" brushRef="#br1" timeOffset="-28793.37">8509 16044 0,'0'0'0,"-21"0"0,21-21 16,-21 0-16,21 0 15,-22 21-15,1 0 0,0 0 0,21-21 16,-21 21-16,0 0 15,0 0-15,-1 0 0,1 0 16,21 21-16,-21 0 0,21 0 0,-21 0 16,21 1-16,0-1 0,0 0 15,0 0-15,0 0 0,0 0 0,0 22 16,0-22-16,21 0 16,0 0-16,0 0 0,1-21 15,-1 0-15,0 0 0,0 0 16,0 0-16,0 0 0,22 0 15,-22 0-15,21-21 0,-21 0 0,22 0 0,-22 21 16,21-21-16,-21 0 16,22-22-16,-22 22 0,0 0 0,0-21 15,-21 20-15,0-20 0,0 21 16,21 0-16,-21 0 0,0-1 0,0 1 16,-21 21-1,21 21 1,0 1-16,-21 20 0,21-21 0,0 0 15,-21 0-15,21 22 0,0-22 16,0 0-16,0 0 0,21 0 0,0 1 16,0-1-16,1-21 0,-1 21 15,0-21-15,21 0 0,-21 0 16,22 0-16,-1 0 0,-21 0 0,22 0 16,-1 0-16,-21-21 0,21 0 15,-20-1-15,20 22 0,-21-21 0,0-21 16,0 21-16,-21 0 0,0-1 15,22-20-15,-22 21 0,0 0 0,0 0 16,0-1-16,0 1 0,-22 21 16,1 21-1,21 1-15,-21-22 0,21 21 16,-21 0-16,21 0 0,0 0 16,0 0-16,-21 1 0,21-1 15,0 0-15,-21-21 0,21 21 0,0 0 16,0-42 31,0 0-47,0 0 15,0 0-15,21-1 0,-21 1 16,21-21-16,0 21 0,-21 0 0,21-22 16,0 22-16,1 0 0,-1 0 0,0 21 15,0-21-15,0 21 16,0 0-16,1 0 0,-22 21 15,21 0-15,0 0 0,-21 21 16,0-20-16,0-1 0,0 0 16,0 0-16,0 0 0,0 0 0,0 1 15,0-1-15,-21 0 16,0-42 15,21 0-31,0-1 16,0 1-16,0 0 0,21 0 15,-21 0-15,21-22 0,0 22 0,0 0 16,22-21-16,-22 21 0,21-1 16,-21 1-16,22 21 0,-22 0 15,21-21-15,-21 21 0,0 0 0,22 0 0,-22 21 16,0 0-16,0 1 0,0 20 16,-21-21-16,0 21 0,0-20 15,0 20-15,0-21 0,0 0 0,0 22 16,0-22-16,0 0 0,-21 0 15,0 0-15,21 0 0</inkml:trace>
  <inkml:trace contextRef="#ctx0" brushRef="#br1" timeOffset="-28321.64">10435 15960 0,'21'0'47,"0"0"-47,1 21 0,20-21 16,0 21-16,1-21 0,-1 0 15,21 0-15,1 0 0,-1 0 0,-20 0 16,20 0-16,1 0 0,-1 0 15,-20 0-15,-1 0 0,0-21 0,-21 0 16,1 21-16,-1-21 0,-21-1 16,0 1-16,-43 0 15,22 0-15,-21 21 0,21-21 16,-22 21-16,-20 0 0,21-21 16,-1 21-16,22 0 0,-21-22 0,21 22 15,-1 0-15,44 0 31,-1 0-31,0 0 0,21 0 0,-21 0 16,1 0-16,20 22 0,-21-1 16,0-21-16,22 42 0,-22-21 15,0 0-15,0 22 0,-21-22 0,0 21 16,0-21-16,0 1 0,0 20 0,-21-21 16,0 0-16,0 0 0,-22 1 15,1-1-15,0 0 0,-1 0 16,1 0-16,0-21 0,-1 21 0,1-21 15,0 0-15,-1 0 0,22 0 0</inkml:trace>
  <inkml:trace contextRef="#ctx0" brushRef="#br1" timeOffset="-27660.89">13398 15473 0,'0'0'16,"-21"-21"-16,0 21 0,21-21 0,0-1 16,-21 1-16,0 21 0,0-21 0,21 0 15,-22 0-15,1 0 0,0 21 0,0-22 16,-21 22-16,-1 0 0,1 0 15,0 0-15,-22 22 0,1-1 0,20 0 16,-20 21-16,-1 1 0,1-1 16,-1 21-16,22-20 0,-22 20 15,43 1-15,-21-1 0,21 22 0,0-22 16,-1 1-16,22-1 0,0 1 16,0-22-16,22 22 0,-1-22 0,21 0 15,0-20-15,1-1 0,-1 0 0,22 0 16,-1-21-16,22 0 0,-1 0 15,1 0-15,0-21 0,-1 0 0,22 0 16,-21-1-16,0-20 0,-1 0 16,-20-1-16,-1-20 0,1-1 0,-22 22 15,-21-21-15,22-1 0,-22 1 16,-21-1-16,0 1 0,0-22 16,0 21-16,-21 1 0,-1-22 0,-20 22 15,0-1-15,-1 1 0,1 20 16,-21 1-16,-1 21 0,1 0 0,-22 21 15,0 0-15,1 21 0,-1 0 16,0 21-16,1 1 0,20-1 0,-21 22 16,43-1-16,-21 1 0,20 20 0,22-20 15,-21-1-15,42 1 0,0-1 16,0 22-16,0-22 0,0 1 0,0-1 16,21 1-16,0-22 0,21 1 15,1-1-15,-1 0 0,0-21 16,22 22-16,21-43 0,-22 21 0,22-21 15,-1 0-15,1 0 0,0-21 16,-1 0-16,1-1 0,0-20 0,-22 0 16,22-1-16,-22 1 0,1 0 15</inkml:trace>
  <inkml:trace contextRef="#ctx0" brushRef="#br1" timeOffset="-27378.06">13991 15939 0,'85'-212'32,"-64"148"-17,-21 43-15,-106 318 0,212-573 16,-106 298-16,0 20 0,0 0 15,-42 1-15,42 20 0,-22 1 16,1 20-16,0-20 0,0 20 0,0-20 16,0 21-16,-22-1 0,22 1 15,0 0-15,0-1 0,-22 22 0,22-21 16,0 21-16,-21-1 0,-1-20 16,22 21-16,-21 21 0,0-21 0,-1 0 15,1-1-15,0 22 0,-1-21 0,1 0 16,0-21-16,20 21 0,1-22 15,0-20-15,0 20 0,21-41 0,-21 20 16,21-42-16,0 1 0,0-1 16,0-42-16,0-1 15,21-20-15,0-21 16,0 20-16,0-20 0,1-22 0,-1 0 16</inkml:trace>
  <inkml:trace contextRef="#ctx0" brushRef="#br1" timeOffset="-26468.98">13610 16743 0,'-85'656'0,"191"-1397"16,-127 826-16,42-254 0,0 84 0,-21 0 16,0 22-16,22-22 0,-22 22 0,0-1 15,21 1-15,0 20 0,0 1 16,-21-22-16,42 43 0,-20-21 0,-1 21 16,21-22-16,0 22 0,1 21 15,-1 0-15,22 0 0,-22 0 16,0 0-16,1 0 0,-22 21 0,0 1 15,-21-1-15,0 21 0,0-21 16,0 22-16,0-22 0,-42 21 0,20-21 16,-20 0-16,21 22 0,-21-22 0,-1 0 15,1 0-15,21 0 0,-22-21 16,22 22-16,0-22 0,0 0 0,0 0 16,42 21 15,21-21-31,-21 0 0,1 0 15,20 0-15,-21 0 0,21 21 0,1-21 16,-1 0-16,0 0 0,1 0 16,-1 0-16,22 0 0,-22-21 15,0 0-15,22-1 0,-22 1 0,0 0 16,1 0-16,-1-21 0,0 20 16,1-20-16,-22 0 0,0-1 0,-21 22 15,0-21-15,0 21 0,0-22 0,0 22 16,0 0-16,-21 21 15,0 0-15,0 21 16,-1 0-16,1 1 0,0-1 16,0 21-16,21-21 0,0 22 0,-21-1 15,21 0-15,0 22 16,0-43-16,0 0 0,21 0 16,0 0-16,0 1 0,0-22 0,22 0 15,-22 0-15,21 0 0,1 0 16,-1 0-16,0-22 0,1 1 0,-1 21 15,0-21-15,1-21 0,-1 21 0,0-1 16,1-20-16,-22 21 0,0-21 16,0 20-16,0 1 0,-21 0 0,21-21 15,-42 42 1,0 21 0,0 0-16,21 0 0,-21 22 0,21-22 15,-21 0-15,21 0 0,0 0 16,-22 0-16,22 1 0,0-1 15,-21-21-15,21 21 0,0-42 32,21 0-17,1-1-15,-22 1 0,21 0 16,21 0-16,-21 0 0,0-22 0,22 22 16,-1 0-16,0-21 0,1 21 15,-22-1-15,21 22 0,-21 0 0,1 0 16,-1 0-16,0 0 0,-21 22 15,0-1-15,0 0 16,0 0-16,0 21 0,0-20 0,0-1 16,0 21-16,-21-21 0,21 0 15,0 22-15,0-22 0,0 0 0,0 0 16,21-21-16,0 0 16,0 0-16,22 0 0,-22 0 15,21 0-15,0 0 0,1-21 0,-1 0 16,0 0-16</inkml:trace>
  <inkml:trace contextRef="#ctx0" brushRef="#br1" timeOffset="-26163.72">17357 15198 0,'0'0'0,"0"-21"15,-22 42 1,1 0-16,0 0 0,0 21 16,0 1-16,0-1 0,-22 0 15,22 22-15,0-1 0,-21-20 0,-1 20 16,22-20-16,-21 20 0,21-21 16,-1 22-16,-20-22 0,21 22 0,0-22 15,0 0-15,21 1 0,-22-22 16,22 0-16,0 0 0,0 0 15,0 1-15,0-44 16,0 1 0,0 0-16,-21 0 0</inkml:trace>
  <inkml:trace contextRef="#ctx0" brushRef="#br1" timeOffset="-25441.33">16383 15769 0,'-21'-21'15,"-22"0"-15,255 148 0,-445-275 0,318 211 0,-191-126 16,127 63-1,0 0 1,22 0-16,-22 0 0,42 0 0,-20 0 16,20 0-16,1-21 0,-1 21 15,22-22-15,-22 22 0,22-21 0,21 21 16,-21-21-16,20 0 0,-20 0 16,21 0-16,-21-22 0,-1 22 0,1-21 15,-22-1-15,-20 1 0,-1 0 0,0-1 16,-20 1-16,-1 0 0,-21 21 15,0-22-15,0 22 0,0 0 0,0 0 16,-21 21-16,-1 0 0,1 0 16,-21 0-16,21 21 0,-22 21 0,22-21 15,-21 22-15,21 20 0,0-20 16,-22-1-16,22 21 0,0-20 16,0 20-16,0-20 0,21-1 0,0 0 15,0 1-15,0-1 0,-22-21 0,22 21 16,0-20-16,0-1 0,0 0 15,0 0-15,0 0 0,22-21 32,-1 0-32,-21-21 0,21 0 0,0 0 15,0 0-15,0-1 0,1 1 0,-1 0 16,21 0-16,-21 0 16,0 0-16,-21-1 0,22 1 0,-1 21 15,-21 21 1,0 1-1,0-1-15,0 0 0,0 0 0,0 0 16,21 0-16,-21 1 0,21-1 16,0 0-16,0 0 0,1 0 0,-1 0 15,0 1-15,0-22 0,0 0 0,22 0 16,-22 0-16,0 0 0,21 0 16,-21 0-16,22 0 0,-22-22 0,0 1 15,21 0-15,-20 0 0,20 0 16,-21 0-16,0-1 0,0-20 15,1 21-15,-22-21 0,0-1 0,0 22 0,0-21 16,0 21-16,0-1 16,0 1-16,-22 21 0,1 0 15,0 0-15,0 21 0,0 1 0,21-1 16,0 0-16,-21 0 0,21 0 16,0 22-16,0-22 0,0 0 0,0 0 15,0 0-15,0 0 0,0 1 0,21-1 16,0-21-16,0 0 0,21 0 15,1 0-15,-1 0 0,0 0 0,22 0 16</inkml:trace>
  <inkml:trace contextRef="#ctx0" brushRef="#br1" timeOffset="-24879.71">20447 15050 0,'0'0'0,"-21"-22"0,0 22 0,-22 0 16,22 0-16,0 0 0,-21 0 0,20 22 16,1-1-16,-21 21 0,21 0 15,0 22-15,-1-22 0,-20 22 16,21-1-16,0-20 0,0 20 0,-1-21 15,1 22-15,0-22 0,0 1 16,21-22-16,-21 21 0,21-21 0,-21 0 16,21 1-16,0-1 0,0 0 15,0-42 17,0 0-32,0-1 15,0 1-15,21 0 0,0 0 0,0-21 16,0 20-16,0-20 0,1 0 15,20 21-15,0-22 0,-21 1 0,22 21 16,-1 0-16,22-1 0,-22 22 16,0 0-16,22 0 0,-22 0 15,0 22-15,1 20 0,-1-21 0,-21 0 16,-21 22-16,0-1 0,0-21 16,0 0-16,-21 22 0,-21-22 0,-1 0 15,1 21-15,0-21 0,-22 1 0,22-22 16,0 21-16,-22 0 0,22-21 15,-1 0-15,1 21 0,21-21 0,-21 0 16,20 0-16,22-21 16,0 0-16,0 0 15,22 21-15,-1-22 0,21 1 16,-21 0-16,22 0 0,20 0 16</inkml:trace>
  <inkml:trace contextRef="#ctx0" brushRef="#br1" timeOffset="-24216.48">20849 15558 0,'21'0'0,"-42"0"0,42-22 16,0 22-16,-21-21 0,22 0 15,-1 0-15,0 0 0,0 0 16,0 21-16,0 0 0,22-22 16,-22 22-16,0 0 0,0 0 15,0 22-15,1-1 0,-1 0 0,0 0 16,0 0-16,0 0 0,0 22 15,-21-22-15,0 0 0,0 21 0,0-20 16,0-1-16,0 0 0,-21 0 0,0 0 16,0 0-16,0-21 0,0 22 15,-1-22-15,1 0 16,0 0-16,21-22 16,0 1-16,0 0 15,0 0-15,0 0 0,21 0 0,0-1 16,1-20-16,-22 21 15,21-21-15,0-1 0,0 22 0,0-21 16,0-1-16,1 1 0,20 21 0,-21 0 16,0 0-16,22-1 0,-22 1 15,0 21-15,21 0 0,-21 0 0,1 21 16,-1 1-16,-21-1 0,0 0 16,21 21-16,-21-21 0,0 22 0,0-1 15,0-21-15,0 22 0,0-1 0,0-21 16,0 21-16,0-20 0,0 20 15,0-21-15,0 0 0,0 0 0,0 1 16,21-1-16,0-21 16,0 0-16,1 0 0,-1 0 0,21 0 15,0 0-15,1 0 0,-1 0 16,0-21-16,1-1 0,-1 22 0,-21-21 16,22 0-16,-22-21 0,0 21 15,0-1-15,0-20 0,-21 21 16,0-21-16,0-1 0,0 1 0,0 21 15,-21-22-15,-21 22 0,21 0 0,-22 21 16,1 0-16,0 0 0,-22 0 16,22 0-16,-22 21 0,22 0 0,0 1 15,-1-1-15,1 21 0,21-21 16,0 22-16,-1-22 0,22 0 0,0 0 16,0 0-16,22 22 0,-1-43 15,0 21-15,21 0 0,1-21 16,-1 0-16,0 0 0</inkml:trace>
  <inkml:trace contextRef="#ctx0" brushRef="#br1" timeOffset="-23680.79">22606 15515 0,'21'-42'16,"-42"84"-16,63-105 0,-42 20 0,0 22 16,0 0-16,-21 42 15,0 0 1,0 1-16,0-1 0,-1 21 0,1-21 15,0 22-15,0-22 0,0 21 16,0-21-16,21 0 0,-22 1 0,22 20 16,0-21-16,0 0 15,0 0-15,22-21 16,-1 0-16,0 0 0,0 0 16,0 0-16,0 0 0,1-21 0,-1 0 15,0 21-15,0-21 0,0 0 16,0 0-16,1-1 0,-1 1 0,0 0 15,0 0-15,0 0 0,0 21 0,-21 21 32,0 0-32,0 0 15,0 0-15,0 1 0,0-1 16,0 0-16,0 0 16,22 0-16,-1-21 0,0 21 0,0-21 15,21 0-15,-20 0 0,-1 22 16,21-22-16,0 0 0,-20 0 0,-1 0 15,21-22-15,-21 22 0,22-21 16,-22 0-16,0 0 0,0 0 0,-21 0 16,21-1-16,0-20 0,-21 0 0,22-1 15,-22 1-15,0 0 0,0-1 16,0 22-16,0-21 0,-64-22 31,22 64-31,21 0 0,-1 22 16,1-22-16,21 21 0,0 0 0,-21 0 15,21 0-15,0 0 0,0 1 16,0-1-16,21 0 0,0-21 0</inkml:trace>
  <inkml:trace contextRef="#ctx0" brushRef="#br1" timeOffset="-23336.99">23622 15515 0,'42'0'0,"-296"0"0,551-21 0,-382 42 0,191-42 15,-64 0-15,-21 0 0,0 0 0,1-1 16,-22 1-16,0 0 0,0 0 15,0 0-15,-22 0 0,1 21 16,-21 0-16,21 0 0,-22 0 0,22 0 16,-21 0-16,0 21 0,20 0 15,1 0-15,0 0 0,0 0 0,21 1 16,-21-1-16,21 0 0,0 0 0,0 0 16,0 0-16,21 1 0,0-1 15,0 0-15,0 0 0,1-21 0,-1 21 16,0 0-16,0 1 0,-21-1 15,21 0-15,-21 0 16,0 0-16,-21-21 16,0 0-16,0 0 0,0 0 15,-22 0-15,1 0 0,0 0 16,-1-21-16,1 0 0,0 21 0,-1-21 16,1 21-16,0-21 0,20 21 15,-20 0-15,21-22 0,21 1 0,0 0 16,21 21-16</inkml:trace>
  <inkml:trace contextRef="#ctx0" brushRef="#br1" timeOffset="-22753.33">23855 15642 0,'42'-21'16,"-84"42"-16,105-42 0,-20 0 0,-22 0 0,21 21 15,0-21-15,1-22 16,-1 22-16,0 0 0,1 0 0,-1 0 15,0-1-15,1 1 0,-22 0 0,0 21 16,-21-21-16,-21 21 16,0 0-16,-43 42 15,43-21-15,-21 1 16,21-1-16,-1 0 0,-20 0 16,42 0-16,-21 0 0,21 1 0,0-1 15,0 0-15,0 0 0,21 0 16,0 0-16,0-21 0,1 0 15,-1 22-15,0-22 0,0 0 16,0 0-16,22 0 0,-22 0 16,0 0-16,0 0 0,21-22 0,-20 22 15,-1-21-15,0 0 0,0 0 16,0 0-16,0 0 0,1-1 0,-1-20 16,0 21-16,21-21 0,-21 20 15,1 1-15,-1 0 0,0 0 0,0 21 16,0 0-16,0 0 0,1 0 15,-22 21-15,0 21 0,0-20 16,0 20-16,21-21 0,-21 21 0,0-20 16,0 20-16,0-21 0,0 0 15,0 0-15,0 1 0,-21-1 0,-1 0 16,1-21-16,0 0 16,0 0-1,0 0-15,21-21 0,0 0 16,0-1-16,0 1 0,0-21 15,21 21-15,0 0 0,0-22 0,22 22 16,-1-21-16,0-1 0,1 22 16,-1-21-16,-21 0 0,21 20 0,1 1 15,-22 0-15,0 0 0,0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03:43:43.4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889 0,'-22'0'0,"1"0"16,0 0 0,0 0 15,0 0 16,0 0 15,-1 0-15,1 0-47,0 0 16,0 0-16,0 0 0</inkml:trace>
  <inkml:trace contextRef="#ctx0" brushRef="#br0" timeOffset="281.83">2053 868 0,'0'0'0,"-21"0"0,0 0 16,42 21 0,0-21-1,21 0-15,-20 0 0,20 0 16,21 0-16,1 0 0,-1 0 0,1 0 16,-1 0-16,1 0 0,21 0 15,-22-21-15,-21 21 0,22 0 16,-22 0-16,1-21 0,-1 21 0,-21 0 15,0 0-15,0 0 16,-63 0 15,21 0-31,0 0 16,-22 0-16,22 0 0,-21 0 0</inkml:trace>
  <inkml:trace contextRef="#ctx0" brushRef="#br0" timeOffset="648.62">2498 889 0,'0'21'0,"0"0"16,0 1-16,0-1 15,0 0-15,21 0 0,-21 0 16,21 0-16,0 22 0,-21-22 16,0 0-16,21 21 15,-21 1-15,21-22 0,-21 21 0,0 1 16,0-1-16,0 0 0,0 1 15,0-1-15,0 0 0,0 1 0,0-1 16,0 0-16,0-21 0,-21 22 16,21-22-16,-21 21 0,0-21 0,0 1 15,-22-22-15,22 21 0,0 0 16,-21-21-16,-1 0 0,1 0 0,0 0 16,-1 0-16,1-21 0,0 0 15,21-1-15,-22 22 0,22-21 16,-21-21-16,21 21 0,-22 0 0,22-22 15,0 22-15,21 0 16,0 0-16,0 0 0,0-1 0,0 1 16,21 21-1,0 0-15,0-21 0,1 21 0,20 0 16,0-21-16</inkml:trace>
  <inkml:trace contextRef="#ctx0" brushRef="#br0" timeOffset="1229.68">3408 1355 0,'0'-21'0,"0"42"0,0-64 0,0 22 0,0 0 16,0 0-16,-21 21 0,-22-21 15,22 0-15,0-1 0,0 22 0,-22 0 16,22 0-16,-21 0 0,21 0 15,-22 22-15,22-22 0,-21 21 0,21 0 16,-22 21-16,22-21 0,0 22 16,0-1-16,0-21 0,0 22 15,-1-1-15,22 0 0,0 1 16,0-1-16,0 0 0,0 1 0,0-1 16,22-21-16,-1 0 0,0 0 15,0 1-15,0-1 0,0-21 0,1 0 16,20 0-16,-21 0 0,0 0 15,22-21-15,-22-1 0,21 1 16,-21 0-16,0-21 0,22 21 0,-22-22 16,0 1-16,0 21 0,0-22 15,-21 1-15,0 0 0,0 21 0,0-1 16,0-20-16,0 21 0,0 0 16,-21 21-1,21 21 1,-21-21-16,21 21 0,-21 0 0,21 22 15,0-22-15,0 0 16,0 21-16,0-21 0,0 22 0,0-22 16,0 0-16,0 21 0,0-20 15,0-1-15,21 0 0,0-21 0,0 21 16,1-21-16,-1 0 0,0 0 16,0 0-16,0 0 0,0 0 0,1 0 15,-1-21-15,0 0 0,0 0 16,0-1-16,0 1 0,1-21 0,-1 21 15,0-22-15,0 22 16,-21-21-16,21 0 0</inkml:trace>
  <inkml:trace contextRef="#ctx0" brushRef="#br0" timeOffset="1441.75">3746 1397 0,'0'0'0,"0"-21"0,0 0 0,22 0 0,-22-1 15,0 1-15,0 42 32,0 1-32,0-1 15,0 0-15,0 21 0,0-21 16,0 1-16,0-1 0,0 21 0,0-21 15,0 22-15,0-22 0,0 0 16,0 0-16,0 0 0,21 0 0,-21 1 16,0-1-16,21 0 15,0-21-15,0 0 16,0 0-16,1 0 16,-1-21-16,-21 0 0,21-1 0,0 1 15,0 0-15,-21 0 0,21-21 16</inkml:trace>
  <inkml:trace contextRef="#ctx0" brushRef="#br0" timeOffset="1645.63">4149 1312 0,'0'0'16,"0"-21"-16,-22 21 31,1 21-31,0 1 16,0-1-16,0 0 15,0 0-15,-1 0 0,1 0 16,0 1-16,0-1 0,0 21 0,21-21 0,-21 0 15,21 1-15,-22-1 16,22 0-16,-21-21 0,21 21 0,0 0 16,0 0-16,21-21 15,1 0 1</inkml:trace>
  <inkml:trace contextRef="#ctx0" brushRef="#br0" timeOffset="2132.35">4635 1334 0,'0'0'0,"0"-22"0,-21 22 16,0 0-16,0 0 0,0 0 16,0 0-16,-1 0 0,-20 0 15,21 0-15,0 0 0,0 22 16,-22-1-16,22 0 0,0 0 0,0 0 15,0 22-15,-1-22 0,1 21 16,21-21-16,0 22 0,0-22 0,0 0 16,0 21-16,0-21 0,0 1 15,0-1-15,21 0 16,1-21-16,-1 0 0,0 0 0,0 0 16,21 0-16,-20 0 0,-1-21 15,0 0-15,0-1 0,21 1 0,-20 0 16,-1-21-16,0 21 0,0-22 15,0 22-15,-21-21 0,21 21 0,-21-1 16,22-20-16,-22 21 0,0 0 16,0 0-16,0 42 31,0 0-31,-22 0 0,1 21 0,21-20 16,-21 20-16,21-21 0,0 21 15,0 1-15,0-1 0,0-21 16,0 22-16,0-22 0,21 0 15,0 0-15,22 0 0,-22 0 0,21-21 16,-21 0-16,22 0 0,-1 0 16,0 0-16,1-21 0,-22 21 0,21-21 15,1 0-15</inkml:trace>
  <inkml:trace contextRef="#ctx0" brushRef="#br0" timeOffset="3329.44">6011 974 0,'0'0'16,"0"-43"-16,0 22 0,0-21 0,0 0 15,0 20-15,-21 1 0,0 0 0,-21 0 16,20 0-16,-20 21 0,21 0 15,-21 0-15,-1 0 0,1 21 0,0 0 16,-1 0-16,22 22 0,-21-1 16,21 0-16,-1 22 0,1-1 15,0-20-15,21 20 0,0 1 0,-21-22 16,21 21-16,0-20 0,0 20 16,0-20-16,0-1 0,0-21 15,0 21-15,21-20 0,0 20 0,0-21 16,1-21-16,-1 21 0,21-21 0,-21 0 15,22 0-15,-1 0 0,0 0 16,1-21-16,-1 0 0,0 0 16,1 0-16,-1-1 0,0 1 0,1 0 15,-22 0-15,21-21 0,-21 20 16,0 1-16,1 0 0,-22 0 0,0 0 16,21 0-16,-21-1 0,0 44 31,0-1-31,0 0 15,-21 0-15,21 0 0,-22 0 0,22 1 16,-21 20-16,21-21 0,0 0 16,0 22-16,0-22 0,0 0 0,0 0 15,0 0-15,0 0 0,21 1 16,1-22-16,-1 0 0,0 0 16,0 0-16,0 0 0,0 0 0,1 0 15,-1-22-15,0 22 0,0-21 16,0 0-16,-21 0 0,21 0 0,-21 0 15,0-1-15,0 1 0,0 0 16,0 0-16,-21 0 0,0-22 0,0 22 16,0 0-16,0 21 0,-1-21 15,1 0-15,0 21 0,0-21 16,21-1-16,0 1 16,21 21-1,0 0-15,22 0 16,-22 0-16,0 0 0,21 0 0,-21 0 15,1 0-15,20 0 0,-21 21 16,0-21-16,22 22 0,-22-1 0,-21 0 16,21 0-16,0 0 0,-21 0 15,0 1-15,0-1 0,0 0 16,0 0-16,0 0 0,0 0 0,0 1 16,0-1-16,-21 0 15,21 0-15,-21-21 0,21 21 16,0-42 15,0 0-31,0 0 0,0 0 16,0-1-16,0 1 0,21 0 0,0-21 15,0 21-15,0-1 0,1-20 16,20 21-16,-21-21 0,21 20 0,-20 1 16,20 0-16,0 0 0,1 0 15,-22 21-15,21 0 0,-21 0 0,22 21 16,-22-21-16,0 21 0,0 0 15,0 22-15,-21-22 0,0 0 16,0 0-16,0 21 0,0-20 0,0-1 16,0 21-16,-21-21 0,21 0 15,-21 1-15,21-1 0,-21 0 0,21 0 16,21-21 15,0 0-31,0 0 0,0-21 16,1 0-16,-1 0 0,0-1 0</inkml:trace>
  <inkml:trace contextRef="#ctx0" brushRef="#br0" timeOffset="4190.32">7705 1228 0,'0'-21'0,"0"42"0,0-64 16,-22 43-1,1 0-15,0 0 0,0 0 16,0 0-16,-22 22 0,22-1 15,0 0-15,0 0 0,0 0 0,0 0 16,-1 22-16,1-22 0,0 21 16,21-21-16,-21 1 0,21 20 0,0-21 15,0 0-15,0 22 0,0-22 16,0 0-16,0 0 0,21-21 0,0 21 16,22 0-16,-22-21 0,0 0 15,21 0-15,1 0 0,-22 0 16,21 0-16,0-21 0,1 0 0,-1 0 15,-21 0-15,22 0 0,-1-1 16,-21-20-16,21 21 0,-20 0 0,-1-22 16,0 22-16,0-21 0,-21 21 15,21 0-15,-21-1 0,0 1 0,0 0 16,-21 21 0,0 0-16,0 0 0,0 0 0,-1 0 15,1 21-15,-21 0 0,21 1 16,0-1-16,-1 0 0,1 0 0,0 0 15,0 0-15,21 1 0,-21-1 16,21 0-16,0 0 0,0 0 16,0 0-16,21 1 0,0-1 0,21 0 15,-20-21-15,20 0 0,-21 21 16,21-21-16,1 0 0,-1 0 0,0 0 16,1-21-16,-1 0 0,0 21 15,1-21-15,-22-1 0,0 1 0,21 0 16,-42 0-16,22-21 0,-1 20 15,-21 1-15,21 0 0,-21 0 0,0-21 16,0 20-16,0 1 16,-21 21-1,0 21 1,21 1-16,0-1 16,0 0-16,0 0 0,0 0 15,0 0-15,0 1 16,0-1-1,0 0 1,0 0 0,0 0-16,0 0 15,0 22-15,0-22 0,0 21 0,0-21 16,-22 22-16,22-1 0,-21 0 0,21 22 16,0-22-16,0 1 0,-21-1 15,21 0-15,-21 22 0,0-22 0,21 0 16,0-20-16,-21 20 0,-1 0 15,1-21-15,21 22 0,0-22 16,-21 0-16,0 0 0,0 0 16,21-42-1,0 0 1,21 0-16,0 0 0,0 0 0,-21-22 16,21 22-16,1-21 0,-1-1 15,0 1-15,0-21 0,0 20 0</inkml:trace>
  <inkml:trace contextRef="#ctx0" brushRef="#br0" timeOffset="4465.16">8361 1609 0,'0'-43'0,"0"86"0,0-149 0,0 64 0,0 20 16,0-20-16,0 21 0,0 0 15,0-22-15,0 22 0,0 0 16,0 0-16,21 0 0,0 21 16,0 0-16,0 0 0,1 0 0,-1 0 15,0 0-15,0 0 0,0 0 16,-21 21-16,21 0 0,1 0 0,-22 0 15,0 1-15,0-1 0,0 0 16,0 0-16,0 0 0,0 0 0,-22 1 16,1-1-16,0 0 0,0-21 15,0 21-15,0-21 0,-1 0 0,22 21 16,-21-21-16,0 0 0,21-21 31,0 0-31,0 0 16,21 0-16,0-1 0,1 1 15,-1 0-15,21-21 0</inkml:trace>
  <inkml:trace contextRef="#ctx0" brushRef="#br0" timeOffset="4736.84">9123 847 0,'0'0'0,"0"-21"0,21-1 16,-21 1-16,0 0 0,-21 42 31,0 22-31,-1-22 15,22 21-15,-21 0 0,0 22 16,0-22-16,0 1 0,0-1 0,-1 21 16,1-20-16,21-1 0,0 0 15,0 1-15,0-22 0,0 21 0,0-21 16,0 1-16,0-1 0,0 0 16,0 0-16,21 0 0,1-21 0,-1 0 15,0 0-15,0 0 0,0 0 16,22 0-16,-22 0 0,0-21 0,21 21 15,-21-21-15,1 0 0,-1 0 16,0-1-16,-21-20 0,0 21 0</inkml:trace>
  <inkml:trace contextRef="#ctx0" brushRef="#br0" timeOffset="4916.27">8869 1143 0,'0'0'0,"-21"0"0,-1 0 16,1 21-16,0-21 0,63 0 31,-20 0-31,20 0 0,0 0 0,1 0 16,-1 0-16,0 0 0,1-21 15,-1 21-15,0 0 0,1-21 0,-22 21 16,0-21-16,0 21 16,0-21-16,0 21 0</inkml:trace>
  <inkml:trace contextRef="#ctx0" brushRef="#br0" timeOffset="7334.13">16531 762 0,'21'0'0,"-42"0"0,63 0 0,-20 0 16,-1 0-16,0 0 0,0 0 16,21 0-16,-20 0 0,20-21 0,-21 21 15,21-21-15,-20 21 0,-1-21 16,21-1-16,-21 22 0,0-21 0,-21 0 15,0 0-15,0 0 16,0 0-16,-42 21 0,21 0 16,-21 0-16,-1 0 0,1 0 15,0 0-15,-22 0 0,1 0 0,20 0 16,-20 0-16,20 21 0,1 0 16,21 0-16,-21 0 0,20 0 0,22 1 15,0-1-15,0 0 0,0 0 16,0 21-16,22-20 0,20-1 0,-21 21 15,21-21-15,1 22 0,-1-1 16,0-21-16,1 21 0,-1-20 16,0 20-16,1-21 0,-1 21 0,-21-20 15,0-1-15,-21 0 0,0 0 16,0 0-16,0 0 0,-21 1 0,0-1 16,-21 0-16,21-21 0,-22 21 15,-20-21-15,20 0 0,1 0 0,-21 0 16,20 0-16,1 0 0,0 0 15,20-21-15,-20 0 0,21 0 0,0-1 16,0 1-16,-1 0 0,22-21 0,0-1 16,0 1-16,0 0 0,0-1 15,0 1-15,0 21 0,0-21 0,0 20 16,0 1-16,22 21 16,-1 0-16,-21 21 15,0 1-15,0-1 0,0 21 16,0-21-16,21 22 0,-21-22 0,0 21 15,21 0-15,-21-20 0,21 20 16,-21-21-16,21 0 0,1 22 0,-1-22 16,0 0-16,0 0 0,0-21 15,22 21-15,-1-21 0,-21 0 0,43 0 16,-22 0-16,0 0 0,1 0 0,20 0 16,-21 0-16,1 0 0,-1-21 15,0 0-15,22 0 0,-22 0 0,1-1 16,-22 1-16,21-21 0,-21 21 15,22-22-15,-22 1 0,-21 0 16,0 21-16,0-22 0,0 22 16,0-21-16,0 21 0,-21 21 15,-1 0-15,1 0 0,0 0 16,0 21-16,0 0 0,0 0 0,-22 0 16,22 22-16,0-22 0,21 21 15,-21-21-15,21 22 0,0-1 0,0-21 16,0 0-16,0 22 0,0-22 15,0 0-15,21 0 0,0-21 16,0 21-16,0-21 0,1 0 0,20 0 16,0 0-16,1 0 0,-1 0 15,0 0-15,1 0 0,-1-21 0,0 0 16,1 0-16,-1 0 0,0-1 16,1-20-16,-22 0 0,21-1 0,-21 1 15,22-21-15,-22 20 0,0-20 16,0-1-16,-21 1 0,0 20 0,0 1 15,21 0-15,-21 21 0,0-22 16,0 22-16,0 0 0,-21 21 16,0 0-1,0 21-15,0 0 0,-1 0 16,22 22-16,-21-22 0,0 21 0,0 1 16,21 20-16,0-21 0,-21 1 15,21-1-15,-21 22 0,21-22 0,0-21 16,0 21-16,0 1 0,0-22 15,0 21-15,21-21 0,0 1 0,0-22 16,-21 21-16,42 0 0,-20-21 16,-1 0-16,0 0 0,21 0 0,-21 0 15,22 0-15,-22 0 0,21-21 16,-21 0-16,22 21 0,-22-22 0,21 1 16,-21 0-16,1-21 0,-1 21 15,0-1-15,-21 1 0,0-21 16,0 21-16,0 0 0,-21 21 31,0 21-31,-1-21 0,22 21 16,-21 0-16,0 21 0,21-20 15,0-1-15,0 0 0,0 0 0,0 0 16,0 0-16,0 1 16,0-1-16,21-21 0,0 21 0,22-21 15,-22 0-15,21 0 0,-21 0 16,22 0-16,-1 0 0,0 0 0,1 0 15,-22 0-15,21 0 0,-21-21 16,1 0-16,-1-1 0,0 1 16,0 0-16,-21 0 0,21 0 0,-21-22 15,0 22-15,0 0 0,0 0 16,-21 21 0,0 0-1,0 21-15,21 0 0,0 0 0,-21 1 16,21 20-16,-22-21 0,22 0 15,-21 0-15,21 1 0,0-1 16,0 0-16,0 0 16,-21-21-16,21-21 47,0 0-47,0 0 15,0-1-15,21 1 0,0 0 16,1 0-16,-1-21 0,0 20 0,21-20 15,-21 21-15,22 0 0,-22-22 16,21 43-16,1-21 0,-22 21 0,21 0 16,-21 0-16,22 0 0,-22 21 15,0-21-15,0 22 0,-21 20 0,0-21 16,0 0-16,0 0 0,0 22 16,0-22-16,0 0 0,0 0 0,0 0 15,0 1-15,0-1 0,0 0 16,0 0-1,21-21-15,0 0 0,1 0 16,-1 0-16,0 0 16,0 0-16,0-21 0,0 21 0,1-21 15,-1 21-15,21-21 0,-21-1 16,0 1-16,1 0 0,-1 0 0,0 0 16,0 0-16,-21-1 0,0 44 31,-21-22-16,21 21-15,-21 0 0,21 0 16,-21 0-16,21 0 0,0 1 16,0-1-16,-22 0 15,22 0-15,0 0 16,22-42 31,-22 0-47,21 0 0,0 21 15</inkml:trace>
  <inkml:trace contextRef="#ctx0" brushRef="#br0" timeOffset="7664.59">19452 762 0,'0'0'0,"-21"0"0,0 0 15,0 0-15,21 21 0,-22 0 16,22 1-16,-21-22 0,21 21 0,0 0 15,0 0-15,0 0 16,21-21 0,1 0-1,-1-21-15,0 21 0,-21-21 16,0 0-16,21 0 0,-21-1 16,21 1-16,-21 0 0,0 0 0,0 0 15,0 0-15,-21 21 31,0 0-31,0 0 0,0 0 0,-1 21 16,1 0-16,21 0 16,-21 0-16,21 0 0,0 1 15,0-1-15,0 0 0,0 0 16,0 0-16,21 0 16</inkml:trace>
  <inkml:trace contextRef="#ctx0" brushRef="#br0" timeOffset="8079.96">19833 1058 0,'0'0'0,"0"-21"0,-21 21 31,0 0-15,0 0-16,21 21 0,-22 1 0,1-1 15,21 0-15,0 0 0,-21 0 16,21 0-16,0 1 0,0 20 0,0-21 16,0 0-16,0 0 15,0 1-15,21-1 0,0-21 16,1 21-16,-1-21 0,0 0 16,0 0-16,0 0 0,22 0 15,-22 0-15,0 0 0,0-21 0,0 0 16,0-1-16,-21 1 0,22 0 15,-1 0-15,-21-21 0,21 20 0,-21-20 16,0 21-16,0-21 0,0 20 16,0 1-16,0 0 0,0 42 47,0 0-47,0 1 15,0-1 1</inkml:trace>
  <inkml:trace contextRef="#ctx0" brushRef="#br0" timeOffset="8769.21">20553 1037 0,'-64'43'16,"64"-22"-1,-21 0-15,0 0 0,0 0 16,21 0-16,-21 22 0,-1-22 16,22 0-16,-21 0 0,21 0 15,0 1-15,0-1 0,-21-21 0,21 21 16,0 0-16,-21-21 0,21 21 16,-21-21 15,21-21-16,0 0-15,0 0 0,0 0 0,0-1 16,0 1-16,0 0 0,0 0 16,0-21-16,21 20 0,0-20 0,0 21 15,22-21-15,-1 20 0,-21 1 16,21 0-16,1 21 0,-1 0 0,22 0 16,-22 0-16,0 0 15,1 21-15,-1 0 0,0 1 0,-21-1 16,22 0-16,-43 0 0,0 0 15,21 22-15,-21-22 0,0 0 0,0 0 16,0 0-16,0 0 0,-21 1 16,21-1-16,-21-21 0,-1 21 0,1-21 15,0 0-15,0 0 16,21-21 0,0 0-1,0-1-15,0 1 16,21-21-16,0 21 0,0-22 0,22 22 15,-1-21-15,-21 21 0,22-22 16,-1 22-16,0-21 0,1 42 0,-22-21 16,21 21-16,-21 0 0,22 0 15,-22 21-15,0 0 0,0 0 0,0 22 16,-21-22-16,0 21 0,0 0 16,0-20-16,0 20 0,0 0 0,0-21 15,-21 1-15,0 20 0,21-21 16,0 0-16,-21 0 0,0 1 0,21-1 15,-22-21-15,1 21 0,0 0 16,0-21 0,0 0-16,0 0 15,-1 0-15,1 0 0,0 0 16</inkml:trace>
  <inkml:trace contextRef="#ctx0" brushRef="#br0" timeOffset="18240.48">13547 487 0,'0'0'0,"0"-21"16,0 0-16,0-1 15,0 1 1,0 0 0,0 42 46,0 0-46,0 1-16,0-1 0,0 0 0,0 21 15,0-21-15,0 1 0,0 20 16,-22-21-16,22 0 0,0 22 0,-21-1 16,21 0-16,0 1 0,0-1 15,-21 0-15,21 1 0,0-1 0,0 0 16,-21 1-16,21-1 0,0 0 15,-21 1-15,21-1 0,0-21 0,0 21 16,0-20-16,0 20 16,-21 0-16,21-21 0,0 22 0,-22-22 15,22 21-15,0 1 0,0-22 16,0 21-16,0 0 0,0-20 0,0 20 16,0 0-16,0-21 0,0 22 15,0-22-15,0 21 0,0-21 0,0 22 16,0-22-16,0 21 0,0-21 0,0 1 15,0 20-15,0-21 0,0 0 16,0 0-16,0 22 0,0-22 0,0 21 16,0-21-16,0 22 0,0-22 15,0 21-15,0 1 0,0-1 0,0 0 16,0-21-16,0 22 0,-21-1 16,21 0-16,-21 1 0,21-22 15,0 21-15,0 1 0,-21-1 0,21-21 16,-21 21-16,21 1 0,0-22 15,0 21-15,-21 1 0,21-1 0,0 0 16,-22 1-16,22-1 0,0 0 16,0 1-16,0-1 0,0-21 0,0 21 15,0 1-15,-21-1 0,21 0 0,0 1 16,0-22-16,-21 21 0,21 1 16,0-22-16,0 21 0,0 0 0,0 1 15,0-1-15,-21 0 0,21 1 16,-21-1-16,21 0 0,0 1 15,0-1-15,0 22 0,-21-22 0,21 0 16,-22 1-16,22-1 0,0 0 16,0 1-16,0-1 0,0 0 0,-21 1 15,21-1-15,-21 0 0,21 22 16,0-22-16,-21 22 0,21-22 0,0 0 16,0 22-16,0-22 0,-21 22 0,21-22 15,0 0-15,-21 1 0,21 20 16,0-21-16,0 1 0,0 20 0,-22-20 15,22-1-15,-21 21 0,21-20 16,0 20-16,0-20 0,0 20 0,-21-21 16,21 1-16,-21 20 0,21-20 15,0-1-15,0 0 0,0 1 0,-21 20 16,21-21-16,0 22 0,-21-22 16,21 22-16,0-1 0,0 1 0,0-22 15,0 22-15,0-1 0,-22-21 0,22 22 16,0-1-16,-21-20 0,21 20 15,0 1-15,0-1 0,-21-20 0,21 20 16,-21 1-16,21-1 0,0 1 0,-21-1 16,0 1-16,-1-1 0,22-21 15,0 22-15,-21-1 0,0 1 0,21-1 16,-21 1-16,21-1 0,0 1 16,-21-1-16,21 1 0,-21-22 15,21 22-15,-22-1 0,22 1 0,0-22 16,-21 22-16,21-1 0,-21 1 0,21-1 15,0-21-15,0 22 0,-21-1 16,21 1-16,-21-1 0,21-20 0,-21 20 16,21-20-16,0 20 0,0-21 0,0 22 15,-22-22-15,22 1 0,0 20 0,-21-21 16,21 22-16,-21-22 0,21 22 16,0-22-16,0 22 0,0-22 0,0 0 15,-21 1-15,21 20 0,0-21 16,-21 1-16,21-1 0,0 0 0,0 1 15,0-1-15,0 0 0,-21 22 16,21-22-16,0 1 0,0-1 0,-22 0 16,22 22-16,0-22 0,0 0 0,-21 1 15,21-1-15,0 0 0,0 1 16,0-1-16,0 0 0,0 1 0,0-1 16,0 0-16,-21 1 0,21-1 0,0 0 15,0 1-15,0 20 0,0-20 0,0-1 16,0 0-16,-21 22 0,21-22 15,0 0-15,-21 1 0,21-1 0,0 0 16,-21 1-16,21-1 0,0 0 16,0 22-16,0-22 0,0 1 0,-22 20 15,22-21-15,0 1 0,0 20 16,-21-20-16,21-1 0,0 21 0,0-20 16,0-1-16,0 0 0,-21 1 0,21 20 15,0-20-15,0-1 0,-21 0 16,21 22-16,0-22 0,0 0 0,0 22 15,0-22-15,0 22 0,-21-22 0,21 0 16,-21 1-16,21 20 0,0-20 16,0-1-16,0 0 0,-22 1 0,22 20 15,-21-21-15,21 1 0,0 20 0,0-20 16,0-1-16,0 0 0,-21 22 16,21-22-16,0 0 0,0 1 15,0-1-15,0 0 0,-21 1 0,21-1 16,0 0-16,0 1 0,0-1 0,0 0 15,0 1-15,-21 20 0,21-20 16,-21-1-16,21 21 0,-22-20 0,22-1 16,-21 22-16,21-22 0,0 0 0,0 1 15,-21-1-15,21 0 0,-21 1 16,21-1-16,-21 0 0,21 1 16,0 20-16,0-21 0,0 1 0,0-1 15,-21 22-15,21-22 0,0 0 0,-22 1 16,22 20-16,0-21 0,0 1 15,0-1-15,-21 0 0,21 1 0,0-1 16,-21 0-16,21 1 0,0-1 0,0 22 16,0-22-16,0 0 0,0 1 15,0-1-15,0 0 0,0 1 0,0-1 16,0-21-16,0 21 0,0 1 16,-21-1-16,21-21 0,0 22 0,0-22 15,0 0-15,0 21 0,0-21 0,0 22 16,-21-22-16,21 0 0,0 21 15,0-20-15,0-1 0,0 21 0,0-21 16,0 0-16,0 1 0,0 20 0,0-21 16,-21 0-16,21 0 15,0 1-15,0-1 0,0 0 0,0 0 16,-22 0-16,22 0 0,0 1 0,0-1 16,0 0-16,0 0 0,0 0 15,0 0-15,0 1 0,0-1 0,0 0 16,-21 0-16,21 0 0,0 0 15,0 1-15,-21-1 0,21 0 0,0 0 16,0 21-16,0-20 0,0-1 0,0 0 16,0 21-16,0-21 0,0 1 15,0 20-15,0-21 0,0 0 16,0 0-16,0 22 0,0-22 0,0 0 16,0 0-16,0 0 0,0 1 15,0-1-15,0 0 0,0 0 16,0 21-16,0-20 0,0-1 0,0 0 15,0 0-15,0 0 16,0 0-16,0 1 0,0-1 0,0 0 16,0 0-16,-21-21 15,21 21-15,0 0 0,0 1 16,0-1-16,-21-21 0,21 21 0,0 0 16,0 0-16,0 0 15,0 1-15,0-1 0,0 0 16,0 0-16,0 0 15,0 0-15,-21-21 16,21 22-16,0-1 16,0 0 15,0 0 0,-22-21 0,22-21-15,0 0-16,0 0 0,0-1 16</inkml:trace>
  <inkml:trace contextRef="#ctx0" brushRef="#br0" timeOffset="24788.67">2180 2074 0,'-21'0'0,"42"0"0,-63 0 0,21 0 15,21 22-15,-22-22 0,1 0 16,0 21-16,0 0 0,21 0 16,-21-21-16,0 21 15,21 0-15,0 1 16,0-1 0,0 0-1,21-21-15,0 0 0,0 21 16,0-21-16,22 0 0,-1 0 15,0 0-15,22 0 0,-1 0 0,1 0 16,-1 0-16,22 0 0,0 0 16,-1 0-16,1 0 0,0-21 0,-1 21 15,22-21-15,0 21 0,21-21 16,0 21-16,0-22 0,0 1 0,0 0 16,21 21-16,0-21 0,22 0 15,-1 0-15,0-1 0,1 1 0,20 21 16,1-21-16,-1 21 0,1-21 15,-1 21-15,-21-21 0,22 21 16,-22 0-16,22 0 0,-22-21 0,0 21 16,1 0-16,-1 0 0,-21 0 15,22 0-15,-22 0 0,0 0 0,-21 0 16,21 0-16,-42 0 0,21 0 16,-21 0-16,0 0 0,-1 0 0,-20 0 15,0 0-15,-1 0 0,-20 0 16,-1 0-16,-20 0 0,-22 0 0,0 0 15,0 0-15,0 0 0,1 0 16,-22-22-16,21 22 31,-21-21-31,21 21 16,0-21-16,0 21 0,0-21 0,1 21 16</inkml:trace>
  <inkml:trace contextRef="#ctx0" brushRef="#br0" timeOffset="25725.16">16870 1947 0,'0'0'0,"-21"-21"0,-22 21 16,1 0-16,21 0 0,-22-21 0,1 21 16,0 0-16,-1 0 0,22 0 15,-21 0-15,0-21 0,20 21 0,1 0 16,0 0-16,0 0 0,0 0 16,42 0 15,21 0-31,-21 0 0,43 0 15,-22 0-15,22 0 0,20 0 16,-20 0-16,42 0 0,0 0 0,-1 0 16,44 0-16,-1 0 0,0 21 15,0-21-15,21 0 0,22 21 0,-1 0 16,1-21-16,-1 0 0,-20 22 16,-1-22-16,22 0 0,-22 21 0,0-21 15,-21 0-15,1 0 16,-22 0-16,0 0 0,0 0 0,0 0 15,0 0-15,-22 0 0,1 0 16,0 0-16,-21 0 0,-1 0 0,-20 0 16,-1 0-16,-20 0 0,20 0 15,-20 0-15,-1 21 0,0-21 0,-21 0 16,22 0-16,-22 0 0,0 0 16,0 0-16,0 0 0,1 0 0,-1 0 15,-21 21-15,-21-21 31,-22 0-31,22 0 16</inkml:trace>
  <inkml:trace contextRef="#ctx0" brushRef="#br0" timeOffset="34228.8">571 3302 0,'22'0'0,"-22"-63"32,0 41-32,0 1 0,0 0 0,0 0 15,0 0-15,0 0 0,0-1 0,0 1 16,0 0 0,0 42 15,0 0-16,0 22-15,0-22 0,0 21 0,0 1 16,21-1-16,-21 0 0,0 1 16,0-1-16,21 0 0,-21 1 0,0-1 15,0 0-15,0 1 0,0-22 16,0 0-16,0 0 0,0 0 0,0 0 16,0 1-16,0-1 15,0-42 16,0-1-31,0 1 0,21 0 16,-21 0-16</inkml:trace>
  <inkml:trace contextRef="#ctx0" brushRef="#br0" timeOffset="34537.62">995 3471 0,'0'0'0,"0"22"0,0-1 0,21 0 16,0-21 0,0 0-1,0 0-15,1-21 0,-22 0 16,21-1-16,-21 1 16,21 21-16,-21-21 0,0 0 15,0 0-15,-21 21 16,0 0-1,-1 0-15,1 0 16,21 21-16,-21-21 0,21 21 16,0 0-16,0 0 0,0 1 15,21-22 1,0 0-16,1 0 16</inkml:trace>
  <inkml:trace contextRef="#ctx0" brushRef="#br0" timeOffset="35281.19">2815 3323 0,'0'0'0,"0"-21"0,21 0 16,0 0-16,1 0 15,-22-1-15,0 1 0,21 0 16,0 0-16,-21 0 0,0 0 15,0-1-15,0 1 0,0 0 0,0 0 16,0 0-16,0 0 0,-21-1 16,0 1-16,-1 0 0,1 21 0,0-21 15,0 21-15,-21 0 16,20 0-16,-20 0 0,0 21 0,-1 0 16,1-21-16,0 43 0,21-22 0,-22 21 15,1-21-15,21 22 0,-22-1 16,22 21-16,0-20 0,0-1 15,21 0-15,-21 1 0,21-1 0,0-21 16,0 22-16,0-22 0,21 0 16,0 0-16,0 0 0,0-21 0,1 0 15,20 0-15,-21 0 0,21 0 16,-20 0-16,20 0 0,0-21 0,1 0 16,-22 0-16,21 0 0,0-1 15,1-20-15,-22 0 0,21 21 16,-21-22-16,1 1 0,-1 0 0,0-1 15,-21 1-15,0 0 0,0 20 16,21-20-16,-21 21 0,0 0 16,0 42-1,0 0 1,-21 21-16,21-20 0,-21 20 16,21 0-16,0-21 0,0 22 0,0-1 15,0 0-15,0 1 0,0-22 16,0 21-16,0-21 0,0 1 0,0-1 15,0 0-15,21 0 16,0-21-16,0 0 0,0 0 16,1 0-16,-1 0 0,0-21 0,0 0 15,0 21-15,0-43 0,1 22 16,-1-21-16,21 21 0,-21-22 0</inkml:trace>
  <inkml:trace contextRef="#ctx0" brushRef="#br0" timeOffset="35772.92">3365 2836 0,'0'-21'0,"0"42"0,0-63 16,-21 42 0,0 21-1,21 0-15,0 22 16,0-22-16,0 21 0,0-21 16,0 22-16,0-1 0,0 0 15,0-20-15,0 20 0,0 0 0,0 1 16,0-1-16,0 0 0,0 1 15,0-22-15,0 0 0,0 0 0,0 0 16,0 0-16,0 1 0,0-44 31,0 1-15,0 0-16,0 0 0,0 0 16,0-22-16,0 22 0,0-21 0,0 21 15,0-22-15,0 22 16,21 0-16,0 0 0,22 0 0,-22 0 15,0-1-15,21 22 0,1 0 16,-1 0-16,0 0 0,1 0 0,-1 0 16,-21 22-16,22-22 0,-22 21 15,0 0-15,0 21 0,-21-21 0,0 1 16,0 20-16,0-21 0,0 0 0,-42 22 16,21-22-16,-22 0 0,1 0 15,0 21-15,-1-20 0,1-1 0,-22-21 16,43 21-16,-21 0 0,0-21 15,20 0-15,1 0 0,0 0 0,21-21 32,21 0-17,0 0-15,22-1 0,-22-20 16,21 21-16</inkml:trace>
  <inkml:trace contextRef="#ctx0" brushRef="#br0" timeOffset="36200.67">4297 3048 0,'0'-21'0,"0"42"0,21-63 0,-21 21 0,21-1 16,-21 1-16,0 0 0,0 0 16,-21 21-1,0 0-15,0 0 0,-1 21 16,-20 0-16,21-21 0,-21 21 15,20 1-15,-20-1 0,21 0 0,0 0 16,0 0-16,-1 0 0,1 1 16,21-1-16,0 0 0,0 0 0,0 0 15,0 0-15,21-21 0,1 22 0,-1-1 16,0-21-16,21 21 0,-21 0 16,22-21-16,-22 21 0,21-21 0,-21 21 15,22-21-15,-22 22 16,0-22-16,0 21 0,-21 0 15,0 0-15,-21-21 16,0 21-16,-21-21 0,20 0 16,-20 21-16,0-21 0,-1 0 0,1 0 15,21 0-15,-21 0 0,20 0 16,-20 0-16,21 0 0,0 0 0,21-21 31,0 0-31,0 0 16,21 0-16,0 0 0</inkml:trace>
  <inkml:trace contextRef="#ctx0" brushRef="#br0" timeOffset="36505.5">4720 2667 0,'0'0'0,"0"-21"0,21 21 16,-21 21-1,0 0-15,0 22 16,0-22-16,0 21 0,0 0 16,-21-20-16,21 20 0,-21 0 0,0 1 15,21-1-15,-21 0 0,-1 1 16,1-1-16,21 0 0,0 1 0,-21-22 16,0 21-16,21 0 0,0-20 0,0-1 15,0 0-15,0 0 16,0 0-16,21-21 15,0 0-15,0 0 0,1 0 16,-1-21-16,0 0 0,0 0 16,0 0-16,0-1 0,1 1 0,-1-21 15</inkml:trace>
  <inkml:trace contextRef="#ctx0" brushRef="#br0" timeOffset="36684.39">4339 3133 0,'0'0'16,"0"21"-16,21-21 16,0 0-1,22 0-15,-22 0 0,0 0 0,21 0 16,1 0-16,-1 0 0,-21-21 16,22 21-16,-1-21 0,-21 21 0,21 0 15,-20-22-15,-1 22 0</inkml:trace>
  <inkml:trace contextRef="#ctx0" brushRef="#br0" timeOffset="37249.53">4932 3154 0,'-21'0'0,"42"0"0,-64-21 15,43 0 1,0-1-16,0 1 15,22 21 1,-1 0-16,0 0 0,0 0 0,21 0 16,-20 0-16,20 0 0,-21 0 0,21 0 15,-20 21-15,20 1 0,-21-22 16,64 148 0,-85-127-16,0 0 15,0 21-15,0-20 0,-21-1 16,21 0-16,-22 0 0,1 0 0,21 0 15,-21-21-15,0 0 16,0 0-16,21-21 16,0 0-1,0 0-15,0 0 0,0 0 0,0-1 16,0-20-16,0 21 0,0 0 0,0-22 16,21 22-16,0 0 0,-21 0 15,21 0-15,0 0 0,-21-1 0,22 1 16,-1 21-16,0 0 0,0 0 15,0-21-15,0 21 0,1 0 16,-1 0-16,0 0 0,0 0 16,-21 21-16,21-21 0</inkml:trace>
  <inkml:trace contextRef="#ctx0" brushRef="#br0" timeOffset="37760.23">5905 3239 0,'0'0'15,"22"0"-15,-1-22 0,0 1 16,-21 0-16,21 21 0,-21-21 16,0 0-16,0 0 0,0-1 15,0 1-15,0 0 0,0 0 16,-21 21-16,0-21 0,0 0 16,-1 21-16,1 0 0,-21 0 0,21 0 15,-22 0-15,22 21 0,-21 0 16,21 0-16,-22 0 0,22 0 15,0 22-15,-21-22 0,21 21 0,-1 1 16,1-22-16,21 21 0,0-21 0,-21 22 16,21-22-16,0 21 0,0-21 15,0 0-15,0 1 16,21-22-16,0 0 0,1 0 0,-1 0 16,0 0-16,0 0 0,0 0 0,22 0 15,-22-22-15,0 1 0,21 0 16,-21 0-16,22 0 0,-22 0 15,0-22-15,0 22 0,0-21 0,1 21 16,-1-22-16,0 22 0,-21 0 0,21 0 16,-21 0-16,0-1 0,0 1 15,-21 21 1,0 21 0,0-21-16,21 22 0,-22-1 0,22 21 15,0-21-15,-21 127 31,21-126-31,0-1 0,0 0 16,21 0-16,1-21 16,-1 0-16,0 0 0,0 0 15,0 0-15,0-21 0</inkml:trace>
  <inkml:trace contextRef="#ctx0" brushRef="#br0" timeOffset="38261.12">6371 3027 0,'0'-21'0,"0"42"0,0-63 0,0 20 0,-21 22 32,0 0-32,0 0 0,21 22 15,-22-22-15,1 21 0,0 21 16,0-21-16,21 0 0,-21 22 16,21-1-16,-21-21 0,21 22 0,0-1 15,0-21-15,0 21 0,0-20 16,0-1-16,0 0 0,0 0 0,21 0 15,0-21-15,0 0 0,0 21 16,0-21-16,1 0 0,20 0 0,-21 0 16,21-21-16,1 0 0,-1 0 0,-21 0 15,22 0-15,-1-1 0,0-20 16,1 21-16,-22-21 0,21-1 0,-21 1 16,0 21-16,1-22 0,-1 1 15,0 0-15,-21-1 0,0 22 16,21-21-16,-21 21 0,0-22 0,0 22 15,0 0-15,0 42 16,0 0 0,-21-21-16,0 43 0,21-22 15,-21 0-15,-1 21 0,1-20 0,0 20 16,21 0-16,0 1 0,-21-1 0,21-21 16,0 21-16,0 1 0,0-22 15,0 21-15,0-21 0,0 1 0,0-1 16,0 0-16,21 0 0,0-21 15,0 0-15,1 0 0,-1 0 16,0 0-16,-21-21 0,21 21 16,0-21-16,0 0 0,-21-1 15,22 1-15,-22 0 0</inkml:trace>
  <inkml:trace contextRef="#ctx0" brushRef="#br0" timeOffset="38437.26">6710 3048 0,'-21'0'0,"42"0"0,-64 0 0,22 0 16,0 21-16,42-21 31,0 0-15,1 0-16,20 0 0,-21 0 16,0 0-16,22 0 0,-22 0 0,0-21 15,0 21-15,21-21 0</inkml:trace>
  <inkml:trace contextRef="#ctx0" brushRef="#br0" timeOffset="39308.79">8064 2963 0,'-21'-21'15,"21"0"-15,0 42 47,0 0-47,0 1 0,0-1 0,0 0 16,0 0-16,0 0 0,0 22 16,0-22-16,0 21 0,0-21 0,0 22 15,0-22-15,0 0 0,0 0 0,0 0 16,0 0-16,0 1 0,0-1 15,-21-42 17,21-1-32,0 1 0,0 0 15,0-21-15,0 21 0,0-1 0,0-20 16,0 21-16,0-21 16,0 20-16,0-20 0,21 21 0,0 0 15,-21 0-15,22-1 0,-1 1 0,0 0 16,21 21-16,-21-21 0,1 21 15,20 0-15,-21 0 0,0 21 0,22 0 16,-22-21-16,0 21 0,0 1 16,0 20-16,0-21 0,-21 0 0,0 22 15,0-22-15,0 0 0,0 21 0,0-21 16,0 22-16,0-22 0,0 0 16,0 0-16,-21 0 0,21 1 15,-21-22-15,0 0 16,21-22-1,0 1-15,0 0 16,0 0-16,0-21 0,0 20 16,0 1-16,21-21 0,-21 21 0,21 0 15,0-22-15,1 22 0,-1-21 16,0 21-16,0-22 0,21 22 0,-20 0 16,20 0-16,0 21 0,-21 0 0,22 0 15,-1 0-15,-21 21 0,22 0 16,-22 0-16,0 22 0,0-22 0,-21 0 15,0 21-15,0-21 0,0 22 16,0-22-16,0 21 0,-21-21 0,0 1 16,21-1-16,-21 0 0,-1 0 15,1 0-15,21 0 16,0-42 15,0 0-31</inkml:trace>
  <inkml:trace contextRef="#ctx0" brushRef="#br0" timeOffset="39665.58">9059 3133 0,'0'0'0,"21"0"0,1 0 0,-22-21 16,21 21-16,0 0 0,0 0 15,0-22-15,0 22 0,1-21 0,-1 21 16,21-21-16,-21 21 0,0-21 15,1 21-15,-1-21 0,0 0 0,0 21 16,-21-22-16,0 1 0,21 21 0,-21-21 16,0 0-16,0 0 15,-21 21-15,0 0 0,0 0 16,0 0-16,-22 21 0,22 0 16,0-21-16,0 21 0,-22 0 0,22 22 15,0-22-15,0 0 0,0 0 0,21 22 16,-21-22-16,21 0 15,0 0-15,0 21 0,0-20 0,0-1 16,21 0-16,0-21 0,0 21 0,0-21 16,0 21-16,1-21 15,20 0-15,-21 0 0,0 0 0,0-21 16,22 21-16,-22-21 0,0 0 16,21 0-16</inkml:trace>
  <inkml:trace contextRef="#ctx0" brushRef="#br0" timeOffset="39924.44">10054 2646 0,'0'0'0,"0"-21"15,0 0-15,-21 21 16,0 21 0,0 0-16,21 21 0,-22-21 15,1 22-15,21-1 0,-21-21 0,0 22 16,21-1-16,-21 0 0,0 1 0,21-22 15,-22 21-15,1 0 0,21-20 16,-21 20-16,21-21 0,0 0 0,0 0 16,0 1-16,0-1 0,0 0 15,21-21 1,0 0-16,1 0 16,-1-21-16,0 0 0,0-1 15</inkml:trace>
  <inkml:trace contextRef="#ctx0" brushRef="#br0" timeOffset="40372.69">10350 2646 0,'22'-21'0,"-44"42"0,44-63 15,-22 20-15,0 44 16,0-1 0,0 21-16,0-21 0,0 22 15,0-22-15,-22 21 0,22 0 0,0 1 16,0-22-16,-21 21 0,0 1 15,21-22-15,-21 21 0,21-21 16,0 22-16,-21-22 0,21 0 0,-21 0 16,21 0-16,0 0 0,0 1 15,0-44 1,0 1 0,0 0-16,0 0 15,0 0-15,0 0 0,21-1 0,0 1 16,0-21-16,0 21 0,0 0 0,-21-1 15,43 1-15,-22 0 0,0 0 16,0 21-16,0 0 0,1 0 0,-1 0 16,0 0-16,0 21 15,0 0-15,0 0 0,-21 1 16,0-1-16,0 0 0,0 0 0,0 0 16,0 22-16,0-22 0,0 0 15,0 0-15,0 0 0,0 0 0,-21 1 16,0-1-16,0-21 0,0 0 15,21 21-15,-21-21 0,-1 0 16,1 0-16,0 0 0,0 0 0,0 0 16,-22-21-16,22 21 0</inkml:trace>
  <inkml:trace contextRef="#ctx0" brushRef="#br0" timeOffset="40549.58">9652 3027 0,'0'0'0,"21"0"16,0 0-16,0 0 16,22 0-16,-22 0 0,21-21 15,1 21-15,-1 0 0,0 0 0,22-21 16,-1 21-16,-20 0 0,20 0 0,-21-22 16,22 22-16,-22 0 15</inkml:trace>
  <inkml:trace contextRef="#ctx0" brushRef="#br0" timeOffset="40940.37">11028 2879 0,'-21'0'16,"-1"0"-16,1 0 0,0 21 15,0 0-15,0-21 0,0 21 0,-1 0 16,1 1-16,0 20 0,0-21 15,21 0-15,0 0 0,-21 1 16,21-1-16,0 0 0,0 21 0,0-21 16,0 1-16,0-1 15,21 0-15,0-21 0,0 0 0,0 0 16,1 0-16,20 0 0,-21 0 16,21 0-16,-20 0 0,20-21 0,-21 21 15,21-21-15,-20-1 0,-1 1 0,21 0 16,-42 0-16,21 0 0,-21-22 15,21 22-15,-21 0 0,0-21 0,0 21 16,0-1-16,0 1 0,-21 0 0,0 0 16,0 21-16,0 0 0,0-21 15,-22 21-15,22 0 0,-21 0 16,21 0-16,-1 0 0,1 21 0,0-21 16,21 21-16,0 0 0,0 0 15</inkml:trace>
  <inkml:trace contextRef="#ctx0" brushRef="#br0" timeOffset="41481.56">11599 2879 0,'0'0'15,"0"-21"-15,0-1 0,0 1 0,0 0 16,-21 21-1,0 0-15,0 0 0,0 0 16,-1 0-16,1 21 16,0 0-16,-21 1 0,21-1 0,-1 0 15,1 21-15,0-21 0,0 1 0,0 20 16,0-21-16,21 0 0,-22 22 16,22-22-16,0 0 0,0 0 0,0 0 15,22 0-15,-1 1 0,0-1 0,0-21 16,0 0-16,0 0 0,1 0 15,20 0-15,-21 0 0,0 0 0,0 0 16,1-21-16,20-1 0,-21 1 16,0 0-16,0 0 0,1-21 0,-1 20 15,0-20-15,0 0 0,0-1 16,0 1-16,1 0 0,-1-1 16,0-20-16,-21-1 0,21 22 0,-21-21 15,21 20-15,-21 1 0,0 0 0,0 20 16,0-20-16,0 21 0,-21 21 15,0 21 1,0 0-16,0 22 0,-1-1 16,22 21-16,-21-20 0,0 20 0,21-20 15,-21 20-15,21-21 0,0 1 16,0-1-16,0 0 0,0 1 0,0-1 16,0-21-16,0 22 0,0-22 15,0 0-15,21 0 0,-21 0 0,21 0 16,0-21-16,1 0 15,-1 0-15,0 0 0,0 0 0,0 0 16,0-21-16</inkml:trace>
  <inkml:trace contextRef="#ctx0" brushRef="#br0" timeOffset="41624.47">12023 3090 0,'-22'0'16,"1"0"-16,21 22 15,-21-22 1,0 0-16</inkml:trace>
  <inkml:trace contextRef="#ctx0" brushRef="#br0" timeOffset="43073.03">15494 2921 0,'21'-21'31,"0"21"-15,0-21-16,1 0 15,-1-1-15,0 22 0,-21-21 16,21 0-16,-21 0 0,21 0 0,-21 0 15,0-1-15,0 1 0,0 0 0,0 0 16,-21 0-16,0 0 16,0-1-16,-22 1 0,22 0 0,-21 21 15,0 0-15,-1 0 0,1 0 16,0 0-16,-1 21 0,-20 22 0,20-22 16,22 21-16,-21-21 0,0 22 0,20-1 15,1 0-15,0 1 0,0-22 16,21 21-16,0-21 0,0 22 0,0-22 15,0 0-15,0 0 0,21 0 16,0 0-16,0 1 0,1-22 0,-1 0 16,21 0-16,0 0 0,-20 0 0,20 0 15,0 0-15,1 0 16,-1-22-16,0 1 0,-21 21 0,22-21 16,-1 0-16,-21 0 0,0 0 0,22-1 15,-22 1-15,0-21 0,-21 21 16,0 0-16,21-22 0,-21 22 0,0-21 15,0 21-15,0-1 0,0 1 16,0 0-16,0 0 0,0 42 16,-21 0-16,21 0 15,0 22-15,0-22 0,-21 21 16,21-21-16,0 22 0,-21-22 0,21 21 16,0-21-16,0 22 0,0-22 15,0 0-15,0 0 0,21 0 16,0 1-16,0-1 0,0-21 15,1 0-15,-1 0 0,21 0 16,-21 0-16,0 0 0,1 0 0,20-21 16,-21-1-16,0 22 0,0-21 0,1-21 15,20 21-15,-21 0 0,0-22 16,0 22-16,1-21 0,-1-1 0,0 1 16,-21-21-16,0 20 0,21 1 15,-21 0-15,0-1 0,0 22 0,0 0 16,0 0-16,0 0 0,-21 42 15,21 0 1,-21 0-16,0 21 0,-1 1 16,22-22-16,-21 21 0,21 1 15,-21-1-15,21 0 0,-21 1 0,21-22 16,0 21-16,0-21 0,0 22 16,0-22-16,0 0 0,21 0 0,0 0 15,0 0-15,1-21 0,-1 0 0,21 0 16,-21 0-16,0 0 0,22 0 15,-22 0-15,21-21 0,1 21 0,-22-21 16,21 0-16,-21-21 0,22 20 16,-1-20-16,-21 21 0,0-21 0,22-1 15,-22 1-15,-21 0 0,21-22 16,0 22-16,-21-1 0,21 1 16,-21 0-16,0 21 0,0-1 0,0 1 15,0 0-15,-21 42 16,0 0-16,0 22 0,21-1 15,-21 0-15,-1 1 0,1-1 0,0 22 16,0-22-16,21 0 0,0 1 16,-21-1-16,21 0 0,0 1 0,0-1 15,0-21-15,0 0 0,0 22 16,0-22-16,0 0 0,21 0 0,0 0 16,0-21-16,22 0 15,-22 0-15,21 0 0,-21 0 0,22-21 16,-1 0-16</inkml:trace>
  <inkml:trace contextRef="#ctx0" brushRef="#br0" timeOffset="43329.62">17759 2498 0,'0'21'16,"0"0"-16,-21 21 15,-1-20-15,1 20 0,0 0 16,21 1-16,-21-22 0,0 21 16,0 0-16,-1 1 0,22-22 0,0 21 15,-21-21-15,21 22 0,-21-22 16,21 0-16,0 0 0,0 0 0,0 1 16,0-1-16,-21-21 31,0 0-31,21-21 0</inkml:trace>
  <inkml:trace contextRef="#ctx0" brushRef="#br0" timeOffset="43897.29">17145 2942 0,'-21'-21'0,"42"42"0,-63-42 15,20 0-15,22 0 0,-21 21 16,21-21-16,21 21 16,1 0-16,20 0 0,0 0 15,22-22-15,-22 22 0,22 0 16,20 0-16,-20-21 0,-1 0 0,1 21 15,20-21-15,-20 21 0,-1-21 16,1 0-16,-1-1 0,1 1 0,-22 0 16,1 0-16,-1-21 0,-21 20 15,0 1-15,0 0 0,-21 0 0,0 0 16,0 0-16,0-1 0,-21 22 16,0 0-16,0 0 15,0 22-15,0 20 0,-1-21 0,22 21 16,-21 1-16,0-1 15,21 0-15,-21 1 0,21-1 0,0 0 16,-21 1-16,21-1 0,-21 0 0,21 1 16,-22-22-16,22 21 0,0-21 15,0 1-15,0-1 0,0 0 0,0 0 16,0 0-16,0-42 31,0 0-15,0 0-16,0 0 0,0-1 0,0 1 15,22-21-15,-1 21 0,0-22 0,0 22 16,0-21-16,0 21 16,22-22-16,-22 22 0,21 0 0,-21 21 15,22 0-15,-22 0 0,21 0 16,-21 0-16,1 21 0,-1-21 0,0 21 16,0 1-16,-21 20 0,21-21 0,-21 0 15,0 0-15,0 1 0,0-1 16,0 0-16,-21 0 0,21 0 0,-21 0 15,0-21-15,0 22 0,21-1 16,-22-21-16,1 0 16,21-21-1,0-1 1</inkml:trace>
  <inkml:trace contextRef="#ctx0" brushRef="#br0" timeOffset="44216.63">18500 3027 0,'0'0'0,"21"0"0,0 0 16,0 0-16,0-21 0,0 21 16,1 0-16,-1-21 0,21 21 0,-21 0 15,22-22-15,-22 1 0,21 21 16,-21-21-16,0 0 0,1 21 0,-1-21 16,-21 0-16,0-1 0,0 1 15,0 0-15,-21 21 16,-22 0-16,22 0 0,-21 21 15,21 0-15,-22 1 16,22-1-16,-21 21 0,21-21 0,-1 22 16,1-22-16,0 0 0,21 21 15,0-21-15,0 1 0,0-1 0,0 0 16,0 0-16,21 0 0,0 0 0,1 1 16,-1-22-16,0 0 0,21 0 15,-21 0-15,1 0 0,-1 0 0,0 0 16,21-22-16,-21 22 0,1-21 15,-1 0-15,0 0 0</inkml:trace>
  <inkml:trace contextRef="#ctx0" brushRef="#br0" timeOffset="45044.15">20087 2879 0,'-21'0'0,"0"0"0,0 0 16,21-21-1,0 42 17,0 0-17,0 0-15,0 0 16,0 0-16,0 1 0,0-1 16,0 0-16,-22-21 0,22 21 15,-21 0-15,0 0 16,0-21-1,0 0 1,21-21 0,0 0-16,0 0 15,0 0-15,0 0 0,0-22 16,21 22-16,0 0 0,-21-21 0,21 20 16,0-20-16,1 21 0,-1 0 15,21 0-15,-21-1 0,22 22 16,-22 0-16,21 0 0,-21 0 0,22 0 15,-22 22-15,21-1 0,-21 0 0,0 0 16,1 21-16,-1-20 0,-21-1 16,21 21-16,-21-21 0,0 0 15,0 22-15,0-22 0,0 0 0,-21-21 16,0 21-16,21 0 0,-22-21 16,1 0-16,0 0 15,21-21 1,0 0-16,0 0 15,0 0-15,0 0 0,0-1 0,0 1 16,21 0-16,0-21 0,1 21 16,-1-22-16,0 22 0,21 0 0,-21 0 15,22 0-15,-1-1 0,0 22 16,1 0-16,-1 0 0,0 0 16,1 22-16,-22-1 0,21 0 0,-21 0 15,1 21-15,-22-20 0,0-1 16,0 21-16,0-21 0,0 0 0,-22 1 15,22-1-15,-42 0 0,21 0 16,0 0-16,0 0 0,-1-21 0,1 0 16,0 22-16,0-22 0,42 0 31,0 0-31,0-22 16,1 1-16,20 21 0</inkml:trace>
  <inkml:trace contextRef="#ctx0" brushRef="#br0" timeOffset="45376.96">21082 2942 0,'42'0'0,"-21"0"15,1 0-15,-1 0 16,0-21-16,0 21 0,0 0 16,0-21-16,22 21 0,-22 0 0,0-21 15,0 21-15,0-21 0,1-1 16,-1 22-16,-21-21 0,0 0 0,0 0 15,0 0-15,-21 21 16,-1 0-16,1-21 0,-21 21 0,21 0 16,-22 0-16,22 21 0,-21 0 15,21 0-15,-22 0 0,22 22 16,0-22-16,0 0 0,0 21 0,0-21 16,21 22-16,0-22 0,0 0 15,0 0-15,0 0 0,0 1 0,21-22 16,0 21-16,0 0 0,0-21 15,22 0-15,-1 0 0,0 0 0,1 0 16,-1 0-16,0-21 0,1 0 0,-1 21 16,0-22-16,22 1 0</inkml:trace>
  <inkml:trace contextRef="#ctx0" brushRef="#br0" timeOffset="45604.83">22034 2519 0,'0'0'16,"0"-42"-16,0-1 0,0 22 0,0 0 15,0 42 1,0 0-16,-21 0 0,0 22 0,0-1 16,0 22-16,0-22 0,-1 0 15,1 22-15,0-22 0,0 0 0,0 1 16,0-1-16,-1-21 0,1 22 16,21-22-16,0 0 0,0 0 15,0 0-15,0 0 0,21-21 0,1 0 16,-1 0-16,0 0 15,21 0-15,-21 0 0,22 0 0,-22-21 16,21 0-16,-21 0 0</inkml:trace>
  <inkml:trace contextRef="#ctx0" brushRef="#br0" timeOffset="46029.59">22394 2413 0,'21'-21'15,"-42"42"-15,42-63 0,-21 21 0,0 42 16,-21 21-1,0-21-15,0 22 0,21-1 0,-21 21 16,0-20-16,21-1 0,-22 0 16,1 22-16,21-22 0,-21 1 15,21-1-15,-21-21 0,21 21 16,0-20-16,0 20 0,-21-21 0,21 0 16,-21 0-16,21-42 31,0 0-16,0 0-15,0 0 0,21-22 16,0 22-16,-21 0 0,21-21 16,0-1-16,22 22 0,-22-21 0,0 21 15,21-22-15,-21 22 0,1 21 16,20 0-16,-21 0 0,0 0 0,0 0 16,1 0-16,-22 21 15,21 1-15,-21 20 0,0-21 0,21 0 16,-21 22-16,0-22 0,0 0 0,0 21 15,0-21-15,0 1 0,-21-1 16,0-21-16,-1 21 0,1 0 0,0-21 16,0 21-16,0-21 15,0 0-15,-1 0 16,1 0-16,0-21 0</inkml:trace>
  <inkml:trace contextRef="#ctx0" brushRef="#br0" timeOffset="46192.49">21696 2752 0,'0'0'0,"-21"0"0,-1 0 15,44 0 1,20 0-16,-21 0 16,21 0-16,22 0 0,-22 0 0,22 0 15,-1 0-15,-20 0 0,20 0 16</inkml:trace>
  <inkml:trace contextRef="#ctx0" brushRef="#br0" timeOffset="46573.28">23072 2688 0,'-106'43'31,"63"-22"-31,1 0 0,21 0 16,-21 21-16,-1-20 0,22-1 15,-21 0-15,21 0 0,-1 0 0,1 0 16,21 1-16,0-1 0,0 0 0,0 0 16,0 0-16,43 0 15,-22-21-15,0 0 0,21 0 16,-21 0-16,22 0 0,-1 0 0,0 0 16,-20 0-16,20 0 0,0-21 15,-21 0-15,22 0 0,-22 0 0,0 0 16,0-1-16,0 1 0,-21-21 15,0 21-15,0-22 0,0 22 0,0 0 16,0-21-16,0 21 0,-21-1 16,0 22-16,0-21 0,0 21 0,-22 0 15,22 0-15,-21 0 0,0 0 0,20 21 16,1-21-16,0 22 0,0-1 16,21 0-16,0 0 0,0 0 15,0 0-15,21-21 16,21 22-16,-20-22 0</inkml:trace>
  <inkml:trace contextRef="#ctx0" brushRef="#br0" timeOffset="47100.97">23749 2794 0,'42'-21'16,"-21"0"-16,-21 0 0,0-22 15,-21 43 1,0 0-16,0 0 15,-21 0-15,20 21 0,1 1 16,-21-1-16,21 0 0,-22 0 16,22 0-16,-21 0 0,21 1 0,0 20 15,-1-21-15,1 0 0,21 0 16,-21 1-16,21-1 0,0 0 0,0 0 16,21 0-16,0-21 15,1 0-15,-1 0 0,21 0 0,-21 0 16,22 0-16,-22 0 0,21 0 0,-21 0 15,22-21-15,-1 0 0,0 21 16,-21-21-16,22 0 0,-1-22 0,-21 22 16,22-21-16,-22-1 0,21 1 15,-21 0-15,22-1 0,-22-20 16,0 21-16,0-22 0,0 22 16,-21-1-16,0 1 0,0 0 0,0 21 15,0-1-15,0 1 0,0 0 0,-21 21 16,0 0-16,-21 21 15,20 22-15,-20-1 0,21 0 0,-21 1 16,20 20-16,1-21 0,0 22 16,21-22-16,0 1 0,0-1 0,0 0 15,0-21-15,21 22 0,0-22 16,1 0-16,20 0 0,0-21 0,1 0 16,-1 21-16,0-21 0,1 0 0,20 0 15,1 0-15,-22 0 0,21-21 16,1 0-16,-1 0 0,1 0 15,-1 0-15,-20-1 0,-1 1 16</inkml:trace>
  <inkml:trace contextRef="#ctx0" brushRef="#br0" timeOffset="47920.5">17526 3704 0,'0'0'0,"0"-21"15,0 0-15,0 0 0,0 42 31,0 0-31,0 0 0,0 0 16,-21 1-16,21 20 0,0-21 0,-21 21 16,-1 1-16,1-22 0,21 21 15,-21 1-15,0-22 0,21 21 0,0-21 16,-21 0-16,21 1 0,-21-1 0,21 0 16,21-21-1,0-21 1,-21 0-16,21-1 0,21 1 15,-20 0-15,-1 0 0,0-21 16,0 20-16,21-20 0,-20 21 0,-1 0 16,0-22-16,0 22 0,0 0 15,0 0-15,1 21 0,-22-21 0,21 42 32,-21 0-32,0 0 15,0 0-15,0 22 0,0-22 0,0 0 16,0 21-16,21-20 0,0-1 15,0 21-15,0-21 0,1 0 16,-1-21-16,21 22 0,-21-22 16,22 0-16,-22 0 0,21 0 0,0 0 15,1-22-15,-22 22 0,21-21 0,-21 0 16,22-21-16,-22 21 0,0-1 16,0-20-16,-21 21 0,0-21 0,0-1 15,0 22-15,0-21 0,0-1 16,0 22-16,-21 0 0,0 0 0,0 0 15,0 0-15,-1 21 0,1 0 16,0 0-16,0 0 0,0 0 16,0 21-16,-1 0 0,22 0 15,0 0-15,0 0 16,0 1-16,0-1 0,0 0 0,0 0 0,22 0 16,-22 0-16,42 1 0</inkml:trace>
  <inkml:trace contextRef="#ctx0" brushRef="#br0" timeOffset="48220.33">18500 4001 0,'21'0'0,"-42"0"0,63 0 0,-21-22 15,0 1-15,0 21 0,22-21 16,-22 0-16,0 0 0,0 0 0,0-1 16,1 1-16,-1 0 0,-21 0 15,0 0-15,0 0 16,-21 21-16,-1 0 15,1 0-15,0 21 16,0 0-16,-21 0 0,20 0 0,1 0 16,0 1-16,0 20 0,21-21 0,0 0 15,-21 22-15,21-22 0,0 21 16,0-21-16,0 0 0,0 1 0,21-1 16,-21 0-16,21-21 0,0 0 15,22 0-15,-22 0 0,21 0 0,-21 0 16,22 0-16,-1-21 0,0 21 0,1-21 15,-1-1-15,0 1 0</inkml:trace>
  <inkml:trace contextRef="#ctx0" brushRef="#br0" timeOffset="48657.48">19283 3598 0,'0'0'16,"0"-21"-16,0 0 0,0 0 0,-21 21 15,-1 21 1,1 0-16,21 0 0,-21 1 15,21 20-15,-21 0 0,0-21 0,21 22 16,-21-1-16,21-21 0,0 22 16,-22-1-16,22-21 0,-21 21 0,21-20 15,0 20-15,0-21 0,0 0 16,0 0-16,0 1 16,0-44-1,0 1 1,0 0-16,0 0 0,0 0 0,21 0 15,-21-22-15,22 22 0,-1 0 0,0 0 16,0-22-16,0 22 16,22 0-16,-22 0 0,21 0 0,0 21 0,1 0 15,-1 0-15,-21 0 0,22 0 16,-1 0-16,0 0 0,1 21 0,-22 0 16,0 0-16,-21 0 0,0 1 0,0-1 15,0 0-15,-21 0 0,-22 21 16,22-20-16,-21-1 0,0 0 0,-22 0 15,22 0-15,-22 0 0,22 1 16,0-22-16,-1 21 0,1 0 16,21-21-16,0 0 0,-1 0 0,44-21 31,-1 0-31,0-1 0</inkml:trace>
  <inkml:trace contextRef="#ctx0" brushRef="#br0" timeOffset="48905.34">20193 3556 0,'0'0'0,"0"21"16,-21-21-16,21 43 0,-21-22 0,-1 0 15,1 21-15,21-21 0,-21 22 16,0-1-16,21-21 0,-21 22 0,21-1 15,-21-21-15,21 21 0,0 1 0,-22-22 16,22 21-16,0-21 0,0 1 16,0-1-16,0 0 0,22-21 31,-22-21-31,21 0 0</inkml:trace>
  <inkml:trace contextRef="#ctx0" brushRef="#br0" timeOffset="49213.32">19875 3598 0,'0'0'0,"-21"0"0,21-21 0,0 0 0,21 0 15,1 21 1,-1 0-16,21 0 0,-21 0 0,22 0 16,-1 0-16,0 21 0,1-21 15,-1 21-15,21 0 0,-20 22 16,-1-22-16,0 21 0,1-21 15,-22 22-15,0-22 0,-21 0 0,0 21 16,0-20-16,-21 20 0,0-21 0,0 0 16,-22 0-16,22 1 0,-21-1 15,-1 0-15,1 0 0,21-21 0,-21 21 16,-1-21-16,22 0 0,-21 21 16,21-21-16,-1 0 0,44-21 46,-1 21-46</inkml:trace>
  <inkml:trace contextRef="#ctx0" brushRef="#br0" timeOffset="49612.8">20680 3831 0,'0'0'0,"0"-21"0,0 0 15,0 0-15,0 0 16,0-1 0,21 22-16,0 0 15,0 0-15,0 0 0,1 22 16,-1-1-16,0 0 0,0 0 16,-21 0-16,21 0 0,-21 1 15,21-1-15,-21 21 0,0-21 0,0 0 16,0 1-16,0 20 0,0-21 15,0 0-15,0 0 0,0 1 16,-21-22-16,0 0 16,0 0-16,21-22 15,0 1-15,0 0 16,0 0-16,0 0 0,0 0 16,0-1-16,0 1 0,21 0 15,-21-21-15,21 21 0,0-1 0,1 1 16,-1 21-16,0-21 0,0 0 15,0 21-15,22 0 0,-22 0 0,0-21 16,0 21-16,0 0 0,0 0 16</inkml:trace>
  <inkml:trace contextRef="#ctx0" brushRef="#br0" timeOffset="49808.69">21442 3768 0,'-21'0'31,"21"21"-31,-22-21 15,1 21-15,21 0 0,-21 0 0,0 1 16,21-1-16,0 0 0,0 0 16,-21 0-16,21 0 0,0 1 15,-21-1-15,21 0 0,0 0 16,0 0-16,21-21 31,0 0-31</inkml:trace>
  <inkml:trace contextRef="#ctx0" brushRef="#br0" timeOffset="49976.6">21378 3725 0,'0'-21'0,"0"42"0,-21-42 0,0 21 16,0 0-1,42 0 16,-21 21-15,21-21-16</inkml:trace>
  <inkml:trace contextRef="#ctx0" brushRef="#br0" timeOffset="50321.4">21696 3768 0,'0'21'31,"0"0"-31,0 0 16,0 0-16,0 1 15,0-1-15,0 0 0,0 21 0,0-21 16,0 1-16,0-1 0,0 0 16,0 0-16,0 0 0,0 0 15,0-42 16,21 0-31,0 0 0,-21 0 16,21 0-16,-21-1 16,21 1-16,1 0 0,-1 0 0,0 0 15,0 0-15,-21-1 0,21 1 16,0 0-16,1 0 0,-1 21 0,-21-21 16,21 21-16,0 0 0,0 0 15,0 0-15,1 0 16,-1 0-16</inkml:trace>
  <inkml:trace contextRef="#ctx0" brushRef="#br0" timeOffset="50637.22">22077 3916 0,'0'0'0,"-21"21"16,42-21 15,0 0-31,0-21 0,0 0 16,0 0-16,1 21 0,-1-22 15,0 1-15,0 21 0,0-21 16,0 0-16,1 0 0,-1 0 0,0-1 16,-21 1-16,-21 21 31,0 21-31,-1-21 0,-20 22 0,21-1 16,0 21-16,0-21 0,21 0 15,-22 1-15,22 20 0,-21-21 16,21 0-16,0 22 0,0-22 0,0 0 15,0 0-15,21 0 0,1 0 16,-1-21-16,0 22 0,0-22 0,0 0 16,22 0-16,-1 0 0,-21 0 15,21 0-15,-20 0 0</inkml:trace>
  <inkml:trace contextRef="#ctx0" brushRef="#br0" timeOffset="50985.11">22564 4001 0,'21'-22'0,"-42"44"0,42-86 15,-21 43-15,0 0 0,0-22 0,0 22 16,21 0-16,-21 0 0,21 0 15,0 0-15,0-1 0,1 1 16,-1 21-16,0 0 0,0 0 16,21 0-16,-20 0 0,20 0 0,-21 0 15,21 0-15,-20 21 0,20 1 16,-21-1-16,0 0 0,0 0 0,1 0 16,-22 0-16,0 22 0,0-22 0,0 0 15,0 0-15,0 22 0,-22-22 16,22 0-16,-21-21 0,0 21 0,21 0 15,-21-21 1,0 0-16,21-21 16,-21 21-16,21-21 0,0 0 15,0 0-15,0-1 0,0 1 0,21-21 16,0 21-16,0 0 0,21-22 16,-20 22-16,20-21 0,-21 21 15,21-22-15,-20 22 0,20 0 0,-21-21 16,0 42-16,0-22 0,1 1 15,20 21-15,-21 0 0,0 0 16,0 0-16,-21 21 0</inkml:trace>
  <inkml:trace contextRef="#ctx0" brushRef="#br0" timeOffset="52761.96">0 5652 0,'0'-22'16,"0"1"-1,0 0 1,0 0-1,0 0-15,0 0 16,0-1-16,0 1 16,0 0-16,21 21 31,21 0-15,1 0-16,-1 21 0,0 0 0,-20 22 15,20-1-15,-21 0 0,-21 1 16,0-1-16,0 0 0,0 1 15,0-1-15,0 0 0,-21 1 0,0-22 16,-22 21-16,22 1 0,0-22 16,-21 0-16,-1 0 0,22 0 0,-21-21 15,42 21-15,0-42 32,0 0-32,0 0 15,0 0-15,0 0 0,0-1 0,0 1 16,0 0-16,0-21 15,0 21-15,0-1 0,0 1 0,0 0 16,0 0-16,0 0 0,0 0 16,0 42-1,0 0-15,0 0 0,21 0 16,0 0-16,22 1 0,-22 20 0,0-21 16,-21 0-16,21 0 0,0 1 15,-21-1-15,21 21 0,1-42 16,-1 21-16,-21 0 0,21-21 0,0 22 15,0-22-15,0 0 0,1 0 16,-1 0-16,0 0 0,0 0 0,0 0 16,0 0-16,1 0 15,-1 0-15,0-22 0</inkml:trace>
  <inkml:trace contextRef="#ctx0" brushRef="#br0" timeOffset="53076.77">1016 5800 0,'0'21'0,"0"21"32,21-42-17,0 0 1,-21-21-16,21 21 0,-21-21 15,0 0-15,0 0 16,0-1-16,-21 1 16,0 21-16,0 0 0,0 0 15,0 0-15,-1 21 16,22 1-16,0-1 16,0 0-16,22-21 15,-1 0-15,0 0 16,0 0-16,0 0 0</inkml:trace>
  <inkml:trace contextRef="#ctx0" brushRef="#br0" timeOffset="60756.66">1863 5207 0,'0'-21'31,"0"0"-15,21 21-1,-21-21-15,0-1 32,-21 22 30</inkml:trace>
  <inkml:trace contextRef="#ctx0" brushRef="#br0" timeOffset="61080.47">1884 5186 0,'0'-21'15,"0"0"1,0-1-1,0 1 1,0 42 78,0 1-94</inkml:trace>
  <inkml:trace contextRef="#ctx0" brushRef="#br0" timeOffset="61736.88">1905 5186 0,'0'-21'31,"0"0"-16,0-1-15,0 1 32,0 42 108,0 1-124,0-1-16,0 0 0,0 21 16,0-21-16,0 22 0,0-22 15,0 21-15,0 1 0,0-1 0,0 0 16,0 1-16,0-1 0,0 0 15,0 1-15,0-1 0,0 0 0,0 1 16,0-22-16,0 21 0,0-21 16,0 0-16,21 1 0,0-22 0,0 0 15,1 0-15,-1 0 16,0 0-16,0 0 0,21-22 0,-20 1 16,20 0-16,-21 0 0,21-21 15,-20-1-15,20 1 0,-21 0 0,21-1 16,-20 1-16,-1 0 15,0-1-15,0-20 0,0 20 0,0 1 16,-21 0-16,0-22 0,0 43 16,0-21-16,0-1 0,0 22 0,0 0 15,0 0-15,0 0 0,0 0 16,0 42 15,0 0-31,0 0 0,0 0 16,0 0-16,0 1 0,0-1 15,0 0-15,0 0 0,0 0 0,0 0 16,0 1-16,22-1 0</inkml:trace>
  <inkml:trace contextRef="#ctx0" brushRef="#br0" timeOffset="62069.68">2794 5334 0,'0'0'15,"0"21"1,0 0 0,0 1-16,0 20 0,0-21 15,0 21-15,0 1 0,0-1 16,0 22-16,-21-22 0,21 21 0,0 1 16,-21 21-16,-1-22 15,1 1-15,21 20 0,-21-20 0,0 20 16,0 1-16,0 0 0,21-22 15,-22 1-15,22 20 0,-21-41 0,21 20 16,-21-20-16,21 20 0,0-42 0,0 22 16,0-22-16,0 0 0,0 0 15,21-21 1,-21-21-16,21 0 16,-21 0-16,22-22 0,-22 1 0,0 0 15,21-1-15,0-20 0,-21 20 16</inkml:trace>
  <inkml:trace contextRef="#ctx0" brushRef="#br0" timeOffset="62384.5">2773 5546 0,'0'0'0,"0"-43"0,0 22 16,0 0-16,0 0 0,-21 0 0,21 0 15,0-1-15,0 1 16,0 0-16,21 21 0,0 0 0,0-21 15,0 21-15,0 0 0,1 0 16,20 0-16,-21 0 0,21 0 0,-20 0 16,-1 21-16,0 0 0,0 0 0,-21 1 15,0-1-15,0 0 16,0 0-16,0 0 0,-21 0 0,0 1 16,0-1-16,-22 0 0,22 0 15,0 0-15,-21 0 0,20 1 0,1-22 16,0 21-16,0-21 0,0 0 15,42 0 17,0 0-32,0-21 0,0-1 15,22 22-15</inkml:trace>
  <inkml:trace contextRef="#ctx0" brushRef="#br0" timeOffset="62685.09">3577 5271 0,'-42'-43'31,"21"43"-31,-1 0 0,1 0 16,0 0-16,0 0 0,0 0 16,0 0-16,-1 21 0,1 1 0,-21-1 15,21 0-15,0 21 0,-1-21 0,1 22 16,0-22-16,21 21 0,0-21 15,-21 22-15,21-22 0,0 21 16,0-21-16,0 1 0,0 20 0,21-21 16,0 0-16,0-21 15,22 0-15,-22 0 0,21 0 0,1 0 16,-1 0-16,0 0 0,1 0 16,-1-21-16,21 0 0,-20 0 0,-1 0 15,22-1-15,-22 1 0</inkml:trace>
  <inkml:trace contextRef="#ctx0" brushRef="#br0" timeOffset="64994.87">4064 5334 0,'0'0'16,"0"-21"-16,0 0 0,0 0 15,-21-1 1,0 22-16,-1 0 0,1 0 16,0 0-16,-21 22 0,21-1 0,-1 0 15,1 0-15,0 0 0,0 0 16,0 22-16,0-22 0,-1 21 0,22-21 15,0 1-15,-21 20 0,21-21 16,0 21-16,0-20 0,0-1 0,0 0 16,0 0-16,21-21 0,-21 21 15,22-21-15,-1 0 0,0 0 0,0 0 16,0 0-16,0-21 0,1 21 16,-1-21-16,0 0 0,0 0 15,0-1-15,0 1 0,1-21 0,-1 21 16,0 0-16,0-22 0,-21 22 15,0-21-15,21 21 0,-21-1 0,0-20 16,21 21-16,-21 0 0,0 0 16,0 42-1,0 0 1,0 0-16,-21 0 0,21 0 16,-21 1-16,21-1 0,0 0 0,0 21 15,0-21-15,0 1 0,0-1 0,0 0 16,0 21-16,0-21 15,0 1-15,0-1 0,0 0 16,21-21-16,0 0 16,1 0-16,-1 0 0,0 0 0,0 0 15,0-21-15,0 21 0,22-21 0,-22-1 16,0 1-16,21 0 0,-20-21 16,-1 21-16,21-1 0,-21-20 0,0 21 15,1 0-15,-22-22 0,0 22 16,21 0-16,-21 0 0,-21 21 15,-1 0 1,1 0-16,0 0 0,21 21 16,0 0-16,-21-21 0,21 21 15,0 1-15,0-1 0,0 0 16,0 0-16,21 0 0,0 0 16,0 1-16,1-1 0,-1 0 0,0-21 15,0 21-15,-21 0 16,21-21-16,-42 0 31,0 0-15,0 0-16,0 0 0,-1-21 15,1 21-15,0-21 0,0 21 16,0 0-16,21-21 0,-21 21 0,-1 0 0,1 0 16,21 21-1,0 0 1,0 0-16,0 0 0,0 1 15,21-1-15,1 0 0,-1-21 16,0 21-16,0 0 0,0-21 0,0 0 16,1 21-16,20-21 0,-21 0 15,21 0-15,-20 0 0,20 0 0,0-21 16,1 0-16,-22 0 0,21 0 16,0 0-16,-20-1 0,20 1 15,-21-21-15,0 21 0,22-22 0,-22 22 16,0-21-16,-21 0 0,21-1 0,0 1 15,-21 0-15,21-22 0,-21 22 16,0-1-16,0 1 0,0 0 0,0-1 16,22 1-16,-22 0 0,0 21 15,0-1-15,-22 22 16,1 22 0,21-1-16,0 21 0,0-21 0,-21 22 15,21-1-15,-21 0 0,21 1 16,-21 20-16,21-21 0,0 1 0,0-1 15,0 0-15,-21 1 0,21-1 16,0 0-16,0 1 0,0-22 0,0 21 16,0-21-16,21 1 0,-21-1 0,21 0 15,0-21-15,0 0 0,0 0 16,1 0-16,-1 0 0,0 0 16,0-21-16,0 0 0,0-1 0,22 1 15,-22 0-15,0 0 0,0 0 16,0 0-16,1-22 0,-1 22 0,0 0 15,0 0-15,-21 0 0,0-1 16,0 1-16,0 42 31,-21 1-31,21-1 16,-21 0-16,21 0 0,0 0 16,-21 0-16,21 1 0,0-1 0,0 0 15,0 0-15,0 0 0,0 0 16,21 1-16,0-22 0,0 21 0,0-21 15,0 0-15,22 0 0,-22 0 0,21 0 16,1 0-16,-1 0 0,0 0 16,-21-21-16,22-1 0,-1 1 0,-21 0 15,22 21-15,-22-21 0,0 0 16,-21 0-16,0-22 0,21 22 0,-21 0 16,0 0-16,0 0 0,0-1 15,0 44 16,0-1-31,-21 0 16,21 0-16,0 0 16,0 0-16,0 1 0,-21-1 0,21 0 15,0 0-15,-21 0 0,21 0 16,0 1-16,0-44 31,0 1-15,21 0-16,-21 0 0,21 0 15,-21 0-15,21-1 0,0 1 0,-21 0 16,21 0-16,-21 0 16,22 0-16,-22-1 0,21 22 0,0 0 15,-21-21-15,21 21 0,0 0 16,-21 21-16,0 1 16,21-1-16,-21 0 0,0 0 15,0 0-15,0 22 0,0-22 0,0 0 16,0 21-16,22-21 0,-22 1 15,0-1-15,21 0 0,-21 0 0,21-21 16,0 21-16,0-21 0,0 0 16,22 0-16,-22 0 0,0 0 15,21-21-15,1 21 0,-1-21 0,0 0 16,1 0-16,-1-1 0,0 1 16,1-21-16,-1 21 0,0 0 15,-20-22-15,-1 22 0,0-21 0,0 21 16,-21-1-16,0-20 0,0 21 15,0 0-15,0 0 0,-21 21 0,0-22 16,0 22-16,-1 0 0,-20 0 16,21 0-16,0 0 0,-22 22 0,22-1 15,-21 0-15,21 0 0,0 0 16,-1 0-16,1 22 0,0-22 0,0 0 16,21 21-16,0-20 0,0-1 0,0 0 15,0 0-15,0 0 0,0 0 16,21 1-16,0-1 0,0-21 15,22 0-15,-22 0 0,0 0 0,0 0 16,22 0-16,-22-21 0,21-1 16,-21 1-16,0 0 0,1 0 0,-1 0 15,0 0-15,-21-1 0,0 1 0,0 0 16,0 0-16,21 0 0,-21-22 16,0 22-16,0 0 0,0 0 15,0 42 16,-21 0-31,21 0 16,0 1-16,0-1 0,0 21 16,-21 0-16,0 1 0,21-1 15,-22 0-15,22 22 0,0-22 0,0 22 16,0-1-16,0-20 0,0 20 0,0 1 16,0-1-16,0 1 0,0 20 15,0-20-15,22 20 0,-22 1 0,21 0 16,0-22-16,0 22 0,0 0 0,0-1 15,-21 1-15,0-22 0,22 22 16,-22 0-16,0-22 0,0 1 16,0-1-16,-22-20 0,22-1 0,-42 0 0,21-21 15,0 1-15,-22-1 0,22 0 16,-21-21-16,0 0 0,20 0 0,-20 0 16,21 0-16,-21-21 0,20 21 15,1-21-15,0-1 0,0-20 0,0 21 16,0 0-16,21-22 0,0 1 0,-22 0 15,22-1-15,-21-20 0,21 21 16,0-22-16,0 1 0,0-1 0,-21 1 16,21-22-16</inkml:trace>
  <inkml:trace contextRef="#ctx0" brushRef="#br0" timeOffset="65268.71">6096 4890 0,'0'0'0,"0"-22"0,0 1 16,0 0-16,0 0 31,-21 21 16,0 0-32,-1 0-15,1 0 0,-21 0 16</inkml:trace>
  <inkml:trace contextRef="#ctx0" brushRef="#br0" timeOffset="65468.6">4784 5292 0,'0'0'15,"0"21"-15,21-21 0,0 0 16,0 0-16,0 0 0,22 0 0,-1 0 16,0 0-16,1 0 15,-1 0-15,21-21 0,-20 21 0,-1 0 16,0-21-16,22 21 0,-43-22 0,21 22 15,1 0-15,-22-21 0</inkml:trace>
  <inkml:trace contextRef="#ctx0" brushRef="#br0" timeOffset="66620.61">13208 5017 0,'0'0'0,"0"-22"15,-21 44 16,21-1-31,-21 0 16,21 0-16,0 21 0,0-20 16,0 20-16,-22 0 0,22 1 0,0-1 15,-21 0-15,21-21 0,0 22 0,0-1 16,-21 0-16,0 1 0,21-1 16,0 0-16,0-20 0,-21 20 0,21-21 15,0 0-15,0 0 0,0 1 16,21-22-1,0-22 1,0 1-16,0 0 16,1 0-16,-1 0 0</inkml:trace>
  <inkml:trace contextRef="#ctx0" brushRef="#br0" timeOffset="67090.34">13547 5271 0,'0'0'0,"21"0"16,-21 21-1,0 0-15,-21 0 16,-1 0-16,1 0 0,0 1 16,-21 20-16,21-21 0,-22 0 15,22 22-15,-21-22 0,-1 0 0,1 0 16,21 21-16,-21-20 0,20-1 16,-20 0-16,21-21 0,21 21 0,-21-21 15,0 0-15,42-21 31,0 0-31,0 0 0,0-1 16,0 1-16,1 0 0,-1-21 16,0 21-16,21-1 0,-21-20 0,1 21 15,20 0-15,-21-22 0,0 22 16,0 21-16,1-21 0,-1 21 0,0 0 16,0 21-1,-21 0-15,21 1 16,-21-1-16,0 21 0,0-21 15,0 0-15,0 1 0,0 20 0,0-21 16,21 0-16,-21 0 0,0 1 16,0-1-16,0 0 0,22-21 0,-22 21 15,21-21-15,0 0 0,0 0 16,0 0-16,0 0 16,1 0-16,-1-21 0,0 0 0,0 0 15,0-1-15,-21-20 0,21 21 16,1-21-16,-1 20 0,-21-20 15,21 0-15,0-1 0</inkml:trace>
  <inkml:trace contextRef="#ctx0" brushRef="#br0" timeOffset="67289.25">13906 5122 0,'0'-42'0,"0"84"0,0-126 0,0 63 0,0-1 15,0 1-15,0 42 16,-21 22 0,0-22-16,21 21 0,-21 1 0,21-1 15,0 0-15,-21 1 0,0-1 16,21 0-16,-22 1 0,1-1 0,21 0 15,0-21-15,-21 22 0,21-22 0,-21 0 16,21 21-16,0-20 0,0-1 16,21-21 15,0 0-31,0 0 0,1-21 0,-1-1 16,0 1-16</inkml:trace>
  <inkml:trace contextRef="#ctx0" brushRef="#br0" timeOffset="67657.05">13991 5440 0,'-21'42'31,"42"-42"-15,0 0-1,0 0-15,1 0 0,-1 0 0,0-21 16,0 21-16,0-21 0,22 21 15,-22-21-15,0 0 0,0 21 0,0-22 16,-21 1-16,0 0 0,0 0 16,-42 21-1,21 0-15,0 0 0,-22 21 16,22 0-16,-21-21 0,21 21 0,-1 22 16,1-22-16,0 0 0,0 0 15,0 22-15,21-22 0,0 0 0,0 0 16,0 0-16,0 0 0,0 1 15,0-1-15,21-21 0,0 21 16,0-21-16,0 0 0,1 0 0,20 0 16,-21 0-16,21 0 0,1 0 15,-1 0-15,0-21 0,-20 0 0,20-1 16,0 1-16,1 0 0,-22 0 0</inkml:trace>
  <inkml:trace contextRef="#ctx0" brushRef="#br0" timeOffset="68141.77">14795 4890 0,'0'21'15,"-21"21"1,21-21-16,-21 22 0,21-22 0,0 21 16,-21 0-16,0 1 0,0-1 15,21 0-15,-22 1 0,22-1 0,0 0 16,-21 1-16,0-22 0,21 21 0,-21-21 15,21 22-15,0-22 0,0 0 16,-21 0-16,21 0 0,0 1 0,0-44 47,0 1-47,21 0 0,-21 0 16,0 0-16,0 0 15,21-1-15,-21 1 0,21 0 0,0 0 16,-21 0-16,22 0 0,-1-1 15,0 1-15,0 21 0,0 0 0,0 0 16,1 0-16,-1 0 0,21 0 0,-21 0 16,22 0-16,-22 21 0,21 1 15,-21-1-15,0 0 0,1 0 0,-22 0 16,0 0-16,0 1 0,0-1 0,0 0 16,-22 0-16,-20 0 0,21 0 15,-21 1-15,20-1 0,-20 0 0,21-21 16,-21 21-16,-1-21 0,22 0 15,0 21-15,0-21 0,0 0 16,-1 0-16,1 0 0,21-21 16,0 0-16,21 21 15,1-21-15,-1 0 0</inkml:trace>
  <inkml:trace contextRef="#ctx0" brushRef="#br0" timeOffset="68396.63">15409 5059 0,'0'-21'0,"-21"21"15,0 21 1,0 0-16,21 21 0,0-20 16,-21 20-16,-1 0 0,22-21 15,-21 22-15,21-1 0,0 0 0,-21-20 16,21 20-16,-21 0 0,21-21 0,-21 22 15,21-22-15,0 0 0,0 21 16,0-20-16,0-1 0,0 0 16,21-21-1,0-21 1</inkml:trace>
  <inkml:trace contextRef="#ctx0" brushRef="#br0" timeOffset="68733.14">15155 5207 0,'0'0'16,"0"-42"-16,-21 21 0,21-1 0,0 1 16,0 0-16,0 0 0,21 0 15,0 21-15,1 0 0,-1-21 16,21 21-16,-21 0 0,22 0 0,-1 0 16,0 0-16,-21 21 0,22 0 15,-1 0-15,-21 21 0,22-20 16,-1 20-16,-21-21 0,21 21 0,1 1 15,-22-1-15,0-21 0,0 22 16,-21-1-16,0 0 0,0-21 0,0 22 16,-21-22-16,-21 21 0,21-21 15,-22 1-15,1-1 0,0 0 0,-1-21 16,-20 21-16,20-21 0,1 0 0,0 0 16,-1 0-16,22 0 0,-21 0 15,21 0-15,0 0 0,-1 0 0,22-21 31,22 21-31,20-21 16,-21 21-16,21-21 0</inkml:trace>
  <inkml:trace contextRef="#ctx0" brushRef="#br0" timeOffset="69136.91">15875 5461 0,'0'-63'32,"0"41"-17,21 22-15,0 0 16,0 0-16,1 22 16,-1-22-16,0 21 0,0 0 0,0 21 15,-21-21-15,21 1 0,1-1 16,-22 21-16,21-21 0,-21 0 0,0 1 15,0-1-15,0 0 0,0 0 16,0 0-16,0 0 0,-21-21 16,-1 0-16,1 0 15,21-21 1,0 0-16,0 0 0,0 0 16,0 0-16,0-1 0,0 1 15,0-21-15,0 21 0,0 0 0,0-1 16,21 1-16,1 0 0,-22 0 15,21 0-15,0 21 0,0-21 16,0 21-16,0-22 0,1 22 0,-1 0 16,0 0-16,0 0 0,0 0 0,0 0 15,1 0-15</inkml:trace>
  <inkml:trace contextRef="#ctx0" brushRef="#br0" timeOffset="69324.8">16446 5398 0,'0'0'0,"0"21"16,0 0-16,-21 0 0,21 0 15,0 0-15,-21 1 0,0-1 16,21 0-16,-21 0 0,21 0 0,-21 0 16,21 1-16,0-1 0,0 0 15,0 0-15,21-21 47,-21-21-47,0 0 16,21 21-16,-21-21 0</inkml:trace>
  <inkml:trace contextRef="#ctx0" brushRef="#br0" timeOffset="69489.71">16446 5271 0,'0'-22'0,"0"44"0,-21-44 0,0 22 31,21 22 0,0-1-15,21-21-16,0 21 16</inkml:trace>
  <inkml:trace contextRef="#ctx0" brushRef="#br0" timeOffset="69860.5">16764 5398 0,'0'21'31,"0"0"-31,0 0 16,0 0-16,0 0 0,0 1 0,0-1 16,0 0-16,0 0 0,0 0 0,0 0 15,0 1-15,0-1 0,0 0 16,0 0-16,0 0 0,21-21 47,0-21-47,0 0 15,-21 0-15,22 0 0,-1-1 16,-21 1-16,21 0 0,0-21 0,-21 21 16,21-1-16,0 1 0,-21 0 15,0 0-15,22 0 0,-1 21 16,-21-21-16,0 42 31</inkml:trace>
  <inkml:trace contextRef="#ctx0" brushRef="#br0" timeOffset="70160.33">17081 5525 0,'22'0'0,"-1"0"15,0-22-15,0 1 0,0 0 16,0 21-16,-21-21 16,0 0-16,22 0 0,-22-1 15,-22 22 17,1 22-32,0-1 0,21 0 15,-21-21-15,0 42 0,0-21 16,21 1-16,0-1 0,0 0 15,0 0-15,0 0 0,0 0 0,0 1 16,0-1-16,0 0 16,21-21-16,0 0 0,0 21 15,0-21-15,0 0 0,1 0 0,20 0 16,-21 0-16,21-21 0,-20 0 16</inkml:trace>
  <inkml:trace contextRef="#ctx0" brushRef="#br0" timeOffset="70484.87">17505 5419 0,'0'-21'0,"0"42"0,21-64 0,-21 22 16,0 0 0,21 21-16,0 0 15,0 0-15,1 0 16,-1 0-16,0 21 0,0 0 16,-21 1-16,21-22 0,0 21 0,1 0 15,-22 21-15,0-21 0,0 1 16,0-1-16,0 0 0,0 0 0,0 0 15,0 0-15,0 1 16,0-1-16,-22-21 16,1 0-16,21-21 31,0-1-31,0 1 0,0 0 16,0 0-16,0 0 15,21 0-15,1-1 0,-1 1 0,0-21 16,-21 21-16,21 0 0,0-1 0,0 1 15,1 0-15,-1 21 0,0-21 16,0 0-16,0 0 0,0 21 0</inkml:trace>
  <inkml:trace contextRef="#ctx0" brushRef="#br0" timeOffset="71249.42">19029 5503 0,'21'0'0,"-21"-21"0,42-21 31,-42 21-31,0 0 0,0-1 16,0 1-16,0 0 0,0 0 0,0 0 16,-21 0-16,0-1 0,0 1 15,0 21-15,-1 0 0,1 0 0,-21 0 16,21 0-16,-22 21 0,22 1 0,-21-1 16,21 0-16,0 0 15,-1 0-15,1 22 0,0-22 0,0 21 16,21-21-16,0 22 0,0-22 15,0 0-15,0 0 0,0 21 0,21-20 16,0-1-16,0-21 0,1 0 16,-1 0-16,0 0 0,0 0 15,0 0-15,22-21 0,-22 21 0,0-22 16,21 1-16,-21 0 0,1 0 16,20 0-16,-21-22 0,0 22 0,0-21 15,1 21-15,-1-22 0,0 1 16,21 0-16,-42-1 0,21 1 0,1-21 15,-22 20-15,0 1 0,0 0 16,0 20-16,0 1 0,0 0 16,0 0-16,0 42 15,-22-21-15,1 42 0,21-20 0,0 20 16,-21 0-16,0 1 0,0-22 16,21 42-16,0-20 0,0-22 0,-21 21 15,21 0-15,0 1 0,0-22 16,0 21-16,0-21 0,0 22 0,0-22 15,0 0-15,0 0 0,21-21 0,0 21 16,0-21-16,0 0 0,0 0 16,1 0-16,-1 0 0</inkml:trace>
  <inkml:trace contextRef="#ctx0" brushRef="#br0" timeOffset="71637.05">19452 5376 0,'-21'-63'32,"42"63"-32,-21-21 15,21 21-15,22 0 0,-22 0 0,0 0 16,21 0-16,-21 0 0,22 0 16,-22 0-16,21 21 0,-21 0 15,1 0-15,-1 0 0,0 1 0,-21-1 16,0 0-16,0 0 0,0 0 0,0 0 15,0 1-15,0-1 0,-21 0 16,0 0-16,-1 0 0,1-21 0,0 21 16,0-21-16,0 0 15,0 0-15,21-21 16,0 0-16,0 0 16,0 0-16,0 0 0,0-1 15,0 1-15,0 0 0,0 0 0,21 0 16,0 0-16,0-22 15,-21 22-15,21 21 0,0-21 0,1 0 16,-1 21-16,0 0 0,0 0 0,0-21 16,0 21-16,1 0 0,-1 0 15,0 0-15,0 0 0</inkml:trace>
  <inkml:trace contextRef="#ctx0" brushRef="#br0" timeOffset="71828.94">20129 5271 0,'0'21'15,"0"0"-15,0 0 0,0 0 16,-21 0-16,21 1 16,-21-1-16,0 0 15,21 0-15,0 0 0,0 0 16,0 1-16,0-1 16</inkml:trace>
  <inkml:trace contextRef="#ctx0" brushRef="#br0" timeOffset="72008.83">20087 5186 0,'0'0'0,"0"-21"0,0 0 15,-21 21-15,21-22 0,0 44 47,0-1-31,21-21-16,0 0 0,-21 21 15,21 0-15</inkml:trace>
  <inkml:trace contextRef="#ctx0" brushRef="#br0" timeOffset="72349.64">20405 5249 0,'0'22'15,"0"-1"-15,0 0 0,0 0 16,0 0-16,0 0 0,0 1 0,0-1 16,0 0-16,0 0 0,0 0 15,0 0-15,0 1 0,0-1 0,21 0 16,0-21-1,0 0 17,-21-21-32,21 0 0,0-1 0,1 1 15,-22 0-15,21 0 16,0-21-16,0 20 0,-21 1 16,21 0-16,0-21 0,1 21 0,-1-1 15,0 1-15,-21 0 0,21 21 16,0 0-16,0-21 0,1 21 15,-1 0-15,-21 21 16</inkml:trace>
  <inkml:trace contextRef="#ctx0" brushRef="#br0" timeOffset="72685.14">20913 5461 0,'21'0'15,"0"0"1,0 0-16,0-21 0,0 21 16,1-21-16,-22 0 0,21 21 0,0-22 15,0 1-15,-21 0 16,21 0-16,-21 0 0,0 0 16,-21 21-1,0 0 1,0 21-16,21 0 0,-21-21 0,-1 21 15,1 0-15,0 22 0,0-22 16,0 0-16,21 0 0,0 0 0,0 0 16,0 1-16,0-1 0,0 0 15,0 0-15,21 0 0,0-21 16,0 0-16,0 0 0,22 0 0,-22 0 16,0 0-16,21 0 0,-20 0 15,20 0-15,-21-21 0</inkml:trace>
  <inkml:trace contextRef="#ctx0" brushRef="#br0" timeOffset="73024.94">21442 5292 0,'0'-21'0,"0"42"0,0-64 16,0 22-16,0 42 31,21 1-15,0-1-16,0 0 0,-21 0 0,21 0 15,-21 0-15,0 1 0,0-1 16,0 21-16,0-21 0,0 0 0,0 1 16,0-1-16,0 0 0,0 0 15,-21-21 17,0-21-32,21 0 15,0 0-15,0-1 0,0 1 16,0 0-16,0 0 0,0 0 15,0 0-15,21-22 0,-21 22 16,21 0-16,1 21 0,-1-21 0,-21 0 16,21-1-16,21 22 0,-21 0 15,1-21-15,-1 21 0,21 0 0,-21 0 16,22 0-16</inkml:trace>
  <inkml:trace contextRef="#ctx0" brushRef="#br0" timeOffset="73288.78">22140 5334 0,'0'0'0,"-21"21"0,0-21 16,21 21 0,21-21 15,0 0-31,0 0 0,1 0 15,-1 0-15,0 0 16,0 0-16,-42 22 63,0-22-63</inkml:trace>
  <inkml:trace contextRef="#ctx0" brushRef="#br0" timeOffset="73428.71">22077 5482 0,'0'0'15,"-21"21"-15,21 1 16,21-22 15,0 0-31,0 0 16,0 0-16,0 0 0,1-22 16,-1 22-1,-21-21-15</inkml:trace>
  <inkml:trace contextRef="#ctx0" brushRef="#br0" timeOffset="76136.91">22966 5355 0,'-21'0'15,"21"-21"1,0 0-16,0 0 16,0 0-1,0 42 17,0 0-32,0 0 0,0 0 15,0 0-15,0 1 0,0-1 16,0 0-16,0 0 0,0 0 0,0 22 15,-22-22-15,22 0 0,-21 0 0,21 0 16,0 0-16,0 1 0,0-1 16,-21 0-16,21 0 0,-21-21 15,0 0 1,0-21 0,21 0-16,-22 0 0,22-1 15,0 1-15,0 0 0,0 0 16,0-21-16,0 20 0,0 1 0,0-21 15,0 21-15,22 0 0,-1-1 16,21 1-16,-21 0 0,0 21 0,22 0 16,-22 0-16,21 0 0,-21 0 15,22 0-15,-22 0 0,0 0 0,0 21 16,0 0-16,1 1 0,-1-1 0,0 0 16,-21 0-16,0 21 0,0-20 15,0-1-15,0 0 0,0 0 0,0 0 16,0 0-16,0 1 0,0-1 15,-21 0-15,0-21 16,21 21-16,0-42 31,0 0-31</inkml:trace>
  <inkml:trace contextRef="#ctx0" brushRef="#br0" timeOffset="76472.07">23389 5461 0,'64'0'16,"-128"0"-16,149-21 0,-64 21 16,0 0-16,0-21 0,0 21 0,22-21 15,-22-1-15,21 22 0,-21-21 16,1 21-16,20-21 0,-21 21 0,-21-21 16,0 0-16,21 21 0,-21-21 0,-21 21 15,0 0 1,0 0-16,0 0 0,-1 0 0,-20 0 15,21 21-15,-21 0 0,20 0 16,1 0-16,-21 0 0,21 1 0,21-1 16,-21 21-16,21-21 0,-22 0 0,22 1 15,0-1-15,0 0 0,0 0 16,0 0-16,22 0 0,-1 1 16,0-22-16,0 21 0,21-21 15,-20 0-15,20 0 0,-21 0 0,21 0 16,1 0-16,-1 0 0,0-21 0,-20-1 15,20 1-15,0 0 0,-21 0 16</inkml:trace>
  <inkml:trace contextRef="#ctx0" brushRef="#br0" timeOffset="77004.67">24172 5355 0,'0'0'0,"0"-21"0,0 0 16,21 0-16,-21 0 0,-21 42 47,0 0-47,21 0 0,0 0 15,-21 0-15,0 1 0,0-1 16,21 0-16,-22 0 0,22 0 0,0 0 16,-21 1-16,21-1 0,0 0 0,0 0 15,0 0 1,21-21-16,1 0 16,-1-21-16,0 0 15,0 21-15,0-21 0,0 0 0,1-1 16,-1 22-16,0-21 0,0 0 0,0 0 15,0 0-15,1 0 0,-22-1 16,21 22-16,-21 22 31,0-1-31,0 0 16,0 0-16,0 0 0,0 0 16,0 1-16,0-1 15,0 0-15,0 0 0,0 0 0,21-21 16,-21 21-16,21-21 15,0 0-15,0 0 0,1 0 0,-1 0 16,0 0-16,0-21 0,0 0 16,0 0-16,1 21 0,-1-21 0,0 0 15,0-1-15,0 1 0,0 0 16,1-21-16,-22 21 0,0-1 0,0 1 16,0-21-16,0 21 0,0 0 15,-22-1-15,1 1 0,0 21 0,0-21 16,0 21-16,0 0 0,-22 0 15,22 0-15,0 0 0,0 0 0,0 21 16,42-21 15</inkml:trace>
  <inkml:trace contextRef="#ctx0" brushRef="#br0" timeOffset="77484.39">25929 4953 0,'0'0'0,"21"0"0,22-21 0,-22 21 16,0-21-16,0 21 0,0-21 0,0 21 15,1-22-15,-1 1 0,-21 0 16,0 0-16,0 0 16,0 0-16,-21-1 0,-22 22 15,22-21-15,-21 21 0,-1 0 16,1 0-16,0 0 0,-1 21 0,1 1 15,-21 20-15,20-21 0,1 21 16,21 1-16,-22 20 0,22-20 0,0 20 16,0-21-16,0 1 0,21 20 0,0-20 15,0-1-15,0 0 16,0-21-16,0 22 0,21-22 0,0 21 16,21-21-16,-20 1 0,20-1 0,0 0 0,22-21 15,-1 0-15,1 0 16,-1 0-16,1 0 0,-1 0 0,1-21 15,-1 0-15,1 21 0,-22-43 16,22 22-16,-22 0 0,0 0 0</inkml:trace>
  <inkml:trace contextRef="#ctx0" brushRef="#br0" timeOffset="79068.85">26755 4741 0,'0'0'0,"0"-42"0,0 0 0,0-1 16,0 22-16,0 0 0,0 0 0,0 0 15,-22 21-15,22 21 16,-21 0-16,0 0 0,21 0 16,-21 22-16,21 20 0,-21-20 15,0 20-15,-1 1 0,1-22 0,21 21 16,-21 1-16,0-1 0,21-20 16,-21-1-16,0 0 0,21 1 0,-22-1 15,1 0-15,21-20 0,-21-1 0,21 0 16,0 0-16,0 0 0,21-42 47,-21 0-47,21 0 0,1 0 15,-1-1-15,0-20 0,0 21 16,0-21-16,0 20 0,1-20 16,20 21-16,-21-21 0,0 20 0,0 1 15,1 21-15,-1 0 0,0 0 0,0 0 16,-21 21-16,0 1 15,0-1-15,0 21 0,0-21 0,0 0 16,0 1-16,0 20 0,0-21 16,0 0-16,0 0 0,0 1 0,0-1 15,0 0-15,0 0 0,0 0 16,21-21-16,22 0 16,-22 0-16,0 0 0,21 0 15,-21 0-15,22 0 0,-1-21 0,0 0 16,-20 21-16,20-21 0,0 0 15,1-1-15,-22 1 0,21 0 0,-21 0 16,0-21-16,1 20 0,-1 1 16,-21 0-16,0-21 0,0 21 0,0-1 15,-21 22 1,-1 0-16,1 0 16,0 22-16,0-1 0,0 0 0,0 0 15,21 0-15,0 0 16,0 1-16,0-1 0,0 0 0,0 0 15,0 0-15,0 0 0,0 1 0,0-1 16,0 0-16,0 0 0,21-21 16,0 21-16,0 0 0,0-21 15,0 0-15,1 0 16,-1 0-16,0 0 0,0 0 0,0 0 16,0-21-16,1 21 0,-1-21 0,0 21 15,21-21-15,-21 0 0,22 0 16,-22 21-16,21-22 0,-21 1 0,1-21 15,-1 21-15,0 0 0,0-1 16,0 1-16,0 0 16,-42 42-1,0-21 1,0 21-16,0 1 0,0-1 0,21 0 16,-22 0-16,1 0 0,21 0 0,-21-21 15,21 22-15,0-1 0,0 0 16,0 0-16,21-21 15,0 0 1,1 0-16,20 0 0,-21 0 0,0 0 16,0 0-16,1 0 0,-1 0 0,-21-21 15,21 21-15,-21-21 16,21 0-16,-21-1 0,0 1 0,0 0 16,0-21-16,0 21 15,-21-1-15,0 1 0,0 0 0,-1 0 16,22 0-16,0 0 0,0-1 0,0 1 15,22 21 17,-1 0-32,0 0 0,0 0 15,0 0-15,0 0 0,1 21 0,-1 1 16,0-22-16,0 21 0,0 0 16,0 0-16,1 0 0,-1 0 0,0 1 15,-21-1-15,21 0 0,-21 0 16,0 0-16,0 0 15,0 1-15,0-1 16,0 0 0,0-42 15,0 0-31,0-1 16,0 1-16,0 0 0,0 0 15,0 0-15,0 0 0,21-1 0,0 1 16,1-21-16,-1 21 0,0 0 15,0-1-15,0 22 0,0 0 16,1 0-16,-1 0 0,0 0 16,0 22-16,0-22 0,0 21 15,-21 0-15,22 0 0,-1 0 0,-21 22 16,0-22-16,0 0 0,0 0 16,0 0-16,0 0 0,0 1 15,0-1 1,-21-21-16,-1 0 0,22-21 31,0-1-15,0 1-16,0 0 0,22 0 15,-1 0-15,-21 0 0,21-1 16,0 1-16,0 0 0,22-21 16,-22 21-16,0 21 0,0-22 0,21 22 15,-20 0-15,-1 0 0,0 0 16,0 0-16,0 22 0,0-1 0,1 0 15,-22 0-15,0 0 0,0 0 16,0 1-16,0-1 0,0 0 0,0 0 16,-22 0-16,1 0 0,21 1 15,-21-1-15,0 0 0,0 0 16,42-21 15,0 0-31,0 0 0,0-21 0,22 21 16</inkml:trace>
  <inkml:trace contextRef="#ctx0" brushRef="#br0" timeOffset="79376.67">29379 5249 0,'0'0'16,"21"0"-16,1-21 0,-1 21 15,-21-21-15,21 21 0,-21-21 0,21 0 16,0 21-16,-21-21 0,0-1 15,-21 22 1,0 22 0,0-1-16,0 0 15,-1 0-15,1 0 0,0 0 0,0 22 16,0-22-16,21 0 0,-21 0 16,21 0-16,-22 1 0,22-1 0,0 0 15,0 0-15,0 0 0,22-21 16,-1 0-1,0 0-15,21 0 0,-21 0 0,22 0 16,-22 0-16,21-21 0,1 0 16,-1 0-16,-21 21 0,21-21 0</inkml:trace>
  <inkml:trace contextRef="#ctx0" brushRef="#br0" timeOffset="79621.53">30057 4763 0,'0'-22'0,"0"44"0,0-65 0,0 22 0,-22 0 16,1 21-16,0 0 16,0 21-16,0 0 0,0 22 15,21-1-15,-22 0 0,22 1 16,-21-1-16,21 21 0,0-20 0,-21-1 16,21 0-16,-21 22 0,21-22 15,-21-21-15,21 22 0,0-22 0,0 21 16,0-21-16,0 1 0,0-1 0,0 0 15,21-21 17,-21-21-32</inkml:trace>
  <inkml:trace contextRef="#ctx0" brushRef="#br0" timeOffset="79946.34">29866 5017 0,'-21'-64'0,"42"128"0,-42-170 0,0 42 16,21 1-16,0 20 0,0 1 15,0 0-15,0 21 0,21-22 0,0 22 16,0 0-16,0 21 16,22 0-16,-22 0 0,21 0 0,1 0 0,-1 0 15,0 0-15,1 21 16,-1 0-16,-21 22 0,21-1 0,1 0 16,-22 1-16,0 20 0,0-21 15,-21 22-15,0-1 0,0-20 0,0 20 16,0-20-16,-21-1 0,-21 0 15,21 1-15,-1-22 0,-20 21 0,0-21 16,21 0-16,-22 1 0,1-22 16,21 21-16,-22 0 0,22-21 0,0 0 15,0 0-15,0 0 0,0 0 16,21-21 15,21 21-31,0 0 0,0-21 0,21 21 16</inkml:trace>
  <inkml:trace contextRef="#ctx0" brushRef="#br0" timeOffset="80356.78">30670 5207 0,'0'-21'0,"0"0"0,-21 21 16,21-21-16,-21 21 15,21-22-15,0 1 0,21 21 16,0 0-16,1-21 16,-1 21-16,0 0 0,0 0 0,0 0 15,0 21-15,1-21 0,-1 21 0,-21 1 16,0-1-16,21 0 0,-21 0 16,0 21-16,0-20 0,0-1 0,0 0 15,0 0-15,0 0 0,0 0 16,0 1-16,-21-1 0,0-21 31,-1 0-31,22-21 31,0-1-31,0 1 16,0 0-16,0 0 0,0 0 0,0 0 16,22-1-16,-1 1 0,0 0 15,-21 0-15,21 21 0,0-21 0,0 21 16,1 0-16,-1-21 0,0 21 15,0 0-15,0 0 0,0 0 0,22-22 16,-22 22-16</inkml:trace>
  <inkml:trace contextRef="#ctx0" brushRef="#br0" timeOffset="80544.67">31263 5101 0,'-42'21'15,"21"1"-15,-1-1 16,1 0-16,21 0 0,0 0 15,-21 0-15,21 1 0,-21-1 0,21 0 16,0 0-16,0 0 16,0 0-16,21-21 15,0 0 1,0 0 0,1 0-16,-22-21 0</inkml:trace>
  <inkml:trace contextRef="#ctx0" brushRef="#br0" timeOffset="80724.58">31242 4974 0,'0'-21'0,"0"42"0,0-63 0,-21 21 15,0 0-15,-1 21 16,22 21 15,0 0-31,0 0 16,0 0-16,22 0 0,-1-21 15,0 22-15,0-22 0</inkml:trace>
  <inkml:trace contextRef="#ctx0" brushRef="#br0" timeOffset="81064.38">31454 5038 0,'0'0'0,"-22"0"31,22 21-31,0 0 0,0 0 0,0 0 16,0 1-16,0-1 0,0 0 16,0 0-16,0 0 0,0 0 15,0 1-15,0-1 0,22 0 16,-22 0-16,21-21 16,0 0-1,0 0 1,0-21-1,0 0-15,-21 0 0,0-1 16,22 1-16,-22 0 0,21 0 16,0 0-16,-21-22 0,21 22 0,0 0 15,0 0-15,1 0 16,-1 21-16,0 0 16,0 0-1</inkml:trace>
  <inkml:trace contextRef="#ctx0" brushRef="#br0" timeOffset="81385.2">31792 5122 0,'21'0'31,"1"0"-15,-22-21-16,21 21 0,-21-21 15,0 0-15,21 0 16,-21 0-1,-21 21 1,0 0 0,-1 21-16,1 0 15,21 0-15,-21 0 0,0 0 0,21 1 16,0-1-16,0 0 0,0 0 16,-21-21-16,21 21 0,0 0 15,0 1-15,0-1 0,21-21 16,-21 21-16,21-21 15,0 0-15,0 0 0,1 0 16,-1 0-16,0-21 16,0 0-16,0-1 15</inkml:trace>
  <inkml:trace contextRef="#ctx0" brushRef="#br0" timeOffset="81732.8">32025 4995 0,'0'-21'0,"0"42"0,0-63 0,21 42 15,-21-21-15,21 21 16,1 0 0,-1 0-16,0 21 0,0 0 15,-21 0-15,21 1 16,-21-1-16,0 0 0,0 0 0,0 21 16,0-20-16,0-1 0,0 0 15,0 0-15,0 0 0,0 0 16,0 1-16,0-1 15,-21-21 1,21-21 15,0-1-31,0 1 16,0 0-16,0 0 0,21 0 16,0 0-16,1-1 0,-22 1 15,21 0-15,0 0 0,0 21 0,-21-21 16,21 0-16,0 21 0,1 0 15,-22-22-15,21 22 0,0 0 16,0 0-16,21 0 0</inkml:trace>
  <inkml:trace contextRef="#ctx0" brushRef="#br0" timeOffset="82056.61">32702 4826 0,'0'0'0,"0"-21"0,0 0 16,0 0-16,-21 21 31,0 21-31,0 0 16,0 0-16,0 21 0,21-20 15,-22 20-15,1-21 0,0 21 0,0 1 16,0-22-16,0 0 0,21 21 16,0-20-16,0-1 0,0 0 0,0 0 15,0 0-15,0 0 0,0 1 16,21-22-16,0 0 0,0 0 16,0 0-16,0 0 0,22 0 15,-22 0-15</inkml:trace>
  <inkml:trace contextRef="#ctx0" brushRef="#br0" timeOffset="82372.42">32956 4784 0,'0'-21'0,"0"42"0,0-64 16,0 22-16,22 21 31,-1 21-31,0 1 15,-21-1-15,0 0 16,0 21-16,0-21 0,0 1 16,0 20-16,0-21 0,0 21 0,0-20 15,0 20-15,0-21 16,0 0-16,0 22 0,-21-22 0,0 0 16,-1 0-16,22 0 15,-21-21-15,21 21 0,-21-21 16,21-21 15,0 0-31,0 0 16,0 0-16</inkml:trace>
  <inkml:trace contextRef="#ctx0" brushRef="#br0" timeOffset="82604.96">33422 4953 0,'0'0'0,"-21"0"16,0-21-16,0 21 15,21 21 32,0 0-31,0 0-1,0 1-15,0-1 16,0 0-16</inkml:trace>
  <inkml:trace contextRef="#ctx0" brushRef="#br0" timeOffset="82892.8">33359 5355 0,'0'0'0,"0"21"0,0 1 16,-22-22-16,22 21 15,0 0-15,0 0 16,0 0-16,-21 0 16,21 1-16,-21-1 0,0 0 15,0 0-15,0 0 0,-1 0 0,1 1 16,0-1-16,0 0 0,-21 0 15,20 0-15,-20 0 0,21 1 0,-21-22 16,20 21-16,-20 0 0,0-21 16,-1 0-16,1 21 0,0-21 0,-22 0 15,22 0-15,-22 0 0</inkml:trace>
  <inkml:trace contextRef="#ctx0" brushRef="#br0" timeOffset="86777.82">148 8128 0,'0'0'16,"-21"-21"-16,0 0 0,0 21 0,-1-21 16,1 21-16,21-22 0,-21 22 0,0-21 15,21 0-15,0 0 16,0 0-16,21 0 0,0-1 15,0 22-15,22-21 0,-1 21 16,0 0-16,1 0 0,-1 0 16,0 0-16,22 0 0,-22 21 0,1 1 15,-1-1-15,-21 0 0,0 0 16,0 0-16,-21 22 0,0-22 16,0 21-16,-21-21 0,-21 22 15,21-22-15,-22 21 0,1-21 16,0 0-16,21 1 0,-22-1 0,1 0 15,21 0-15,-22-21 0,22 0 16,0 0-16,0 0 0,21-21 31,21 21-31,0-21 16,22 21-16,-22 0 0,21 0 0,-21 0 16,22 0-16,-1 0 0,0 0 15,1 0-15,-1 0 0,0 0 0,1 21 16,-1 0-16,-21-21 15,0 21-15,0 0 0,-21 1 0,0-1 16,0 0-16,0 0 0,-21 0 16,0 22-16,0-22 0,-21 0 15,-1 0-15,-20 0 0,20 0 0,-20 1 16,21-22-16,-22 21 0,1-21 16,20 0-16,1 0 0,-22 0 0,22 0 15,21 0-15,21-21 16,0-1-16,0 1 15,0 0-15,0 0 16,0 0-16,0 0 31,0-1-31,0 1 0,21 0 16</inkml:trace>
  <inkml:trace contextRef="#ctx0" brushRef="#br0" timeOffset="86965.71">952 8340 0,'22'0'15,"-44"0"-15,65 0 16,-43-21 31,21 21-47,0 0 15,0-22-15</inkml:trace>
  <inkml:trace contextRef="#ctx0" brushRef="#br0" timeOffset="87420.45">1841 7430 0,'0'0'0,"0"-22"0,22 1 15,-22 42 1,0 1-16,0 20 16,0 0-16,-22 1 0,22 20 15,-21 1-15,0 20 0,21 1 0,-21 0 16,0-1-16,0 1 0,21 0 15,-22-22-15,22 22 0,-21-22 0,0-20 16,21 20-16,0-21 0,0 1 16,-21-1-16,21-21 0,0 0 0,0 1 15,0-1-15,0-42 32</inkml:trace>
  <inkml:trace contextRef="#ctx0" brushRef="#br0" timeOffset="88752.68">1397 8043 0,'-21'-63'15,"42"126"-15,-63-190 0,-1 85 0,22-21 16,0 20-16,0-20 0,21-1 0,0 1 16,0 20-16,0-20 0,42-1 15,-21 1-15,43 21 0,-22-22 16,22 22-16,20 21 0,-20-22 0,20 22 15,-20 21-15,21 0 0,-1 0 0,1 21 16,-22 22-16,22-1 16,-21 21-16,-22 1 0,0-1 0,-21 1 15,-21-1-15,0 1 0,-21-1 16,0-20-16,-21 20 0,-1 1 0,-20-1 16,21-20-16,-22 20 0,1-21 15,-1 1-15,1-1 0,-1 0 16,1-20-16,20-1 0,-20 0 0,20-21 15,1 0-15,21 0 0,0 0 16,0 0-16,-1 0 0,22-21 16,0 0-16,0-1 0,0 1 15,0 0-15,22 0 0,-22 0 0,42 21 16,-21 0-16,0 0 0,0 0 16,22 21-16,-22 0 0,0 0 0,0 0 15,22 22-15,-22-1 0,0-21 16,0 22-16,0-1 0,-21-21 0,21 21 15,1-20-15,-1 20 0,-21-21 16,21 0-16,0 0 0,0 1 0,-21-1 16,21 0-16,1-21 0,-1 0 15,0 0-15,0 0 0,0 0 0,0 0 16,22 0-16,-22 0 16,21-21-16,1 0 0,-1-1 0,-21 1 15,21-21-15,1 21 0,-22-22 16,21 22-16,-21-21 0,1 21 0,-1-22 15,-21 22-15,0-21 0,21 21 16,-21 0-16,0-1 0,-21 44 31,21-1-31,0 0 0,-21 0 16,-1 0-16,22 0 0,-21 22 16,21-22-16,0 0 0,0 0 0,0 22 15,0-22-15,0 0 0,0 0 16,0 0-16,21 0 0,1-21 15,-22 22-15,21-22 0,0 0 16,0 0-16,0 0 0,22 0 16,-22 0-16,0-22 0,0 1 0,21 0 15,-20 0-15,-1 0 0,0 0 16,0-22-16,0 22 0,0-21 16,1 21-16,-1-1 0,-21-20 0,0 21 15,0 0-15,0 0 0,21-1 0,-21 44 31,-21-1-15,21 0-16,0 0 0,0 0 16,0 0-16,-21 1 0,21 20 15,0-21-15,0 0 0,0 0 0,0 1 16,0-1-16,0 0 0,21 0 16,0 0-16,0-21 0,0 0 15,0 0-15,1 0 0,-1 0 16,21 0-16,-21 0 0,0-21 0,22 0 15,-22 0-15,0 0 0,21-1 16,-20 1-16,-1 0 0,0-21 0,0 21 16,0-22-16,-21 22 0,0-21 0,0 21 15,0-1-15,0 1 0,0 0 16,0 0-16,0 42 31,0 0-31,-21-21 0,21 21 0,0 22 16,-21-22-16,21 0 0,0 0 15,0 0-15,0 22 0,0-22 0,-21 0 16,21 0-16,-21 0 0,21 1 0,0-1 16,-22-21-16,22 21 0,-21-21 31,21-21-15,0 0-16,0-1 15,0 1-15,21 0 0,1-21 16,-1 21-16,-21-22 0,21 1 15,21 21-15,-21-22 0,1 22 16,20-21-16,-21 21 0,21 21 0,1 0 16,-22 0-16,21 0 0,-21 0 0,22 21 15,-22 0-15,0 0 0,0 0 16,0 22-16,1-22 0,-22 21 0,0-21 16,0 1-16,0-1 0,0 21 15,0-21-15,-22 0 0,1 1 0,0-22 16,0 21-16,21 0 0,-21-21 15,21-21 17,21 21-32,0-21 0</inkml:trace>
  <inkml:trace contextRef="#ctx0" brushRef="#br0" timeOffset="90242.8">3895 8424 0,'0'22'0,"0"-44"0,0 65 16,21-43-1,0 0 1,0 0-16,0-21 0,0-1 16,1 1-16,20 0 0,-21 0 15,0 0-15,0-22 0,1 1 0,-1 21 16,0-21-16,0-22 0,-21 22 15,0-1-15,21-20 0,-21 21 0,0-1 16,21 1-16,-21-22 0,0 22 0,0 0 16,0-1-16,0 1 0,0 21 15,0-21-15,0 20 0,-21 1 0,0 21 16,0 0-16,21 21 16,-21 1-16,21-1 0,-21 21 0,-1-21 15,22 22-15,0-1 0,0 21 16,0-20-16,-21 20 0,21 1 15,0-22-15,0 22 0,0-1 0,0-21 16,0 22-16,0-22 0,21 1 16,-21-22-16,22 21 0,-1-21 0,0 0 15,0 1-15,0-1 0,0-21 16,22 0-16,-22 0 0,21 0 0,1 0 16,-22 0-16,21 0 0,0-21 0,1-1 15,-1 1-15,-21 0 0,22-21 16,-22 21-16,0-22 0,0 22 0,0-21 15,0 21-15,1-22 0,-22 1 16,21 21-16,-21-22 0,0 22 16,0 0-16,-21 21 31,-1 21-31,22 0 0,-21 1 0,21 20 16,-21-21-16,21 21 0,-21-20 15,21 20-15,0-21 0,0 21 0,0-20 16,0-1-16,0 0 0,0 0 0,21 0 15,0 0-15,0-21 0,22 0 16,-22 0-16,0 0 0,0 0 0,22 0 16,-22 0-16,0 0 0,21 0 15,-21-21-15,1 0 0,20 0 0,-21 0 16,0 0-16,-21-1 0,21 1 0,1-21 16,-22 21-16,0-22 15,0 22-15,0 0 0,0 0 0,0 0 16,0 0-16,0 42 31,0 0-31,0 0 0,-22 0 16,22 0-16,0 1 0,-21 20 15,21-21-15,0 0 0,0 22 0,0-22 16,0 0-16,0 0 0,0 0 0,0 0 16,0 1-16,0-44 46,0 1-30,0 0-16,21 0 0,1 0 0,-1 0 16,-21-22-16,21 22 0,0-21 15,-21 21-15,21-22 0,0 22 0,1 0 16,-1 0-16,-21 0 0,21-1 0,0 22 16,0 0-16,-21 22 15,0-1-15,0 0 0,0 0 16,0 0-16,0 0 0,0 1 15,0 20-15,0-21 0,0 0 0,0 0 16,0 1-16,0-1 0,0 0 0,0 0 16,21-21-16,-21 21 15,22-21-15,-1 0 16,0 0-16,0-21 0,0 0 16,0 0-16,1 0 15,-1-1-15,0 1 0,21 0 0,-21-21 16,1 21-16,-1-22 0,0 22 15,0-21-15,0 21 0,0-1 0,1 1 16,-22 0-16,21 21 0,-21 21 31,0 0-31,0 1 0,0-1 16,0 0-16,0 21 0,0-21 16,0 1-16,0 20 0,0-21 15,0 0-15,0 0 0,0 1 0,0-1 16,21 0-16,-21 0 0,21-21 15,0 0-15,0 0 0,1 0 0,-1 0 16,0 0-16,0 0 0,21 0 0,-20-21 16,-1 21-16,21-21 0,-21 0 15,0-1-15,22 1 0,-22 0 0,0 0 16,-21 0-16,21 0 0,-21-22 16,21 22-16,-21-21 0,0 21 15,0-1-15,0-20 0,0 21 0,0 0 16,-21 42-1,0-21-15,21 21 16,-21 21-16,21-20 0,-21 20 0,21-21 16,-21 21-16,21 1 0,0-22 15,0 21-15,0-21 0,0 1 0,0-1 16,0 0-16,0 0 0,21-21 0,0 0 16,0 21-16,0-21 0,0 0 15,1 0-15,-1 0 0,21-21 0,-21 21 16,0-21-16,1 0 0,20 0 15,-21-1-15,0 1 0,0 0 0,1 0 16,-1 0-16,0-22 0,-21 22 16,0-21-16</inkml:trace>
  <inkml:trace contextRef="#ctx0" brushRef="#br0" timeOffset="90454.68">5863 7557 0,'0'0'0,"-42"0"0,21 0 16,-1 0-16,1 0 0,0 21 16,0-21-16,0 0 15,21 21 1,21-21 0,0 0-16,-42 0 31,0 0-31,0 0 0</inkml:trace>
  <inkml:trace contextRef="#ctx0" brushRef="#br0" timeOffset="90641.22">4297 7938 0,'-43'21'0,"86"-42"0,-107 63 0,43-42 0,21 21 16,21-21-1,0 0-15,22 0 0,-22 0 0,42 0 16,1-21-16,-1 21 0,1-21 0,21 0 16,-22 21-16,22-22 0,-22 1 15,-20 21-15,20-21 0,-21 0 0</inkml:trace>
  <inkml:trace contextRef="#ctx0" brushRef="#br0" timeOffset="91120.94">7620 7493 0,'0'-21'0,"0"42"0,21-63 0,-21-1 0,0 22 16,0 0-16,0 0 0,0 42 31,-21 0-31,0 22 0,21-1 0,-21 0 16,21 22-16,-22-22 0,22 22 15,0-1-15,0-21 0,-21 22 0,0-1 16,0 1-16,21-1 0,-21 1 16,0-22-16,-1 22 0,1-22 0,21 0 15,0 1-15,-21-22 0,21 0 0,0 0 16,0 0-16,0-42 31,0 0-15,0 0-16</inkml:trace>
  <inkml:trace contextRef="#ctx0" brushRef="#br0" timeOffset="91404.78">7239 7916 0,'0'0'0,"0"-63"0,-21 21 15,21-1-15,0-20 0,0-1 0,0 22 16,0-22-16,0 22 0,21-21 15,0 20-15,21 1 0,-20 0 16,20-1-16,0 22 0,1 0 0,-1 0 16,0 21-16,22 0 0,-1 21 15,-20 21-15,20-21 0,-21 22 16,-20 20-16,20-20 0,-21-1 0,-21 21 16,0-20-16,0-1 0,-21 22 0,-21-22 15,20 0-15,-20 1 0,-21-1 16,20 0-16,1 1 0,0-22 0,-1 21 15,1-21-15,21 0 0,0 1 16,-1-1-16,1 0 0,42-21 31,1 0-31,-1 0 0,0 0 16,21-21-16,-21 0 0</inkml:trace>
  <inkml:trace contextRef="#ctx0" brushRef="#br0" timeOffset="91788.56">8022 7916 0,'-21'85'16,"21"-43"-16,-21-20 15,0 20-15,-1-21 0,22 21 16,0-20-16,-21-1 0,21 21 0,0-21 16,0 0-16,0 1 0,0-1 15,0 0-15,21-21 0,1 0 0,20 21 16,-21-21-16,0 0 0,22 0 0,-22 0 15,21 0-15,-21-21 16,22 21-16,-22-21 0,21 0 0,-21-1 16,0 1-16,1 0 0,-1 0 0,-21-21 15,0 20-15,0-20 0,0 21 16,0-21-16,0-1 0,0 22 0,-21-21 16,-22 21-16,22-1 0,-21 1 15,-1 21-15,1 0 0,0 0 0,-1 0 16,1 0-16,0 0 0,21 0 0,-22 21 15,22 1-15,-21-1 0,42 21 16,0-21-16,0 0 0,0 22 0,0-22 16,0 0-16,21 0 15,0 0-15,0 1 0,22-22 0,-1 0 16,-21 0-16,21 0 0,1 0 0,-1 0 16,0-22-16</inkml:trace>
  <inkml:trace contextRef="#ctx0" brushRef="#br0" timeOffset="92664.06">8869 7451 0,'0'-43'0,"0"86"0,0-128 0,0 64 16,0 0-16,0 0 0,-21 21 0,-1 0 16,1 0-16,0 21 0,0 0 0,0 21 15,0 1-15,21-1 0,-22 0 16,1 22-16,0-22 0,0 22 15,0-22-15,0 0 0,-1 22 0,1-1 16,21-20-16,0-1 0,0 21 16,0-20-16,0-22 0,0 21 0,0-21 15,0 1-15,21-1 0,1 0 16,-1 0-16,21-21 0,-21 0 0,22 0 16,-1 0-16,0 0 0,1-21 0,-1 0 15,-21 0-15,21-1 0,1 1 16,-1 0-16,-21 0 0,0-21 15,1 20-15,-1 1 0,0 0 0,-21-21 16,21 42-16,-21-21 0,0-1 16,-21 44 15,0-1-31,21 0 16,-21 21-16,21-21 0,0 1 0,0-1 15,0 0-15,0 0 0,0 0 16,0 0-16,0 1 0,0-1 0,0 0 15,21 0-15,0-21 16,0 0-16,21 0 0,-20 0 16,-1 0-16,21 0 0,-21 0 0,0-21 15,22 21-15,-22-21 0,0 0 16,21-1-16,-20 1 0,-1-21 0,0 21 16,0 0-16,-21-22 0,21 22 0,-21 0 15,21-21-15,-21 20 0,0 1 16,0 0-16,0 42 31,0 0-31,-21 1 16,21 20-16,-21-21 0,21 21 0,-21 1 15,21-1-15,0 0 0,0 1 16,0 20-16,0-20 0,0-1 16,0 21-16,0-20 0,-21 20 0,21 1 15,0-1-15,0 1 0,0 20 16,-21 1-16,21-21 0,0 20 0,0 1 15,0-22-15,-22 22 0,22 0 0,-21-1 16,0-20-16,21 21 0,-21-43 16,0 21-16,-22-20 0,22-1 0,0 0 15,0-20-15,-21-1 0,20-21 16,-20 0-16,21 0 0,-21 0 0,-1 0 16,1-21-16,0-1 0,-1 1 0,1 0 15,-22 0-15,22-21 0,-21-1 0,20 1 16,-20 0-16,20-1 0,-20 1 15,21 0-15,20-1 0,-20 1 16,21 0-16,0-1 0,21 1 0,0 0 16,0-1-16,0 1 0,21 0 0,0-22 15,0 22-15,22-22 0,-1 1 16,21 20-16,-20-20 0,20-1 0,1 22 16</inkml:trace>
  <inkml:trace contextRef="#ctx0" brushRef="#br0" timeOffset="93333.68">9588 7874 0,'0'0'15,"0"-21"-15,0 0 0,0 0 0,0 42 32,0 0-17,0 0-15,0 0 0,0 0 0,0 22 16,0-22-16,0 21 0,0-21 15,0 1-15,0 20 0,0-21 0,-21 0 16,21 0-16,0 1 0,0-1 16,-21-21-16,21 21 0,0-42 31,0 0-31,0-1 16,0 1-16,0 0 0,0 0 15,0 0-15,0-22 0,0 22 16,0-21-16,21 21 0,0-22 0,-21 22 15,22-21-15,-1 21 0,0 0 16,0-1-16,21 1 0,-20 21 0,-1-21 16,21 21-16,-21 0 0,0 0 0,1 0 15,20 21-15,-21-21 0,0 21 16,-21 1-16,0-1 0,21 21 0,-21-21 16,0 0-16,0 22 0,0-22 0,0 21 15,0-21-15,0 1 0,-21-1 16,21 0-16,0 0 0,-21 0 0,0-21 15,0 0 1,0 0-16,-1 0 16,22-21-16,0 0 15,0 0-15,0 0 0,0-22 16,0 22-16,22-21 0,-22 21 0,21-22 16,21 22-16,-21 0 0,0-21 15,22 20-15,-1 1 0,-21 0 0,22 21 16,-22-21-16,21 21 0,-21 0 0,22 0 15,-22 0-15,0 21 0,0 0 16,-21 0-16,0 1 0,21-1 0,-21 0 16,0 21-16,0-21 0,0 22 15,0-22-15,0 21 0,0-21 16,-21 22-16,0-22 0,21 0 0,0 0 16,-21 0-16,21 1 0,-21-22 0,21 21 15,0-42 1,21-1-1</inkml:trace>
  <inkml:trace contextRef="#ctx0" brushRef="#br0" timeOffset="93736.45">10583 7768 0,'0'0'0,"-21"0"16,0 0-16,0 21 0,21 1 15,-21-1-15,-1 0 0,22 0 16,0 21-16,-21-20 0,0 20 0,21-21 16,0 21-16,0-20 0,0 20 0,0-21 15,0 0-15,0 0 0,0 1 16,0-1-16,21-21 0,0 0 0,1 0 16,-1 0-16,0 0 0,0 0 15,0 0-15,0 0 0,1-21 0,-1-1 16,0 1-16,0 0 0,0 0 0,-21 0 15,0-22-15,21 22 16,-21-21-16,0 21 0,0 0 0,0-22 16,0 22-16,0 0 0,-21-21 0,0 20 15,0 22-15,21-21 0,-21 21 16,0 0-16,-1 0 0,1 0 0,0 0 16,0 0-16,0 21 0,0-21 0,21 22 15,0-1-15,0 0 0,0 21 16,0-21-16,0 1 0,0 20 0,0-21 15,0 0-15,0 22 0,21-22 0,0 0 16,0 0-16</inkml:trace>
  <inkml:trace contextRef="#ctx0" brushRef="#br0" timeOffset="94329.11">10689 8234 0,'21'0'15,"-63"-21"-15,63 42 16,21-42-16,-20 0 15,-1 21-15,0-22 0,-21 1 0,21 0 16,0 0-16,0-21 0,1 20 16,-1 1-16,-21-21 0,21 21 0,-21 0 15,21-1-15,-21 1 0,0 0 16,-21 21 0,0 0-16,0 0 15,-1 21-15,22 0 0,0 1 0,-21-1 16,21 0-16,0 0 0,0 0 15,0 0-15,0 1 0,0-1 0,0 0 16,0 0-16,21 0 0,1 0 0,-1-21 16,0 22-16,0-22 0,0 0 15,0 0-15,1 0 0,-1 0 0,0 0 16,21 0-16,-21 0 0,1-22 0,-1 1 16,0 0-16,0 21 0,21-21 15,-20-21-15,-22 20 0,21 1 16,0-21-16,-21 21 0,21 0 0,-21-1 15,0 1-15,0 0 0,0 0 16,0 42 0,0 0-16,0 0 15,0 1-15,0 20 0,-21 0 16,0 1-16,21-1 0,-21 0 0,21 22 16,-22-22-16,22 22 0,0-1 15,-21-21-15,21 22 0,-21-1 0,0 1 16,21-1-16,-21 22 0,0-21 0,21 20 15,-22-20-15,22-1 0,0 22 16,-21-22-16,0-20 0,0 20 16,0 1-16,21-22 0,0 0 0,-21 22 15,-1-43-15,1 21 0,21-20 0,0 20 16,-21-42-16,21 21 0,-21-21 16,21-21-1,0 0-15,0-22 0,0 22 16,0 0-16,21-21 0,0-1 0</inkml:trace>
  <inkml:trace contextRef="#ctx0" brushRef="#br0" timeOffset="94624.94">11155 8297 0,'0'0'0,"0"-42"0,0 0 0,0-1 15,0 1-15,21 0 0,-21 21 0,21-22 16,0 22-16,-21 0 0,21 0 15,1 21-15,-1 0 0,0 0 0,0 0 16,0 0-16,0 0 0,1 21 0,-22 0 16,21 21-16,-21-20 0,21-1 15,-21 21-15,0-21 0,0 22 0,0-22 16,-21 0-16,0 0 0,-1 0 16,1 0-16,0 1 0,-21-1 0,21-21 15,-1 21-15,1-21 0,-21 0 0,21 0 16,0 0-1,21-21 1,21 21-16,0-21 0,0-1 16,0 1-16,0 0 0</inkml:trace>
  <inkml:trace contextRef="#ctx0" brushRef="#br0" timeOffset="95429.47">11705 7641 0,'0'0'15,"0"-21"-15,-21 21 16,0 21 0,0 0-16,-1 1 0,1 20 15,0-21-15,21 21 0,-21-20 0,0 20 16,21 0-16,0 1 0,-21 20 16,21-21-16,-22-20 0,22 20 0,0 0 15,0-21-15,0 22 0,0-22 16,0 0-16,0 0 0,22-21 31,-1 0-31,-21-21 16,21 0-16,-21 0 0,21 0 0,-21-1 15,0 1-15,21-21 0,0 21 0,-21 0 16,22-1-16,-22 1 16,0 0-16,0 0 0,21 21 15,-21 21 1,0 0-16,0 0 15,0 1-15,0-1 0,0 0 0,0 0 16,0 0-16,0 0 0,0 1 16,0-1-16,0 0 0,21-21 0,-21 21 15,21-21-15,0 0 0,0 0 16,1 0-16,-1 0 0,0 0 16,0 0-16,0-21 0,0 0 15,1 0-15,-1-1 0,0 1 16,0 0-16,0 0 0,0-21 0,-21 20 15,0 1-15,22 0 0,-22 0 16,0 0-16,-22 42 31,22 0-31,-21 0 16,21 0-16,0 1 0,-21-1 16,21 0-16,0 0 0,0 0 0,0 0 15,0 1-15,0-1 0,0 0 0,0 0 16,21-21-1,0 0-15,1 0 0,-1 0 0,0 0 16,0 0-16,0 0 0,0 0 16,1-21-16,-1 21 0,-21-21 0,21 0 15,0-1-15,0 1 0,-21 0 16,0 0-16,0 0 0,0 0 16,0-1-16,0 1 0,0 0 0,0 0 15,-21 21-15,0 0 16,0 21-16,21 0 15,0 0-15,0 1 0,0-1 0,-21 0 16,21 0-16,0 0 0,0 0 16,0 1-16,0-1 0,0 0 0,0 0 15,0 0-15,0 0 16,21-21 0,0 0-1</inkml:trace>
  <inkml:trace contextRef="#ctx0" brushRef="#br0" timeOffset="96052.12">12340 8043 0,'0'0'0,"21"-21"0,-21 0 15,0 42 17,0 0-32,0 1 0,0-1 0,0 0 15,-21 0-15,21 0 0,-21 0 16,21 1-16,0-1 0,0 0 0,0 0 15,0 0-15,0 0 16,0-42 31,0 0-47,0 0 16,0 0-16,0 0 0,0-1 0,0 1 15,21-21-15,0 21 0,0 0 16,-21-1-16,0 1 0,22 0 0,-1 0 15,0 21 1,-21 21 0,0 0-16,0 0 15,0 1-15,0-1 0,0 0 16,0 0-16,0 0 0,0 0 16,0 1-16,0-1 15,-21-21 1,21-21 15,0-1-15,0 1-16,0 0 0,0 0 0,0 0 15,21 0-15,0-1 0,0 1 16,-21 0-16,21-21 0,1 42 16,-22-21-16,0-1 0,21 22 0,0 0 15,-21 22 1,0-1-16,0 0 0,0 21 15,0-21-15,0 1 0,0-1 0,0 0 16,0 0-16,0 0 0,0 0 16,0 1-16,0-1 0,0 0 15,-21-21-15,0 0 16,21-21 0,-22 0-1</inkml:trace>
  <inkml:trace contextRef="#ctx0" brushRef="#br0" timeOffset="96252">12086 7726 0,'0'-21'0,"0"42"0,21-42 62,0 21-46</inkml:trace>
  <inkml:trace contextRef="#ctx0" brushRef="#br0" timeOffset="97512.29">13081 7557 0,'0'0'16,"0"-22"-16,0 1 15,0 42 1,0 1 0,0-1-16,-21 0 0,21 0 15,-21 0-15,21 22 0,0-1 16,0-21-16,0 21 0,-22 1 0,22-22 16,-21 21-16,21 1 0,-21-22 0,21 21 15,0-21-15,0 22 0,-21-22 16,21 0-16,0 0 0,0 0 15,21-21 17,-21-21-32,21 0 15,0 0-15,1 0 0</inkml:trace>
  <inkml:trace contextRef="#ctx0" brushRef="#br0" timeOffset="97761.14">13462 7662 0,'0'0'0,"0"22"16,-21-1-16,0 0 0,-22 0 15,22 0-15,0 0 0,0 1 16,-22-1-16,22 21 0,-21-21 0,21 0 16,0 1-16,-1 20 0,1-21 15,0 0-15,0 0 0,0 1 0,0-22 16,21 21-16,0 0 0,0-42 47,0 0-47,21-1 0,-21 1 0,21 0 15,0 0-15</inkml:trace>
  <inkml:trace contextRef="#ctx0" brushRef="#br0" timeOffset="97972.02">13398 7641 0,'22'85'32,"-22"-43"-32,21-21 0,-21 1 0,0-1 15,0 21-15,0-21 0,21 0 0,-21 22 16,0-22-16,0 0 0,0 0 16,0 0-16,0 1 0,21-1 15,0-21-15,0 0 16,1 0-16,-1 0 15,0-21-15,0-1 16</inkml:trace>
  <inkml:trace contextRef="#ctx0" brushRef="#br0" timeOffset="98216.88">13695 7535 0,'0'-21'0,"0"0"0,-21 42 31,21 0-31,-22 1 16,1 20-16,21-21 0,0 21 0,-21 1 16,21-22-16,-21 21 0,0 1 15,21-1-15,0-21 0,-21 21 0,21 1 16,-22-22-16,22 0 0,0 21 0,0-20 16,0-1-16,0 0 15,22-21 1,-1 0-16,0 0 0,-21-21 0,21 0 15,-21-1-15</inkml:trace>
  <inkml:trace contextRef="#ctx0" brushRef="#br0" timeOffset="98562.69">13716 7874 0,'0'21'0,"0"0"16,21-21-1,0 0-15,0 0 0,1 0 16,-1 0-16,0 0 0,0 0 16,0-21-16,-21 0 0,43 21 15,-43-21-15,21 21 0,0-21 0,0 21 16,-21-21-16,0-1 0,0 1 16,0 0-16,0 0 15,-21 21-15,0 0 16,0 0-16,-1 0 0,1 0 0,0 0 15,0 21-15,0 0 0,0-21 0,-1 21 16,1 22-16,0-22 0,21 0 16,-21 0-16,21 22 0,0-22 0,0 21 15,0-21-15,0 0 0,0 1 0,0-1 16,21 0-16,0 0 0,0-21 16,1 0-16,20 0 0,-21 0 15,0 0-15,0 0 0</inkml:trace>
  <inkml:trace contextRef="#ctx0" brushRef="#br0" timeOffset="99081.39">14414 7430 0,'-63'148'31,"63"-106"-31,0-21 0,-21 22 0,21-1 16,-21 0-16,21 1 0,-22-22 15,22 21-15,0 0 0,-21-20 16,21 20-16,-21-21 0,21 21 0,0-20 16,0-1-16,0 0 15,0-42 16,0 0-31,0-1 16,0 1-16,0 0 0,21-21 0,-21 21 16,0-1-16,21 1 0,1 0 15,-22 0-15,21 0 0,0 0 0,0-1 16,0 1-16,0 21 0,1 0 16,-1 0-16,21 0 0,-21 0 15,0 0-15,1 21 0,-1 1 0,0-22 16,0 21-16,-21 0 0,21 0 0,-21 21 15,0-20-15,0-1 0,0 0 16,0 0-16,0 0 0,-21 0 0,0 1 16,0-1-16,-22 0 0,1 0 0,21 0 15,-21-21-15,-1 21 0,22-21 16,-21 0-16,-1 0 0,22 0 0,0 0 16,0 0-16,0 0 0,0 0 15,21-21 1,0 0-16,21 0 0,0 0 15</inkml:trace>
  <inkml:trace contextRef="#ctx0" brushRef="#br0" timeOffset="99352.91">15007 7493 0,'0'0'0,"0"-21"0,-21 21 15,0 0-15,0 0 16,-1 21-16,22 0 0,-21 0 0,21 22 16,0-22-16,-21 21 15,21 1-15,-21-1 0,21-21 0,0 21 16,0 1-16,-21-1 0,21 0 16,-21-20-16,21 20 0,-22 0 0,22-21 15,0 22-15,0-22 0,0 0 0,0 0 16,0 0-16,22-42 31</inkml:trace>
  <inkml:trace contextRef="#ctx0" brushRef="#br0" timeOffset="99697.71">14753 7747 0,'0'-42'0,"0"84"0,-21-105 0,21 20 0,-21 22 16,21 0-16,0-21 0,0 20 0,0 1 15,0 0-15,0 0 0,21 0 16,0 0-16,0 21 0,0 0 0,22 0 16,-22 0-16,21 0 0,-21 21 15,22-21-15,-1 21 0,0 21 0,-20-21 16,20 22-16,0-1 0,-21-21 0,1 22 16,20-1-16,-21 0 0,0 1 15,-21-1-15,0 0 0,0-21 0,0 22 16,-21-1-16,0-21 0,0 22 15,-22-22-15,1 0 0,0 21 16,-1-42-16,1 21 0,0 1 0,21-1 16,-22-21-16,1 0 0,21 0 15,-22 0-15,22 0 0,0 0 0,21-21 32,21 21-17,0-22-15,1 1 0,20 21 0,-21-21 16,21 21-16</inkml:trace>
  <inkml:trace contextRef="#ctx0" brushRef="#br0" timeOffset="100089.49">15430 7874 0,'0'0'0,"0"-21"16,0 0-16,22 0 15,-1 21-15,0 0 16,85 0 0,-85 0-16,0 0 0,0 0 15,0 0-15,1 21 0,-1 0 16,0 0-16,-21 0 0,0 22 0,21-22 16,-21 0-16,0 0 0,0 0 15,0 22-15,0-22 0,-21 0 0,21 0 16,-21-21-16,0 21 0,-1 0 15,1-21-15,21 22 0,-21-22 16,0 0-16,21-22 16,0 1-1,0 0-15,0 0 0,0 0 16,21 0-16,0-1 0,-21 1 16,21 0-16,1-21 0,-22 21 0,21-1 15,0 1-15,-21 0 0,21 0 16,0 0-16,0 0 0,1-1 0,-1 22 15,0-21-15</inkml:trace>
  <inkml:trace contextRef="#ctx0" brushRef="#br0" timeOffset="100296.37">16108 7747 0,'0'21'16,"0"0"-16,0 1 0,0-1 15,0 0-15,-21 0 0,21 0 0,-22 0 16,22 1-16,0-1 0,0 0 15,0 0-15,-21 0 0,21 0 0,0 1 16,0-1-16,0 0 0,0-42 63,0 0-63,0-1 0</inkml:trace>
  <inkml:trace contextRef="#ctx0" brushRef="#br0" timeOffset="100452.48">16044 7662 0,'-21'-21'15,"42"42"-15,-63-42 0,42 0 0,-21 21 0,42 0 47,0 0-31,0 0-16,-21 21 0,21-21 0</inkml:trace>
  <inkml:trace contextRef="#ctx0" brushRef="#br0" timeOffset="100829.27">16425 7662 0,'0'0'0,"21"0"31,1 22-31,-22-1 16,0 21-16,21-21 15,-21 0-15,0 1 0,0-1 0,0 0 16,0 0-16,0 0 0,0 22 16,0-22-16,0 0 0,0 0 0,0 0 15,0 0-15,21-42 31,0 0-15,-21 0-16,21 0 16,-21 0-16,21-1 0,1 1 15,-22 0-15,21 0 0,-21 0 0,21-22 16,0 22-16,0 0 0,-21 0 16,21 0-16,1 21 0,-22-21 0,21 21 15,0 0-15,0 0 16,0 0-16</inkml:trace>
  <inkml:trace contextRef="#ctx0" brushRef="#br0" timeOffset="101176.28">16912 7832 0,'21'-21'31,"-21"-1"-15,21 22-16,1-21 0,-1 0 15,-21 0-15,0 0 16,0 0 0,-21 21-1,-1 0-15,22 21 0,-21 0 16,0 0-16,21 0 15,-21 0-15,21 1 0,0-1 0,-21 0 16,21 0-16,0 0 0,0 22 16,0-22-16,0 0 0,0 0 0,0 0 15,0 0-15,21 1 0,0-22 16,0 0-16,0 0 16,1 0-16,-1 0 0</inkml:trace>
  <inkml:trace contextRef="#ctx0" brushRef="#br0" timeOffset="101511.09">17187 7726 0,'21'-21'0,"-42"42"0,42-63 16,1 42-16,-22-22 0,21 22 16,0 0-16,0 0 0,0 0 15,0 0-15,1 0 0,-22 22 16,21-1-16,0 0 0,-21 0 15,21 0-15,-21 0 0,21 1 0,0 20 16,-21-21-16,0 21 0,0-20 16,0-1-16,0 21 0,0-21 0,0 0 15,0 1-15,-21-1 0,0 0 16,0-21 0,21-21-1,0 0-15,0-1 16,0 1-16,0 0 15,21 0-15,0 0 0,0-22 0,1 22 16,-22 0-16,21 21 0,0-21 16,-21 0-16,21 0 0,0 21 0,0-22 15,-21 1-15</inkml:trace>
  <inkml:trace contextRef="#ctx0" brushRef="#br0" timeOffset="102324.77">18478 7916 0,'0'0'16,"22"0"-16,-1 0 0,0 0 16,0-21-16,0 0 0,-21 0 15,21 0-15,-21 0 16,0-1-16,0 1 16,0 0-16,0 0 0,-21 0 0,0 0 15,0-1-15,0 1 0,0 0 16,-1 0-16,-20 21 0,21 0 0,-21 0 15,-1 0-15,1 21 0,21 0 0,-22-21 16,1 43-16,21-22 0,-21 0 16,20 0-16,1 21 0,0-20 0,0 20 15,21 0-15,0-21 0,0 22 0,0-22 16,0 21-16,0-21 0,0 1 16,0-1-16,21 0 0,0-21 0,0 0 15,1 0-15,20 0 0,-21 0 16,21 0-16,1 0 0,-1-21 15,0 0-15,1-1 0,-1 1 0,0 0 16,1-21-16,-1 21 0,-21-22 16,22 22-16,-22-21 0,0-1 0,0 1 15,0 0-15,-21-1 0,0 1 16,21 0-16,-21-1 0,0-20 0,0 21 16,0-1-16,0 22 0,0-21 0,0 21 15,-21 21 1,21 42-16,0-21 0,-21 21 15,21 1-15,-21-1 0,21 0 16,-21 22-16,21-22 0,0 1 0,0-1 16,0 0-16,0 1 0,0-1 15,0 0-15,0 1 0,0-22 16,0 21-16,0-21 0,0 0 0,21 1 16,0-1-16,0-21 0,0 0 15,1 0-15,-1 0 0,0 0 0,0 0 16,0 0-16,0 0 0</inkml:trace>
  <inkml:trace contextRef="#ctx0" brushRef="#br0" timeOffset="102677.57">18923 7811 0,'0'-22'0,"0"44"0,0-65 0,0 22 0,0 0 16,21 0-16,0 0 15,0 21 1,1 0-16,-1 0 0,0 0 15,0 21-15,0 0 0,0 0 16,1 0-16,-1 22 0,0-22 16,-21 0-16,0 0 0,0 0 0,0 0 15,0 22-15,0-22 0,0 0 16,0 0-16,0 0 0,-21-21 0,21 22 16,-21-22-16,-1 0 0,22 21 15,-21-21-15,21-21 16,0-1-1,0 1 1,0 0-16,0 0 0,0 0 0,0 0 16,0-1-16,21 1 0,-21 0 0,22 0 15,-1 0-15,-21 0 0,21-1 16,0 22-16,0-21 0,0 21 16,1-21-16,-1 21 0,0 0 0,0-21 15</inkml:trace>
  <inkml:trace contextRef="#ctx0" brushRef="#br0" timeOffset="102868.38">19664 7705 0,'0'21'0,"0"0"0,0 0 0,0 0 16,0 1-16,-21-1 0,21 0 16,-22 0-16,22 0 0,0 22 0,-21-22 15,21 0-15,0 0 0,-21 0 16,21 0-16,0 1 0,0-1 0,0 0 15,21-21 17</inkml:trace>
  <inkml:trace contextRef="#ctx0" brushRef="#br0" timeOffset="103052.28">19643 7620 0,'0'0'0,"0"-21"0,-22 21 0,1 0 16,42 0 31,1 21-32</inkml:trace>
  <inkml:trace contextRef="#ctx0" brushRef="#br0" timeOffset="103429.06">19960 7662 0,'0'43'15,"0"-22"1,0 0-16,0 0 0,0 0 15,0 1-15,0-1 0,21 0 16,-21 0-16,21 0 0,-21 0 16,0 1-16,22 20 0,-22-21 15,21 0-15,-21 0 0,0 1 16,21-22-16,-21 21 0,21-21 31,-21-21-31,0-1 16,0 1-16,0 0 0,21 0 15,-21 0-15,21 0 0,-21-1 0,0 1 16,22 0-16,-22 0 0,21-21 16,-21 20-16,21 1 0,0 0 0,-21 0 15,21 21-15,0-21 0,-21 0 0,22 21 16,-1 0-16,0 0 16,0 0-16,0 0 15</inkml:trace>
  <inkml:trace contextRef="#ctx0" brushRef="#br0" timeOffset="104088.68">20405 7874 0,'0'21'0,"63"-21"16,-42 0 0,0 0-16,1 0 0,-1-21 15,21 0-15,-21 21 0,0-21 0,1 21 16,-1-21-16,0-1 0,0 22 15,-21-21-15,0 0 0,0 0 16,0 0-16,-21 21 16,0 0-1,0 0-15,-1 0 0,1 0 0,0 21 16,0 0-16,0 0 0,0 0 0,21 22 16,0-22-16,0 0 0,0 0 15,0 22-15,0-22 0,0 0 0,0 0 16,0 0-16,21 0 0,0 1 15,0-1-15,0-21 0,0 21 16,1-21-16,-1 0 0,0 0 0,0 0 16,0 0-16,0 0 15,-21-21-15,22 0 0,-1 21 0,0-22 16,0 1-16,-21 0 0,21 0 16,0 0-16,1 0 0,-22-1 0,0-20 15,21 21-15,0 0 0,-21 0 0,21-1 16,-21 1-16,21 0 15,0 21-15,1 0 16,-1 0-16,0 21 16,-21 0-16,21-21 0,-21 22 15,0-1-15,21 0 0,-21 21 0,21-21 16,-21 1-16,0-1 16,0 21-16,0-21 0,0 0 0,0 1 15,0-1-15,0 0 16,0-42 15,0 0-31,0-1 16,0 1-16,0 0 0,0 0 0,0 0 15,0 0-15,0-1 0,22 1 0,-22 0 16,0 0-16,21 0 0,0 0 16,-21-1-16,21 1 0,0 0 0,0 0 15,1 0-15,-1 0 0,0 21 16,0-22-16,0 22 0,0 0 0,1 0 15,-1-21-15</inkml:trace>
  <inkml:trace contextRef="#ctx0" brushRef="#br0" timeOffset="104344.69">21865 7768 0,'-21'0'16,"42"0"15,0 0-31,0 0 16,1 0-16,-1 0 16,0 0-16,-21 21 15,0 1 16,-21-22-31</inkml:trace>
  <inkml:trace contextRef="#ctx0" brushRef="#br0" timeOffset="104512.68">21780 7959 0,'0'0'16,"0"21"-16,0 0 31,22-21-31,-1 0 0,0 0 15,0 0-15,0 0 16,0 0-16,1 0 16,-1 0-16,0 0 0,0 0 0,-21-21 15,21 21-15,0 0 0</inkml:trace>
  <inkml:trace contextRef="#ctx0" brushRef="#br0" timeOffset="107516.35">22669 7726 0,'0'-21'0,"0"0"15,0-1 1,0 44 0,0-1-1,0 0-15,0 0 16,0 0-16,0 0 0,0 1 0,0-1 16,0 0-16,0 0 0,0 0 15,0 22-15,-21-22 0,21 0 0,-21 0 16,21 0-16,-21 0 0,21 1 15,0-1-15,0 0 0,0 0 16,-21-21 0,21-21-1,-21 0-15,21 0 16,0-1-16,0-20 16,0 21-16,0 0 0,21 0 0,0-22 15,0 22-15,0 0 0,0-21 0,1 20 16,-1 1-16,21-21 0,0 21 15,1 21-15,-1-21 0,0 21 0,-20 0 16,20 0-16,0 0 0,1 0 16,-22 21-16,0-21 0,0 21 0,0 0 15,0 0-15,1 22 0,-22-22 16,0 0-16,0 21 0,0-21 0,0 22 16,0-1-16,-22-21 0,1 0 15,0 22-15,0-22 0,21 0 16,-21 0-16,0 0 0,-1 1 15,44-44 17,-1 1-32,0 0 0,0 21 15,0-21-15,0 0 0</inkml:trace>
  <inkml:trace contextRef="#ctx0" brushRef="#br0" timeOffset="108364.66">23347 7874 0,'0'0'0,"21"0"15,0 0 1,0 0-16,-21-21 0,21 21 16,-21-21-16,22 21 0,-1-21 0,0 21 15,0 0-15,0-22 0,0 1 16,1 0-16,-1 21 0,-21-21 16,21 21-16,-21-21 0,-42 21 31,20 0-31,1 0 0,0 21 15,0 0-15,0 0 0,0 0 16,-22 1-16,22 20 0,0-21 0,21 21 16,-21-20-16,21-1 0,-21 21 15,21-21-15,0 0 0,0 1 16,0-1-16,0 0 0,21-21 0,0 21 16,0-21-16,0 0 0,0 0 15,22 0-15,-1 0 0,-21 0 0,22-21 16,-1 21-16,0-21 0,1 0 0,-1-1 15,-21 1-15,21-21 0,1 21 16,-22 0-16,21-22 0,-21 22 0,1 0 16,-1-21-16,0 20 0,0 1 15,-21 0-15,0 0 0,21 0 0,-21 42 47,0 0-47,-21 0 0,0 0 16,21 1-16,0-1 0,-21 0 15,0 0-15,-1 0 0,22 0 0,0 1 16,0-1-16,0 0 0,0 0 0,0 0 16,0 0-16,22-21 15,-1 0 1,0 0-16,0-21 0,0 21 16,22-21-16,-22 0 0,0 0 0,0 0 15,0-1-15,0 1 0,1 0 16,-1 0-16,0 0 0,0 0 0,0-1 15,-21 1 1,0 42 0,0 1-16,0-1 15,0 0-15,0 0 0,0 0 0,0 0 16,0 1-16,0-1 0,0 0 16,0 0-16,0 0 0,0 0 0,0 1 15,21-22-15,1 21 0,-1-21 16,0 0-16,0 0 0,21 0 0,-20 0 15,20 0-15,0-21 0,1 21 0,-22-22 16,21 1-16,0 0 0,-20 0 16,20 0-16,-21-22 0,0 22 15,-21 0-15,0-21 0,0 21 16,0-22-16,0 22 0,-21-21 0,0 21 16,0-22-16,0 22 0,-1 21 0,-20-21 15,21 21-15,0 0 0,0 0 16,-1 0-16,1 0 0,0 0 0,21 21 15,21-21 17</inkml:trace>
  <inkml:trace contextRef="#ctx0" brushRef="#br0" timeOffset="108845.89">26225 7514 0,'0'0'0,"22"0"0,-1-21 0,0 0 0,0 0 16,0 0-16,-21-1 16,21 1-16,-21-21 0,0 21 0,0 0 15,0-1-15,0 1 0,-21-21 16,-21 21-16,21 21 0,0-21 0,-22-1 16,1 22-16,0 0 0,-1 0 15,1 22-15,-22-1 0,22 21 0,-21 0 16,-1 1-16,22-1 0,-22 22 15,22-22-15,0 21 0,-1-20 0,22 20 16,0-20-16,0-1 0,0 21 0,21-20 16,0-1-16,0 0 15,0-20-15,21 20 0,0 0 0,21-21 16,1 1-16,-1-1 0,21-21 0,1 0 16,-1 0-16,1 0 0,21 0 15,-22 0-15,22 0 0,-22-21 0,1-1 16,-1-20-16,22 21 0,-22-21 15,1 20-15,-22-20 0,22 0 0</inkml:trace>
  <inkml:trace contextRef="#ctx0" brushRef="#br0" timeOffset="110428.96">26882 7345 0,'0'-106'16,"-43"402"-16,86-655 0,-43 528 0,0-381 0,0 170 16,0 21-16,0 0 0,0-1 0,-22 44 31,1-1-31,0 21 0,0 22 0,21-22 15,-21 21-15,0 1 0,-1-1 0,1-20 16,0 20-16,0 1 0,0-22 16,0 0-16,-1 1 0,1-1 15,21 0-15,-21-20 0,0 20 0,21-21 16,-21 0-16,21 0 0,0 1 0,0-44 47,0 1-47,0 0 0,21 0 15,0 0-15,0 0 0,0-1 16,1 1-16,-22-21 0,21 21 16,0-22-16,0 22 0,0 0 0,22 0 15,-22 0-15,0 21 0,0 0 16,0 0-16,0 0 0,-21 21 16,22 0-16,-22 0 0,0 0 15,0 1-15,0-1 0,0 21 0,0-21 16,0 0-16,0 1 0,0-1 0,0 0 15,0 0-15,0 0 0,0 0 16,0 1-16,21-22 16,0 0-16,0 0 0,0 0 0,0 0 15,22 0-15,-22 0 0,21 0 16,-21-22-16,22 22 0,-22-21 0,21 0 16,-21 0-16,22 0 0,-22 0 15,0-1-15,0 1 0,0 0 0,-21-21 16,0 21-16,0-1 0,0 1 0,0 0 15,0 0-15,-21 21 16,0 0-16,21 21 16,-21-21-16,0 21 0,21 0 15,-21 1-15,21-1 0,0 0 0,0 0 16,0 0-16,0 0 0,0 1 16,0-1-16,0 0 0,0 0 15,21 0-15,0-21 0,0 21 16,0-21-16,0 0 15,1 0-15,-1 0 0,0 0 16,0 0-16,21-21 0,-20 0 0,-1 21 16,21-21-16,-21 0 0,0 21 15,1-21-15,20-1 0,-21 1 0,0 0 16,0 0-16,1 0 0,-1 0 0,-21-1 16,21 22-16,-21 22 31,-21-1-31,0 0 15,-1 0-15,1 0 16,21 0-16,-21 1 0,0-1 0,21 0 16,-21 0-16,21 0 0,0 0 15,0 1-15,0-1 0,0 0 16,21-21-16,0 0 16,0 0-16,0 0 0,1 0 15,-1-21-15,0 0 0,0 21 0,0-22 16,0 1-16,1 0 0,-1 21 15,0-21-15,-21 0 0,0 0 16,0-1-16,0 1 0,0 0 0,0 0 0,0 0 16,0 0-16,-21-1 15,0 22-15,21-21 0,-22 21 16,1 0-16,21-21 16,21 21-1,1 0-15,-1 0 16,0 0-16,0 0 0,21 0 15,-20 0-15,-1 0 0,21 0 0,0 0 16,-20 21-16,20-21 0,-21 21 16,0 1-16,0-1 0,1-21 15,-1 21-15,-21 0 0,0 0 0,0 0 16,0 1-16,0-1 0,0 0 0,0 0 16,0 0-16,0 0 15,0 1-15,-21-22 0,21 21 16,-22-21-16,1 0 0,21-21 47,0-1-47,0 1 0,0 0 15,0 0-15,21 0 0,1 0 16,-1-1-16,0 1 0,0 0 0,0-21 16,22 21-16,-22-1 15,21 1-15,-21 0 0,0 21 0,22 0 0,-22 0 16,0 0-16,0 0 0,0 21 15,1-21-15,-1 21 0,0 1 16,-21-1-16,0 21 0,0-21 0,0 0 16,0 1-16,0-1 0,0 0 15,0 0-15,0 0 0,-21 0 0,21 1 16,-21-1-16,-1-21 16,1 0-16,21-21 31,0-1-16,0 1-15,0 0 0,0 0 0,0 0 16,21 0-16,1-1 0,-1 1 0,0 0 16,21-21-16,1 21 0,-1-1 15,0 1-15,1 0 16,-1 0-16,0 21 0,1 0 0,-22 0 16,21 0-16,-21 21 0,0-21 0,-21 21 15,0 0-15,0 22 0,0-22 16,0 0-16,0 0 0,0 0 0,-21 1 15,0-1-15,0 0 0,0 0 0,0 0 16,21 0-16,0 1 0,-22-22 16,22 21-16,22-21 31,-22-21-15,21-1-16,0 22 0,-21-21 15,21 0-15</inkml:trace>
  <inkml:trace contextRef="#ctx0" brushRef="#br0" timeOffset="110716.8">29210 7768 0,'85'-63'16,"-212"147"0,275-189-16,-254 189 0,233-190 0,-106 106 0,0-21 15,0 0-15,1 0 0,-1 21 0,0-21 16,0 0-16,0 21 0,-21-22 16,-21 22-1,0 22 1,0-1-16,0-21 0,-22 21 15,1 0-15,21 0 0,-22 0 0,22 1 16,0 20-16,0-21 0,0 0 16,0 0-16,21 1 0,0-1 0,0 0 15,0 0-15,0 0 16,21 0-16,0-21 0,0 0 0,0 22 16,22-22-16,-22 0 0,21 0 15,0 0-15,22 0 0,-22 0 0,1-22 16,-1 1-16,-21 0 0,21 0 0,1 21 15,-22-42-15</inkml:trace>
  <inkml:trace contextRef="#ctx0" brushRef="#br0" timeOffset="110968.53">30057 7070 0,'0'-21'0,"0"42"0,-22-42 16,1 21-16,0 0 15,0 0-15,0 42 0,0-21 0,21 21 16,0 1-16,-22-1 0,1 22 16,21-22-16,-21 21 0,21-20 0,0 20 15,0-20-15,0-1 0,0 0 16,0 1-16,0-1 0,0-21 0,0 21 16,0-20-16,0-1 0,0 0 0,0 0 15,21-21 16,-21-21-31,0 0 0</inkml:trace>
  <inkml:trace contextRef="#ctx0" brushRef="#br0" timeOffset="111320.66">29739 7218 0,'0'0'0,"-21"-64"0,-21 22 15,20 21-15,22-21 16,0 20-16,0 1 0,0 0 0,22 0 15,-1 21-15,0 0 0,0 0 16,21 0-16,1 0 0,20 0 16,1 0-16,-22 0 0,22 21 0,-1 0 15,1 0-15,-1 1 0,1 20 16,-22 0-16,0 1 0,-21-1 0,22 0 16,-22 22-16,-21-22 0,0 0 15,0 1-15,0 20 0,-21-20 0,0-22 16,-22 21-16,22 0 0,-21-20 15,-1 20-15,1-21 0,-21 0 16,20 0-16,1 1 0,-22-22 0,22 21 16,0 0-16,-1-21 0,22 0 15,0 21-15,-21-21 0,21 0 16,21 21-16,21-21 31,0-21-31,0 21 0,0-21 16</inkml:trace>
  <inkml:trace contextRef="#ctx0" brushRef="#br0" timeOffset="111748.97">30586 7599 0,'0'0'0,"0"-21"0,0 0 0,0-1 15,0 1-15,0 0 0,0 0 16,0 0-16,21 0 0,0 21 16,0 0-16,0-22 0,1 22 0,-1 0 15,0 0-15,0 22 0,0-1 16,0 21-16,-21-21 0,22 0 16,-22 22-16,0-22 0,0 21 15,0-21-15,0 22 0,0-22 0,0 0 16,0 0-16,0 0 15,0 1-15,-22-1 0,22 0 0,-21-21 16,21 21-16,0-42 31,0 0-31,0 0 16,0-1-16,0 1 16,0 0-16,0 0 0,0-21 0,21 20 15,1 1-15,-1-21 0,-21 21 16,21 0-16,0-1 0,-21 1 15,21 0-15,0 21 0,1 0 0,-1 0 16,0-21-16,0 21 0,21 0 16,-20 0-16,-1 0 0</inkml:trace>
  <inkml:trace contextRef="#ctx0" brushRef="#br0" timeOffset="111993.83">31390 7451 0,'-63'21'16,"41"0"0,22 0-16,-21 0 15,0 1-15,21-1 0,-21 0 0,21 21 0,0-21 16,-21 1-16,21-1 16,0 0-16,-21 0 0,21 0 0,0 0 15,0 1-15,0-1 0,0 0 16,21-21 15,0 0-31,-21-21 16</inkml:trace>
  <inkml:trace contextRef="#ctx0" brushRef="#br0" timeOffset="112196.72">31284 7324 0,'0'0'0,"-21"-21"0,0 21 16,0-22-16,0 22 16,21-21-16,21 21 47,0 0-47,0 0 15,-21 21-15,21-21 0,0 22 16,1-22-16</inkml:trace>
  <inkml:trace contextRef="#ctx0" brushRef="#br0" timeOffset="112580.5">31517 7430 0,'0'21'31,"0"0"-31,0 0 0,21 0 15,-21 0-15,0 1 16,21-1-16,-21 0 0,22 0 16,-22 0-16,0 0 0,21 1 15,-21-1-15,0 0 0,21 0 16,-21 0 0,0 0-16,21-21 46,-21-21-46,21 0 0,-21 0 16,0 0-16,21-22 0,1 22 16,-22 0-16,21 0 0,-21 0 15,0-22-15,21 22 0,-21 0 0,21 21 16,-21-21-16,21 21 0,0 0 16,1 0 15,-22 21-16</inkml:trace>
  <inkml:trace contextRef="#ctx0" brushRef="#br0" timeOffset="113248.11">31856 7578 0,'21'0'0,"0"0"16,0 0-16,0 0 15,1-21-15,-1-1 16,-21 1-16,0 0 15,0 0-15,0 0 16,-21 21 0,21 21-1,-22-21-15,1 21 0,0 0 16,21 0-16,-21 1 0,0-1 0,21 0 16,-21 21-16,21-21 0,0 1 15,0-1-15,0 0 0,0 0 16,0 0-16,0 0 0,21 1 15,0-22-15,0 0 0,21 0 16,-20 0-16,-1 0 0,0 0 16,0 0-16,0 0 0,0 0 15,1-22-15,-1 1 0,-21 0 16,0 0-16,21 0 16,-21 0-16,21-1 0,-21 1 15,0 0-15,21 0 0,-21 0 16,0 0-16,21-1 0,-21 1 15,22 21-15,-22-21 0,21 21 16,0 0-16,0 0 0,0 0 16,0 0-1,-21 21-15,0 0 0,0 1 16,0-1-16,0 0 16,0 0-16,0 0 0,0 0 0,0 1 15,0-1-15,0 0 16,0 0-16,0 0 15,-21-21 17,21-21-17,0 0 1,0 0-16,0 0 16,21-1-16,-21 1 0,22 0 15,-1 0-15,0 0 0,-21 0 0,21-1 16,0 1-16,-21 0 0,21 21 15,-21-21-15,22 21 0,-1 0 0,-21-21 16,21 21 0,0 0-16</inkml:trace>
  <inkml:trace contextRef="#ctx0" brushRef="#br0" timeOffset="113544.94">32851 7408 0,'0'-21'15,"0"0"1,-22 21 0,1 21-16,0-21 15,21 21-15,-21 1 0,0-1 0,0 21 16,-1-21-16,22 0 0,-21 22 15,0-22-15,21 0 0,-21 0 0,21 0 16,0 1-16,0-1 0,0 0 16,0 0-16,0 0 0,0 0 15,0 1-15,21-22 0,0 0 16,0 0-16,1 0 16,-1 0-16,0 0 0</inkml:trace>
  <inkml:trace contextRef="#ctx0" brushRef="#br0" timeOffset="113880.75">33105 7324 0,'0'0'0,"0"-21"0,21 21 15,0 0-15,-21 21 31,0 0-31,0 0 0,0 0 16,0 22-16,0-22 0,0 21 0,0-21 16,0 22-16,-21-22 15,0 21-15,-1-21 0,22 22 0,-21-22 16,0 0-16,0 0 0,21 0 16,-21 0-16,0 1 0,21-1 0,-22 0 15,22 0-15,-21-21 16,21-21 15,21 0-15,-21 0-16,22-1 15</inkml:trace>
  <inkml:trace contextRef="#ctx0" brushRef="#br0" timeOffset="114109.62">33401 7451 0,'0'0'0,"0"-21"15,21 21 17,-21 21 14,0 0-30,0 0-16</inkml:trace>
  <inkml:trace contextRef="#ctx0" brushRef="#br0" timeOffset="114384.46">33401 7789 0,'21'43'32,"0"-22"-32,-21 0 15,21 0-15,1 0 16,-22 22-16,21-22 0,-21 21 16,0-21-16,0 22 0,0-22 0,0 21 15,-21-21-15,-1 1 0,1 20 16,0-21-16,-21 0 0,21 0 15,-22 1-15,22-22 0,-21 21 0,21 0 16,-22-21-16,1 21 0,21-21 16,-22 0-16,22 21 0,-21-21 0,0 0 15,20 0-15</inkml:trace>
  <inkml:trace contextRef="#ctx0" brushRef="#br0" timeOffset="117628.3">21844 9081 0,'0'0'0,"-21"21"0,0-21 15,21 21-15,-22-21 16,1 0 0,42 0 31,1 0-47,-1 0 0,0 0 15,0 0-15,0 0 0,0 0 0,1 0 16,-1 0-16,0 0 0,-42 0 47,0 21-32</inkml:trace>
  <inkml:trace contextRef="#ctx0" brushRef="#br0" timeOffset="117773.22">21759 9208 0,'-21'21'15,"85"-64"-15,-107 65 0,1-1 0,42 0 16,21-21-1,0 0 1,0 0-16,1 0 0,-1 0 0,0 0 16,0 0-16,21 0 0,-20 0 15,-1 0-15,21 0 0,-21-21 0,0 21 16</inkml:trace>
  <inkml:trace contextRef="#ctx0" brushRef="#br0" timeOffset="118268.46">22796 9017 0,'0'0'0,"-21"0"16,21 21 15,0 0-31,0 1 16,0 20-16,0-21 0,0 0 0,0 22 15,0-22-15,0 0 0,0 0 16,0 21-16,0-20 0,0-1 0,0 0 16,0 0-16,0 0 0,-21 0 0,21 1 15,0-1-15,-21-21 0,21-21 47,0-1-47,0 1 16,0 0-16,0 0 0,0 0 15,21-22-15,0 22 0,0 0 0,1-21 16,20 21-16,-21-22 0,21 22 16,-20 0-16,20 0 0,-21 21 0,21 0 15,1 0-15,-22 0 0,0 0 0,0 0 16,0 21-16,1 0 0,-1 0 16,0 0-16,-21 22 0,0-22 0,0 0 15,0 0-15,0 22 0,0-22 16,0 0-16,0 0 0,-21 0 0,0 0 15,-1 1-15,22-1 0,-21-21 16,21 21-16,21-42 47</inkml:trace>
  <inkml:trace contextRef="#ctx0" brushRef="#br0" timeOffset="119116.58">23410 9335 0,'0'0'0,"21"0"16,1 0-16,-1-22 0,0 22 16,0 0-16,0-21 0,0 21 0,1-21 15,-1 21-15,0-21 16,0 21-16,0-21 0,0 21 0,1-21 16,-1-1-16,-21 1 0,0 0 15,-21 21 1,-1 0-16,1 0 15,0 0-15,0 21 0,-21-21 16,20 21-16,1 1 0,0-1 0,0 0 16,21 0-16,0 0 0,-21 0 0,21 1 15,0-1-15,0 0 0,0 0 16,0 0-16,0 0 0,0 1 16,21-22-16,-21 21 0,21-21 0,0 0 15,0 0-15,22 0 0,-22 0 16,0 0-16,21 0 0,-20 0 15,20 0-15,0-21 0,-21 21 0,22-22 16,-1 1-16,-21 0 0,22 0 0,-1 0 16,-21 0-16,21-1 0,-20 1 15,-1 0-15,0 0 0,0 21 0,-21-21 16,0 0-16,0 42 31,0 0-31,-21-21 16,21 21-16,-21 0 0,0 0 15,21 1-15,0-1 0,0 0 0,-22 0 16,22 0-16,0 0 0,0 1 16,0-1-16,0 0 15,22 0-15,-1-21 0,21 0 16,-21 0-16,0 0 0,22 0 0,-22 0 16,21 0-16,-21 0 0,1 0 15,-1-21-15,0 21 0,0-21 0,0 0 16,0 21-16,1-22 0,-1 1 0,0 0 15,-21 0-15,0 0 0,21 0 16,-21-1-16,21 22 0,-21-21 0,-21 21 47,21 21-47,-21-21 0,21 22 0,0-1 16,0 0-16,0 0 15,0 0-15,0 0 16,0 1-16,21-22 15,0 0-15,0 0 0,1 0 0,-1 0 16,0 0-16,0 0 0,21 0 0,-20-22 16,-1 1-16,21 21 0,-21-21 15,0 21-15,1-21 0,-22 0 0,0 0 16,21-1-16,-21 1 0,0-21 0,0 21 16,0 0-16,0-1 0,-21 1 15,-1 0-15,1 21 0,0 0 16,0 0-16,0 0 0,0 0 15,-1 0 1</inkml:trace>
  <inkml:trace contextRef="#ctx0" brushRef="#br0" timeOffset="119577.01">26437 8911 0,'21'-21'0,"-42"42"0,63-63 16,-42 21-16,0 0 0,0-1 0,0 44 31,0-1-31,0 0 16,-21 21-16,21 1 0,0-1 15,-21 0-15,0 1 0,21 20 0,-21-21 16,21 1-16,0-1 0,-21 0 0,-1-20 16,22 20-16,0 0 0,-21-21 15,21 1-15,-21 20 0,21-21 0,-21 0 16,21 0-16,0 1 0,0-44 31,0 1-15,21 0-16</inkml:trace>
  <inkml:trace contextRef="#ctx0" brushRef="#br0" timeOffset="119784.89">26331 8975 0,'0'0'0,"0"-21"0,0-1 16,0-20-16,0 21 0,21 0 0,1 0 15,-1-22-15,0 22 16,21 0-16,-21 0 0,1 21 0,20 0 15,-21 0-15,21-21 0,1 21 16,-1 0-16,0 0 0,-20 0 0,20 21 16,-21 0-16,21 0 0,-42 0 15,0 0-15,0 1 0,0-1 16,0 0-16,-21 0 0,-21 0 16</inkml:trace>
  <inkml:trace contextRef="#ctx0" brushRef="#br0" timeOffset="119973.78">26247 9356 0,'0'0'0,"0"21"16,21-21-16,0 0 16,0 0-16,0 0 0,0 0 15,22 0-15,-22 0 0,0 0 16,21 0-16,-20 0 0,20 0 0,-21-21 15,0 21-15,22-21 0,-22 21 0,0 0 16</inkml:trace>
  <inkml:trace contextRef="#ctx0" brushRef="#br0" timeOffset="120192.66">26924 9335 0,'-21'21'16,"0"0"-1,21 0-15,0 0 16,0 0 0,0 1-16,0-1 0,0 0 15,0 0-15,0 0 16,0 0-16,21-21 16,0 0-1</inkml:trace>
  <inkml:trace contextRef="#ctx0" brushRef="#br0" timeOffset="120361.56">27030 9208 0,'0'-22'0,"0"44"0,0-65 0,-21 43 16,21-21-16,-22 0 0,44 21 46,-1 21-46,0-21 0,0 21 16,0-21-16,0 21 0,1-21 0</inkml:trace>
  <inkml:trace contextRef="#ctx0" brushRef="#br0" timeOffset="120756.33">27305 9356 0,'0'-21'0,"0"-1"16,0 1-16,21 21 16,0 0-1,0 0-15,1 0 0,-1 0 16,0 0-16,0 21 0,0 1 16,0-22-16,1 21 0,-22 0 0,21 0 15,-21 21-15,21-20 0,-21-1 16,0 0-16,0 0 0,0 0 15,0 0-15,0 1 0,0-1 0,0 0 0,-21-21 16,0 0-16,-1 0 31,22-21-31,0 0 16,0-1-16,0 1 16,0 0-16,0 0 0,0 0 0,22 0 15,-22-1-15,0 1 0,21 0 0,0 0 16,0 0-16,-21 0 0,21-1 15,0 22-15,1-21 0,-1 21 0,0 0 16,0 0-16,0 0 0,0 0 16,1 0-16,-1 0 15</inkml:trace>
  <inkml:trace contextRef="#ctx0" brushRef="#br0" timeOffset="121077.15">27792 9462 0,'0'0'0,"21"0"31,0 0-31,0 0 0,0 0 16,1-22-16,-1 22 0,0-21 15,0 0-15,21 21 0,-42-21 0,22 0 16,-1 21-16,-21-21 0,21-1 16,-21 1-16,0 0 15,-21 21-15,0 0 16,-1 0-16,1 0 0,0 0 0,21 21 15,-21 0-15,0 1 0,0-22 16,-1 21-16,1 0 0,21 0 0,0 0 16,-21 22-16,21-22 0,0 0 0,0 0 15,0 0-15,0 0 0,0 1 16,0-1-16,0 0 0,21-21 16,0 0-16,1 0 0,-1 0 15,0 0-15,21 0 0,-21 0 0,22 0 16,-1-21-16,0 21 0</inkml:trace>
  <inkml:trace contextRef="#ctx0" brushRef="#br0" timeOffset="122384.83">28744 8975 0,'0'-21'0,"0"42"15,0-64-15,0 22 0,0 0 0,-21 42 31,0 0-31,0 1 0,0 20 16,21-21-16,-22 21 0,1 22 0,0-22 16,0 1-16,0 20 0,0-21 15,-1 22-15,1-1 0,0 1 16,0-1-16,0 1 0,0-1 0,21 1 16,-22 21-16,1-22 0,0 1 0,21-1 15,-21 22-15,0-22 0,0 22 16,-1 0-16,1-22 0,-21 22 0,21-22 15,0 22-15,-1-22 0,1 1 0,0-1 16,0 1-16,0-1 0,21-20 0,-21-1 16,-1 0-16,1 1 0,21-1 15,0-21-15,-21 0 0,42-21 32,0 0-32,1-21 0,-1 21 0,0-21 15,21-21-15,-21 21 0,22-1 16,-1 1-16,0-21 0,1 21 0,-1-22 15,0 1-15,1 0 0,-22-22 0,21 1 16,1 20-16,-22-41 0,0 20 16,0 1-16,0-22 0,-21 22 0,0-1 15,0 1-15,-21-22 0,0 21 0,0 1 16,0 21-16,-22-22 0,22 22 16,-21-1-16,21 1 0,-1 0 0,1 21 15,21-22-15,-21 22 0,21 0 16,0 0-16,0 0 0,42-1 15,-20 22-15,-1-21 0,0 0 0,0 21 16,21-21-16,-20 21 16,20-21-16,-21 0 0,21 21 0,-20-22 15,20 1-15,-21 21 0,21-21 0,-20 0 16,-1 0-16,0 0 0,0 21 16,0-22-16,0 1 0,1 0 0,-1 0 15,-21 0-15,21 21 0,-21-21 16,0 42 15,0 0-31,-21 0 16,0 0-16,21 0 0,-22 1 15,1-1-15,0 0 0,21 21 0,0-21 16,0 1-16,0-1 0,0 0 16,0 0-16,0 0 0,0 0 0,0 1 15,21-22-15,0 21 0,1-21 0,-1 0 16,21 0-16,-21 0 0,0 0 15,1 0-15,20-21 0,-21 21 0,0-22 16,22 1-16,-22 0 0,-21 0 16,21 0-16,-21 0 0,0-1 0,0 1 15,0 0-15,0 0 0,0 0 0,0 0 16,-21 21-16,0-22 16,-1 1-16,1 21 0,0 0 0,0-21 15,0 21-15,0 0 0,42 0 47,-21-21-47,21 21 0,0 0 16,21 0-16,-20 0 0,-1 0 0,21 0 15,-21 0-15,22 0 0,-22 0 0,21 0 16,-21 0-16,22 0 0,-22 0 16,0 0-16,0 0 0,0 0 0,0 21 15,1 0-15,-22 0 16,0 1-16,0-1 15,0 0-15,0 0 0,-22 0 16,1-21 0,0 21-16,0-21 15,42 0 17,-21-21-17,21 21-15,0-21 0,-21 0 16,22 0-16,-1 0 0,0 21 0,0-22 15,-21-20-15,21 21 0,0 0 16,1 0-16,-1-1 0,0 1 0,0 0 16,-42 42 15,0 0-31,0 1 0,-1-1 16,1 0-16,21 21 0,-21-21 0,0 1 15,0 20-15,21-21 0,-21 0 16,21 0-16,0 1 0,0-1 0,0 0 15,0 0-15,21 0 0,0-21 16,0 0-16,0 0 0,0 0 16,1 0-16,20 0 0,-21-21 0,0 0 15</inkml:trace>
  <inkml:trace contextRef="#ctx0" brushRef="#br0" timeOffset="122797.21">30205 8742 0,'0'0'15,"0"21"17,0 0-32,0 0 0,0 22 0,-21-1 15,-1-21-15,1 22 0,0 20 16,0-21-16,0 1 0,21-1 0,-21-21 15,-1 22-15,1-1 0,0-21 0,21 21 16,-21-20-16,21-1 0,-21 0 16,21 0-16,0 0 0,0 0 15,0 1-15,0-44 32</inkml:trace>
  <inkml:trace contextRef="#ctx0" brushRef="#br0" timeOffset="123178">29781 8869 0,'0'-42'0,"0"84"0,0-106 0,-21 43 16,21 0-16,0 0 0,0 0 16,0 0-16,0-1 0,0 1 15,21 0-15,1 0 0,20 21 0,-21-21 16,21 21-16,1 0 0,-1 0 0,0 0 15,22 0-15,-22 0 0,22 21 16,-22 21-16,0-21 0,22 22 0,-22 20 16,1-20-16,-22 20 0,21-21 15,-21 22-15,0-1 0,-21-20 0,0 20 16,0-20-16,0-1 0,-21 0 16,0-21-16,0 22 0,-21-22 0,-1 21 15,1-21-15,0-21 0,-1 22 0,1-1 16,-22-21-16,22 0 15,0 0-15,-1 0 0,1 0 0,0 0 16,21 0-16,-22 0 0,22 0 0,0 0 16,0 0-16,0-21 0,21-1 15,0 1 1,21 21-16,0-21 16,0 21-16,21 0 0,1-21 0,-1 0 15</inkml:trace>
  <inkml:trace contextRef="#ctx0" brushRef="#br0" timeOffset="123608.98">30628 9186 0,'0'0'0,"0"-21"0,0 0 15,0 0-15,0 0 16,21 0-16,0 21 0,1-22 15,-1 22-15,0 0 0,0 0 16,0 0-16,0 0 0,1 0 16,-1 22-16,0-1 0,0-21 0,0 21 15,0 0-15,-21 21 0,0-20 16,22-1-16,-22 0 0,0 0 16,0 0-16,0 0 0,0 1 0,0-1 15,-22 0-15,22 0 0,-21 0 16,0-21-16,21 21 0,-21-21 0,0 0 15,0 0 1,-1 0-16,1 0 0,21-21 16,0 0-16,0 0 15,0 0-15,0 0 16,0-1-16,21 1 0,1 0 0,-1 0 16,0 0-16,0 21 0,-21-21 15,21-1-15,0 1 0,1 21 0,-1-21 16,21 0-16,-21 21 0,0 0 15,1 0-15,-1-21 0,0 21 16,0 0-16,0 0 0,0 0 0</inkml:trace>
  <inkml:trace contextRef="#ctx0" brushRef="#br0" timeOffset="123799.88">31305 9102 0,'22'0'16,"-44"63"-1,22-126-15,0 147 0,-21-62 0,0-1 16,0 0-16,0 0 0,0 0 0,-1 0 15,22 1-15,-21-1 16,21 0-16,-21-21 0,21 21 16,-21-21-1,21 21-15,0-42 32</inkml:trace>
  <inkml:trace contextRef="#ctx0" brushRef="#br0" timeOffset="123980.8">31200 8996 0,'0'-21'15,"0"42"-15,0-63 0,-22 42 16,1 0-16,0 0 31,42 0-15,0 21-1,1-21-15,-1 21 16,0-21-16,0 0 0</inkml:trace>
  <inkml:trace contextRef="#ctx0" brushRef="#br0" timeOffset="124324.87">31496 9059 0,'0'0'0,"0"22"16,0-1-1,0 0-15,0 0 0,0 0 16,0 0-16,0 1 0,0-1 16,0 0-16,0 0 0,0 0 0,0 0 15,0 1-15,0-1 0,0 0 16,0 0 0,21-21 15,-21-21-31,0 0 0,21 21 15,-21-21-15,21-1 0,-21 1 16,22 0-16,-1 0 0,-21-21 0,21 20 16,0 1-16,-21 0 15,21-21-15,0 21 0,-21-1 16,0 1-16,22 21 0,-1 0 16,0 0-16,-21 21 31,21 1-31</inkml:trace>
  <inkml:trace contextRef="#ctx0" brushRef="#br0" timeOffset="124644.69">31813 9229 0,'22'21'32,"-1"-21"-32,0 0 0,0 0 15,0-21-15,0 0 16,1 21-16,-1-22 0,-21 1 15,21 0-15,-21 0 16,0 0-16,0 0 0,-21 21 16,0 0-1,-1 0-15,1 0 0,0 0 16,0 21-16,0 0 0,21 0 16,0 0-16,-21 0 0,21 1 0,-22-1 15,22 0-15,0 0 0,0 0 0,0 0 16,0 1-16,0-1 0,0 0 15,0 0 1,22-21-16,-1 0 0,0 0 16,0 0-16,0 0 0,0 0 15,1 0-15,-1 0 0</inkml:trace>
  <inkml:trace contextRef="#ctx0" brushRef="#br0" timeOffset="125013.08">32173 9123 0,'21'-42'16,"-105"274"-16,147-422 0,-42 126 0,-21 43 0,0 0 16,22 21-16,-1 0 15,0 0-15,0 0 16,0 0-16,0 21 16,-21 0-16,0 1 0,22-1 15,-1 0-15,-21 0 0,0 0 16,0 0-16,0 1 0,0-1 0,0 0 15,0 0-15,0 0 0,0 0 16,0 1-16,-21-22 16,-1 0-16,22-22 31,0 1-15,0 0-16,0 0 15,0 0-15,22 0 16,-1-1-16,0 1 0,-21 0 0,21 0 15,0 21-15,0-21 0,-21 0 16,22-1-16,-1 22 0,0 0 0,0-21 16,0 21-16,0 0 15,1 0-15,-1 0 0</inkml:trace>
  <inkml:trace contextRef="#ctx0" brushRef="#br0" timeOffset="125272.71">32872 8996 0,'-21'-21'31,"-1"21"-31,22 21 16,-21-21-16,0 21 0,0 0 0,0 0 16,21 1-16,-21-1 0,-1 0 15,22 0-15,0 0 0,-21 0 16,21 1-16,-21-1 0,21 0 0,0 0 15,0 0-15,0 0 16,21-21-16,0 0 16,1 0-1,-1 0-15,0 0 0,0 0 16,0 0-16</inkml:trace>
  <inkml:trace contextRef="#ctx0" brushRef="#br0" timeOffset="125568.54">33041 8954 0,'0'0'0,"21"0"15,0 0-15,1-22 16,-1 22-16,0 0 0,0 0 0,0 0 16,-21 22-16,21-1 15,-21 0-15,0 0 0,0 0 16,0 0-16,0 22 0,0-22 15,-21 0-15,0 0 0,0 0 16,21 1-16,-21-1 0,0 0 0,-1-21 16,22 21-16,-21 0 0,0-21 15,0 0-15,21-21 47</inkml:trace>
  <inkml:trace contextRef="#ctx0" brushRef="#br0" timeOffset="125780.99">33507 8954 0,'21'0'15,"0"-22"-15,0 22 31,0 0-15,-21 22 0,0-1-1,0 0 1,-21-21-16,0 21 0,0 0 0</inkml:trace>
  <inkml:trace contextRef="#ctx0" brushRef="#br0" timeOffset="126032.78">33507 9377 0,'0'21'0,"0"0"31,0 0-31,0 1 0,-21-22 0,21 21 16,-22 0-16,22 0 15,-21 0-15,0 0 0,0-21 0,21 22 16,-21-1-16,0-21 0,-1 21 16,1 0-16,0-21 0,0 21 0,-21-21 15,20 0-15,-20 0 0,21 21 16,-21-21-16,-22 0 0,22 0 0</inkml:trace>
  <inkml:trace contextRef="#ctx0" brushRef="#br0" timeOffset="179911.67">6710 12615 0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E5CF-F005-4384-87D2-651DF36A0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ED6FE-1002-49A5-A3DA-F0E41027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DB27-5EDF-4AC3-901B-4AA6F1CF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279C-0165-4892-837F-19CE9171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278E-631A-407C-888B-818314E6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5DA6-8FC8-417B-9B4B-59EFF0D5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9A9A-4F5C-43A8-BF9D-83E6EA9A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C463-4783-4891-94A5-31E31DC0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3904-357E-4D91-A7F9-989EB8D9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BFE8-7209-4167-A4CD-47B81445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9FA6D-EF94-46EF-B617-0CFDC212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2477E-642B-4386-B82B-018A5C21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A4F3-F78C-4946-B41F-A0E56FAE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1CF4-BF58-4B6E-9F09-FDE82147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3533-52A5-444A-9555-560A9F4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7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0A9B-D509-4DAB-B524-D8E74AF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6225-84D3-4873-9E09-82DE8B02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06E9-6C95-4B9E-8B08-849BB25D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3FAB-01C7-40DD-B017-39BD5AA4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523E-ACA2-4ECF-AE84-9710C4D7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8F13-E41E-4F25-A4E6-605F0B2A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3A7A-645A-4C2B-AF95-F707BF4C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FE69-33E1-4899-A397-4DDEDF6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2ECC-F116-4814-B8F9-474030A6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EFE6-19CC-4FE1-BA17-7B7D5617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7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64F0-B26C-4E89-AAAD-DCCB8F64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452B-8F9D-4E51-82EF-8516149A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8C9B5-4D64-4093-843E-C2291E829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8AF70-B10E-4717-86D3-66CEB214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C395-1078-4B23-B295-4E7D2A78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DDB10-5E7C-474C-8D13-566097F6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3553-0C5C-43B1-9793-E3264430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E16F-98F9-421F-90CD-3E989B70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EA3E6-45E9-435B-AE5A-CED79735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D5718-CAA1-412D-A454-358B7CA25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103BA-FAAD-4557-BD46-5152EC826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9EEBE-7B40-4C6A-B1A2-B09D3F51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4D0CE-94AB-42BD-BC0B-05D47F4A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143D5-3AFC-47DE-81FC-8BC3EE00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5DA8-7C59-48B3-B506-04457772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8402-DB12-4BFF-8111-AC527A81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7CDFD-649D-480A-B8B0-F9684EA7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6241C-410B-42B5-8AE3-7AB6278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86FC5-3DC9-4314-9B40-E1E77FD0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E45C-5199-4EDD-A0E1-ADD085AF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3A76-D935-4CB9-8280-975D8D98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A30-C650-44EE-B562-EE49DD74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E1C-8695-43B1-ACF5-D13EC326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4ABA9-C593-40F2-83C2-99DD9CAA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C98D8-4F13-4BC8-A188-19AE6FCC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B9AA0-0DF2-4F71-9681-714F14CD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8D69-2219-4C06-B626-AC2951D5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9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ADAE-8277-4BC8-ACF6-B3A2E64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258D0-462A-41B5-BC6A-110B67A00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1FDFC-EFE3-40C8-9C14-7F4B21052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4197-0919-4CCA-8877-0936FDDD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01D8-3875-41EC-BF1C-59FFCF37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D68-44A9-455F-87AB-D3676F3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3159A-4073-4A07-BE89-9832C5FF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D35D-DC40-44E8-A39B-962CA77D0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9CCB-9B53-4575-8523-385ED181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0A49-CE76-4B8E-B404-851A822802EA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AA5A-D3E7-4E8B-A11C-F05F76B8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B401-002D-4611-B3AB-632755D72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7508-B4F7-4C93-AE4A-41FE8C7E6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416D55-1277-4979-9763-D805CCD9B9E6}"/>
                  </a:ext>
                </a:extLst>
              </p14:cNvPr>
              <p14:cNvContentPartPr/>
              <p14:nvPr/>
            </p14:nvContentPartPr>
            <p14:xfrm>
              <a:off x="7560" y="23040"/>
              <a:ext cx="10539000" cy="46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416D55-1277-4979-9763-D805CCD9B9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3680"/>
                <a:ext cx="1055772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7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7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9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7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0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68036-EB56-4C3A-9EBD-22EA7D5A3986}"/>
                  </a:ext>
                </a:extLst>
              </p14:cNvPr>
              <p14:cNvContentPartPr/>
              <p14:nvPr/>
            </p14:nvContentPartPr>
            <p14:xfrm>
              <a:off x="22680" y="0"/>
              <a:ext cx="110419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68036-EB56-4C3A-9EBD-22EA7D5A39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110606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9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249FFA-78E9-41E1-8C80-CD84C02AC794}"/>
                  </a:ext>
                </a:extLst>
              </p14:cNvPr>
              <p14:cNvContentPartPr/>
              <p14:nvPr/>
            </p14:nvContentPartPr>
            <p14:xfrm>
              <a:off x="1119960" y="160200"/>
              <a:ext cx="6888960" cy="179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249FFA-78E9-41E1-8C80-CD84C02AC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150840"/>
                <a:ext cx="690768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4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FE64DE-AA91-4D01-B233-C1AA5A3268A5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FE64DE-AA91-4D01-B233-C1AA5A326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5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B8758-C4F9-4664-AC63-160FFFA7D381}"/>
                  </a:ext>
                </a:extLst>
              </p14:cNvPr>
              <p14:cNvContentPartPr/>
              <p14:nvPr/>
            </p14:nvContentPartPr>
            <p14:xfrm>
              <a:off x="22680" y="0"/>
              <a:ext cx="99979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B8758-C4F9-4664-AC63-160FFFA7D3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100166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56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C29B37-47D2-4386-82F9-D909141C9DD4}"/>
                  </a:ext>
                </a:extLst>
              </p14:cNvPr>
              <p14:cNvContentPartPr/>
              <p14:nvPr/>
            </p14:nvContentPartPr>
            <p14:xfrm>
              <a:off x="122040" y="0"/>
              <a:ext cx="9471960" cy="67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C29B37-47D2-4386-82F9-D909141C9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49068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03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408D86-8AFA-4CAA-9984-13BD36C26088}"/>
                  </a:ext>
                </a:extLst>
              </p14:cNvPr>
              <p14:cNvContentPartPr/>
              <p14:nvPr/>
            </p14:nvContentPartPr>
            <p14:xfrm>
              <a:off x="0" y="137160"/>
              <a:ext cx="1209312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408D86-8AFA-4CAA-9984-13BD36C26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21118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4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9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F370-220B-4E9D-B0B2-5FE6CD79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6026-A85A-4B9F-BF89-BCF613C60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2021-11-10T04:44:50Z</dcterms:created>
  <dcterms:modified xsi:type="dcterms:W3CDTF">2021-11-10T04:45:03Z</dcterms:modified>
</cp:coreProperties>
</file>