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C26B-8A86-4463-8072-C4AB2D10C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0D70C-58B0-4EC6-B943-4FD5CBE20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63E14-3B52-450D-B1E9-AE707AC3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46CF-C92D-4DC5-B259-15E124DA081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DF1B1-025D-4102-9BD4-B52C92F0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A2712-3FC6-4DBC-A292-FCBD337E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AA85-C719-4026-96C8-B0391D69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3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2802-1ED2-4FB0-AF3F-97304F6D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F47FF-0C6E-4AAC-9D4D-13C68FA11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17E6-F8F7-4189-9A7B-58030B05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46CF-C92D-4DC5-B259-15E124DA081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649B1-DBA3-4725-9050-5DD7BBFC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A7216-9439-48D3-9F99-9DF0BDCC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AA85-C719-4026-96C8-B0391D69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1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546B9-4042-4785-8A8D-270000955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576A3-3AA6-47DC-BDA2-CAC387321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96A46-55D8-4AAC-BA97-35BE348A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46CF-C92D-4DC5-B259-15E124DA081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A5538-D4DA-4054-A60A-432B4DBA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658D9-619A-4D29-BBBD-B1ED8015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AA85-C719-4026-96C8-B0391D69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1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8FCC-9062-45F9-9CED-8B95A09E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1ED92-D05D-4F0A-BC88-731538480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83353-9EDC-4024-A039-7F50A458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46CF-C92D-4DC5-B259-15E124DA081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2C11-66E6-4283-9CC9-9AF8D132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070B3-991A-40E1-AC49-D77E6010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AA85-C719-4026-96C8-B0391D69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3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3746-32BE-4FF6-8249-752FC2B41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984B0-B07C-452C-9829-C3003499C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24B76-FE76-4DE0-8795-56A76D90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46CF-C92D-4DC5-B259-15E124DA081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852BE-C113-41BC-8D8A-FC2A999D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06CA8-F147-4BBB-BC17-44DBB5EA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AA85-C719-4026-96C8-B0391D69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9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651E-046F-4482-929A-F3E07AC1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CC6B-E140-4399-B486-CB2972832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D9334-B045-4EF4-9B23-E6CA023C2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ADCB6-72DA-4B7D-8328-BC780459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46CF-C92D-4DC5-B259-15E124DA081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DC639-1B42-427E-9761-6E451081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1EC74-4B7A-478D-8E6C-C1F911D7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AA85-C719-4026-96C8-B0391D69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7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944F-8963-4274-A609-A8F4BB4B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3682-589D-4B7E-BCDF-97F9225D7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A67F2-D5B1-4C53-90A9-28A553DD7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A068D-1648-45F6-A254-BFE1AE3E6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6F052-F4A1-40B1-A2CD-A4CFEAE20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25A8E-09DD-4D68-B33F-09B81E00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46CF-C92D-4DC5-B259-15E124DA081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21A0A-CF4B-43DB-8079-68DFE84E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197C3-827E-4F20-A477-9E547218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AA85-C719-4026-96C8-B0391D69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7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8DBD-541A-4D6A-AA3B-08B3BD52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1EBF4-1967-4E88-BA66-54ADDCCD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46CF-C92D-4DC5-B259-15E124DA081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476C8-0465-4B81-9266-38963CE7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4CF41-58ED-47CC-801C-68EFAE16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AA85-C719-4026-96C8-B0391D69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5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5E9E4-D8FC-462D-9CF4-48BB40D5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46CF-C92D-4DC5-B259-15E124DA081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B3C9E-5BA4-4721-86DA-29A6B1A6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5ECD3-41D3-4FB1-93B9-A8ADA971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AA85-C719-4026-96C8-B0391D69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6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F13F-D2E9-478F-8708-8156D318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57B0-1BEC-4B6F-B072-27265208B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A9B00-069A-456B-84A5-EAEEBEC25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24FC8-4E59-4BF4-B1F6-AE20CAC4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46CF-C92D-4DC5-B259-15E124DA081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5FB92-121F-4C01-B2B2-8B60ED7C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2C320-B91D-405C-BD84-5AC242BB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AA85-C719-4026-96C8-B0391D69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BC2A-9294-4CDA-B28B-08F79EA5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2B747-05A6-4FD7-9490-B8959392C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C8DF7-F5A9-4FC8-8919-5B7992C31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2D894-9630-43B6-BF65-E0D3C908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46CF-C92D-4DC5-B259-15E124DA081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F9894-2FA4-46F5-A576-13333E77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323D2-31FC-4791-81FF-7AD4370F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AA85-C719-4026-96C8-B0391D69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0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3125D-739F-48C8-BCD9-466866FB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D46FE-A0C6-4C21-AB01-36054E924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1908A-1124-4747-B0CB-80243472A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A46CF-C92D-4DC5-B259-15E124DA081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42CC4-5974-4EF2-B471-039897FA3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B2A8D-C6CA-4FA3-92DC-EE96A5E01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6AA85-C719-4026-96C8-B0391D69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5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261A-9168-4CB9-ADB1-96298C5AE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S3 Connector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2C1B1-9764-4DB8-86BC-51664C005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regarding testing of </a:t>
            </a:r>
            <a:r>
              <a:rPr lang="en-US"/>
              <a:t>S3 Connector</a:t>
            </a:r>
          </a:p>
        </p:txBody>
      </p:sp>
    </p:spTree>
    <p:extLst>
      <p:ext uri="{BB962C8B-B14F-4D97-AF65-F5344CB8AC3E}">
        <p14:creationId xmlns:p14="http://schemas.microsoft.com/office/powerpoint/2010/main" val="378853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S3 Connector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S3 Connector</dc:title>
  <dc:creator>Swapnil Mankar</dc:creator>
  <cp:lastModifiedBy>Swapnil Mankar</cp:lastModifiedBy>
  <cp:revision>1</cp:revision>
  <dcterms:created xsi:type="dcterms:W3CDTF">2022-06-07T06:02:54Z</dcterms:created>
  <dcterms:modified xsi:type="dcterms:W3CDTF">2022-06-07T06:03:23Z</dcterms:modified>
</cp:coreProperties>
</file>