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2DD5-3C31-4300-861F-A7020B242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F0F1-54B3-4621-86BE-2B0BD2880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75F8-8736-4968-B01F-085D92B0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B7B1-9AE5-4731-9984-E83E3733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0EF5-B5ED-4C95-AD94-E874163D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D86E-9DD2-4507-9900-8C11C982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1940-8C71-455F-B9D1-4550A9D7C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3C8C-E9A6-499D-B90B-71FB5B75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1C40-6723-415C-92B0-40696A3E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AE23-9B4B-4EC9-9602-78A16A3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EEA6B-E2E2-452D-92F7-C9855417D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E2D5-8EE8-40C5-92F1-07AD007D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BDB9-17D4-43CA-91A4-8011B75D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04AE-484B-4031-BC83-20D3DE88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0550-3B95-4DDA-A8DF-85E189B7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02F-4850-4457-90AB-8049E398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4EAF-4F89-4DC4-A8C7-4FBB7306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89A8-0126-4823-A41F-14FDE584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5C40-A1E9-4197-BA6B-280DFFEF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523C-0EA1-4E93-BF7E-7ADB9661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443F-5677-49BA-AC38-03E0695C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7C9D-4AA4-4308-B88B-3B672972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B1A9-B588-4049-BA4B-26FEF0FB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A5A8-E147-4288-BA0E-9E8D2503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4447-3462-48E6-9523-735A38B4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9E8-0641-412C-997F-CC179AE0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FC81-1F8D-4E78-8530-A92CDE665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558F4-EF1C-425E-83A6-E0C1B46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2E39-CD50-42D7-8CCD-6A1B4194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019C4-640D-43EE-B423-7274AD9F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1E4B-FC06-4BC3-B06D-8CE88C23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602A-A243-4726-BC35-61ECC41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DD3A-8543-4471-A5DB-41E0AC2C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41145-2939-48B9-A9C6-D8F76A1B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19349-BBB6-4598-9FB0-00FA0727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FBAE0-BCFC-4772-A366-A21C6EEB7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6A730-0113-4D79-8DFD-DF1D7923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F9EC1-D6A6-4087-BA4B-A4FCE97D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9BD7-4AC4-47B7-94BA-036227B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2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154D-FD06-4708-B6BD-709C6E08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A8B8-F8AF-4BFA-A047-6326BFBB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DD473-CA88-4826-83E6-2BBC8818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F35E0-B50B-4316-86EE-D82FF5FD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165EC-D264-46FE-9973-5581033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C0A0A-A419-4A78-8028-08360A2F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6E6B1-000B-4565-ACC8-C42BFC7B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092-3AF3-409C-B057-FB02632C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A249-E8C4-4056-9E59-BF0EB8CC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D8891-63E7-461E-A93A-49FABDF4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516D-D165-4CEB-AEA5-8C53D8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85B5-AA17-41D2-AB24-6E919D11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0242D-9C18-4491-9CDA-D28CA36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99A8-9467-454D-958A-D5AAD6D7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E94BB-4BDA-4757-9C37-CF3E57518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CDE1B-2DCB-4674-AF30-C2E4A2E71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B099A-5E34-4B21-901A-2976DD9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BE4C5-1722-402C-B966-7F2F746A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5F52-DE34-4CB8-B459-3F0C953D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66D39-F9A3-42F4-8083-C8D10687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A008-83A3-4904-BDB9-DD62C40F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4973-19B8-4FB2-9DD3-AA0E4C360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BA23-3B5E-4207-84E8-A1628C0793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2A67-667D-48F1-9D31-2C4F1E45F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8E2A-9A86-4965-BDDB-C93E7C5A4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3EB7-6228-437C-A96F-37B4D0BD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4E64-DE71-4355-8B80-A0DA4B2C2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 Connector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CDD8-FD3C-4CBC-8EEA-B14A61215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 Document</a:t>
            </a:r>
          </a:p>
        </p:txBody>
      </p:sp>
    </p:spTree>
    <p:extLst>
      <p:ext uri="{BB962C8B-B14F-4D97-AF65-F5344CB8AC3E}">
        <p14:creationId xmlns:p14="http://schemas.microsoft.com/office/powerpoint/2010/main" val="235916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S3 Connector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Connector</dc:title>
  <dc:creator>Swapnil Mankar</dc:creator>
  <cp:lastModifiedBy>Swapnil Mankar</cp:lastModifiedBy>
  <cp:revision>1</cp:revision>
  <dcterms:created xsi:type="dcterms:W3CDTF">2022-06-15T13:34:14Z</dcterms:created>
  <dcterms:modified xsi:type="dcterms:W3CDTF">2022-06-15T13:34:33Z</dcterms:modified>
</cp:coreProperties>
</file>