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6E05-276E-40DE-BE69-8174E9BA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EC65B-7615-4B13-9959-21247D971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375D-3636-4EA8-AE65-AE9E6E81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928E-04C3-42E1-B0D5-7694FA20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BAE7F-CB95-45B1-A180-B03E1FFD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7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D49E-2B7B-435E-8BFB-FAD2CA80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C6FDE-986C-4446-8CB3-0C9F59E73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98D4-C18B-4042-A3D7-72AF8C6A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7B9F-7BB7-4C8B-8B52-4E3A73A4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7E8B-650A-47A0-B91C-DBD7E3C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BB415-42E3-4F62-9065-555013B14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AB0D9-8DF1-4565-9D9B-EF985DC0C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C9B7B-9778-4AF4-94E2-CA88D462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68D1-76ED-402A-8362-DE70B9B1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85C7-760F-4F6F-A411-E95F7283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7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0791-53F7-4B13-9663-32F11B4C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694-2B1A-4384-B04D-BBF99F32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97AA-39A8-4008-919A-00332C33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0008-0C8D-4711-918C-E6F89F0E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F841-AA15-4D47-995A-DEB52D41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A2E4-C26C-4593-BBCC-CEA25766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D56F2-226C-47B6-BEA4-0FD861A8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185CB-7C5F-4224-9B8F-CF8D4228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7809-B24D-4A85-8C6C-8D7140A6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8153-157B-4E6B-AE73-37BB8D07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05B0-C53A-4BF6-BBF8-3131EF9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C0D0-EF20-4143-BEA2-121793CF4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6A7AE-B2E6-42D0-B834-4B588970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829-5D73-4C3E-BA6D-806DBF72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44562-9241-45B9-AA00-2D5B0152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40937-CCA1-4E0E-8DF1-407B0B6B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792D-1416-4613-B1AB-9A1493ED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B9361-0C78-4E3C-9E76-32877A1A2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1440F-F5EC-4F1B-9FB0-62266C8D9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33F8B-0E9C-4F43-AEF4-D0D9B683E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1D012-7A79-4C7E-A422-D2B2FBFAA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C7796-7BA1-4B0F-A32C-0BD5D606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AC87A-3B25-4493-BE99-09C02AFB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F05E8-87FC-472C-9C16-05119924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F0F-9548-4786-979F-7637A43F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DB2F0-5E9C-4216-AE69-AC7AF83D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DE859-360E-4CB6-B0FE-F86BB90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E23DD-3E3B-4131-83C2-BB212728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3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AD036-CAAC-43F0-9BCE-F305EBBB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B4426-4D32-4C02-8CB7-3BABA629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BD491-CFF0-4B63-8477-94B806D7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9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B8EE-51EB-41F7-AE2E-112D83B5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6460-0EA4-4E8A-9AE7-2403149A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DFCE6-7435-406F-8C06-635B09F66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0CCDB-A6FD-497D-A9CB-0DD2F3A5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A9C6-60DC-445E-A428-91DC349E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2EAC0-560A-4654-89B7-FAFF6D38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2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F7C3-189D-4F1B-B373-15C5DC63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471ED-12E9-4272-BE97-4D89F958B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5F77B-D6E2-44B0-A707-531D36A0D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695D9-ED51-4380-885D-0FCCB78C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5898B-586B-4766-93BB-C775A8C6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78FE-6365-416E-B1A0-2A7147A7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65CCE-5475-49F0-BD7C-D2E4D1E3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536A-E36F-47D3-AB9B-B054AB45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6823-0416-47E9-ABD2-839185386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544C0-938E-4040-A9F3-AAAFF1674025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7B0D-4D4C-44EA-8EAB-7D3B7F1A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A937-2FA5-4537-81DE-0AF578AB3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E23F-8557-47AE-9C69-C3B7645CF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813C2-4E52-490B-B226-0F89BF64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34"/>
            <a:ext cx="12192000" cy="63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B3C88-7BFF-484B-9646-6E01C164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32" y="0"/>
            <a:ext cx="6939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6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8F70A-D19C-467F-8B0E-1B722B13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332"/>
            <a:ext cx="12192000" cy="64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1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4BE010-78E9-4EAF-B83C-565C54618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213"/>
            <a:ext cx="12192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2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B7FA31-B484-4071-BE90-8E031BFB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0"/>
            <a:ext cx="7505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3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 Sukesan</dc:creator>
  <cp:lastModifiedBy>Sunil Kumar Sukesan</cp:lastModifiedBy>
  <cp:revision>3</cp:revision>
  <dcterms:created xsi:type="dcterms:W3CDTF">2022-01-23T08:28:52Z</dcterms:created>
  <dcterms:modified xsi:type="dcterms:W3CDTF">2022-01-23T08:35:18Z</dcterms:modified>
</cp:coreProperties>
</file>