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71" r:id="rId6"/>
    <p:sldId id="267" r:id="rId7"/>
    <p:sldId id="274" r:id="rId8"/>
  </p:sldIdLst>
  <p:sldSz cx="18288000" cy="10287000"/>
  <p:notesSz cx="6858000" cy="9144000"/>
  <p:embeddedFontLst>
    <p:embeddedFont>
      <p:font typeface="Aileron Heavy" panose="020B0604020202020204" charset="0"/>
      <p:regular r:id="rId9"/>
    </p:embeddedFont>
    <p:embeddedFont>
      <p:font typeface="Aileron Regular" panose="020B060402020202020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il Kumar Sukesan" initials="SKS" lastIdx="1" clrIdx="0">
    <p:extLst>
      <p:ext uri="{19B8F6BF-5375-455C-9EA6-DF929625EA0E}">
        <p15:presenceInfo xmlns:p15="http://schemas.microsoft.com/office/powerpoint/2012/main" userId="02d62c324ca92f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22" autoAdjust="0"/>
  </p:normalViewPr>
  <p:slideViewPr>
    <p:cSldViewPr>
      <p:cViewPr varScale="1">
        <p:scale>
          <a:sx n="71" d="100"/>
          <a:sy n="71" d="100"/>
        </p:scale>
        <p:origin x="83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3659611">
            <a:off x="11453307" y="2444298"/>
            <a:ext cx="8883717" cy="1051327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363793">
            <a:off x="11486090" y="-3480649"/>
            <a:ext cx="7620799" cy="901869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9957164">
            <a:off x="-1076970" y="7872102"/>
            <a:ext cx="3555479" cy="344881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-4353887">
            <a:off x="-578635" y="-1305871"/>
            <a:ext cx="3677034" cy="356672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465821" y="2548304"/>
            <a:ext cx="7606345" cy="670999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5621655" y="3448836"/>
            <a:ext cx="7044689" cy="27063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7406" y="3848100"/>
            <a:ext cx="14643679" cy="2042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7414"/>
              </a:lnSpc>
            </a:pPr>
            <a:r>
              <a:rPr lang="en-US" sz="12500" b="1" dirty="0">
                <a:solidFill>
                  <a:srgbClr val="41525B"/>
                </a:solidFill>
                <a:latin typeface="Aileron Heavy" panose="020B0604020202020204" charset="0"/>
              </a:rPr>
              <a:t> Testing Types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4337488">
            <a:off x="-2330753" y="-4990885"/>
            <a:ext cx="7620799" cy="901869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3926266">
            <a:off x="13167065" y="5427548"/>
            <a:ext cx="7620799" cy="901869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622478" y="-1183714"/>
            <a:ext cx="3555479" cy="3448815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05929827-8559-46D6-8136-C78FC4B6777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517692" y="8724900"/>
            <a:ext cx="3617908" cy="13898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BDDC10A0-C013-4470-846D-5E9F38177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294" y="172236"/>
            <a:ext cx="13881253" cy="10004506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0800000">
            <a:off x="-1543537" y="6763230"/>
            <a:ext cx="5144475" cy="499014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-4353887">
            <a:off x="-1145501" y="-1752365"/>
            <a:ext cx="5351080" cy="519054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687063" y="-1652162"/>
            <a:ext cx="5144475" cy="499014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6194015">
            <a:off x="14583760" y="6663026"/>
            <a:ext cx="5351080" cy="5190548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6635EB4D-FDE0-443B-B628-5F60CEED36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28373" y="8724900"/>
            <a:ext cx="3617908" cy="13898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4337488">
            <a:off x="-2330753" y="-4990885"/>
            <a:ext cx="7620799" cy="901869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622478" y="-1183714"/>
            <a:ext cx="3555479" cy="34488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39E903-14CC-4E07-9769-AAE411D23F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04800" y="32414"/>
            <a:ext cx="3617908" cy="138986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89E8B9-9DD4-4317-AA7C-86A85B3FA00B}"/>
              </a:ext>
            </a:extLst>
          </p:cNvPr>
          <p:cNvSpPr txBox="1">
            <a:spLocks/>
          </p:cNvSpPr>
          <p:nvPr/>
        </p:nvSpPr>
        <p:spPr>
          <a:xfrm>
            <a:off x="2514600" y="1774968"/>
            <a:ext cx="15544800" cy="80391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ct val="0"/>
              </a:spcBef>
              <a:buFont typeface="Wingdings" pitchFamily="2" charset="2"/>
              <a:buChar char="Ø"/>
            </a:pPr>
            <a:r>
              <a:rPr lang="en-US" sz="2400" b="1" dirty="0">
                <a:latin typeface="Aileron Regular" panose="020B0604020202020204" charset="0"/>
              </a:rPr>
              <a:t>Manual Testing</a:t>
            </a: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endParaRPr lang="en-US" sz="2400" b="1" dirty="0">
              <a:latin typeface="Aileron Regular" panose="020B0604020202020204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dirty="0">
                <a:latin typeface="Aileron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Testing of the Software manually i.e. without using any automated tool or any script.</a:t>
            </a:r>
            <a:endParaRPr lang="en-US" sz="2400" b="1" dirty="0">
              <a:latin typeface="Aileron Regular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Char char="§"/>
            </a:pPr>
            <a:endParaRPr lang="en-US" sz="2400" dirty="0">
              <a:latin typeface="Aileron Regular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dirty="0">
                <a:latin typeface="Aileron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Different stages for manual testing like unit testing, Integration testing, System testing and User Acceptance testing. </a:t>
            </a:r>
          </a:p>
          <a:p>
            <a:pPr lvl="1">
              <a:spcBef>
                <a:spcPct val="0"/>
              </a:spcBef>
              <a:buFont typeface="Wingdings" pitchFamily="2" charset="2"/>
              <a:buChar char="§"/>
            </a:pPr>
            <a:endParaRPr lang="en-US" sz="2400" dirty="0">
              <a:latin typeface="Aileron Regular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dirty="0">
                <a:latin typeface="Aileron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Testers use test plan, test cases or test scenarios to test the Software to ensure the completeness of testing.</a:t>
            </a:r>
          </a:p>
          <a:p>
            <a:pPr marL="457200" lvl="1" indent="0">
              <a:spcBef>
                <a:spcPct val="0"/>
              </a:spcBef>
              <a:buNone/>
            </a:pPr>
            <a:endParaRPr lang="en-US" sz="2400" dirty="0">
              <a:latin typeface="Aileron Regular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</a:pPr>
            <a:endParaRPr lang="en-US" sz="2400" dirty="0">
              <a:latin typeface="Aileron Regular" panose="020B0604020202020204" charset="0"/>
            </a:endParaRPr>
          </a:p>
          <a:p>
            <a:pPr marL="285750" indent="-285750">
              <a:spcBef>
                <a:spcPct val="0"/>
              </a:spcBef>
              <a:buFont typeface="Wingdings" pitchFamily="2" charset="2"/>
              <a:buChar char="Ø"/>
            </a:pPr>
            <a:r>
              <a:rPr lang="en-US" sz="2400" b="1" dirty="0">
                <a:latin typeface="Aileron Regular" panose="020B0604020202020204" charset="0"/>
              </a:rPr>
              <a:t>Automation Testing</a:t>
            </a: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endParaRPr lang="en-US" sz="2400" b="1" dirty="0">
              <a:latin typeface="Aileron Regular" panose="020B0604020202020204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dirty="0">
                <a:latin typeface="Aileron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Tester writes scripts and uses another software to test the software .</a:t>
            </a:r>
          </a:p>
          <a:p>
            <a:pPr lvl="1">
              <a:spcBef>
                <a:spcPct val="0"/>
              </a:spcBef>
              <a:buFont typeface="Wingdings" pitchFamily="2" charset="2"/>
              <a:buChar char="§"/>
            </a:pPr>
            <a:endParaRPr lang="en-US" sz="2400" dirty="0">
              <a:latin typeface="Aileron Regular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dirty="0">
                <a:latin typeface="Aileron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This process involves Test Automation of a manual process. </a:t>
            </a:r>
          </a:p>
          <a:p>
            <a:pPr lvl="1">
              <a:spcBef>
                <a:spcPct val="0"/>
              </a:spcBef>
              <a:buFont typeface="Wingdings" pitchFamily="2" charset="2"/>
              <a:buChar char="§"/>
            </a:pPr>
            <a:endParaRPr lang="en-US" sz="2400" dirty="0">
              <a:latin typeface="Aileron Regular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dirty="0">
                <a:latin typeface="Aileron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Automation Testing is used to re-run the test scenarios that were performed manually, quickly and repeatedly.</a:t>
            </a:r>
          </a:p>
          <a:p>
            <a:pPr lvl="1">
              <a:spcBef>
                <a:spcPct val="0"/>
              </a:spcBef>
              <a:buFont typeface="Wingdings" pitchFamily="2" charset="2"/>
              <a:buChar char="§"/>
            </a:pPr>
            <a:endParaRPr lang="en-US" sz="2400" dirty="0">
              <a:latin typeface="Aileron Regular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dirty="0">
                <a:latin typeface="Aileron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Increases the test coverage; improve accuracy, saves time and money in comparison to manual testing.</a:t>
            </a:r>
          </a:p>
          <a:p>
            <a:endParaRPr lang="en-US" sz="2400" dirty="0">
              <a:latin typeface="Aileron Regular" panose="020B0604020202020204" charset="0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B54B326C-461D-41AD-9FDD-364302BA6E70}"/>
              </a:ext>
            </a:extLst>
          </p:cNvPr>
          <p:cNvSpPr txBox="1"/>
          <p:nvPr/>
        </p:nvSpPr>
        <p:spPr>
          <a:xfrm>
            <a:off x="6019800" y="268116"/>
            <a:ext cx="823231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 spc="225" dirty="0">
                <a:solidFill>
                  <a:srgbClr val="21384C"/>
                </a:solidFill>
                <a:latin typeface="Aileron Heavy" panose="020B0604020202020204" charset="0"/>
              </a:rPr>
              <a:t>Testing Types</a:t>
            </a:r>
            <a:endParaRPr lang="en-IN" sz="7500" spc="225" dirty="0">
              <a:solidFill>
                <a:srgbClr val="21384C"/>
              </a:solidFill>
              <a:latin typeface="Aileron Heavy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10800000">
            <a:off x="-1543537" y="6763230"/>
            <a:ext cx="5144475" cy="499014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4353887">
            <a:off x="-1145501" y="-1752365"/>
            <a:ext cx="5351080" cy="519054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687063" y="-1652162"/>
            <a:ext cx="5144475" cy="499014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6194015">
            <a:off x="14583760" y="6663026"/>
            <a:ext cx="5351080" cy="51905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30438B-9639-4AE9-8750-2491AC338C0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6656" y="8724900"/>
            <a:ext cx="3617908" cy="1389864"/>
          </a:xfrm>
          <a:prstGeom prst="rect">
            <a:avLst/>
          </a:prstGeom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92F73A97-C349-451C-83AC-7003E5E093D1}"/>
              </a:ext>
            </a:extLst>
          </p:cNvPr>
          <p:cNvSpPr txBox="1"/>
          <p:nvPr/>
        </p:nvSpPr>
        <p:spPr>
          <a:xfrm>
            <a:off x="4495800" y="308949"/>
            <a:ext cx="823231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 spc="225" dirty="0">
                <a:solidFill>
                  <a:srgbClr val="21384C"/>
                </a:solidFill>
                <a:latin typeface="Aileron Heavy" panose="020B0604020202020204" charset="0"/>
              </a:rPr>
              <a:t>Testing Methods</a:t>
            </a:r>
            <a:endParaRPr lang="en-IN" sz="7500" spc="225" dirty="0">
              <a:solidFill>
                <a:srgbClr val="21384C"/>
              </a:solidFill>
              <a:latin typeface="Aileron Heavy" panose="020B060402020202020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98FB97-CB5C-4ED3-A75A-0933FB1300E3}"/>
              </a:ext>
            </a:extLst>
          </p:cNvPr>
          <p:cNvSpPr txBox="1">
            <a:spLocks/>
          </p:cNvSpPr>
          <p:nvPr/>
        </p:nvSpPr>
        <p:spPr>
          <a:xfrm>
            <a:off x="1600200" y="1600200"/>
            <a:ext cx="16459200" cy="75819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ct val="0"/>
              </a:spcBef>
              <a:buFont typeface="Wingdings" pitchFamily="2" charset="2"/>
              <a:buChar char="Ø"/>
            </a:pPr>
            <a:r>
              <a:rPr lang="en-US" sz="2000" b="1" u="sng" dirty="0">
                <a:latin typeface="Aileron Regular" panose="020B0604020202020204" charset="0"/>
              </a:rPr>
              <a:t>White Box Testing</a:t>
            </a:r>
          </a:p>
          <a:p>
            <a:pPr>
              <a:spcBef>
                <a:spcPct val="0"/>
              </a:spcBef>
              <a:buFont typeface="Arial" pitchFamily="34" charset="0"/>
              <a:buNone/>
            </a:pPr>
            <a:endParaRPr lang="en-US" sz="2000" b="1" dirty="0">
              <a:latin typeface="Aileron Regular" panose="020B0604020202020204" charset="0"/>
            </a:endParaRPr>
          </a:p>
          <a:p>
            <a:pPr marL="628650" lvl="1" indent="-171450">
              <a:spcBef>
                <a:spcPct val="0"/>
              </a:spcBef>
              <a:buFont typeface="Wingdings" pitchFamily="2" charset="2"/>
              <a:buChar char="§"/>
            </a:pPr>
            <a:r>
              <a:rPr lang="en-US" sz="2000" dirty="0">
                <a:latin typeface="Aileron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White box testing is the detailed investigation of internal logic and structure of the code.</a:t>
            </a:r>
          </a:p>
          <a:p>
            <a:pPr marL="628650" lvl="1" indent="-171450">
              <a:spcBef>
                <a:spcPct val="0"/>
              </a:spcBef>
              <a:buFont typeface="Wingdings" pitchFamily="2" charset="2"/>
              <a:buChar char="§"/>
            </a:pPr>
            <a:endParaRPr lang="en-US" sz="2000" dirty="0">
              <a:latin typeface="Aileron Regular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>
              <a:spcBef>
                <a:spcPct val="0"/>
              </a:spcBef>
              <a:buFont typeface="Wingdings" pitchFamily="2" charset="2"/>
              <a:buChar char="§"/>
            </a:pPr>
            <a:r>
              <a:rPr lang="en-US" sz="2000" dirty="0">
                <a:latin typeface="Aileron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Also called glass testing or open box testing.</a:t>
            </a:r>
          </a:p>
          <a:p>
            <a:pPr marL="628650" lvl="1" indent="-171450">
              <a:spcBef>
                <a:spcPct val="0"/>
              </a:spcBef>
              <a:buFont typeface="Wingdings" pitchFamily="2" charset="2"/>
              <a:buChar char="§"/>
            </a:pPr>
            <a:endParaRPr lang="en-US" sz="2000" dirty="0">
              <a:latin typeface="Aileron Regular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>
              <a:spcBef>
                <a:spcPct val="0"/>
              </a:spcBef>
              <a:buFont typeface="Wingdings" pitchFamily="2" charset="2"/>
              <a:buChar char="§"/>
            </a:pPr>
            <a:r>
              <a:rPr lang="en-US" sz="2000" dirty="0">
                <a:latin typeface="Aileron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The tester needs to have a look inside the source code and find out which unit/chunk of the code is behaving inappropriately</a:t>
            </a:r>
            <a:endParaRPr lang="en-US" sz="2000" b="1" dirty="0">
              <a:latin typeface="Aileron Regular" panose="020B0604020202020204" charset="0"/>
            </a:endParaRPr>
          </a:p>
          <a:p>
            <a:pPr>
              <a:spcBef>
                <a:spcPct val="0"/>
              </a:spcBef>
              <a:buFont typeface="Arial" pitchFamily="34" charset="0"/>
              <a:buNone/>
            </a:pPr>
            <a:endParaRPr lang="en-US" sz="2000" b="1" dirty="0">
              <a:latin typeface="Aileron Regular" panose="020B0604020202020204" charset="0"/>
            </a:endParaRPr>
          </a:p>
          <a:p>
            <a:pPr marL="285750" indent="-285750">
              <a:spcBef>
                <a:spcPct val="0"/>
              </a:spcBef>
              <a:buFont typeface="Wingdings" pitchFamily="2" charset="2"/>
              <a:buChar char="Ø"/>
            </a:pPr>
            <a:r>
              <a:rPr lang="en-US" sz="2000" b="1" u="sng" dirty="0">
                <a:latin typeface="Aileron Regular" panose="020B0604020202020204" charset="0"/>
              </a:rPr>
              <a:t>Grey Box Testing</a:t>
            </a:r>
          </a:p>
          <a:p>
            <a:pPr marL="285750" indent="-285750">
              <a:spcBef>
                <a:spcPct val="0"/>
              </a:spcBef>
              <a:buFont typeface="Wingdings" pitchFamily="2" charset="2"/>
              <a:buChar char="§"/>
            </a:pPr>
            <a:endParaRPr lang="en-US" sz="2000" b="1" dirty="0">
              <a:latin typeface="Aileron Regular" panose="020B0604020202020204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Char char="§"/>
            </a:pPr>
            <a:r>
              <a:rPr lang="en-US" sz="2000" dirty="0">
                <a:latin typeface="Aileron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Its a technique to test the application with limited knowledge of the internal workings of an application.</a:t>
            </a:r>
          </a:p>
          <a:p>
            <a:pPr lvl="1">
              <a:spcBef>
                <a:spcPct val="0"/>
              </a:spcBef>
              <a:buFont typeface="Wingdings" pitchFamily="2" charset="2"/>
              <a:buChar char="§"/>
            </a:pPr>
            <a:endParaRPr lang="en-US" sz="2000" dirty="0">
              <a:latin typeface="Aileron Regular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Char char="§"/>
            </a:pPr>
            <a:r>
              <a:rPr lang="en-US" sz="2000" dirty="0">
                <a:latin typeface="Aileron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"The more you know the better” carries a lot of weight when testing an application. </a:t>
            </a:r>
          </a:p>
          <a:p>
            <a:pPr lvl="1">
              <a:spcBef>
                <a:spcPct val="0"/>
              </a:spcBef>
              <a:buFont typeface="Wingdings" pitchFamily="2" charset="2"/>
              <a:buChar char="§"/>
            </a:pPr>
            <a:endParaRPr lang="en-US" sz="2000" dirty="0">
              <a:latin typeface="Aileron Regular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spcBef>
                <a:spcPct val="0"/>
              </a:spcBef>
              <a:buFont typeface="Wingdings" pitchFamily="2" charset="2"/>
              <a:buChar char="Ø"/>
            </a:pPr>
            <a:r>
              <a:rPr lang="en-US" sz="2000" b="1" u="sng" dirty="0">
                <a:latin typeface="Aileron Regular" panose="020B0604020202020204" charset="0"/>
              </a:rPr>
              <a:t>Black Box Testing</a:t>
            </a:r>
          </a:p>
          <a:p>
            <a:pPr>
              <a:spcBef>
                <a:spcPct val="0"/>
              </a:spcBef>
              <a:buNone/>
            </a:pPr>
            <a:endParaRPr lang="en-US" sz="2000" b="1" dirty="0">
              <a:latin typeface="Aileron Regular" panose="020B0604020202020204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Char char="§"/>
            </a:pPr>
            <a:r>
              <a:rPr lang="en-US" sz="2000" dirty="0">
                <a:latin typeface="Aileron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A tester will interact with the system’s user interface by providing inputs and examining outputs without knowing how and where the inputs are worked upon.</a:t>
            </a:r>
          </a:p>
          <a:p>
            <a:pPr lvl="1">
              <a:spcBef>
                <a:spcPct val="0"/>
              </a:spcBef>
              <a:buFont typeface="Wingdings" pitchFamily="2" charset="2"/>
              <a:buChar char="§"/>
            </a:pPr>
            <a:endParaRPr lang="en-US" sz="2000" dirty="0">
              <a:latin typeface="Aileron Regular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Char char="§"/>
            </a:pPr>
            <a:r>
              <a:rPr lang="en-US" sz="2000" dirty="0">
                <a:latin typeface="Aileron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Focuses on functional requirement of the software</a:t>
            </a:r>
          </a:p>
          <a:p>
            <a:endParaRPr lang="en-US" sz="2000" dirty="0">
              <a:latin typeface="Aileron Regular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4337488">
            <a:off x="-2330753" y="-4990885"/>
            <a:ext cx="7620799" cy="901869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4165820">
            <a:off x="13027828" y="5553518"/>
            <a:ext cx="7620799" cy="9018697"/>
          </a:xfrm>
          <a:prstGeom prst="rect">
            <a:avLst/>
          </a:prstGeom>
        </p:spPr>
      </p:pic>
      <p:pic>
        <p:nvPicPr>
          <p:cNvPr id="12" name="Picture 7">
            <a:extLst>
              <a:ext uri="{FF2B5EF4-FFF2-40B4-BE49-F238E27FC236}">
                <a16:creationId xmlns:a16="http://schemas.microsoft.com/office/drawing/2014/main" id="{8B18E160-2249-4E72-BB6F-293FF9D558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517692" y="8724900"/>
            <a:ext cx="3617908" cy="1389864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FE7B59A6-1DE4-415A-9E7A-32386E5B037E}"/>
              </a:ext>
            </a:extLst>
          </p:cNvPr>
          <p:cNvSpPr txBox="1"/>
          <p:nvPr/>
        </p:nvSpPr>
        <p:spPr>
          <a:xfrm>
            <a:off x="5638801" y="419100"/>
            <a:ext cx="11201400" cy="2308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buNone/>
            </a:pPr>
            <a:r>
              <a:rPr lang="en-IN" sz="7500" spc="225" dirty="0">
                <a:solidFill>
                  <a:srgbClr val="21384C"/>
                </a:solidFill>
                <a:latin typeface="Aileron Heavy"/>
              </a:rPr>
              <a:t>Functional and Non-functional Testing</a:t>
            </a:r>
            <a:endParaRPr lang="en-US" sz="7500" spc="225" dirty="0">
              <a:solidFill>
                <a:srgbClr val="21384C"/>
              </a:solidFill>
              <a:latin typeface="Aileron Heavy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7315D4-F628-4D03-9B94-63726D2A94CB}"/>
              </a:ext>
            </a:extLst>
          </p:cNvPr>
          <p:cNvSpPr txBox="1">
            <a:spLocks/>
          </p:cNvSpPr>
          <p:nvPr/>
        </p:nvSpPr>
        <p:spPr>
          <a:xfrm>
            <a:off x="1479646" y="3161714"/>
            <a:ext cx="15741554" cy="635476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>
                <a:latin typeface="Aileron Regular" panose="020B0604020202020204" charset="0"/>
              </a:rPr>
              <a:t>Functional testing </a:t>
            </a:r>
            <a:r>
              <a:rPr lang="en-US" sz="2000" dirty="0">
                <a:latin typeface="Aileron Regular" panose="020B0604020202020204" charset="0"/>
              </a:rPr>
              <a:t>is a type of software testing in which the system is tested against the functional requirements and specifications. Functional testing ensures that the requirements or specifications are properly satisfied by the application.</a:t>
            </a:r>
          </a:p>
          <a:p>
            <a:pPr marL="0" indent="0">
              <a:buFont typeface="Arial" pitchFamily="34" charset="0"/>
              <a:buNone/>
            </a:pPr>
            <a:endParaRPr lang="en-US" sz="2000" dirty="0">
              <a:latin typeface="Aileron Regular" panose="020B060402020202020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IN" sz="2000" b="1" dirty="0">
                <a:latin typeface="Aileron Regular" panose="020B0604020202020204" charset="0"/>
              </a:rPr>
              <a:t>Examples:</a:t>
            </a:r>
          </a:p>
          <a:p>
            <a:r>
              <a:rPr lang="en-IN" sz="2000" dirty="0">
                <a:latin typeface="Aileron Regular" panose="020B0604020202020204" charset="0"/>
              </a:rPr>
              <a:t>Unit Testing</a:t>
            </a:r>
          </a:p>
          <a:p>
            <a:r>
              <a:rPr lang="en-IN" sz="2000" dirty="0">
                <a:latin typeface="Aileron Regular" panose="020B0604020202020204" charset="0"/>
              </a:rPr>
              <a:t>Smoke Testing</a:t>
            </a:r>
          </a:p>
          <a:p>
            <a:r>
              <a:rPr lang="en-IN" sz="2000" dirty="0">
                <a:latin typeface="Aileron Regular" panose="020B0604020202020204" charset="0"/>
              </a:rPr>
              <a:t>Integration Testing</a:t>
            </a:r>
          </a:p>
          <a:p>
            <a:r>
              <a:rPr lang="en-IN" sz="2000" dirty="0">
                <a:latin typeface="Aileron Regular" panose="020B0604020202020204" charset="0"/>
              </a:rPr>
              <a:t>Regression Testing</a:t>
            </a:r>
          </a:p>
          <a:p>
            <a:pPr marL="0" indent="0">
              <a:buFont typeface="Arial" pitchFamily="34" charset="0"/>
              <a:buNone/>
            </a:pPr>
            <a:endParaRPr lang="en-IN" sz="2000" dirty="0">
              <a:latin typeface="Aileron Regular" panose="020B060402020202020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b="1" dirty="0">
                <a:latin typeface="Aileron Regular" panose="020B0604020202020204" charset="0"/>
              </a:rPr>
              <a:t>Non-functional testing </a:t>
            </a:r>
            <a:r>
              <a:rPr lang="en-US" sz="2000" dirty="0">
                <a:latin typeface="Aileron Regular" panose="020B0604020202020204" charset="0"/>
              </a:rPr>
              <a:t>is defined as a type of software testing to check non-functional aspects of a software application. It is designed to test the readiness of a system as per </a:t>
            </a:r>
            <a:r>
              <a:rPr lang="en-IN" sz="2000" dirty="0">
                <a:latin typeface="Aileron Regular" panose="020B0604020202020204" charset="0"/>
              </a:rPr>
              <a:t>non functional parameters.</a:t>
            </a:r>
          </a:p>
          <a:p>
            <a:pPr marL="0" indent="0">
              <a:buFont typeface="Arial" pitchFamily="34" charset="0"/>
              <a:buNone/>
            </a:pPr>
            <a:endParaRPr lang="en-IN" sz="2000" dirty="0">
              <a:latin typeface="Aileron Regular" panose="020B060402020202020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IN" sz="2000" b="1" dirty="0">
                <a:latin typeface="Aileron Regular" panose="020B0604020202020204" charset="0"/>
              </a:rPr>
              <a:t>Examples:</a:t>
            </a:r>
          </a:p>
          <a:p>
            <a:r>
              <a:rPr lang="en-IN" sz="2000" dirty="0">
                <a:latin typeface="Aileron Regular" panose="020B0604020202020204" charset="0"/>
              </a:rPr>
              <a:t>Performance Testing</a:t>
            </a:r>
          </a:p>
          <a:p>
            <a:r>
              <a:rPr lang="en-IN" sz="2000" dirty="0">
                <a:latin typeface="Aileron Regular" panose="020B0604020202020204" charset="0"/>
              </a:rPr>
              <a:t>Load Testing</a:t>
            </a:r>
          </a:p>
          <a:p>
            <a:r>
              <a:rPr lang="en-IN" sz="2000" dirty="0">
                <a:latin typeface="Aileron Regular" panose="020B0604020202020204" charset="0"/>
              </a:rPr>
              <a:t>Stress Testing</a:t>
            </a:r>
            <a:endParaRPr lang="en-US" sz="2000" dirty="0">
              <a:latin typeface="Aileron Regular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4337488">
            <a:off x="-2330753" y="-4990885"/>
            <a:ext cx="7620799" cy="901869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4165820">
            <a:off x="13448900" y="5777651"/>
            <a:ext cx="7620799" cy="901869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010950" y="874513"/>
            <a:ext cx="10266101" cy="8537974"/>
          </a:xfrm>
          <a:prstGeom prst="rect">
            <a:avLst/>
          </a:prstGeom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26647540-C1DC-4348-9E25-7D0921A94CE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04800" y="8572500"/>
            <a:ext cx="3617908" cy="13898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347</Words>
  <Application>Microsoft Office PowerPoint</Application>
  <PresentationFormat>Custom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Aileron Regular</vt:lpstr>
      <vt:lpstr>Calibri</vt:lpstr>
      <vt:lpstr>Arial</vt:lpstr>
      <vt:lpstr>Aileron Heavy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Pink and BLue White BG + Blobs Sales Presentation</dc:title>
  <cp:lastModifiedBy>Sunil Kumar Sukesan</cp:lastModifiedBy>
  <cp:revision>37</cp:revision>
  <dcterms:created xsi:type="dcterms:W3CDTF">2006-08-16T00:00:00Z</dcterms:created>
  <dcterms:modified xsi:type="dcterms:W3CDTF">2022-01-21T21:12:20Z</dcterms:modified>
  <dc:identifier>DADyL4Dkous</dc:identifier>
</cp:coreProperties>
</file>