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509" r:id="rId6"/>
    <p:sldId id="510" r:id="rId7"/>
    <p:sldId id="471" r:id="rId8"/>
    <p:sldId id="430" r:id="rId9"/>
    <p:sldId id="473" r:id="rId10"/>
    <p:sldId id="432" r:id="rId11"/>
    <p:sldId id="475" r:id="rId12"/>
    <p:sldId id="434" r:id="rId13"/>
    <p:sldId id="506" r:id="rId14"/>
    <p:sldId id="508" r:id="rId15"/>
    <p:sldId id="322" r:id="rId16"/>
    <p:sldId id="41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ADF4F-4122-4F69-1345-FA3562C50215}" v="1" dt="2024-12-04T20:26:34.742"/>
    <p1510:client id="{A9CBFF29-54E9-4BB7-AF24-81D420507365}" v="1" dt="2024-12-05T02:03:35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89192" autoAdjust="0"/>
  </p:normalViewPr>
  <p:slideViewPr>
    <p:cSldViewPr>
      <p:cViewPr varScale="1">
        <p:scale>
          <a:sx n="94" d="100"/>
          <a:sy n="94" d="100"/>
        </p:scale>
        <p:origin x="1315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rbolat Gabdullin" userId="S::34190@iitu.edu.kz::1dd8033b-d26d-47cd-8393-335b01b93403" providerId="AD" clId="Web-{A9CBFF29-54E9-4BB7-AF24-81D420507365}"/>
    <pc:docChg chg="modSld">
      <pc:chgData name="Nurbolat Gabdullin" userId="S::34190@iitu.edu.kz::1dd8033b-d26d-47cd-8393-335b01b93403" providerId="AD" clId="Web-{A9CBFF29-54E9-4BB7-AF24-81D420507365}" dt="2024-12-05T02:03:35.719" v="0" actId="1076"/>
      <pc:docMkLst>
        <pc:docMk/>
      </pc:docMkLst>
      <pc:sldChg chg="modSp">
        <pc:chgData name="Nurbolat Gabdullin" userId="S::34190@iitu.edu.kz::1dd8033b-d26d-47cd-8393-335b01b93403" providerId="AD" clId="Web-{A9CBFF29-54E9-4BB7-AF24-81D420507365}" dt="2024-12-05T02:03:35.719" v="0" actId="1076"/>
        <pc:sldMkLst>
          <pc:docMk/>
          <pc:sldMk cId="1723784002" sldId="412"/>
        </pc:sldMkLst>
        <pc:spChg chg="mod">
          <ac:chgData name="Nurbolat Gabdullin" userId="S::34190@iitu.edu.kz::1dd8033b-d26d-47cd-8393-335b01b93403" providerId="AD" clId="Web-{A9CBFF29-54E9-4BB7-AF24-81D420507365}" dt="2024-12-05T02:03:35.719" v="0" actId="1076"/>
          <ac:spMkLst>
            <pc:docMk/>
            <pc:sldMk cId="1723784002" sldId="412"/>
            <ac:spMk id="2" creationId="{00000000-0000-0000-0000-000000000000}"/>
          </ac:spMkLst>
        </pc:spChg>
      </pc:sldChg>
    </pc:docChg>
  </pc:docChgLst>
  <pc:docChgLst>
    <pc:chgData name="Arsen Ibragim" userId="S::35652@iitu.edu.kz::4eea33b1-92b4-43b5-9ada-70956d131f6d" providerId="AD" clId="Web-{6C8ADF4F-4122-4F69-1345-FA3562C50215}"/>
    <pc:docChg chg="modSld">
      <pc:chgData name="Arsen Ibragim" userId="S::35652@iitu.edu.kz::4eea33b1-92b4-43b5-9ada-70956d131f6d" providerId="AD" clId="Web-{6C8ADF4F-4122-4F69-1345-FA3562C50215}" dt="2024-12-04T20:26:34.742" v="0" actId="1076"/>
      <pc:docMkLst>
        <pc:docMk/>
      </pc:docMkLst>
      <pc:sldChg chg="modSp">
        <pc:chgData name="Arsen Ibragim" userId="S::35652@iitu.edu.kz::4eea33b1-92b4-43b5-9ada-70956d131f6d" providerId="AD" clId="Web-{6C8ADF4F-4122-4F69-1345-FA3562C50215}" dt="2024-12-04T20:26:34.742" v="0" actId="1076"/>
        <pc:sldMkLst>
          <pc:docMk/>
          <pc:sldMk cId="2216458873" sldId="432"/>
        </pc:sldMkLst>
        <pc:spChg chg="mod">
          <ac:chgData name="Arsen Ibragim" userId="S::35652@iitu.edu.kz::4eea33b1-92b4-43b5-9ada-70956d131f6d" providerId="AD" clId="Web-{6C8ADF4F-4122-4F69-1345-FA3562C50215}" dt="2024-12-04T20:26:34.742" v="0" actId="1076"/>
          <ac:spMkLst>
            <pc:docMk/>
            <pc:sldMk cId="2216458873" sldId="43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C29C5-FAD6-411B-B322-FC742240F823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D3494-C6FA-473B-BC9B-A28474F7B0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3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598357-CFD7-42AE-A3D1-F0DA967EAFE0}" type="datetime1">
              <a:rPr lang="en-US"/>
              <a:pPr lvl="0"/>
              <a:t>12/4/2024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CD7E7A-F724-4745-9EB7-FC3AC90DCC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9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88A73F-2296-4770-9D2C-D334634F3C44}" type="datetime1">
              <a:rPr lang="en-US"/>
              <a:pPr lvl="0"/>
              <a:t>12/4/2024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0E4737-8808-4B40-8EEC-03DEF215BF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0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086000-C037-48C0-A8DD-99D43F2011EF}" type="datetime1">
              <a:rPr lang="en-US"/>
              <a:pPr lvl="0"/>
              <a:t>12/4/2024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83E2B0-ADDE-4655-9E04-371E6E68AD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9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18022E-52EE-4ECA-A912-D1E91FC6ADAC}" type="datetime1">
              <a:rPr lang="en-US"/>
              <a:pPr lvl="0"/>
              <a:t>12/4/2024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20A59E-FAA3-4ACA-BB30-3D42F703FB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21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4158E5-E15B-416F-A1C6-90DAAEB625DF}" type="datetime1">
              <a:rPr lang="en-US"/>
              <a:pPr lvl="0"/>
              <a:t>12/4/2024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5A412B-7981-46CA-BA20-586333D315A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0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D6255E-7F5A-443C-AB33-9752DA9FE022}" type="datetime1">
              <a:rPr lang="en-US"/>
              <a:pPr lvl="0"/>
              <a:t>12/4/2024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C7E3FD-709A-422D-8CD5-1EC4AFBD00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D8D6EF-FC97-40F1-BF16-C789FB141C53}" type="datetime1">
              <a:rPr lang="en-US"/>
              <a:pPr lvl="0"/>
              <a:t>12/4/2024</a:t>
            </a:fld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214189-A2AF-4C8B-8378-BA741E603C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0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D830F2-7057-42E6-BEA0-42A03512733E}" type="datetime1">
              <a:rPr lang="en-US"/>
              <a:pPr lvl="0"/>
              <a:t>12/4/2024</a:t>
            </a:fld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2A310C-F778-4571-8A2A-ABD3C54CEE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86EFE5-510B-4988-AB8E-CC20501EA83D}" type="datetime1">
              <a:rPr lang="en-US"/>
              <a:pPr lvl="0"/>
              <a:t>12/4/2024</a:t>
            </a:fld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E6DFCE-50D6-49C2-A028-A6D33D6A7C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2F0F47-51DE-49EF-BA9D-18AA9905D2B4}" type="datetime1">
              <a:rPr lang="en-US"/>
              <a:pPr lvl="0"/>
              <a:t>12/4/2024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D36DAC-0126-4ED6-82D7-F31C30E0A1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8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B1E166-EF30-4DF9-B134-5321990D64C9}" type="datetime1">
              <a:rPr lang="en-US"/>
              <a:pPr lvl="0"/>
              <a:t>12/4/2024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47D1-84BB-4E39-A358-72E68F5561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7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73AB0170-0538-4DBC-9AC7-73EEA3A4CFCB}" type="datetime1">
              <a:rPr lang="en-US"/>
              <a:pPr lvl="0"/>
              <a:t>12/4/2024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"/>
                <a:cs typeface=""/>
              </a:defRPr>
            </a:lvl1pPr>
          </a:lstStyle>
          <a:p>
            <a:pPr lvl="0"/>
            <a:fld id="{BFEA570B-23DA-41DE-BD9E-4D53EF86CC1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7ua2iPOtf4?si=RrvvHxywphfnS2z_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R3sK_aNJ-k?si=CSmUJwwzdXoXDUuc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5Lb6rgFeQU?si=vN6dpKTg76Ch938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zAQYtolfB4g?si=aO1f558E_L-bbUPt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OXenBeDqPA?si=MSpVfVJYBvYRfiXV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ZMc28ZSVa8?si=rhSheE3cktb0yQy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295403"/>
            <a:ext cx="7086600" cy="204671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kk-KZ" sz="3200" b="1" i="0" u="none" strike="noStrike" kern="1200" cap="none" spc="0" baseline="0" dirty="0">
              <a:solidFill>
                <a:srgbClr val="FF8D3E"/>
              </a:solidFill>
              <a:effectLst>
                <a:outerShdw dist="22860" dir="5400000">
                  <a:srgbClr val="000000"/>
                </a:outerShdw>
              </a:effectLst>
              <a:uFillTx/>
              <a:latin typeface="Verdana"/>
              <a:ea typeface=""/>
              <a:cs typeface=""/>
            </a:endParaRPr>
          </a:p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dirty="0">
                <a:solidFill>
                  <a:srgbClr val="FF8D3E"/>
                </a:solidFill>
                <a:effectLst>
                  <a:outerShdw dist="22860" dir="5400000">
                    <a:srgbClr val="000000"/>
                  </a:outerShdw>
                </a:effectLst>
                <a:latin typeface="Verdana"/>
                <a:ea typeface=""/>
                <a:cs typeface=""/>
              </a:rPr>
              <a:t>Lecture No. 8
LIFE AND DEATH</a:t>
            </a:r>
            <a:r>
              <a:rPr lang="en-US" sz="3200" b="1" i="0" u="none" strike="noStrike" kern="1200" cap="none" spc="0" baseline="0" dirty="0">
                <a:solidFill>
                  <a:srgbClr val="FF8D3E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Verdana"/>
                <a:ea typeface=""/>
                <a:cs typeface=""/>
              </a:rPr>
              <a:t> </a:t>
            </a:r>
            <a:endParaRPr lang="en-US" sz="3200" b="1" dirty="0">
              <a:solidFill>
                <a:srgbClr val="FF8D3E"/>
              </a:solidFill>
              <a:effectLst>
                <a:outerShdw dist="22860" dir="5400000">
                  <a:srgbClr val="000000"/>
                </a:outerShdw>
              </a:effectLst>
              <a:latin typeface="Verdana"/>
              <a:ea typeface=""/>
              <a:cs typeface="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br>
              <a:rPr lang="en-US" sz="1300" b="1" i="0" u="none" strike="noStrike" kern="1200" cap="none" spc="0" baseline="0" dirty="0">
                <a:solidFill>
                  <a:srgbClr val="FF8D3E"/>
                </a:solidFill>
                <a:effectLst>
                  <a:outerShdw dist="22860" dir="5400000">
                    <a:srgbClr val="000000"/>
                  </a:outerShdw>
                </a:effectLst>
                <a:uFillTx/>
                <a:latin typeface="Verdana"/>
                <a:ea typeface=""/>
                <a:cs typeface=""/>
              </a:rPr>
            </a:b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p:txBody>
      </p:sp>
      <p:pic>
        <p:nvPicPr>
          <p:cNvPr id="3" name="Picture 2" descr="http://forum.designer.kz/uploads/1318435361/gallery_5642_23_7838.jpg"/>
          <p:cNvPicPr>
            <a:picLocks noChangeAspect="1"/>
          </p:cNvPicPr>
          <p:nvPr/>
        </p:nvPicPr>
        <p:blipFill>
          <a:blip r:embed="rId4"/>
          <a:srcRect l="20200" r="20543" b="24730"/>
          <a:stretch>
            <a:fillRect/>
          </a:stretch>
        </p:blipFill>
        <p:spPr>
          <a:xfrm>
            <a:off x="152403" y="5159483"/>
            <a:ext cx="1295403" cy="146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http://forum.designer.kz/uploads/1318435361/gallery_5642_23_7838.jpg"/>
          <p:cNvPicPr>
            <a:picLocks noChangeAspect="1"/>
          </p:cNvPicPr>
          <p:nvPr/>
        </p:nvPicPr>
        <p:blipFill>
          <a:blip r:embed="rId4"/>
          <a:srcRect l="20200" r="20543" b="24730"/>
          <a:stretch>
            <a:fillRect/>
          </a:stretch>
        </p:blipFill>
        <p:spPr>
          <a:xfrm>
            <a:off x="7543800" y="5029200"/>
            <a:ext cx="1356997" cy="159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forum.designer.kz/uploads/1318435361/gallery_5642_23_7838.jpg"/>
          <p:cNvPicPr>
            <a:picLocks noChangeAspect="1"/>
          </p:cNvPicPr>
          <p:nvPr/>
        </p:nvPicPr>
        <p:blipFill>
          <a:blip r:embed="rId4"/>
          <a:srcRect l="20200" r="20543" b="24730"/>
          <a:stretch>
            <a:fillRect/>
          </a:stretch>
        </p:blipFill>
        <p:spPr>
          <a:xfrm>
            <a:off x="190496" y="228600"/>
            <a:ext cx="1257300" cy="1219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forum.designer.kz/uploads/1318435361/gallery_5642_23_7838.jpg"/>
          <p:cNvPicPr>
            <a:picLocks noChangeAspect="1"/>
          </p:cNvPicPr>
          <p:nvPr/>
        </p:nvPicPr>
        <p:blipFill>
          <a:blip r:embed="rId4"/>
          <a:srcRect l="20200" r="20543" b="24730"/>
          <a:stretch>
            <a:fillRect/>
          </a:stretch>
        </p:blipFill>
        <p:spPr>
          <a:xfrm>
            <a:off x="7772400" y="253051"/>
            <a:ext cx="1082987" cy="1194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udio 7"/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382003" y="6096003"/>
            <a:ext cx="609603" cy="60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48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Callout 2">
            <a:extLst>
              <a:ext uri="{FF2B5EF4-FFF2-40B4-BE49-F238E27FC236}">
                <a16:creationId xmlns:a16="http://schemas.microsoft.com/office/drawing/2014/main" id="{82E548CA-8D0E-9D5B-3C2A-F64D2B344759}"/>
              </a:ext>
            </a:extLst>
          </p:cNvPr>
          <p:cNvSpPr/>
          <p:nvPr/>
        </p:nvSpPr>
        <p:spPr>
          <a:xfrm>
            <a:off x="533400" y="630622"/>
            <a:ext cx="7696200" cy="47033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25000"/>
              <a:gd name="f8" fmla="val 64977"/>
              <a:gd name="f9" fmla="+- 0 0 -270"/>
              <a:gd name="f10" fmla="+- 0 0 -90"/>
              <a:gd name="f11" fmla="abs f3"/>
              <a:gd name="f12" fmla="abs f4"/>
              <a:gd name="f13" fmla="abs f5"/>
              <a:gd name="f14" fmla="*/ f9 f0 1"/>
              <a:gd name="f15" fmla="*/ f10 f0 1"/>
              <a:gd name="f16" fmla="?: f11 f3 1"/>
              <a:gd name="f17" fmla="?: f12 f4 1"/>
              <a:gd name="f18" fmla="?: f13 f5 1"/>
              <a:gd name="f19" fmla="*/ f14 1 f2"/>
              <a:gd name="f20" fmla="*/ f15 1 f2"/>
              <a:gd name="f21" fmla="*/ f16 1 21600"/>
              <a:gd name="f22" fmla="*/ f17 1 21600"/>
              <a:gd name="f23" fmla="*/ 21600 f16 1"/>
              <a:gd name="f24" fmla="*/ 21600 f17 1"/>
              <a:gd name="f25" fmla="+- f19 0 f1"/>
              <a:gd name="f26" fmla="+- f20 0 f1"/>
              <a:gd name="f27" fmla="min f22 f21"/>
              <a:gd name="f28" fmla="*/ f23 1 f18"/>
              <a:gd name="f29" fmla="*/ f24 1 f18"/>
              <a:gd name="f30" fmla="val f28"/>
              <a:gd name="f31" fmla="val f29"/>
              <a:gd name="f32" fmla="*/ f6 f27 1"/>
              <a:gd name="f33" fmla="+- f31 0 f6"/>
              <a:gd name="f34" fmla="+- f30 0 f6"/>
              <a:gd name="f35" fmla="*/ f30 f27 1"/>
              <a:gd name="f36" fmla="*/ f31 f27 1"/>
              <a:gd name="f37" fmla="*/ f34 1 2"/>
              <a:gd name="f38" fmla="min f34 f33"/>
              <a:gd name="f39" fmla="*/ f33 f8 1"/>
              <a:gd name="f40" fmla="+- f6 f37 0"/>
              <a:gd name="f41" fmla="*/ f38 f7 1"/>
              <a:gd name="f42" fmla="*/ f39 1 100000"/>
              <a:gd name="f43" fmla="*/ f41 1 100000"/>
              <a:gd name="f44" fmla="*/ f41 1 200000"/>
              <a:gd name="f45" fmla="*/ f42 1 2"/>
              <a:gd name="f46" fmla="*/ f42 f27 1"/>
              <a:gd name="f47" fmla="*/ f40 f27 1"/>
              <a:gd name="f48" fmla="+- f40 0 f43"/>
              <a:gd name="f49" fmla="+- f40 0 f44"/>
              <a:gd name="f50" fmla="+- f40 f44 0"/>
              <a:gd name="f51" fmla="+- f40 f43 0"/>
              <a:gd name="f52" fmla="+- f31 0 f43"/>
              <a:gd name="f53" fmla="*/ f45 f27 1"/>
              <a:gd name="f54" fmla="*/ f50 f27 1"/>
              <a:gd name="f55" fmla="*/ f52 f27 1"/>
              <a:gd name="f56" fmla="*/ f51 f27 1"/>
              <a:gd name="f57" fmla="*/ f48 f27 1"/>
              <a:gd name="f58" fmla="*/ f49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2" y="f53"/>
              </a:cxn>
              <a:cxn ang="f26">
                <a:pos x="f35" y="f53"/>
              </a:cxn>
            </a:cxnLst>
            <a:rect l="f32" t="f32" r="f35" b="f46"/>
            <a:pathLst>
              <a:path>
                <a:moveTo>
                  <a:pt x="f32" y="f32"/>
                </a:moveTo>
                <a:lnTo>
                  <a:pt x="f35" y="f32"/>
                </a:lnTo>
                <a:lnTo>
                  <a:pt x="f35" y="f46"/>
                </a:lnTo>
                <a:lnTo>
                  <a:pt x="f54" y="f46"/>
                </a:lnTo>
                <a:lnTo>
                  <a:pt x="f54" y="f55"/>
                </a:lnTo>
                <a:lnTo>
                  <a:pt x="f56" y="f55"/>
                </a:lnTo>
                <a:lnTo>
                  <a:pt x="f47" y="f36"/>
                </a:lnTo>
                <a:lnTo>
                  <a:pt x="f57" y="f55"/>
                </a:lnTo>
                <a:lnTo>
                  <a:pt x="f58" y="f55"/>
                </a:lnTo>
                <a:lnTo>
                  <a:pt x="f58" y="f46"/>
                </a:lnTo>
                <a:lnTo>
                  <a:pt x="f32" y="f46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4000" dirty="0">
                <a:solidFill>
                  <a:srgbClr val="FFFFFF"/>
                </a:solidFill>
                <a:latin typeface="Calibri"/>
                <a:ea typeface=""/>
                <a:cs typeface=""/>
              </a:rPr>
              <a:t>3</a:t>
            </a:r>
            <a:r>
              <a:rPr lang="en-US" sz="40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. </a:t>
            </a:r>
            <a:r>
              <a:rPr lang="en-US" sz="4000" dirty="0">
                <a:solidFill>
                  <a:srgbClr val="FFFFFF"/>
                </a:solidFill>
                <a:ea typeface=""/>
                <a:cs typeface=""/>
              </a:rPr>
              <a:t>HEDONISM  </a:t>
            </a:r>
            <a:endParaRPr lang="en-US" sz="40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82486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5BED-C866-7D19-D14D-720ACDA00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>
            <a:extLst>
              <a:ext uri="{FF2B5EF4-FFF2-40B4-BE49-F238E27FC236}">
                <a16:creationId xmlns:a16="http://schemas.microsoft.com/office/drawing/2014/main" id="{5C57CFB7-A959-8A8D-9266-3017099D1675}"/>
              </a:ext>
            </a:extLst>
          </p:cNvPr>
          <p:cNvSpPr/>
          <p:nvPr/>
        </p:nvSpPr>
        <p:spPr>
          <a:xfrm>
            <a:off x="-76200" y="76200"/>
            <a:ext cx="9220200" cy="6477000"/>
          </a:xfrm>
          <a:custGeom>
            <a:avLst>
              <a:gd name="f0" fmla="val 4213"/>
              <a:gd name="f1" fmla="val 2633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2147483647"/>
              <a:gd name="f11" fmla="val 1930"/>
              <a:gd name="f12" fmla="val 7160"/>
              <a:gd name="f13" fmla="val 1530"/>
              <a:gd name="f14" fmla="val 4490"/>
              <a:gd name="f15" fmla="val 3400"/>
              <a:gd name="f16" fmla="val 1970"/>
              <a:gd name="f17" fmla="val 5270"/>
              <a:gd name="f18" fmla="val 5860"/>
              <a:gd name="f19" fmla="val 1950"/>
              <a:gd name="f20" fmla="val 6470"/>
              <a:gd name="f21" fmla="val 2210"/>
              <a:gd name="f22" fmla="val 6970"/>
              <a:gd name="f23" fmla="val 2600"/>
              <a:gd name="f24" fmla="val 7450"/>
              <a:gd name="f25" fmla="val 1390"/>
              <a:gd name="f26" fmla="val 8340"/>
              <a:gd name="f27" fmla="val 650"/>
              <a:gd name="f28" fmla="val 9340"/>
              <a:gd name="f29" fmla="val 10004"/>
              <a:gd name="f30" fmla="val 690"/>
              <a:gd name="f31" fmla="val 10710"/>
              <a:gd name="f32" fmla="val 1050"/>
              <a:gd name="f33" fmla="val 11210"/>
              <a:gd name="f34" fmla="val 1700"/>
              <a:gd name="f35" fmla="val 11570"/>
              <a:gd name="f36" fmla="val 630"/>
              <a:gd name="f37" fmla="val 12330"/>
              <a:gd name="f38" fmla="val 13150"/>
              <a:gd name="f39" fmla="val 13840"/>
              <a:gd name="f40" fmla="val 14470"/>
              <a:gd name="f41" fmla="val 460"/>
              <a:gd name="f42" fmla="val 14870"/>
              <a:gd name="f43" fmla="val 1160"/>
              <a:gd name="f44" fmla="val 15330"/>
              <a:gd name="f45" fmla="val 440"/>
              <a:gd name="f46" fmla="val 16020"/>
              <a:gd name="f47" fmla="val 16740"/>
              <a:gd name="f48" fmla="val 17910"/>
              <a:gd name="f49" fmla="val 18900"/>
              <a:gd name="f50" fmla="val 1130"/>
              <a:gd name="f51" fmla="val 19110"/>
              <a:gd name="f52" fmla="val 2710"/>
              <a:gd name="f53" fmla="val 20240"/>
              <a:gd name="f54" fmla="val 3150"/>
              <a:gd name="f55" fmla="val 21060"/>
              <a:gd name="f56" fmla="val 4580"/>
              <a:gd name="f57" fmla="val 6220"/>
              <a:gd name="f58" fmla="val 6720"/>
              <a:gd name="f59" fmla="val 21000"/>
              <a:gd name="f60" fmla="val 7200"/>
              <a:gd name="f61" fmla="val 20830"/>
              <a:gd name="f62" fmla="val 7660"/>
              <a:gd name="f63" fmla="val 21310"/>
              <a:gd name="f64" fmla="val 8460"/>
              <a:gd name="f65" fmla="val 9450"/>
              <a:gd name="f66" fmla="val 10460"/>
              <a:gd name="f67" fmla="val 12750"/>
              <a:gd name="f68" fmla="val 20310"/>
              <a:gd name="f69" fmla="val 14680"/>
              <a:gd name="f70" fmla="val 18650"/>
              <a:gd name="f71" fmla="val 15010"/>
              <a:gd name="f72" fmla="val 17200"/>
              <a:gd name="f73" fmla="val 17370"/>
              <a:gd name="f74" fmla="val 18920"/>
              <a:gd name="f75" fmla="val 15770"/>
              <a:gd name="f76" fmla="val 15220"/>
              <a:gd name="f77" fmla="val 14700"/>
              <a:gd name="f78" fmla="val 18710"/>
              <a:gd name="f79" fmla="val 14240"/>
              <a:gd name="f80" fmla="val 18310"/>
              <a:gd name="f81" fmla="val 13820"/>
              <a:gd name="f82" fmla="val 12490"/>
              <a:gd name="f83" fmla="val 11000"/>
              <a:gd name="f84" fmla="val 9890"/>
              <a:gd name="f85" fmla="val 8840"/>
              <a:gd name="f86" fmla="val 20790"/>
              <a:gd name="f87" fmla="val 8210"/>
              <a:gd name="f88" fmla="val 19510"/>
              <a:gd name="f89" fmla="val 7620"/>
              <a:gd name="f90" fmla="val 20000"/>
              <a:gd name="f91" fmla="val 7930"/>
              <a:gd name="f92" fmla="val 20290"/>
              <a:gd name="f93" fmla="val 6240"/>
              <a:gd name="f94" fmla="val 4850"/>
              <a:gd name="f95" fmla="val 3570"/>
              <a:gd name="f96" fmla="val 19280"/>
              <a:gd name="f97" fmla="val 2900"/>
              <a:gd name="f98" fmla="val 17640"/>
              <a:gd name="f99" fmla="val 1300"/>
              <a:gd name="f100" fmla="val 17600"/>
              <a:gd name="f101" fmla="val 480"/>
              <a:gd name="f102" fmla="val 16300"/>
              <a:gd name="f103" fmla="val 14660"/>
              <a:gd name="f104" fmla="val 13900"/>
              <a:gd name="f105" fmla="val 13210"/>
              <a:gd name="f106" fmla="val 1070"/>
              <a:gd name="f107" fmla="val 12640"/>
              <a:gd name="f108" fmla="val 380"/>
              <a:gd name="f109" fmla="val 12160"/>
              <a:gd name="f110" fmla="val 10120"/>
              <a:gd name="f111" fmla="val 8590"/>
              <a:gd name="f112" fmla="val 840"/>
              <a:gd name="f113" fmla="val 7330"/>
              <a:gd name="f114" fmla="val 7410"/>
              <a:gd name="f115" fmla="val 2040"/>
              <a:gd name="f116" fmla="val 7690"/>
              <a:gd name="f117" fmla="val 2090"/>
              <a:gd name="f118" fmla="val 7920"/>
              <a:gd name="f119" fmla="val 2790"/>
              <a:gd name="f120" fmla="val 7480"/>
              <a:gd name="f121" fmla="val 3050"/>
              <a:gd name="f122" fmla="val 7670"/>
              <a:gd name="f123" fmla="val 3310"/>
              <a:gd name="f124" fmla="val 11130"/>
              <a:gd name="f125" fmla="val 1910"/>
              <a:gd name="f126" fmla="val 11080"/>
              <a:gd name="f127" fmla="val 2160"/>
              <a:gd name="f128" fmla="val 11030"/>
              <a:gd name="f129" fmla="val 2400"/>
              <a:gd name="f130" fmla="val 14720"/>
              <a:gd name="f131" fmla="val 1400"/>
              <a:gd name="f132" fmla="val 14640"/>
              <a:gd name="f133" fmla="val 1720"/>
              <a:gd name="f134" fmla="val 14540"/>
              <a:gd name="f135" fmla="val 2010"/>
              <a:gd name="f136" fmla="val 19130"/>
              <a:gd name="f137" fmla="val 2890"/>
              <a:gd name="f138" fmla="val 19230"/>
              <a:gd name="f139" fmla="val 3290"/>
              <a:gd name="f140" fmla="val 19190"/>
              <a:gd name="f141" fmla="val 3380"/>
              <a:gd name="f142" fmla="val 20660"/>
              <a:gd name="f143" fmla="val 8170"/>
              <a:gd name="f144" fmla="val 20430"/>
              <a:gd name="f145" fmla="val 8620"/>
              <a:gd name="f146" fmla="val 20110"/>
              <a:gd name="f147" fmla="val 8990"/>
              <a:gd name="f148" fmla="val 18660"/>
              <a:gd name="f149" fmla="val 18740"/>
              <a:gd name="f150" fmla="val 14200"/>
              <a:gd name="f151" fmla="val 18280"/>
              <a:gd name="f152" fmla="val 12200"/>
              <a:gd name="f153" fmla="val 17000"/>
              <a:gd name="f154" fmla="val 11450"/>
              <a:gd name="f155" fmla="val 14320"/>
              <a:gd name="f156" fmla="val 17980"/>
              <a:gd name="f157" fmla="val 14350"/>
              <a:gd name="f158" fmla="val 17680"/>
              <a:gd name="f159" fmla="val 14370"/>
              <a:gd name="f160" fmla="val 17360"/>
              <a:gd name="f161" fmla="val 8220"/>
              <a:gd name="f162" fmla="val 8060"/>
              <a:gd name="f163" fmla="val 19250"/>
              <a:gd name="f164" fmla="val 7960"/>
              <a:gd name="f165" fmla="val 18950"/>
              <a:gd name="f166" fmla="val 7860"/>
              <a:gd name="f167" fmla="val 18640"/>
              <a:gd name="f168" fmla="val 3090"/>
              <a:gd name="f169" fmla="val 3280"/>
              <a:gd name="f170" fmla="val 17540"/>
              <a:gd name="f171" fmla="val 3460"/>
              <a:gd name="f172" fmla="val 17450"/>
              <a:gd name="f173" fmla="val 12900"/>
              <a:gd name="f174" fmla="val 1780"/>
              <a:gd name="f175" fmla="val 13130"/>
              <a:gd name="f176" fmla="val 2330"/>
              <a:gd name="f177" fmla="val 13040"/>
              <a:gd name="f178" fmla="*/ 1800 1800 1"/>
              <a:gd name="f179" fmla="+- 0 0 23592960"/>
              <a:gd name="f180" fmla="val 1800"/>
              <a:gd name="f181" fmla="*/ 1200 1200 1"/>
              <a:gd name="f182" fmla="val 1200"/>
              <a:gd name="f183" fmla="*/ 700 700 1"/>
              <a:gd name="f184" fmla="val 700"/>
              <a:gd name="f185" fmla="val -2147483647"/>
              <a:gd name="f186" fmla="+- 0 0 -270"/>
              <a:gd name="f187" fmla="+- 0 0 180"/>
              <a:gd name="f188" fmla="+- 0 0 -90"/>
              <a:gd name="f189" fmla="+- 0 0 0"/>
              <a:gd name="f190" fmla="+- 0 0 -212"/>
              <a:gd name="f191" fmla="*/ f5 1 21600"/>
              <a:gd name="f192" fmla="*/ f6 1 21600"/>
              <a:gd name="f193" fmla="*/ 0 f9 1"/>
              <a:gd name="f194" fmla="*/ f7 f2 1"/>
              <a:gd name="f195" fmla="*/ f179 f2 1"/>
              <a:gd name="f196" fmla="+- f8 0 f7"/>
              <a:gd name="f197" fmla="pin -2147483647 f0 2147483647"/>
              <a:gd name="f198" fmla="pin -2147483647 f1 2147483647"/>
              <a:gd name="f199" fmla="*/ f186 f2 1"/>
              <a:gd name="f200" fmla="*/ f187 f2 1"/>
              <a:gd name="f201" fmla="*/ f188 f2 1"/>
              <a:gd name="f202" fmla="*/ f189 f2 1"/>
              <a:gd name="f203" fmla="*/ f190 f2 1"/>
              <a:gd name="f204" fmla="val f197"/>
              <a:gd name="f205" fmla="val f198"/>
              <a:gd name="f206" fmla="*/ f193 1 f4"/>
              <a:gd name="f207" fmla="*/ f194 1 f4"/>
              <a:gd name="f208" fmla="*/ f195 1 f4"/>
              <a:gd name="f209" fmla="*/ f196 1 21600"/>
              <a:gd name="f210" fmla="*/ f197 f191 1"/>
              <a:gd name="f211" fmla="*/ f198 f192 1"/>
              <a:gd name="f212" fmla="*/ f199 1 f4"/>
              <a:gd name="f213" fmla="*/ f200 1 f4"/>
              <a:gd name="f214" fmla="*/ f201 1 f4"/>
              <a:gd name="f215" fmla="*/ f202 1 f4"/>
              <a:gd name="f216" fmla="*/ f203 1 f4"/>
              <a:gd name="f217" fmla="+- f204 0 10800"/>
              <a:gd name="f218" fmla="+- f205 0 10800"/>
              <a:gd name="f219" fmla="+- 0 0 f206"/>
              <a:gd name="f220" fmla="+- f207 0 f3"/>
              <a:gd name="f221" fmla="+- f208 0 f3"/>
              <a:gd name="f222" fmla="*/ 3000 f209 1"/>
              <a:gd name="f223" fmla="*/ 17110 f209 1"/>
              <a:gd name="f224" fmla="*/ 17330 f209 1"/>
              <a:gd name="f225" fmla="*/ 3320 f209 1"/>
              <a:gd name="f226" fmla="*/ 0 f209 1"/>
              <a:gd name="f227" fmla="*/ 10800 f209 1"/>
              <a:gd name="f228" fmla="*/ 21600 f209 1"/>
              <a:gd name="f229" fmla="+- f212 0 f3"/>
              <a:gd name="f230" fmla="+- f213 0 f3"/>
              <a:gd name="f231" fmla="+- f214 0 f3"/>
              <a:gd name="f232" fmla="+- f215 0 f3"/>
              <a:gd name="f233" fmla="*/ f204 f191 1"/>
              <a:gd name="f234" fmla="*/ f205 f192 1"/>
              <a:gd name="f235" fmla="+- f216 0 f3"/>
              <a:gd name="f236" fmla="+- 0 0 f218"/>
              <a:gd name="f237" fmla="+- 0 0 f217"/>
              <a:gd name="f238" fmla="*/ f219 f2 1"/>
              <a:gd name="f239" fmla="+- f221 0 f220"/>
              <a:gd name="f240" fmla="*/ f226 1 f209"/>
              <a:gd name="f241" fmla="*/ f227 1 f209"/>
              <a:gd name="f242" fmla="*/ f228 1 f209"/>
              <a:gd name="f243" fmla="*/ f222 1 f209"/>
              <a:gd name="f244" fmla="*/ f223 1 f209"/>
              <a:gd name="f245" fmla="*/ f225 1 f209"/>
              <a:gd name="f246" fmla="*/ f224 1 f209"/>
              <a:gd name="f247" fmla="*/ f238 1 f9"/>
              <a:gd name="f248" fmla="+- 0 0 f236"/>
              <a:gd name="f249" fmla="+- 0 0 f237"/>
              <a:gd name="f250" fmla="*/ f243 f191 1"/>
              <a:gd name="f251" fmla="*/ f244 f191 1"/>
              <a:gd name="f252" fmla="*/ f246 f192 1"/>
              <a:gd name="f253" fmla="*/ f245 f192 1"/>
              <a:gd name="f254" fmla="*/ f240 f191 1"/>
              <a:gd name="f255" fmla="*/ f241 f192 1"/>
              <a:gd name="f256" fmla="*/ f241 f191 1"/>
              <a:gd name="f257" fmla="*/ f242 f192 1"/>
              <a:gd name="f258" fmla="*/ f242 f191 1"/>
              <a:gd name="f259" fmla="*/ f240 f192 1"/>
              <a:gd name="f260" fmla="+- f247 0 f3"/>
              <a:gd name="f261" fmla="+- 0 0 f248"/>
              <a:gd name="f262" fmla="+- 0 0 f249"/>
              <a:gd name="f263" fmla="at2 f261 f262"/>
              <a:gd name="f264" fmla="+- f260 f3 0"/>
              <a:gd name="f265" fmla="+- f263 f3 0"/>
              <a:gd name="f266" fmla="*/ f264 f9 1"/>
              <a:gd name="f267" fmla="*/ f265 f9 1"/>
              <a:gd name="f268" fmla="*/ f266 1 f2"/>
              <a:gd name="f269" fmla="*/ f267 1 f2"/>
              <a:gd name="f270" fmla="+- 0 0 f268"/>
              <a:gd name="f271" fmla="+- 0 0 f269"/>
              <a:gd name="f272" fmla="+- 0 0 f270"/>
              <a:gd name="f273" fmla="val f271"/>
              <a:gd name="f274" fmla="*/ f272 f2 1"/>
              <a:gd name="f275" fmla="+- 0 0 f273"/>
              <a:gd name="f276" fmla="*/ f274 1 f9"/>
              <a:gd name="f277" fmla="*/ f275 f2 1"/>
              <a:gd name="f278" fmla="+- f276 0 f3"/>
              <a:gd name="f279" fmla="*/ f277 1 f9"/>
              <a:gd name="f280" fmla="cos 1 f278"/>
              <a:gd name="f281" fmla="sin 1 f278"/>
              <a:gd name="f282" fmla="+- f279 0 f3"/>
              <a:gd name="f283" fmla="+- 0 0 f280"/>
              <a:gd name="f284" fmla="+- 0 0 f281"/>
              <a:gd name="f285" fmla="+- 0 0 f283"/>
              <a:gd name="f286" fmla="+- 0 0 f284"/>
              <a:gd name="f287" fmla="+- f282 f3 0"/>
              <a:gd name="f288" fmla="val f285"/>
              <a:gd name="f289" fmla="val f286"/>
              <a:gd name="f290" fmla="*/ f287 f9 1"/>
              <a:gd name="f291" fmla="+- 0 0 f288"/>
              <a:gd name="f292" fmla="+- 0 0 f289"/>
              <a:gd name="f293" fmla="*/ f290 1 f2"/>
              <a:gd name="f294" fmla="*/ 1800 f291 1"/>
              <a:gd name="f295" fmla="*/ 1800 f292 1"/>
              <a:gd name="f296" fmla="*/ 1200 f291 1"/>
              <a:gd name="f297" fmla="*/ 1200 f292 1"/>
              <a:gd name="f298" fmla="*/ 700 f291 1"/>
              <a:gd name="f299" fmla="*/ 700 f292 1"/>
              <a:gd name="f300" fmla="+- 0 0 f293"/>
              <a:gd name="f301" fmla="*/ f294 f294 1"/>
              <a:gd name="f302" fmla="*/ f295 f295 1"/>
              <a:gd name="f303" fmla="*/ f296 f296 1"/>
              <a:gd name="f304" fmla="*/ f297 f297 1"/>
              <a:gd name="f305" fmla="*/ f298 f298 1"/>
              <a:gd name="f306" fmla="*/ f299 f299 1"/>
              <a:gd name="f307" fmla="+- 0 0 f300"/>
              <a:gd name="f308" fmla="+- f301 f302 0"/>
              <a:gd name="f309" fmla="+- f303 f304 0"/>
              <a:gd name="f310" fmla="+- f305 f306 0"/>
              <a:gd name="f311" fmla="*/ f307 f2 1"/>
              <a:gd name="f312" fmla="sqrt f308"/>
              <a:gd name="f313" fmla="sqrt f309"/>
              <a:gd name="f314" fmla="sqrt f310"/>
              <a:gd name="f315" fmla="*/ f311 1 f9"/>
              <a:gd name="f316" fmla="*/ f178 1 f312"/>
              <a:gd name="f317" fmla="*/ f181 1 f313"/>
              <a:gd name="f318" fmla="*/ f183 1 f314"/>
              <a:gd name="f319" fmla="+- f315 0 f3"/>
              <a:gd name="f320" fmla="*/ f291 f316 1"/>
              <a:gd name="f321" fmla="*/ f292 f316 1"/>
              <a:gd name="f322" fmla="*/ f291 f317 1"/>
              <a:gd name="f323" fmla="*/ f292 f317 1"/>
              <a:gd name="f324" fmla="*/ f291 f318 1"/>
              <a:gd name="f325" fmla="*/ f292 f318 1"/>
              <a:gd name="f326" fmla="sin 1 f319"/>
              <a:gd name="f327" fmla="cos 1 f319"/>
              <a:gd name="f328" fmla="+- 0 0 f326"/>
              <a:gd name="f329" fmla="+- 0 0 f327"/>
              <a:gd name="f330" fmla="+- f204 0 f324"/>
              <a:gd name="f331" fmla="+- f205 0 f325"/>
              <a:gd name="f332" fmla="+- 0 0 f328"/>
              <a:gd name="f333" fmla="+- 0 0 f329"/>
              <a:gd name="f334" fmla="val f332"/>
              <a:gd name="f335" fmla="val f333"/>
              <a:gd name="f336" fmla="+- 0 0 f334"/>
              <a:gd name="f337" fmla="+- 0 0 f335"/>
              <a:gd name="f338" fmla="*/ 10800 f336 1"/>
              <a:gd name="f339" fmla="*/ 10800 f337 1"/>
              <a:gd name="f340" fmla="+- f338 10800 0"/>
              <a:gd name="f341" fmla="+- f339 10800 0"/>
              <a:gd name="f342" fmla="*/ f338 1 12"/>
              <a:gd name="f343" fmla="*/ f339 1 12"/>
              <a:gd name="f344" fmla="+- f204 0 f340"/>
              <a:gd name="f345" fmla="+- f205 0 f341"/>
              <a:gd name="f346" fmla="*/ f344 1 3"/>
              <a:gd name="f347" fmla="*/ f345 1 3"/>
              <a:gd name="f348" fmla="*/ f344 2 1"/>
              <a:gd name="f349" fmla="*/ f345 2 1"/>
              <a:gd name="f350" fmla="*/ f348 1 3"/>
              <a:gd name="f351" fmla="*/ f349 1 3"/>
              <a:gd name="f352" fmla="+- f346 f340 0"/>
              <a:gd name="f353" fmla="+- f347 f341 0"/>
              <a:gd name="f354" fmla="+- f352 0 f342"/>
              <a:gd name="f355" fmla="+- f353 0 f343"/>
              <a:gd name="f356" fmla="+- f350 f340 0"/>
              <a:gd name="f357" fmla="+- f351 f341 0"/>
              <a:gd name="f358" fmla="+- f354 0 f320"/>
              <a:gd name="f359" fmla="+- f355 0 f321"/>
              <a:gd name="f360" fmla="+- f356 0 f322"/>
              <a:gd name="f361" fmla="+- f357 0 f323"/>
            </a:gdLst>
            <a:ahLst>
              <a:ahXY gdRefX="f0" minX="f185" maxX="f10" gdRefY="f1" minY="f185" maxY="f10">
                <a:pos x="f210" y="f21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9">
                <a:pos x="f254" y="f255"/>
              </a:cxn>
              <a:cxn ang="f230">
                <a:pos x="f256" y="f257"/>
              </a:cxn>
              <a:cxn ang="f231">
                <a:pos x="f258" y="f255"/>
              </a:cxn>
              <a:cxn ang="f232">
                <a:pos x="f256" y="f259"/>
              </a:cxn>
              <a:cxn ang="f235">
                <a:pos x="f233" y="f234"/>
              </a:cxn>
            </a:cxnLst>
            <a:rect l="f250" t="f253" r="f251" b="f252"/>
            <a:pathLst>
              <a:path w="21600" h="21600">
                <a:moveTo>
                  <a:pt x="f11" y="f12"/>
                </a:moveTo>
                <a:cubicBezTo>
                  <a:pt x="f13" y="f14"/>
                  <a:pt x="f15" y="f16"/>
                  <a:pt x="f17" y="f16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7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7"/>
                  <a:pt x="f38" y="f7"/>
                </a:cubicBezTo>
                <a:cubicBezTo>
                  <a:pt x="f39" y="f7"/>
                  <a:pt x="f40" y="f41"/>
                  <a:pt x="f42" y="f43"/>
                </a:cubicBezTo>
                <a:cubicBezTo>
                  <a:pt x="f44" y="f45"/>
                  <a:pt x="f46" y="f7"/>
                  <a:pt x="f47" y="f7"/>
                </a:cubicBezTo>
                <a:cubicBezTo>
                  <a:pt x="f48" y="f7"/>
                  <a:pt x="f49" y="f50"/>
                  <a:pt x="f51" y="f52"/>
                </a:cubicBezTo>
                <a:cubicBezTo>
                  <a:pt x="f53" y="f54"/>
                  <a:pt x="f55" y="f56"/>
                  <a:pt x="f55" y="f57"/>
                </a:cubicBezTo>
                <a:cubicBezTo>
                  <a:pt x="f55" y="f58"/>
                  <a:pt x="f59" y="f60"/>
                  <a:pt x="f61" y="f62"/>
                </a:cubicBezTo>
                <a:cubicBezTo>
                  <a:pt x="f63" y="f64"/>
                  <a:pt x="f8" y="f65"/>
                  <a:pt x="f8" y="f66"/>
                </a:cubicBezTo>
                <a:cubicBezTo>
                  <a:pt x="f8" y="f67"/>
                  <a:pt x="f68" y="f69"/>
                  <a:pt x="f70" y="f71"/>
                </a:cubicBezTo>
                <a:cubicBezTo>
                  <a:pt x="f70" y="f72"/>
                  <a:pt x="f73" y="f74"/>
                  <a:pt x="f75" y="f74"/>
                </a:cubicBezTo>
                <a:cubicBezTo>
                  <a:pt x="f76" y="f74"/>
                  <a:pt x="f77" y="f78"/>
                  <a:pt x="f79" y="f80"/>
                </a:cubicBezTo>
                <a:cubicBezTo>
                  <a:pt x="f81" y="f53"/>
                  <a:pt x="f82" y="f8"/>
                  <a:pt x="f83" y="f8"/>
                </a:cubicBezTo>
                <a:cubicBezTo>
                  <a:pt x="f84" y="f8"/>
                  <a:pt x="f85" y="f86"/>
                  <a:pt x="f87" y="f88"/>
                </a:cubicBezTo>
                <a:cubicBezTo>
                  <a:pt x="f89" y="f90"/>
                  <a:pt x="f91" y="f92"/>
                  <a:pt x="f93" y="f92"/>
                </a:cubicBezTo>
                <a:cubicBezTo>
                  <a:pt x="f94" y="f92"/>
                  <a:pt x="f95" y="f96"/>
                  <a:pt x="f97" y="f98"/>
                </a:cubicBezTo>
                <a:cubicBezTo>
                  <a:pt x="f99" y="f100"/>
                  <a:pt x="f101" y="f102"/>
                  <a:pt x="f101" y="f103"/>
                </a:cubicBezTo>
                <a:cubicBezTo>
                  <a:pt x="f101" y="f104"/>
                  <a:pt x="f30" y="f105"/>
                  <a:pt x="f106" y="f107"/>
                </a:cubicBezTo>
                <a:cubicBezTo>
                  <a:pt x="f108" y="f109"/>
                  <a:pt x="f7" y="f33"/>
                  <a:pt x="f7" y="f110"/>
                </a:cubicBezTo>
                <a:cubicBezTo>
                  <a:pt x="f7" y="f111"/>
                  <a:pt x="f112" y="f113"/>
                  <a:pt x="f11" y="f12"/>
                </a:cubicBezTo>
                <a:close/>
              </a:path>
              <a:path w="21600" h="21600" fill="none">
                <a:moveTo>
                  <a:pt x="f11" y="f12"/>
                </a:moveTo>
                <a:cubicBezTo>
                  <a:pt x="f19" y="f114"/>
                  <a:pt x="f115" y="f116"/>
                  <a:pt x="f117" y="f118"/>
                </a:cubicBezTo>
              </a:path>
              <a:path w="21600" h="21600" fill="none">
                <a:moveTo>
                  <a:pt x="f22" y="f23"/>
                </a:moveTo>
                <a:cubicBezTo>
                  <a:pt x="f60" y="f119"/>
                  <a:pt x="f120" y="f121"/>
                  <a:pt x="f122" y="f123"/>
                </a:cubicBezTo>
              </a:path>
              <a:path w="21600" h="21600" fill="none">
                <a:moveTo>
                  <a:pt x="f33" y="f34"/>
                </a:moveTo>
                <a:cubicBezTo>
                  <a:pt x="f124" y="f125"/>
                  <a:pt x="f126" y="f127"/>
                  <a:pt x="f128" y="f129"/>
                </a:cubicBezTo>
              </a:path>
              <a:path w="21600" h="21600" fill="none">
                <a:moveTo>
                  <a:pt x="f42" y="f43"/>
                </a:moveTo>
                <a:cubicBezTo>
                  <a:pt x="f130" y="f131"/>
                  <a:pt x="f132" y="f133"/>
                  <a:pt x="f134" y="f135"/>
                </a:cubicBezTo>
              </a:path>
              <a:path w="21600" h="21600" fill="none">
                <a:moveTo>
                  <a:pt x="f51" y="f52"/>
                </a:moveTo>
                <a:cubicBezTo>
                  <a:pt x="f136" y="f137"/>
                  <a:pt x="f138" y="f139"/>
                  <a:pt x="f140" y="f141"/>
                </a:cubicBezTo>
              </a:path>
              <a:path w="21600" h="21600" fill="none">
                <a:moveTo>
                  <a:pt x="f61" y="f62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148" y="f71"/>
                </a:moveTo>
                <a:cubicBezTo>
                  <a:pt x="f149" y="f150"/>
                  <a:pt x="f151" y="f152"/>
                  <a:pt x="f153" y="f154"/>
                </a:cubicBezTo>
              </a:path>
              <a:path w="21600" h="21600" fill="none">
                <a:moveTo>
                  <a:pt x="f79" y="f80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161" y="f88"/>
                </a:moveTo>
                <a:cubicBezTo>
                  <a:pt x="f162" y="f163"/>
                  <a:pt x="f164" y="f165"/>
                  <a:pt x="f166" y="f167"/>
                </a:cubicBezTo>
              </a:path>
              <a:path w="21600" h="21600" fill="none">
                <a:moveTo>
                  <a:pt x="f97" y="f98"/>
                </a:moveTo>
                <a:cubicBezTo>
                  <a:pt x="f168" y="f100"/>
                  <a:pt x="f169" y="f170"/>
                  <a:pt x="f171" y="f172"/>
                </a:cubicBezTo>
              </a:path>
              <a:path w="21600" h="21600" fill="none">
                <a:moveTo>
                  <a:pt x="f106" y="f107"/>
                </a:moveTo>
                <a:cubicBezTo>
                  <a:pt x="f131" y="f173"/>
                  <a:pt x="f174" y="f175"/>
                  <a:pt x="f176" y="f177"/>
                </a:cubicBezTo>
              </a:path>
              <a:path w="21600" h="21600">
                <a:moveTo>
                  <a:pt x="f358" y="f359"/>
                </a:moveTo>
                <a:arcTo wR="f180" hR="f180" stAng="f220" swAng="f239"/>
                <a:close/>
              </a:path>
              <a:path w="21600" h="21600">
                <a:moveTo>
                  <a:pt x="f360" y="f361"/>
                </a:moveTo>
                <a:arcTo wR="f182" hR="f182" stAng="f220" swAng="f239"/>
                <a:close/>
              </a:path>
              <a:path w="21600" h="21600">
                <a:moveTo>
                  <a:pt x="f330" y="f331"/>
                </a:moveTo>
                <a:arcTo wR="f184" hR="f184" stAng="f220" swAng="f239"/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2">
            <a:solidFill>
              <a:schemeClr val="accent5">
                <a:lumMod val="20000"/>
                <a:lumOff val="80000"/>
              </a:schemeClr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algn="ctr"/>
            <a:r>
              <a:rPr lang="en-US" sz="2800" b="1" dirty="0">
                <a:hlinkClick r:id="rId2"/>
              </a:rPr>
              <a:t>https://youtu.be/V7ua2iPOtf4?si=RrvvHxywphfnS2z_</a:t>
            </a:r>
            <a:endParaRPr lang="en-US" sz="2800" b="1" dirty="0"/>
          </a:p>
          <a:p>
            <a:pPr algn="ctr"/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9125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2"/>
          <p:cNvSpPr/>
          <p:nvPr/>
        </p:nvSpPr>
        <p:spPr>
          <a:xfrm>
            <a:off x="533400" y="630622"/>
            <a:ext cx="7315200" cy="47033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25000"/>
              <a:gd name="f8" fmla="val 64977"/>
              <a:gd name="f9" fmla="+- 0 0 -270"/>
              <a:gd name="f10" fmla="+- 0 0 -90"/>
              <a:gd name="f11" fmla="abs f3"/>
              <a:gd name="f12" fmla="abs f4"/>
              <a:gd name="f13" fmla="abs f5"/>
              <a:gd name="f14" fmla="*/ f9 f0 1"/>
              <a:gd name="f15" fmla="*/ f10 f0 1"/>
              <a:gd name="f16" fmla="?: f11 f3 1"/>
              <a:gd name="f17" fmla="?: f12 f4 1"/>
              <a:gd name="f18" fmla="?: f13 f5 1"/>
              <a:gd name="f19" fmla="*/ f14 1 f2"/>
              <a:gd name="f20" fmla="*/ f15 1 f2"/>
              <a:gd name="f21" fmla="*/ f16 1 21600"/>
              <a:gd name="f22" fmla="*/ f17 1 21600"/>
              <a:gd name="f23" fmla="*/ 21600 f16 1"/>
              <a:gd name="f24" fmla="*/ 21600 f17 1"/>
              <a:gd name="f25" fmla="+- f19 0 f1"/>
              <a:gd name="f26" fmla="+- f20 0 f1"/>
              <a:gd name="f27" fmla="min f22 f21"/>
              <a:gd name="f28" fmla="*/ f23 1 f18"/>
              <a:gd name="f29" fmla="*/ f24 1 f18"/>
              <a:gd name="f30" fmla="val f28"/>
              <a:gd name="f31" fmla="val f29"/>
              <a:gd name="f32" fmla="*/ f6 f27 1"/>
              <a:gd name="f33" fmla="+- f31 0 f6"/>
              <a:gd name="f34" fmla="+- f30 0 f6"/>
              <a:gd name="f35" fmla="*/ f30 f27 1"/>
              <a:gd name="f36" fmla="*/ f31 f27 1"/>
              <a:gd name="f37" fmla="*/ f34 1 2"/>
              <a:gd name="f38" fmla="min f34 f33"/>
              <a:gd name="f39" fmla="*/ f33 f8 1"/>
              <a:gd name="f40" fmla="+- f6 f37 0"/>
              <a:gd name="f41" fmla="*/ f38 f7 1"/>
              <a:gd name="f42" fmla="*/ f39 1 100000"/>
              <a:gd name="f43" fmla="*/ f41 1 100000"/>
              <a:gd name="f44" fmla="*/ f41 1 200000"/>
              <a:gd name="f45" fmla="*/ f42 1 2"/>
              <a:gd name="f46" fmla="*/ f42 f27 1"/>
              <a:gd name="f47" fmla="*/ f40 f27 1"/>
              <a:gd name="f48" fmla="+- f40 0 f43"/>
              <a:gd name="f49" fmla="+- f40 0 f44"/>
              <a:gd name="f50" fmla="+- f40 f44 0"/>
              <a:gd name="f51" fmla="+- f40 f43 0"/>
              <a:gd name="f52" fmla="+- f31 0 f43"/>
              <a:gd name="f53" fmla="*/ f45 f27 1"/>
              <a:gd name="f54" fmla="*/ f50 f27 1"/>
              <a:gd name="f55" fmla="*/ f52 f27 1"/>
              <a:gd name="f56" fmla="*/ f51 f27 1"/>
              <a:gd name="f57" fmla="*/ f48 f27 1"/>
              <a:gd name="f58" fmla="*/ f49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2" y="f53"/>
              </a:cxn>
              <a:cxn ang="f26">
                <a:pos x="f35" y="f53"/>
              </a:cxn>
            </a:cxnLst>
            <a:rect l="f32" t="f32" r="f35" b="f46"/>
            <a:pathLst>
              <a:path>
                <a:moveTo>
                  <a:pt x="f32" y="f32"/>
                </a:moveTo>
                <a:lnTo>
                  <a:pt x="f35" y="f32"/>
                </a:lnTo>
                <a:lnTo>
                  <a:pt x="f35" y="f46"/>
                </a:lnTo>
                <a:lnTo>
                  <a:pt x="f54" y="f46"/>
                </a:lnTo>
                <a:lnTo>
                  <a:pt x="f54" y="f55"/>
                </a:lnTo>
                <a:lnTo>
                  <a:pt x="f56" y="f55"/>
                </a:lnTo>
                <a:lnTo>
                  <a:pt x="f47" y="f36"/>
                </a:lnTo>
                <a:lnTo>
                  <a:pt x="f57" y="f55"/>
                </a:lnTo>
                <a:lnTo>
                  <a:pt x="f58" y="f55"/>
                </a:lnTo>
                <a:lnTo>
                  <a:pt x="f58" y="f46"/>
                </a:lnTo>
                <a:lnTo>
                  <a:pt x="f32" y="f46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4000" dirty="0">
                <a:solidFill>
                  <a:srgbClr val="FFFFFF"/>
                </a:solidFill>
                <a:latin typeface="Calibri"/>
                <a:ea typeface=""/>
                <a:cs typeface=""/>
              </a:rPr>
              <a:t>4</a:t>
            </a:r>
            <a:r>
              <a:rPr lang="en-US" sz="40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.</a:t>
            </a:r>
            <a:r>
              <a:rPr lang="kk-KZ" sz="40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en-US" sz="4000" dirty="0">
                <a:solidFill>
                  <a:srgbClr val="FFFFFF"/>
                </a:solidFill>
                <a:ea typeface=""/>
                <a:cs typeface=""/>
              </a:rPr>
              <a:t>PHILOSOPHY OF THE ABSURD MEANINGLESSNESS</a:t>
            </a:r>
            <a:endParaRPr lang="en-US" sz="40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43411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-10886" y="17755"/>
            <a:ext cx="9144000" cy="6553200"/>
          </a:xfrm>
          <a:custGeom>
            <a:avLst>
              <a:gd name="f0" fmla="val 6524"/>
              <a:gd name="f1" fmla="val 19872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2147483647"/>
              <a:gd name="f11" fmla="val 1930"/>
              <a:gd name="f12" fmla="val 7160"/>
              <a:gd name="f13" fmla="val 1530"/>
              <a:gd name="f14" fmla="val 4490"/>
              <a:gd name="f15" fmla="val 3400"/>
              <a:gd name="f16" fmla="val 1970"/>
              <a:gd name="f17" fmla="val 5270"/>
              <a:gd name="f18" fmla="val 5860"/>
              <a:gd name="f19" fmla="val 1950"/>
              <a:gd name="f20" fmla="val 6470"/>
              <a:gd name="f21" fmla="val 2210"/>
              <a:gd name="f22" fmla="val 6970"/>
              <a:gd name="f23" fmla="val 2600"/>
              <a:gd name="f24" fmla="val 7450"/>
              <a:gd name="f25" fmla="val 1390"/>
              <a:gd name="f26" fmla="val 8340"/>
              <a:gd name="f27" fmla="val 650"/>
              <a:gd name="f28" fmla="val 9340"/>
              <a:gd name="f29" fmla="val 10004"/>
              <a:gd name="f30" fmla="val 690"/>
              <a:gd name="f31" fmla="val 10710"/>
              <a:gd name="f32" fmla="val 1050"/>
              <a:gd name="f33" fmla="val 11210"/>
              <a:gd name="f34" fmla="val 1700"/>
              <a:gd name="f35" fmla="val 11570"/>
              <a:gd name="f36" fmla="val 630"/>
              <a:gd name="f37" fmla="val 12330"/>
              <a:gd name="f38" fmla="val 13150"/>
              <a:gd name="f39" fmla="val 13840"/>
              <a:gd name="f40" fmla="val 14470"/>
              <a:gd name="f41" fmla="val 460"/>
              <a:gd name="f42" fmla="val 14870"/>
              <a:gd name="f43" fmla="val 1160"/>
              <a:gd name="f44" fmla="val 15330"/>
              <a:gd name="f45" fmla="val 440"/>
              <a:gd name="f46" fmla="val 16020"/>
              <a:gd name="f47" fmla="val 16740"/>
              <a:gd name="f48" fmla="val 17910"/>
              <a:gd name="f49" fmla="val 18900"/>
              <a:gd name="f50" fmla="val 1130"/>
              <a:gd name="f51" fmla="val 19110"/>
              <a:gd name="f52" fmla="val 2710"/>
              <a:gd name="f53" fmla="val 20240"/>
              <a:gd name="f54" fmla="val 3150"/>
              <a:gd name="f55" fmla="val 21060"/>
              <a:gd name="f56" fmla="val 4580"/>
              <a:gd name="f57" fmla="val 6220"/>
              <a:gd name="f58" fmla="val 6720"/>
              <a:gd name="f59" fmla="val 21000"/>
              <a:gd name="f60" fmla="val 7200"/>
              <a:gd name="f61" fmla="val 20830"/>
              <a:gd name="f62" fmla="val 7660"/>
              <a:gd name="f63" fmla="val 21310"/>
              <a:gd name="f64" fmla="val 8460"/>
              <a:gd name="f65" fmla="val 9450"/>
              <a:gd name="f66" fmla="val 10460"/>
              <a:gd name="f67" fmla="val 12750"/>
              <a:gd name="f68" fmla="val 20310"/>
              <a:gd name="f69" fmla="val 14680"/>
              <a:gd name="f70" fmla="val 18650"/>
              <a:gd name="f71" fmla="val 15010"/>
              <a:gd name="f72" fmla="val 17200"/>
              <a:gd name="f73" fmla="val 17370"/>
              <a:gd name="f74" fmla="val 18920"/>
              <a:gd name="f75" fmla="val 15770"/>
              <a:gd name="f76" fmla="val 15220"/>
              <a:gd name="f77" fmla="val 14700"/>
              <a:gd name="f78" fmla="val 18710"/>
              <a:gd name="f79" fmla="val 14240"/>
              <a:gd name="f80" fmla="val 18310"/>
              <a:gd name="f81" fmla="val 13820"/>
              <a:gd name="f82" fmla="val 12490"/>
              <a:gd name="f83" fmla="val 11000"/>
              <a:gd name="f84" fmla="val 9890"/>
              <a:gd name="f85" fmla="val 8840"/>
              <a:gd name="f86" fmla="val 20790"/>
              <a:gd name="f87" fmla="val 8210"/>
              <a:gd name="f88" fmla="val 19510"/>
              <a:gd name="f89" fmla="val 7620"/>
              <a:gd name="f90" fmla="val 20000"/>
              <a:gd name="f91" fmla="val 7930"/>
              <a:gd name="f92" fmla="val 20290"/>
              <a:gd name="f93" fmla="val 6240"/>
              <a:gd name="f94" fmla="val 4850"/>
              <a:gd name="f95" fmla="val 3570"/>
              <a:gd name="f96" fmla="val 19280"/>
              <a:gd name="f97" fmla="val 2900"/>
              <a:gd name="f98" fmla="val 17640"/>
              <a:gd name="f99" fmla="val 1300"/>
              <a:gd name="f100" fmla="val 17600"/>
              <a:gd name="f101" fmla="val 480"/>
              <a:gd name="f102" fmla="val 16300"/>
              <a:gd name="f103" fmla="val 14660"/>
              <a:gd name="f104" fmla="val 13900"/>
              <a:gd name="f105" fmla="val 13210"/>
              <a:gd name="f106" fmla="val 1070"/>
              <a:gd name="f107" fmla="val 12640"/>
              <a:gd name="f108" fmla="val 380"/>
              <a:gd name="f109" fmla="val 12160"/>
              <a:gd name="f110" fmla="val 10120"/>
              <a:gd name="f111" fmla="val 8590"/>
              <a:gd name="f112" fmla="val 840"/>
              <a:gd name="f113" fmla="val 7330"/>
              <a:gd name="f114" fmla="val 7410"/>
              <a:gd name="f115" fmla="val 2040"/>
              <a:gd name="f116" fmla="val 7690"/>
              <a:gd name="f117" fmla="val 2090"/>
              <a:gd name="f118" fmla="val 7920"/>
              <a:gd name="f119" fmla="val 2790"/>
              <a:gd name="f120" fmla="val 7480"/>
              <a:gd name="f121" fmla="val 3050"/>
              <a:gd name="f122" fmla="val 7670"/>
              <a:gd name="f123" fmla="val 3310"/>
              <a:gd name="f124" fmla="val 11130"/>
              <a:gd name="f125" fmla="val 1910"/>
              <a:gd name="f126" fmla="val 11080"/>
              <a:gd name="f127" fmla="val 2160"/>
              <a:gd name="f128" fmla="val 11030"/>
              <a:gd name="f129" fmla="val 2400"/>
              <a:gd name="f130" fmla="val 14720"/>
              <a:gd name="f131" fmla="val 1400"/>
              <a:gd name="f132" fmla="val 14640"/>
              <a:gd name="f133" fmla="val 1720"/>
              <a:gd name="f134" fmla="val 14540"/>
              <a:gd name="f135" fmla="val 2010"/>
              <a:gd name="f136" fmla="val 19130"/>
              <a:gd name="f137" fmla="val 2890"/>
              <a:gd name="f138" fmla="val 19230"/>
              <a:gd name="f139" fmla="val 3290"/>
              <a:gd name="f140" fmla="val 19190"/>
              <a:gd name="f141" fmla="val 3380"/>
              <a:gd name="f142" fmla="val 20660"/>
              <a:gd name="f143" fmla="val 8170"/>
              <a:gd name="f144" fmla="val 20430"/>
              <a:gd name="f145" fmla="val 8620"/>
              <a:gd name="f146" fmla="val 20110"/>
              <a:gd name="f147" fmla="val 8990"/>
              <a:gd name="f148" fmla="val 18660"/>
              <a:gd name="f149" fmla="val 18740"/>
              <a:gd name="f150" fmla="val 14200"/>
              <a:gd name="f151" fmla="val 18280"/>
              <a:gd name="f152" fmla="val 12200"/>
              <a:gd name="f153" fmla="val 17000"/>
              <a:gd name="f154" fmla="val 11450"/>
              <a:gd name="f155" fmla="val 14320"/>
              <a:gd name="f156" fmla="val 17980"/>
              <a:gd name="f157" fmla="val 14350"/>
              <a:gd name="f158" fmla="val 17680"/>
              <a:gd name="f159" fmla="val 14370"/>
              <a:gd name="f160" fmla="val 17360"/>
              <a:gd name="f161" fmla="val 8220"/>
              <a:gd name="f162" fmla="val 8060"/>
              <a:gd name="f163" fmla="val 19250"/>
              <a:gd name="f164" fmla="val 7960"/>
              <a:gd name="f165" fmla="val 18950"/>
              <a:gd name="f166" fmla="val 7860"/>
              <a:gd name="f167" fmla="val 18640"/>
              <a:gd name="f168" fmla="val 3090"/>
              <a:gd name="f169" fmla="val 3280"/>
              <a:gd name="f170" fmla="val 17540"/>
              <a:gd name="f171" fmla="val 3460"/>
              <a:gd name="f172" fmla="val 17450"/>
              <a:gd name="f173" fmla="val 12900"/>
              <a:gd name="f174" fmla="val 1780"/>
              <a:gd name="f175" fmla="val 13130"/>
              <a:gd name="f176" fmla="val 2330"/>
              <a:gd name="f177" fmla="val 13040"/>
              <a:gd name="f178" fmla="*/ 1800 1800 1"/>
              <a:gd name="f179" fmla="+- 0 0 23592960"/>
              <a:gd name="f180" fmla="val 1800"/>
              <a:gd name="f181" fmla="*/ 1200 1200 1"/>
              <a:gd name="f182" fmla="val 1200"/>
              <a:gd name="f183" fmla="*/ 700 700 1"/>
              <a:gd name="f184" fmla="val 700"/>
              <a:gd name="f185" fmla="val -2147483647"/>
              <a:gd name="f186" fmla="+- 0 0 -270"/>
              <a:gd name="f187" fmla="+- 0 0 180"/>
              <a:gd name="f188" fmla="+- 0 0 -90"/>
              <a:gd name="f189" fmla="+- 0 0 0"/>
              <a:gd name="f190" fmla="+- 0 0 -212"/>
              <a:gd name="f191" fmla="*/ f5 1 21600"/>
              <a:gd name="f192" fmla="*/ f6 1 21600"/>
              <a:gd name="f193" fmla="*/ 0 f9 1"/>
              <a:gd name="f194" fmla="*/ f7 f2 1"/>
              <a:gd name="f195" fmla="*/ f179 f2 1"/>
              <a:gd name="f196" fmla="+- f8 0 f7"/>
              <a:gd name="f197" fmla="pin -2147483647 f0 2147483647"/>
              <a:gd name="f198" fmla="pin -2147483647 f1 2147483647"/>
              <a:gd name="f199" fmla="*/ f186 f2 1"/>
              <a:gd name="f200" fmla="*/ f187 f2 1"/>
              <a:gd name="f201" fmla="*/ f188 f2 1"/>
              <a:gd name="f202" fmla="*/ f189 f2 1"/>
              <a:gd name="f203" fmla="*/ f190 f2 1"/>
              <a:gd name="f204" fmla="val f197"/>
              <a:gd name="f205" fmla="val f198"/>
              <a:gd name="f206" fmla="*/ f193 1 f4"/>
              <a:gd name="f207" fmla="*/ f194 1 f4"/>
              <a:gd name="f208" fmla="*/ f195 1 f4"/>
              <a:gd name="f209" fmla="*/ f196 1 21600"/>
              <a:gd name="f210" fmla="*/ f197 f191 1"/>
              <a:gd name="f211" fmla="*/ f198 f192 1"/>
              <a:gd name="f212" fmla="*/ f199 1 f4"/>
              <a:gd name="f213" fmla="*/ f200 1 f4"/>
              <a:gd name="f214" fmla="*/ f201 1 f4"/>
              <a:gd name="f215" fmla="*/ f202 1 f4"/>
              <a:gd name="f216" fmla="*/ f203 1 f4"/>
              <a:gd name="f217" fmla="+- f204 0 10800"/>
              <a:gd name="f218" fmla="+- f205 0 10800"/>
              <a:gd name="f219" fmla="+- 0 0 f206"/>
              <a:gd name="f220" fmla="+- f207 0 f3"/>
              <a:gd name="f221" fmla="+- f208 0 f3"/>
              <a:gd name="f222" fmla="*/ 3000 f209 1"/>
              <a:gd name="f223" fmla="*/ 17110 f209 1"/>
              <a:gd name="f224" fmla="*/ 17330 f209 1"/>
              <a:gd name="f225" fmla="*/ 3320 f209 1"/>
              <a:gd name="f226" fmla="*/ 0 f209 1"/>
              <a:gd name="f227" fmla="*/ 10800 f209 1"/>
              <a:gd name="f228" fmla="*/ 21600 f209 1"/>
              <a:gd name="f229" fmla="+- f212 0 f3"/>
              <a:gd name="f230" fmla="+- f213 0 f3"/>
              <a:gd name="f231" fmla="+- f214 0 f3"/>
              <a:gd name="f232" fmla="+- f215 0 f3"/>
              <a:gd name="f233" fmla="*/ f204 f191 1"/>
              <a:gd name="f234" fmla="*/ f205 f192 1"/>
              <a:gd name="f235" fmla="+- f216 0 f3"/>
              <a:gd name="f236" fmla="+- 0 0 f218"/>
              <a:gd name="f237" fmla="+- 0 0 f217"/>
              <a:gd name="f238" fmla="*/ f219 f2 1"/>
              <a:gd name="f239" fmla="+- f221 0 f220"/>
              <a:gd name="f240" fmla="*/ f226 1 f209"/>
              <a:gd name="f241" fmla="*/ f227 1 f209"/>
              <a:gd name="f242" fmla="*/ f228 1 f209"/>
              <a:gd name="f243" fmla="*/ f222 1 f209"/>
              <a:gd name="f244" fmla="*/ f223 1 f209"/>
              <a:gd name="f245" fmla="*/ f225 1 f209"/>
              <a:gd name="f246" fmla="*/ f224 1 f209"/>
              <a:gd name="f247" fmla="*/ f238 1 f9"/>
              <a:gd name="f248" fmla="+- 0 0 f236"/>
              <a:gd name="f249" fmla="+- 0 0 f237"/>
              <a:gd name="f250" fmla="*/ f243 f191 1"/>
              <a:gd name="f251" fmla="*/ f244 f191 1"/>
              <a:gd name="f252" fmla="*/ f246 f192 1"/>
              <a:gd name="f253" fmla="*/ f245 f192 1"/>
              <a:gd name="f254" fmla="*/ f240 f191 1"/>
              <a:gd name="f255" fmla="*/ f241 f192 1"/>
              <a:gd name="f256" fmla="*/ f241 f191 1"/>
              <a:gd name="f257" fmla="*/ f242 f192 1"/>
              <a:gd name="f258" fmla="*/ f242 f191 1"/>
              <a:gd name="f259" fmla="*/ f240 f192 1"/>
              <a:gd name="f260" fmla="+- f247 0 f3"/>
              <a:gd name="f261" fmla="+- 0 0 f248"/>
              <a:gd name="f262" fmla="+- 0 0 f249"/>
              <a:gd name="f263" fmla="at2 f261 f262"/>
              <a:gd name="f264" fmla="+- f260 f3 0"/>
              <a:gd name="f265" fmla="+- f263 f3 0"/>
              <a:gd name="f266" fmla="*/ f264 f9 1"/>
              <a:gd name="f267" fmla="*/ f265 f9 1"/>
              <a:gd name="f268" fmla="*/ f266 1 f2"/>
              <a:gd name="f269" fmla="*/ f267 1 f2"/>
              <a:gd name="f270" fmla="+- 0 0 f268"/>
              <a:gd name="f271" fmla="+- 0 0 f269"/>
              <a:gd name="f272" fmla="+- 0 0 f270"/>
              <a:gd name="f273" fmla="val f271"/>
              <a:gd name="f274" fmla="*/ f272 f2 1"/>
              <a:gd name="f275" fmla="+- 0 0 f273"/>
              <a:gd name="f276" fmla="*/ f274 1 f9"/>
              <a:gd name="f277" fmla="*/ f275 f2 1"/>
              <a:gd name="f278" fmla="+- f276 0 f3"/>
              <a:gd name="f279" fmla="*/ f277 1 f9"/>
              <a:gd name="f280" fmla="cos 1 f278"/>
              <a:gd name="f281" fmla="sin 1 f278"/>
              <a:gd name="f282" fmla="+- f279 0 f3"/>
              <a:gd name="f283" fmla="+- 0 0 f280"/>
              <a:gd name="f284" fmla="+- 0 0 f281"/>
              <a:gd name="f285" fmla="+- 0 0 f283"/>
              <a:gd name="f286" fmla="+- 0 0 f284"/>
              <a:gd name="f287" fmla="+- f282 f3 0"/>
              <a:gd name="f288" fmla="val f285"/>
              <a:gd name="f289" fmla="val f286"/>
              <a:gd name="f290" fmla="*/ f287 f9 1"/>
              <a:gd name="f291" fmla="+- 0 0 f288"/>
              <a:gd name="f292" fmla="+- 0 0 f289"/>
              <a:gd name="f293" fmla="*/ f290 1 f2"/>
              <a:gd name="f294" fmla="*/ 1800 f291 1"/>
              <a:gd name="f295" fmla="*/ 1800 f292 1"/>
              <a:gd name="f296" fmla="*/ 1200 f291 1"/>
              <a:gd name="f297" fmla="*/ 1200 f292 1"/>
              <a:gd name="f298" fmla="*/ 700 f291 1"/>
              <a:gd name="f299" fmla="*/ 700 f292 1"/>
              <a:gd name="f300" fmla="+- 0 0 f293"/>
              <a:gd name="f301" fmla="*/ f294 f294 1"/>
              <a:gd name="f302" fmla="*/ f295 f295 1"/>
              <a:gd name="f303" fmla="*/ f296 f296 1"/>
              <a:gd name="f304" fmla="*/ f297 f297 1"/>
              <a:gd name="f305" fmla="*/ f298 f298 1"/>
              <a:gd name="f306" fmla="*/ f299 f299 1"/>
              <a:gd name="f307" fmla="+- 0 0 f300"/>
              <a:gd name="f308" fmla="+- f301 f302 0"/>
              <a:gd name="f309" fmla="+- f303 f304 0"/>
              <a:gd name="f310" fmla="+- f305 f306 0"/>
              <a:gd name="f311" fmla="*/ f307 f2 1"/>
              <a:gd name="f312" fmla="sqrt f308"/>
              <a:gd name="f313" fmla="sqrt f309"/>
              <a:gd name="f314" fmla="sqrt f310"/>
              <a:gd name="f315" fmla="*/ f311 1 f9"/>
              <a:gd name="f316" fmla="*/ f178 1 f312"/>
              <a:gd name="f317" fmla="*/ f181 1 f313"/>
              <a:gd name="f318" fmla="*/ f183 1 f314"/>
              <a:gd name="f319" fmla="+- f315 0 f3"/>
              <a:gd name="f320" fmla="*/ f291 f316 1"/>
              <a:gd name="f321" fmla="*/ f292 f316 1"/>
              <a:gd name="f322" fmla="*/ f291 f317 1"/>
              <a:gd name="f323" fmla="*/ f292 f317 1"/>
              <a:gd name="f324" fmla="*/ f291 f318 1"/>
              <a:gd name="f325" fmla="*/ f292 f318 1"/>
              <a:gd name="f326" fmla="sin 1 f319"/>
              <a:gd name="f327" fmla="cos 1 f319"/>
              <a:gd name="f328" fmla="+- 0 0 f326"/>
              <a:gd name="f329" fmla="+- 0 0 f327"/>
              <a:gd name="f330" fmla="+- f204 0 f324"/>
              <a:gd name="f331" fmla="+- f205 0 f325"/>
              <a:gd name="f332" fmla="+- 0 0 f328"/>
              <a:gd name="f333" fmla="+- 0 0 f329"/>
              <a:gd name="f334" fmla="val f332"/>
              <a:gd name="f335" fmla="val f333"/>
              <a:gd name="f336" fmla="+- 0 0 f334"/>
              <a:gd name="f337" fmla="+- 0 0 f335"/>
              <a:gd name="f338" fmla="*/ 10800 f336 1"/>
              <a:gd name="f339" fmla="*/ 10800 f337 1"/>
              <a:gd name="f340" fmla="+- f338 10800 0"/>
              <a:gd name="f341" fmla="+- f339 10800 0"/>
              <a:gd name="f342" fmla="*/ f338 1 12"/>
              <a:gd name="f343" fmla="*/ f339 1 12"/>
              <a:gd name="f344" fmla="+- f204 0 f340"/>
              <a:gd name="f345" fmla="+- f205 0 f341"/>
              <a:gd name="f346" fmla="*/ f344 1 3"/>
              <a:gd name="f347" fmla="*/ f345 1 3"/>
              <a:gd name="f348" fmla="*/ f344 2 1"/>
              <a:gd name="f349" fmla="*/ f345 2 1"/>
              <a:gd name="f350" fmla="*/ f348 1 3"/>
              <a:gd name="f351" fmla="*/ f349 1 3"/>
              <a:gd name="f352" fmla="+- f346 f340 0"/>
              <a:gd name="f353" fmla="+- f347 f341 0"/>
              <a:gd name="f354" fmla="+- f352 0 f342"/>
              <a:gd name="f355" fmla="+- f353 0 f343"/>
              <a:gd name="f356" fmla="+- f350 f340 0"/>
              <a:gd name="f357" fmla="+- f351 f341 0"/>
              <a:gd name="f358" fmla="+- f354 0 f320"/>
              <a:gd name="f359" fmla="+- f355 0 f321"/>
              <a:gd name="f360" fmla="+- f356 0 f322"/>
              <a:gd name="f361" fmla="+- f357 0 f323"/>
            </a:gdLst>
            <a:ahLst>
              <a:ahXY gdRefX="f0" minX="f185" maxX="f10" gdRefY="f1" minY="f185" maxY="f10">
                <a:pos x="f210" y="f21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9">
                <a:pos x="f254" y="f255"/>
              </a:cxn>
              <a:cxn ang="f230">
                <a:pos x="f256" y="f257"/>
              </a:cxn>
              <a:cxn ang="f231">
                <a:pos x="f258" y="f255"/>
              </a:cxn>
              <a:cxn ang="f232">
                <a:pos x="f256" y="f259"/>
              </a:cxn>
              <a:cxn ang="f235">
                <a:pos x="f233" y="f234"/>
              </a:cxn>
            </a:cxnLst>
            <a:rect l="f250" t="f253" r="f251" b="f252"/>
            <a:pathLst>
              <a:path w="21600" h="21600">
                <a:moveTo>
                  <a:pt x="f11" y="f12"/>
                </a:moveTo>
                <a:cubicBezTo>
                  <a:pt x="f13" y="f14"/>
                  <a:pt x="f15" y="f16"/>
                  <a:pt x="f17" y="f16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7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7"/>
                  <a:pt x="f38" y="f7"/>
                </a:cubicBezTo>
                <a:cubicBezTo>
                  <a:pt x="f39" y="f7"/>
                  <a:pt x="f40" y="f41"/>
                  <a:pt x="f42" y="f43"/>
                </a:cubicBezTo>
                <a:cubicBezTo>
                  <a:pt x="f44" y="f45"/>
                  <a:pt x="f46" y="f7"/>
                  <a:pt x="f47" y="f7"/>
                </a:cubicBezTo>
                <a:cubicBezTo>
                  <a:pt x="f48" y="f7"/>
                  <a:pt x="f49" y="f50"/>
                  <a:pt x="f51" y="f52"/>
                </a:cubicBezTo>
                <a:cubicBezTo>
                  <a:pt x="f53" y="f54"/>
                  <a:pt x="f55" y="f56"/>
                  <a:pt x="f55" y="f57"/>
                </a:cubicBezTo>
                <a:cubicBezTo>
                  <a:pt x="f55" y="f58"/>
                  <a:pt x="f59" y="f60"/>
                  <a:pt x="f61" y="f62"/>
                </a:cubicBezTo>
                <a:cubicBezTo>
                  <a:pt x="f63" y="f64"/>
                  <a:pt x="f8" y="f65"/>
                  <a:pt x="f8" y="f66"/>
                </a:cubicBezTo>
                <a:cubicBezTo>
                  <a:pt x="f8" y="f67"/>
                  <a:pt x="f68" y="f69"/>
                  <a:pt x="f70" y="f71"/>
                </a:cubicBezTo>
                <a:cubicBezTo>
                  <a:pt x="f70" y="f72"/>
                  <a:pt x="f73" y="f74"/>
                  <a:pt x="f75" y="f74"/>
                </a:cubicBezTo>
                <a:cubicBezTo>
                  <a:pt x="f76" y="f74"/>
                  <a:pt x="f77" y="f78"/>
                  <a:pt x="f79" y="f80"/>
                </a:cubicBezTo>
                <a:cubicBezTo>
                  <a:pt x="f81" y="f53"/>
                  <a:pt x="f82" y="f8"/>
                  <a:pt x="f83" y="f8"/>
                </a:cubicBezTo>
                <a:cubicBezTo>
                  <a:pt x="f84" y="f8"/>
                  <a:pt x="f85" y="f86"/>
                  <a:pt x="f87" y="f88"/>
                </a:cubicBezTo>
                <a:cubicBezTo>
                  <a:pt x="f89" y="f90"/>
                  <a:pt x="f91" y="f92"/>
                  <a:pt x="f93" y="f92"/>
                </a:cubicBezTo>
                <a:cubicBezTo>
                  <a:pt x="f94" y="f92"/>
                  <a:pt x="f95" y="f96"/>
                  <a:pt x="f97" y="f98"/>
                </a:cubicBezTo>
                <a:cubicBezTo>
                  <a:pt x="f99" y="f100"/>
                  <a:pt x="f101" y="f102"/>
                  <a:pt x="f101" y="f103"/>
                </a:cubicBezTo>
                <a:cubicBezTo>
                  <a:pt x="f101" y="f104"/>
                  <a:pt x="f30" y="f105"/>
                  <a:pt x="f106" y="f107"/>
                </a:cubicBezTo>
                <a:cubicBezTo>
                  <a:pt x="f108" y="f109"/>
                  <a:pt x="f7" y="f33"/>
                  <a:pt x="f7" y="f110"/>
                </a:cubicBezTo>
                <a:cubicBezTo>
                  <a:pt x="f7" y="f111"/>
                  <a:pt x="f112" y="f113"/>
                  <a:pt x="f11" y="f12"/>
                </a:cubicBezTo>
                <a:close/>
              </a:path>
              <a:path w="21600" h="21600" fill="none">
                <a:moveTo>
                  <a:pt x="f11" y="f12"/>
                </a:moveTo>
                <a:cubicBezTo>
                  <a:pt x="f19" y="f114"/>
                  <a:pt x="f115" y="f116"/>
                  <a:pt x="f117" y="f118"/>
                </a:cubicBezTo>
              </a:path>
              <a:path w="21600" h="21600" fill="none">
                <a:moveTo>
                  <a:pt x="f22" y="f23"/>
                </a:moveTo>
                <a:cubicBezTo>
                  <a:pt x="f60" y="f119"/>
                  <a:pt x="f120" y="f121"/>
                  <a:pt x="f122" y="f123"/>
                </a:cubicBezTo>
              </a:path>
              <a:path w="21600" h="21600" fill="none">
                <a:moveTo>
                  <a:pt x="f33" y="f34"/>
                </a:moveTo>
                <a:cubicBezTo>
                  <a:pt x="f124" y="f125"/>
                  <a:pt x="f126" y="f127"/>
                  <a:pt x="f128" y="f129"/>
                </a:cubicBezTo>
              </a:path>
              <a:path w="21600" h="21600" fill="none">
                <a:moveTo>
                  <a:pt x="f42" y="f43"/>
                </a:moveTo>
                <a:cubicBezTo>
                  <a:pt x="f130" y="f131"/>
                  <a:pt x="f132" y="f133"/>
                  <a:pt x="f134" y="f135"/>
                </a:cubicBezTo>
              </a:path>
              <a:path w="21600" h="21600" fill="none">
                <a:moveTo>
                  <a:pt x="f51" y="f52"/>
                </a:moveTo>
                <a:cubicBezTo>
                  <a:pt x="f136" y="f137"/>
                  <a:pt x="f138" y="f139"/>
                  <a:pt x="f140" y="f141"/>
                </a:cubicBezTo>
              </a:path>
              <a:path w="21600" h="21600" fill="none">
                <a:moveTo>
                  <a:pt x="f61" y="f62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148" y="f71"/>
                </a:moveTo>
                <a:cubicBezTo>
                  <a:pt x="f149" y="f150"/>
                  <a:pt x="f151" y="f152"/>
                  <a:pt x="f153" y="f154"/>
                </a:cubicBezTo>
              </a:path>
              <a:path w="21600" h="21600" fill="none">
                <a:moveTo>
                  <a:pt x="f79" y="f80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161" y="f88"/>
                </a:moveTo>
                <a:cubicBezTo>
                  <a:pt x="f162" y="f163"/>
                  <a:pt x="f164" y="f165"/>
                  <a:pt x="f166" y="f167"/>
                </a:cubicBezTo>
              </a:path>
              <a:path w="21600" h="21600" fill="none">
                <a:moveTo>
                  <a:pt x="f97" y="f98"/>
                </a:moveTo>
                <a:cubicBezTo>
                  <a:pt x="f168" y="f100"/>
                  <a:pt x="f169" y="f170"/>
                  <a:pt x="f171" y="f172"/>
                </a:cubicBezTo>
              </a:path>
              <a:path w="21600" h="21600" fill="none">
                <a:moveTo>
                  <a:pt x="f106" y="f107"/>
                </a:moveTo>
                <a:cubicBezTo>
                  <a:pt x="f131" y="f173"/>
                  <a:pt x="f174" y="f175"/>
                  <a:pt x="f176" y="f177"/>
                </a:cubicBezTo>
              </a:path>
              <a:path w="21600" h="21600">
                <a:moveTo>
                  <a:pt x="f358" y="f359"/>
                </a:moveTo>
                <a:arcTo wR="f180" hR="f180" stAng="f220" swAng="f239"/>
                <a:close/>
              </a:path>
              <a:path w="21600" h="21600">
                <a:moveTo>
                  <a:pt x="f360" y="f361"/>
                </a:moveTo>
                <a:arcTo wR="f182" hR="f182" stAng="f220" swAng="f239"/>
                <a:close/>
              </a:path>
              <a:path w="21600" h="21600">
                <a:moveTo>
                  <a:pt x="f330" y="f331"/>
                </a:moveTo>
                <a:arcTo wR="f184" hR="f184" stAng="f220" swAng="f239"/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2">
            <a:solidFill>
              <a:schemeClr val="accent5">
                <a:lumMod val="20000"/>
                <a:lumOff val="80000"/>
              </a:schemeClr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r>
              <a:rPr lang="en-US" sz="2800" b="1" dirty="0">
                <a:hlinkClick r:id="rId2"/>
              </a:rPr>
              <a:t>https://youtu.be/sR3sK_aNJ-k?si=CSmUJwwzdXoXDUuc</a:t>
            </a:r>
            <a:endParaRPr lang="en-US" sz="2800" b="1" dirty="0"/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2378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2">
            <a:extLst>
              <a:ext uri="{FF2B5EF4-FFF2-40B4-BE49-F238E27FC236}">
                <a16:creationId xmlns:a16="http://schemas.microsoft.com/office/drawing/2014/main" id="{4DA5C779-5757-558A-F22E-4EF2635707B9}"/>
              </a:ext>
            </a:extLst>
          </p:cNvPr>
          <p:cNvSpPr/>
          <p:nvPr/>
        </p:nvSpPr>
        <p:spPr>
          <a:xfrm>
            <a:off x="0" y="1828800"/>
            <a:ext cx="8763000" cy="28956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25000"/>
              <a:gd name="f8" fmla="val 64977"/>
              <a:gd name="f9" fmla="+- 0 0 -270"/>
              <a:gd name="f10" fmla="+- 0 0 -90"/>
              <a:gd name="f11" fmla="abs f3"/>
              <a:gd name="f12" fmla="abs f4"/>
              <a:gd name="f13" fmla="abs f5"/>
              <a:gd name="f14" fmla="*/ f9 f0 1"/>
              <a:gd name="f15" fmla="*/ f10 f0 1"/>
              <a:gd name="f16" fmla="?: f11 f3 1"/>
              <a:gd name="f17" fmla="?: f12 f4 1"/>
              <a:gd name="f18" fmla="?: f13 f5 1"/>
              <a:gd name="f19" fmla="*/ f14 1 f2"/>
              <a:gd name="f20" fmla="*/ f15 1 f2"/>
              <a:gd name="f21" fmla="*/ f16 1 21600"/>
              <a:gd name="f22" fmla="*/ f17 1 21600"/>
              <a:gd name="f23" fmla="*/ 21600 f16 1"/>
              <a:gd name="f24" fmla="*/ 21600 f17 1"/>
              <a:gd name="f25" fmla="+- f19 0 f1"/>
              <a:gd name="f26" fmla="+- f20 0 f1"/>
              <a:gd name="f27" fmla="min f22 f21"/>
              <a:gd name="f28" fmla="*/ f23 1 f18"/>
              <a:gd name="f29" fmla="*/ f24 1 f18"/>
              <a:gd name="f30" fmla="val f28"/>
              <a:gd name="f31" fmla="val f29"/>
              <a:gd name="f32" fmla="*/ f6 f27 1"/>
              <a:gd name="f33" fmla="+- f31 0 f6"/>
              <a:gd name="f34" fmla="+- f30 0 f6"/>
              <a:gd name="f35" fmla="*/ f30 f27 1"/>
              <a:gd name="f36" fmla="*/ f31 f27 1"/>
              <a:gd name="f37" fmla="*/ f34 1 2"/>
              <a:gd name="f38" fmla="min f34 f33"/>
              <a:gd name="f39" fmla="*/ f33 f8 1"/>
              <a:gd name="f40" fmla="+- f6 f37 0"/>
              <a:gd name="f41" fmla="*/ f38 f7 1"/>
              <a:gd name="f42" fmla="*/ f39 1 100000"/>
              <a:gd name="f43" fmla="*/ f41 1 100000"/>
              <a:gd name="f44" fmla="*/ f41 1 200000"/>
              <a:gd name="f45" fmla="*/ f42 1 2"/>
              <a:gd name="f46" fmla="*/ f42 f27 1"/>
              <a:gd name="f47" fmla="*/ f40 f27 1"/>
              <a:gd name="f48" fmla="+- f40 0 f43"/>
              <a:gd name="f49" fmla="+- f40 0 f44"/>
              <a:gd name="f50" fmla="+- f40 f44 0"/>
              <a:gd name="f51" fmla="+- f40 f43 0"/>
              <a:gd name="f52" fmla="+- f31 0 f43"/>
              <a:gd name="f53" fmla="*/ f45 f27 1"/>
              <a:gd name="f54" fmla="*/ f50 f27 1"/>
              <a:gd name="f55" fmla="*/ f52 f27 1"/>
              <a:gd name="f56" fmla="*/ f51 f27 1"/>
              <a:gd name="f57" fmla="*/ f48 f27 1"/>
              <a:gd name="f58" fmla="*/ f49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2" y="f53"/>
              </a:cxn>
              <a:cxn ang="f26">
                <a:pos x="f35" y="f53"/>
              </a:cxn>
            </a:cxnLst>
            <a:rect l="f32" t="f32" r="f35" b="f46"/>
            <a:pathLst>
              <a:path>
                <a:moveTo>
                  <a:pt x="f32" y="f32"/>
                </a:moveTo>
                <a:lnTo>
                  <a:pt x="f35" y="f32"/>
                </a:lnTo>
                <a:lnTo>
                  <a:pt x="f35" y="f46"/>
                </a:lnTo>
                <a:lnTo>
                  <a:pt x="f54" y="f46"/>
                </a:lnTo>
                <a:lnTo>
                  <a:pt x="f54" y="f55"/>
                </a:lnTo>
                <a:lnTo>
                  <a:pt x="f56" y="f55"/>
                </a:lnTo>
                <a:lnTo>
                  <a:pt x="f47" y="f36"/>
                </a:lnTo>
                <a:lnTo>
                  <a:pt x="f57" y="f55"/>
                </a:lnTo>
                <a:lnTo>
                  <a:pt x="f58" y="f55"/>
                </a:lnTo>
                <a:lnTo>
                  <a:pt x="f58" y="f46"/>
                </a:lnTo>
                <a:lnTo>
                  <a:pt x="f32" y="f46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dirty="0">
                <a:solidFill>
                  <a:srgbClr val="FFFFFF"/>
                </a:solidFill>
                <a:ea typeface=""/>
                <a:cs typeface=""/>
              </a:rPr>
              <a:t>1. </a:t>
            </a:r>
            <a:r>
              <a:rPr lang="en-US" sz="4000" dirty="0" err="1">
                <a:solidFill>
                  <a:srgbClr val="FFFFFF"/>
                </a:solidFill>
                <a:ea typeface=""/>
                <a:cs typeface=""/>
              </a:rPr>
              <a:t>Woland's</a:t>
            </a:r>
            <a:r>
              <a:rPr lang="en-US" sz="4000" dirty="0">
                <a:solidFill>
                  <a:srgbClr val="FFFFFF"/>
                </a:solidFill>
                <a:ea typeface=""/>
                <a:cs typeface=""/>
              </a:rPr>
              <a:t> dialogue with Berlioz from "The Master and Margarita" by M. Bulgakov</a:t>
            </a:r>
            <a:endParaRPr lang="en-US" sz="40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4936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>
            <a:extLst>
              <a:ext uri="{FF2B5EF4-FFF2-40B4-BE49-F238E27FC236}">
                <a16:creationId xmlns:a16="http://schemas.microsoft.com/office/drawing/2014/main" id="{D12FA540-D94F-88F6-7854-902230B905E0}"/>
              </a:ext>
            </a:extLst>
          </p:cNvPr>
          <p:cNvSpPr/>
          <p:nvPr/>
        </p:nvSpPr>
        <p:spPr>
          <a:xfrm>
            <a:off x="0" y="0"/>
            <a:ext cx="8991600" cy="6324600"/>
          </a:xfrm>
          <a:custGeom>
            <a:avLst>
              <a:gd name="f0" fmla="val 4213"/>
              <a:gd name="f1" fmla="val 2633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2147483647"/>
              <a:gd name="f11" fmla="val 1930"/>
              <a:gd name="f12" fmla="val 7160"/>
              <a:gd name="f13" fmla="val 1530"/>
              <a:gd name="f14" fmla="val 4490"/>
              <a:gd name="f15" fmla="val 3400"/>
              <a:gd name="f16" fmla="val 1970"/>
              <a:gd name="f17" fmla="val 5270"/>
              <a:gd name="f18" fmla="val 5860"/>
              <a:gd name="f19" fmla="val 1950"/>
              <a:gd name="f20" fmla="val 6470"/>
              <a:gd name="f21" fmla="val 2210"/>
              <a:gd name="f22" fmla="val 6970"/>
              <a:gd name="f23" fmla="val 2600"/>
              <a:gd name="f24" fmla="val 7450"/>
              <a:gd name="f25" fmla="val 1390"/>
              <a:gd name="f26" fmla="val 8340"/>
              <a:gd name="f27" fmla="val 650"/>
              <a:gd name="f28" fmla="val 9340"/>
              <a:gd name="f29" fmla="val 10004"/>
              <a:gd name="f30" fmla="val 690"/>
              <a:gd name="f31" fmla="val 10710"/>
              <a:gd name="f32" fmla="val 1050"/>
              <a:gd name="f33" fmla="val 11210"/>
              <a:gd name="f34" fmla="val 1700"/>
              <a:gd name="f35" fmla="val 11570"/>
              <a:gd name="f36" fmla="val 630"/>
              <a:gd name="f37" fmla="val 12330"/>
              <a:gd name="f38" fmla="val 13150"/>
              <a:gd name="f39" fmla="val 13840"/>
              <a:gd name="f40" fmla="val 14470"/>
              <a:gd name="f41" fmla="val 460"/>
              <a:gd name="f42" fmla="val 14870"/>
              <a:gd name="f43" fmla="val 1160"/>
              <a:gd name="f44" fmla="val 15330"/>
              <a:gd name="f45" fmla="val 440"/>
              <a:gd name="f46" fmla="val 16020"/>
              <a:gd name="f47" fmla="val 16740"/>
              <a:gd name="f48" fmla="val 17910"/>
              <a:gd name="f49" fmla="val 18900"/>
              <a:gd name="f50" fmla="val 1130"/>
              <a:gd name="f51" fmla="val 19110"/>
              <a:gd name="f52" fmla="val 2710"/>
              <a:gd name="f53" fmla="val 20240"/>
              <a:gd name="f54" fmla="val 3150"/>
              <a:gd name="f55" fmla="val 21060"/>
              <a:gd name="f56" fmla="val 4580"/>
              <a:gd name="f57" fmla="val 6220"/>
              <a:gd name="f58" fmla="val 6720"/>
              <a:gd name="f59" fmla="val 21000"/>
              <a:gd name="f60" fmla="val 7200"/>
              <a:gd name="f61" fmla="val 20830"/>
              <a:gd name="f62" fmla="val 7660"/>
              <a:gd name="f63" fmla="val 21310"/>
              <a:gd name="f64" fmla="val 8460"/>
              <a:gd name="f65" fmla="val 9450"/>
              <a:gd name="f66" fmla="val 10460"/>
              <a:gd name="f67" fmla="val 12750"/>
              <a:gd name="f68" fmla="val 20310"/>
              <a:gd name="f69" fmla="val 14680"/>
              <a:gd name="f70" fmla="val 18650"/>
              <a:gd name="f71" fmla="val 15010"/>
              <a:gd name="f72" fmla="val 17200"/>
              <a:gd name="f73" fmla="val 17370"/>
              <a:gd name="f74" fmla="val 18920"/>
              <a:gd name="f75" fmla="val 15770"/>
              <a:gd name="f76" fmla="val 15220"/>
              <a:gd name="f77" fmla="val 14700"/>
              <a:gd name="f78" fmla="val 18710"/>
              <a:gd name="f79" fmla="val 14240"/>
              <a:gd name="f80" fmla="val 18310"/>
              <a:gd name="f81" fmla="val 13820"/>
              <a:gd name="f82" fmla="val 12490"/>
              <a:gd name="f83" fmla="val 11000"/>
              <a:gd name="f84" fmla="val 9890"/>
              <a:gd name="f85" fmla="val 8840"/>
              <a:gd name="f86" fmla="val 20790"/>
              <a:gd name="f87" fmla="val 8210"/>
              <a:gd name="f88" fmla="val 19510"/>
              <a:gd name="f89" fmla="val 7620"/>
              <a:gd name="f90" fmla="val 20000"/>
              <a:gd name="f91" fmla="val 7930"/>
              <a:gd name="f92" fmla="val 20290"/>
              <a:gd name="f93" fmla="val 6240"/>
              <a:gd name="f94" fmla="val 4850"/>
              <a:gd name="f95" fmla="val 3570"/>
              <a:gd name="f96" fmla="val 19280"/>
              <a:gd name="f97" fmla="val 2900"/>
              <a:gd name="f98" fmla="val 17640"/>
              <a:gd name="f99" fmla="val 1300"/>
              <a:gd name="f100" fmla="val 17600"/>
              <a:gd name="f101" fmla="val 480"/>
              <a:gd name="f102" fmla="val 16300"/>
              <a:gd name="f103" fmla="val 14660"/>
              <a:gd name="f104" fmla="val 13900"/>
              <a:gd name="f105" fmla="val 13210"/>
              <a:gd name="f106" fmla="val 1070"/>
              <a:gd name="f107" fmla="val 12640"/>
              <a:gd name="f108" fmla="val 380"/>
              <a:gd name="f109" fmla="val 12160"/>
              <a:gd name="f110" fmla="val 10120"/>
              <a:gd name="f111" fmla="val 8590"/>
              <a:gd name="f112" fmla="val 840"/>
              <a:gd name="f113" fmla="val 7330"/>
              <a:gd name="f114" fmla="val 7410"/>
              <a:gd name="f115" fmla="val 2040"/>
              <a:gd name="f116" fmla="val 7690"/>
              <a:gd name="f117" fmla="val 2090"/>
              <a:gd name="f118" fmla="val 7920"/>
              <a:gd name="f119" fmla="val 2790"/>
              <a:gd name="f120" fmla="val 7480"/>
              <a:gd name="f121" fmla="val 3050"/>
              <a:gd name="f122" fmla="val 7670"/>
              <a:gd name="f123" fmla="val 3310"/>
              <a:gd name="f124" fmla="val 11130"/>
              <a:gd name="f125" fmla="val 1910"/>
              <a:gd name="f126" fmla="val 11080"/>
              <a:gd name="f127" fmla="val 2160"/>
              <a:gd name="f128" fmla="val 11030"/>
              <a:gd name="f129" fmla="val 2400"/>
              <a:gd name="f130" fmla="val 14720"/>
              <a:gd name="f131" fmla="val 1400"/>
              <a:gd name="f132" fmla="val 14640"/>
              <a:gd name="f133" fmla="val 1720"/>
              <a:gd name="f134" fmla="val 14540"/>
              <a:gd name="f135" fmla="val 2010"/>
              <a:gd name="f136" fmla="val 19130"/>
              <a:gd name="f137" fmla="val 2890"/>
              <a:gd name="f138" fmla="val 19230"/>
              <a:gd name="f139" fmla="val 3290"/>
              <a:gd name="f140" fmla="val 19190"/>
              <a:gd name="f141" fmla="val 3380"/>
              <a:gd name="f142" fmla="val 20660"/>
              <a:gd name="f143" fmla="val 8170"/>
              <a:gd name="f144" fmla="val 20430"/>
              <a:gd name="f145" fmla="val 8620"/>
              <a:gd name="f146" fmla="val 20110"/>
              <a:gd name="f147" fmla="val 8990"/>
              <a:gd name="f148" fmla="val 18660"/>
              <a:gd name="f149" fmla="val 18740"/>
              <a:gd name="f150" fmla="val 14200"/>
              <a:gd name="f151" fmla="val 18280"/>
              <a:gd name="f152" fmla="val 12200"/>
              <a:gd name="f153" fmla="val 17000"/>
              <a:gd name="f154" fmla="val 11450"/>
              <a:gd name="f155" fmla="val 14320"/>
              <a:gd name="f156" fmla="val 17980"/>
              <a:gd name="f157" fmla="val 14350"/>
              <a:gd name="f158" fmla="val 17680"/>
              <a:gd name="f159" fmla="val 14370"/>
              <a:gd name="f160" fmla="val 17360"/>
              <a:gd name="f161" fmla="val 8220"/>
              <a:gd name="f162" fmla="val 8060"/>
              <a:gd name="f163" fmla="val 19250"/>
              <a:gd name="f164" fmla="val 7960"/>
              <a:gd name="f165" fmla="val 18950"/>
              <a:gd name="f166" fmla="val 7860"/>
              <a:gd name="f167" fmla="val 18640"/>
              <a:gd name="f168" fmla="val 3090"/>
              <a:gd name="f169" fmla="val 3280"/>
              <a:gd name="f170" fmla="val 17540"/>
              <a:gd name="f171" fmla="val 3460"/>
              <a:gd name="f172" fmla="val 17450"/>
              <a:gd name="f173" fmla="val 12900"/>
              <a:gd name="f174" fmla="val 1780"/>
              <a:gd name="f175" fmla="val 13130"/>
              <a:gd name="f176" fmla="val 2330"/>
              <a:gd name="f177" fmla="val 13040"/>
              <a:gd name="f178" fmla="*/ 1800 1800 1"/>
              <a:gd name="f179" fmla="+- 0 0 23592960"/>
              <a:gd name="f180" fmla="val 1800"/>
              <a:gd name="f181" fmla="*/ 1200 1200 1"/>
              <a:gd name="f182" fmla="val 1200"/>
              <a:gd name="f183" fmla="*/ 700 700 1"/>
              <a:gd name="f184" fmla="val 700"/>
              <a:gd name="f185" fmla="val -2147483647"/>
              <a:gd name="f186" fmla="+- 0 0 -270"/>
              <a:gd name="f187" fmla="+- 0 0 180"/>
              <a:gd name="f188" fmla="+- 0 0 -90"/>
              <a:gd name="f189" fmla="+- 0 0 0"/>
              <a:gd name="f190" fmla="+- 0 0 -212"/>
              <a:gd name="f191" fmla="*/ f5 1 21600"/>
              <a:gd name="f192" fmla="*/ f6 1 21600"/>
              <a:gd name="f193" fmla="*/ 0 f9 1"/>
              <a:gd name="f194" fmla="*/ f7 f2 1"/>
              <a:gd name="f195" fmla="*/ f179 f2 1"/>
              <a:gd name="f196" fmla="+- f8 0 f7"/>
              <a:gd name="f197" fmla="pin -2147483647 f0 2147483647"/>
              <a:gd name="f198" fmla="pin -2147483647 f1 2147483647"/>
              <a:gd name="f199" fmla="*/ f186 f2 1"/>
              <a:gd name="f200" fmla="*/ f187 f2 1"/>
              <a:gd name="f201" fmla="*/ f188 f2 1"/>
              <a:gd name="f202" fmla="*/ f189 f2 1"/>
              <a:gd name="f203" fmla="*/ f190 f2 1"/>
              <a:gd name="f204" fmla="val f197"/>
              <a:gd name="f205" fmla="val f198"/>
              <a:gd name="f206" fmla="*/ f193 1 f4"/>
              <a:gd name="f207" fmla="*/ f194 1 f4"/>
              <a:gd name="f208" fmla="*/ f195 1 f4"/>
              <a:gd name="f209" fmla="*/ f196 1 21600"/>
              <a:gd name="f210" fmla="*/ f197 f191 1"/>
              <a:gd name="f211" fmla="*/ f198 f192 1"/>
              <a:gd name="f212" fmla="*/ f199 1 f4"/>
              <a:gd name="f213" fmla="*/ f200 1 f4"/>
              <a:gd name="f214" fmla="*/ f201 1 f4"/>
              <a:gd name="f215" fmla="*/ f202 1 f4"/>
              <a:gd name="f216" fmla="*/ f203 1 f4"/>
              <a:gd name="f217" fmla="+- f204 0 10800"/>
              <a:gd name="f218" fmla="+- f205 0 10800"/>
              <a:gd name="f219" fmla="+- 0 0 f206"/>
              <a:gd name="f220" fmla="+- f207 0 f3"/>
              <a:gd name="f221" fmla="+- f208 0 f3"/>
              <a:gd name="f222" fmla="*/ 3000 f209 1"/>
              <a:gd name="f223" fmla="*/ 17110 f209 1"/>
              <a:gd name="f224" fmla="*/ 17330 f209 1"/>
              <a:gd name="f225" fmla="*/ 3320 f209 1"/>
              <a:gd name="f226" fmla="*/ 0 f209 1"/>
              <a:gd name="f227" fmla="*/ 10800 f209 1"/>
              <a:gd name="f228" fmla="*/ 21600 f209 1"/>
              <a:gd name="f229" fmla="+- f212 0 f3"/>
              <a:gd name="f230" fmla="+- f213 0 f3"/>
              <a:gd name="f231" fmla="+- f214 0 f3"/>
              <a:gd name="f232" fmla="+- f215 0 f3"/>
              <a:gd name="f233" fmla="*/ f204 f191 1"/>
              <a:gd name="f234" fmla="*/ f205 f192 1"/>
              <a:gd name="f235" fmla="+- f216 0 f3"/>
              <a:gd name="f236" fmla="+- 0 0 f218"/>
              <a:gd name="f237" fmla="+- 0 0 f217"/>
              <a:gd name="f238" fmla="*/ f219 f2 1"/>
              <a:gd name="f239" fmla="+- f221 0 f220"/>
              <a:gd name="f240" fmla="*/ f226 1 f209"/>
              <a:gd name="f241" fmla="*/ f227 1 f209"/>
              <a:gd name="f242" fmla="*/ f228 1 f209"/>
              <a:gd name="f243" fmla="*/ f222 1 f209"/>
              <a:gd name="f244" fmla="*/ f223 1 f209"/>
              <a:gd name="f245" fmla="*/ f225 1 f209"/>
              <a:gd name="f246" fmla="*/ f224 1 f209"/>
              <a:gd name="f247" fmla="*/ f238 1 f9"/>
              <a:gd name="f248" fmla="+- 0 0 f236"/>
              <a:gd name="f249" fmla="+- 0 0 f237"/>
              <a:gd name="f250" fmla="*/ f243 f191 1"/>
              <a:gd name="f251" fmla="*/ f244 f191 1"/>
              <a:gd name="f252" fmla="*/ f246 f192 1"/>
              <a:gd name="f253" fmla="*/ f245 f192 1"/>
              <a:gd name="f254" fmla="*/ f240 f191 1"/>
              <a:gd name="f255" fmla="*/ f241 f192 1"/>
              <a:gd name="f256" fmla="*/ f241 f191 1"/>
              <a:gd name="f257" fmla="*/ f242 f192 1"/>
              <a:gd name="f258" fmla="*/ f242 f191 1"/>
              <a:gd name="f259" fmla="*/ f240 f192 1"/>
              <a:gd name="f260" fmla="+- f247 0 f3"/>
              <a:gd name="f261" fmla="+- 0 0 f248"/>
              <a:gd name="f262" fmla="+- 0 0 f249"/>
              <a:gd name="f263" fmla="at2 f261 f262"/>
              <a:gd name="f264" fmla="+- f260 f3 0"/>
              <a:gd name="f265" fmla="+- f263 f3 0"/>
              <a:gd name="f266" fmla="*/ f264 f9 1"/>
              <a:gd name="f267" fmla="*/ f265 f9 1"/>
              <a:gd name="f268" fmla="*/ f266 1 f2"/>
              <a:gd name="f269" fmla="*/ f267 1 f2"/>
              <a:gd name="f270" fmla="+- 0 0 f268"/>
              <a:gd name="f271" fmla="+- 0 0 f269"/>
              <a:gd name="f272" fmla="+- 0 0 f270"/>
              <a:gd name="f273" fmla="val f271"/>
              <a:gd name="f274" fmla="*/ f272 f2 1"/>
              <a:gd name="f275" fmla="+- 0 0 f273"/>
              <a:gd name="f276" fmla="*/ f274 1 f9"/>
              <a:gd name="f277" fmla="*/ f275 f2 1"/>
              <a:gd name="f278" fmla="+- f276 0 f3"/>
              <a:gd name="f279" fmla="*/ f277 1 f9"/>
              <a:gd name="f280" fmla="cos 1 f278"/>
              <a:gd name="f281" fmla="sin 1 f278"/>
              <a:gd name="f282" fmla="+- f279 0 f3"/>
              <a:gd name="f283" fmla="+- 0 0 f280"/>
              <a:gd name="f284" fmla="+- 0 0 f281"/>
              <a:gd name="f285" fmla="+- 0 0 f283"/>
              <a:gd name="f286" fmla="+- 0 0 f284"/>
              <a:gd name="f287" fmla="+- f282 f3 0"/>
              <a:gd name="f288" fmla="val f285"/>
              <a:gd name="f289" fmla="val f286"/>
              <a:gd name="f290" fmla="*/ f287 f9 1"/>
              <a:gd name="f291" fmla="+- 0 0 f288"/>
              <a:gd name="f292" fmla="+- 0 0 f289"/>
              <a:gd name="f293" fmla="*/ f290 1 f2"/>
              <a:gd name="f294" fmla="*/ 1800 f291 1"/>
              <a:gd name="f295" fmla="*/ 1800 f292 1"/>
              <a:gd name="f296" fmla="*/ 1200 f291 1"/>
              <a:gd name="f297" fmla="*/ 1200 f292 1"/>
              <a:gd name="f298" fmla="*/ 700 f291 1"/>
              <a:gd name="f299" fmla="*/ 700 f292 1"/>
              <a:gd name="f300" fmla="+- 0 0 f293"/>
              <a:gd name="f301" fmla="*/ f294 f294 1"/>
              <a:gd name="f302" fmla="*/ f295 f295 1"/>
              <a:gd name="f303" fmla="*/ f296 f296 1"/>
              <a:gd name="f304" fmla="*/ f297 f297 1"/>
              <a:gd name="f305" fmla="*/ f298 f298 1"/>
              <a:gd name="f306" fmla="*/ f299 f299 1"/>
              <a:gd name="f307" fmla="+- 0 0 f300"/>
              <a:gd name="f308" fmla="+- f301 f302 0"/>
              <a:gd name="f309" fmla="+- f303 f304 0"/>
              <a:gd name="f310" fmla="+- f305 f306 0"/>
              <a:gd name="f311" fmla="*/ f307 f2 1"/>
              <a:gd name="f312" fmla="sqrt f308"/>
              <a:gd name="f313" fmla="sqrt f309"/>
              <a:gd name="f314" fmla="sqrt f310"/>
              <a:gd name="f315" fmla="*/ f311 1 f9"/>
              <a:gd name="f316" fmla="*/ f178 1 f312"/>
              <a:gd name="f317" fmla="*/ f181 1 f313"/>
              <a:gd name="f318" fmla="*/ f183 1 f314"/>
              <a:gd name="f319" fmla="+- f315 0 f3"/>
              <a:gd name="f320" fmla="*/ f291 f316 1"/>
              <a:gd name="f321" fmla="*/ f292 f316 1"/>
              <a:gd name="f322" fmla="*/ f291 f317 1"/>
              <a:gd name="f323" fmla="*/ f292 f317 1"/>
              <a:gd name="f324" fmla="*/ f291 f318 1"/>
              <a:gd name="f325" fmla="*/ f292 f318 1"/>
              <a:gd name="f326" fmla="sin 1 f319"/>
              <a:gd name="f327" fmla="cos 1 f319"/>
              <a:gd name="f328" fmla="+- 0 0 f326"/>
              <a:gd name="f329" fmla="+- 0 0 f327"/>
              <a:gd name="f330" fmla="+- f204 0 f324"/>
              <a:gd name="f331" fmla="+- f205 0 f325"/>
              <a:gd name="f332" fmla="+- 0 0 f328"/>
              <a:gd name="f333" fmla="+- 0 0 f329"/>
              <a:gd name="f334" fmla="val f332"/>
              <a:gd name="f335" fmla="val f333"/>
              <a:gd name="f336" fmla="+- 0 0 f334"/>
              <a:gd name="f337" fmla="+- 0 0 f335"/>
              <a:gd name="f338" fmla="*/ 10800 f336 1"/>
              <a:gd name="f339" fmla="*/ 10800 f337 1"/>
              <a:gd name="f340" fmla="+- f338 10800 0"/>
              <a:gd name="f341" fmla="+- f339 10800 0"/>
              <a:gd name="f342" fmla="*/ f338 1 12"/>
              <a:gd name="f343" fmla="*/ f339 1 12"/>
              <a:gd name="f344" fmla="+- f204 0 f340"/>
              <a:gd name="f345" fmla="+- f205 0 f341"/>
              <a:gd name="f346" fmla="*/ f344 1 3"/>
              <a:gd name="f347" fmla="*/ f345 1 3"/>
              <a:gd name="f348" fmla="*/ f344 2 1"/>
              <a:gd name="f349" fmla="*/ f345 2 1"/>
              <a:gd name="f350" fmla="*/ f348 1 3"/>
              <a:gd name="f351" fmla="*/ f349 1 3"/>
              <a:gd name="f352" fmla="+- f346 f340 0"/>
              <a:gd name="f353" fmla="+- f347 f341 0"/>
              <a:gd name="f354" fmla="+- f352 0 f342"/>
              <a:gd name="f355" fmla="+- f353 0 f343"/>
              <a:gd name="f356" fmla="+- f350 f340 0"/>
              <a:gd name="f357" fmla="+- f351 f341 0"/>
              <a:gd name="f358" fmla="+- f354 0 f320"/>
              <a:gd name="f359" fmla="+- f355 0 f321"/>
              <a:gd name="f360" fmla="+- f356 0 f322"/>
              <a:gd name="f361" fmla="+- f357 0 f323"/>
            </a:gdLst>
            <a:ahLst>
              <a:ahXY gdRefX="f0" minX="f185" maxX="f10" gdRefY="f1" minY="f185" maxY="f10">
                <a:pos x="f210" y="f21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9">
                <a:pos x="f254" y="f255"/>
              </a:cxn>
              <a:cxn ang="f230">
                <a:pos x="f256" y="f257"/>
              </a:cxn>
              <a:cxn ang="f231">
                <a:pos x="f258" y="f255"/>
              </a:cxn>
              <a:cxn ang="f232">
                <a:pos x="f256" y="f259"/>
              </a:cxn>
              <a:cxn ang="f235">
                <a:pos x="f233" y="f234"/>
              </a:cxn>
            </a:cxnLst>
            <a:rect l="f250" t="f253" r="f251" b="f252"/>
            <a:pathLst>
              <a:path w="21600" h="21600">
                <a:moveTo>
                  <a:pt x="f11" y="f12"/>
                </a:moveTo>
                <a:cubicBezTo>
                  <a:pt x="f13" y="f14"/>
                  <a:pt x="f15" y="f16"/>
                  <a:pt x="f17" y="f16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7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7"/>
                  <a:pt x="f38" y="f7"/>
                </a:cubicBezTo>
                <a:cubicBezTo>
                  <a:pt x="f39" y="f7"/>
                  <a:pt x="f40" y="f41"/>
                  <a:pt x="f42" y="f43"/>
                </a:cubicBezTo>
                <a:cubicBezTo>
                  <a:pt x="f44" y="f45"/>
                  <a:pt x="f46" y="f7"/>
                  <a:pt x="f47" y="f7"/>
                </a:cubicBezTo>
                <a:cubicBezTo>
                  <a:pt x="f48" y="f7"/>
                  <a:pt x="f49" y="f50"/>
                  <a:pt x="f51" y="f52"/>
                </a:cubicBezTo>
                <a:cubicBezTo>
                  <a:pt x="f53" y="f54"/>
                  <a:pt x="f55" y="f56"/>
                  <a:pt x="f55" y="f57"/>
                </a:cubicBezTo>
                <a:cubicBezTo>
                  <a:pt x="f55" y="f58"/>
                  <a:pt x="f59" y="f60"/>
                  <a:pt x="f61" y="f62"/>
                </a:cubicBezTo>
                <a:cubicBezTo>
                  <a:pt x="f63" y="f64"/>
                  <a:pt x="f8" y="f65"/>
                  <a:pt x="f8" y="f66"/>
                </a:cubicBezTo>
                <a:cubicBezTo>
                  <a:pt x="f8" y="f67"/>
                  <a:pt x="f68" y="f69"/>
                  <a:pt x="f70" y="f71"/>
                </a:cubicBezTo>
                <a:cubicBezTo>
                  <a:pt x="f70" y="f72"/>
                  <a:pt x="f73" y="f74"/>
                  <a:pt x="f75" y="f74"/>
                </a:cubicBezTo>
                <a:cubicBezTo>
                  <a:pt x="f76" y="f74"/>
                  <a:pt x="f77" y="f78"/>
                  <a:pt x="f79" y="f80"/>
                </a:cubicBezTo>
                <a:cubicBezTo>
                  <a:pt x="f81" y="f53"/>
                  <a:pt x="f82" y="f8"/>
                  <a:pt x="f83" y="f8"/>
                </a:cubicBezTo>
                <a:cubicBezTo>
                  <a:pt x="f84" y="f8"/>
                  <a:pt x="f85" y="f86"/>
                  <a:pt x="f87" y="f88"/>
                </a:cubicBezTo>
                <a:cubicBezTo>
                  <a:pt x="f89" y="f90"/>
                  <a:pt x="f91" y="f92"/>
                  <a:pt x="f93" y="f92"/>
                </a:cubicBezTo>
                <a:cubicBezTo>
                  <a:pt x="f94" y="f92"/>
                  <a:pt x="f95" y="f96"/>
                  <a:pt x="f97" y="f98"/>
                </a:cubicBezTo>
                <a:cubicBezTo>
                  <a:pt x="f99" y="f100"/>
                  <a:pt x="f101" y="f102"/>
                  <a:pt x="f101" y="f103"/>
                </a:cubicBezTo>
                <a:cubicBezTo>
                  <a:pt x="f101" y="f104"/>
                  <a:pt x="f30" y="f105"/>
                  <a:pt x="f106" y="f107"/>
                </a:cubicBezTo>
                <a:cubicBezTo>
                  <a:pt x="f108" y="f109"/>
                  <a:pt x="f7" y="f33"/>
                  <a:pt x="f7" y="f110"/>
                </a:cubicBezTo>
                <a:cubicBezTo>
                  <a:pt x="f7" y="f111"/>
                  <a:pt x="f112" y="f113"/>
                  <a:pt x="f11" y="f12"/>
                </a:cubicBezTo>
                <a:close/>
              </a:path>
              <a:path w="21600" h="21600" fill="none">
                <a:moveTo>
                  <a:pt x="f11" y="f12"/>
                </a:moveTo>
                <a:cubicBezTo>
                  <a:pt x="f19" y="f114"/>
                  <a:pt x="f115" y="f116"/>
                  <a:pt x="f117" y="f118"/>
                </a:cubicBezTo>
              </a:path>
              <a:path w="21600" h="21600" fill="none">
                <a:moveTo>
                  <a:pt x="f22" y="f23"/>
                </a:moveTo>
                <a:cubicBezTo>
                  <a:pt x="f60" y="f119"/>
                  <a:pt x="f120" y="f121"/>
                  <a:pt x="f122" y="f123"/>
                </a:cubicBezTo>
              </a:path>
              <a:path w="21600" h="21600" fill="none">
                <a:moveTo>
                  <a:pt x="f33" y="f34"/>
                </a:moveTo>
                <a:cubicBezTo>
                  <a:pt x="f124" y="f125"/>
                  <a:pt x="f126" y="f127"/>
                  <a:pt x="f128" y="f129"/>
                </a:cubicBezTo>
              </a:path>
              <a:path w="21600" h="21600" fill="none">
                <a:moveTo>
                  <a:pt x="f42" y="f43"/>
                </a:moveTo>
                <a:cubicBezTo>
                  <a:pt x="f130" y="f131"/>
                  <a:pt x="f132" y="f133"/>
                  <a:pt x="f134" y="f135"/>
                </a:cubicBezTo>
              </a:path>
              <a:path w="21600" h="21600" fill="none">
                <a:moveTo>
                  <a:pt x="f51" y="f52"/>
                </a:moveTo>
                <a:cubicBezTo>
                  <a:pt x="f136" y="f137"/>
                  <a:pt x="f138" y="f139"/>
                  <a:pt x="f140" y="f141"/>
                </a:cubicBezTo>
              </a:path>
              <a:path w="21600" h="21600" fill="none">
                <a:moveTo>
                  <a:pt x="f61" y="f62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148" y="f71"/>
                </a:moveTo>
                <a:cubicBezTo>
                  <a:pt x="f149" y="f150"/>
                  <a:pt x="f151" y="f152"/>
                  <a:pt x="f153" y="f154"/>
                </a:cubicBezTo>
              </a:path>
              <a:path w="21600" h="21600" fill="none">
                <a:moveTo>
                  <a:pt x="f79" y="f80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161" y="f88"/>
                </a:moveTo>
                <a:cubicBezTo>
                  <a:pt x="f162" y="f163"/>
                  <a:pt x="f164" y="f165"/>
                  <a:pt x="f166" y="f167"/>
                </a:cubicBezTo>
              </a:path>
              <a:path w="21600" h="21600" fill="none">
                <a:moveTo>
                  <a:pt x="f97" y="f98"/>
                </a:moveTo>
                <a:cubicBezTo>
                  <a:pt x="f168" y="f100"/>
                  <a:pt x="f169" y="f170"/>
                  <a:pt x="f171" y="f172"/>
                </a:cubicBezTo>
              </a:path>
              <a:path w="21600" h="21600" fill="none">
                <a:moveTo>
                  <a:pt x="f106" y="f107"/>
                </a:moveTo>
                <a:cubicBezTo>
                  <a:pt x="f131" y="f173"/>
                  <a:pt x="f174" y="f175"/>
                  <a:pt x="f176" y="f177"/>
                </a:cubicBezTo>
              </a:path>
              <a:path w="21600" h="21600">
                <a:moveTo>
                  <a:pt x="f358" y="f359"/>
                </a:moveTo>
                <a:arcTo wR="f180" hR="f180" stAng="f220" swAng="f239"/>
                <a:close/>
              </a:path>
              <a:path w="21600" h="21600">
                <a:moveTo>
                  <a:pt x="f360" y="f361"/>
                </a:moveTo>
                <a:arcTo wR="f182" hR="f182" stAng="f220" swAng="f239"/>
                <a:close/>
              </a:path>
              <a:path w="21600" h="21600">
                <a:moveTo>
                  <a:pt x="f330" y="f331"/>
                </a:moveTo>
                <a:arcTo wR="f184" hR="f184" stAng="f220" swAng="f239"/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2">
            <a:solidFill>
              <a:schemeClr val="accent5">
                <a:lumMod val="20000"/>
                <a:lumOff val="80000"/>
              </a:schemeClr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r>
              <a:rPr lang="en-US" sz="2800" b="1" dirty="0">
                <a:ea typeface="Calibri"/>
                <a:cs typeface="Times New Roman"/>
                <a:hlinkClick r:id="rId2"/>
              </a:rPr>
              <a:t>https://youtu.be/P5Lb6rgFeQU?si=vN6dpKTg76Ch938E</a:t>
            </a:r>
            <a:endParaRPr lang="en-US" sz="2800" b="1" dirty="0">
              <a:ea typeface="Calibri"/>
              <a:cs typeface="Times New Roman"/>
            </a:endParaRPr>
          </a:p>
          <a:p>
            <a:endParaRPr lang="ru-RU" sz="2800" b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205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Callout 2"/>
          <p:cNvSpPr/>
          <p:nvPr/>
        </p:nvSpPr>
        <p:spPr>
          <a:xfrm>
            <a:off x="1676396" y="1828800"/>
            <a:ext cx="5791196" cy="28956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25000"/>
              <a:gd name="f8" fmla="val 64977"/>
              <a:gd name="f9" fmla="+- 0 0 -270"/>
              <a:gd name="f10" fmla="+- 0 0 -90"/>
              <a:gd name="f11" fmla="abs f3"/>
              <a:gd name="f12" fmla="abs f4"/>
              <a:gd name="f13" fmla="abs f5"/>
              <a:gd name="f14" fmla="*/ f9 f0 1"/>
              <a:gd name="f15" fmla="*/ f10 f0 1"/>
              <a:gd name="f16" fmla="?: f11 f3 1"/>
              <a:gd name="f17" fmla="?: f12 f4 1"/>
              <a:gd name="f18" fmla="?: f13 f5 1"/>
              <a:gd name="f19" fmla="*/ f14 1 f2"/>
              <a:gd name="f20" fmla="*/ f15 1 f2"/>
              <a:gd name="f21" fmla="*/ f16 1 21600"/>
              <a:gd name="f22" fmla="*/ f17 1 21600"/>
              <a:gd name="f23" fmla="*/ 21600 f16 1"/>
              <a:gd name="f24" fmla="*/ 21600 f17 1"/>
              <a:gd name="f25" fmla="+- f19 0 f1"/>
              <a:gd name="f26" fmla="+- f20 0 f1"/>
              <a:gd name="f27" fmla="min f22 f21"/>
              <a:gd name="f28" fmla="*/ f23 1 f18"/>
              <a:gd name="f29" fmla="*/ f24 1 f18"/>
              <a:gd name="f30" fmla="val f28"/>
              <a:gd name="f31" fmla="val f29"/>
              <a:gd name="f32" fmla="*/ f6 f27 1"/>
              <a:gd name="f33" fmla="+- f31 0 f6"/>
              <a:gd name="f34" fmla="+- f30 0 f6"/>
              <a:gd name="f35" fmla="*/ f30 f27 1"/>
              <a:gd name="f36" fmla="*/ f31 f27 1"/>
              <a:gd name="f37" fmla="*/ f34 1 2"/>
              <a:gd name="f38" fmla="min f34 f33"/>
              <a:gd name="f39" fmla="*/ f33 f8 1"/>
              <a:gd name="f40" fmla="+- f6 f37 0"/>
              <a:gd name="f41" fmla="*/ f38 f7 1"/>
              <a:gd name="f42" fmla="*/ f39 1 100000"/>
              <a:gd name="f43" fmla="*/ f41 1 100000"/>
              <a:gd name="f44" fmla="*/ f41 1 200000"/>
              <a:gd name="f45" fmla="*/ f42 1 2"/>
              <a:gd name="f46" fmla="*/ f42 f27 1"/>
              <a:gd name="f47" fmla="*/ f40 f27 1"/>
              <a:gd name="f48" fmla="+- f40 0 f43"/>
              <a:gd name="f49" fmla="+- f40 0 f44"/>
              <a:gd name="f50" fmla="+- f40 f44 0"/>
              <a:gd name="f51" fmla="+- f40 f43 0"/>
              <a:gd name="f52" fmla="+- f31 0 f43"/>
              <a:gd name="f53" fmla="*/ f45 f27 1"/>
              <a:gd name="f54" fmla="*/ f50 f27 1"/>
              <a:gd name="f55" fmla="*/ f52 f27 1"/>
              <a:gd name="f56" fmla="*/ f51 f27 1"/>
              <a:gd name="f57" fmla="*/ f48 f27 1"/>
              <a:gd name="f58" fmla="*/ f49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2" y="f53"/>
              </a:cxn>
              <a:cxn ang="f26">
                <a:pos x="f35" y="f53"/>
              </a:cxn>
            </a:cxnLst>
            <a:rect l="f32" t="f32" r="f35" b="f46"/>
            <a:pathLst>
              <a:path>
                <a:moveTo>
                  <a:pt x="f32" y="f32"/>
                </a:moveTo>
                <a:lnTo>
                  <a:pt x="f35" y="f32"/>
                </a:lnTo>
                <a:lnTo>
                  <a:pt x="f35" y="f46"/>
                </a:lnTo>
                <a:lnTo>
                  <a:pt x="f54" y="f46"/>
                </a:lnTo>
                <a:lnTo>
                  <a:pt x="f54" y="f55"/>
                </a:lnTo>
                <a:lnTo>
                  <a:pt x="f56" y="f55"/>
                </a:lnTo>
                <a:lnTo>
                  <a:pt x="f47" y="f36"/>
                </a:lnTo>
                <a:lnTo>
                  <a:pt x="f57" y="f55"/>
                </a:lnTo>
                <a:lnTo>
                  <a:pt x="f58" y="f55"/>
                </a:lnTo>
                <a:lnTo>
                  <a:pt x="f58" y="f46"/>
                </a:lnTo>
                <a:lnTo>
                  <a:pt x="f32" y="f46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>
                <a:solidFill>
                  <a:srgbClr val="FFFFFF"/>
                </a:solidFill>
                <a:ea typeface=""/>
                <a:cs typeface=""/>
              </a:rPr>
              <a:t>1. The meaning of life</a:t>
            </a:r>
            <a:endParaRPr lang="en-US" sz="40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2506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0" y="0"/>
            <a:ext cx="8991600" cy="6324600"/>
          </a:xfrm>
          <a:custGeom>
            <a:avLst>
              <a:gd name="f0" fmla="val 4213"/>
              <a:gd name="f1" fmla="val 2633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2147483647"/>
              <a:gd name="f11" fmla="val 1930"/>
              <a:gd name="f12" fmla="val 7160"/>
              <a:gd name="f13" fmla="val 1530"/>
              <a:gd name="f14" fmla="val 4490"/>
              <a:gd name="f15" fmla="val 3400"/>
              <a:gd name="f16" fmla="val 1970"/>
              <a:gd name="f17" fmla="val 5270"/>
              <a:gd name="f18" fmla="val 5860"/>
              <a:gd name="f19" fmla="val 1950"/>
              <a:gd name="f20" fmla="val 6470"/>
              <a:gd name="f21" fmla="val 2210"/>
              <a:gd name="f22" fmla="val 6970"/>
              <a:gd name="f23" fmla="val 2600"/>
              <a:gd name="f24" fmla="val 7450"/>
              <a:gd name="f25" fmla="val 1390"/>
              <a:gd name="f26" fmla="val 8340"/>
              <a:gd name="f27" fmla="val 650"/>
              <a:gd name="f28" fmla="val 9340"/>
              <a:gd name="f29" fmla="val 10004"/>
              <a:gd name="f30" fmla="val 690"/>
              <a:gd name="f31" fmla="val 10710"/>
              <a:gd name="f32" fmla="val 1050"/>
              <a:gd name="f33" fmla="val 11210"/>
              <a:gd name="f34" fmla="val 1700"/>
              <a:gd name="f35" fmla="val 11570"/>
              <a:gd name="f36" fmla="val 630"/>
              <a:gd name="f37" fmla="val 12330"/>
              <a:gd name="f38" fmla="val 13150"/>
              <a:gd name="f39" fmla="val 13840"/>
              <a:gd name="f40" fmla="val 14470"/>
              <a:gd name="f41" fmla="val 460"/>
              <a:gd name="f42" fmla="val 14870"/>
              <a:gd name="f43" fmla="val 1160"/>
              <a:gd name="f44" fmla="val 15330"/>
              <a:gd name="f45" fmla="val 440"/>
              <a:gd name="f46" fmla="val 16020"/>
              <a:gd name="f47" fmla="val 16740"/>
              <a:gd name="f48" fmla="val 17910"/>
              <a:gd name="f49" fmla="val 18900"/>
              <a:gd name="f50" fmla="val 1130"/>
              <a:gd name="f51" fmla="val 19110"/>
              <a:gd name="f52" fmla="val 2710"/>
              <a:gd name="f53" fmla="val 20240"/>
              <a:gd name="f54" fmla="val 3150"/>
              <a:gd name="f55" fmla="val 21060"/>
              <a:gd name="f56" fmla="val 4580"/>
              <a:gd name="f57" fmla="val 6220"/>
              <a:gd name="f58" fmla="val 6720"/>
              <a:gd name="f59" fmla="val 21000"/>
              <a:gd name="f60" fmla="val 7200"/>
              <a:gd name="f61" fmla="val 20830"/>
              <a:gd name="f62" fmla="val 7660"/>
              <a:gd name="f63" fmla="val 21310"/>
              <a:gd name="f64" fmla="val 8460"/>
              <a:gd name="f65" fmla="val 9450"/>
              <a:gd name="f66" fmla="val 10460"/>
              <a:gd name="f67" fmla="val 12750"/>
              <a:gd name="f68" fmla="val 20310"/>
              <a:gd name="f69" fmla="val 14680"/>
              <a:gd name="f70" fmla="val 18650"/>
              <a:gd name="f71" fmla="val 15010"/>
              <a:gd name="f72" fmla="val 17200"/>
              <a:gd name="f73" fmla="val 17370"/>
              <a:gd name="f74" fmla="val 18920"/>
              <a:gd name="f75" fmla="val 15770"/>
              <a:gd name="f76" fmla="val 15220"/>
              <a:gd name="f77" fmla="val 14700"/>
              <a:gd name="f78" fmla="val 18710"/>
              <a:gd name="f79" fmla="val 14240"/>
              <a:gd name="f80" fmla="val 18310"/>
              <a:gd name="f81" fmla="val 13820"/>
              <a:gd name="f82" fmla="val 12490"/>
              <a:gd name="f83" fmla="val 11000"/>
              <a:gd name="f84" fmla="val 9890"/>
              <a:gd name="f85" fmla="val 8840"/>
              <a:gd name="f86" fmla="val 20790"/>
              <a:gd name="f87" fmla="val 8210"/>
              <a:gd name="f88" fmla="val 19510"/>
              <a:gd name="f89" fmla="val 7620"/>
              <a:gd name="f90" fmla="val 20000"/>
              <a:gd name="f91" fmla="val 7930"/>
              <a:gd name="f92" fmla="val 20290"/>
              <a:gd name="f93" fmla="val 6240"/>
              <a:gd name="f94" fmla="val 4850"/>
              <a:gd name="f95" fmla="val 3570"/>
              <a:gd name="f96" fmla="val 19280"/>
              <a:gd name="f97" fmla="val 2900"/>
              <a:gd name="f98" fmla="val 17640"/>
              <a:gd name="f99" fmla="val 1300"/>
              <a:gd name="f100" fmla="val 17600"/>
              <a:gd name="f101" fmla="val 480"/>
              <a:gd name="f102" fmla="val 16300"/>
              <a:gd name="f103" fmla="val 14660"/>
              <a:gd name="f104" fmla="val 13900"/>
              <a:gd name="f105" fmla="val 13210"/>
              <a:gd name="f106" fmla="val 1070"/>
              <a:gd name="f107" fmla="val 12640"/>
              <a:gd name="f108" fmla="val 380"/>
              <a:gd name="f109" fmla="val 12160"/>
              <a:gd name="f110" fmla="val 10120"/>
              <a:gd name="f111" fmla="val 8590"/>
              <a:gd name="f112" fmla="val 840"/>
              <a:gd name="f113" fmla="val 7330"/>
              <a:gd name="f114" fmla="val 7410"/>
              <a:gd name="f115" fmla="val 2040"/>
              <a:gd name="f116" fmla="val 7690"/>
              <a:gd name="f117" fmla="val 2090"/>
              <a:gd name="f118" fmla="val 7920"/>
              <a:gd name="f119" fmla="val 2790"/>
              <a:gd name="f120" fmla="val 7480"/>
              <a:gd name="f121" fmla="val 3050"/>
              <a:gd name="f122" fmla="val 7670"/>
              <a:gd name="f123" fmla="val 3310"/>
              <a:gd name="f124" fmla="val 11130"/>
              <a:gd name="f125" fmla="val 1910"/>
              <a:gd name="f126" fmla="val 11080"/>
              <a:gd name="f127" fmla="val 2160"/>
              <a:gd name="f128" fmla="val 11030"/>
              <a:gd name="f129" fmla="val 2400"/>
              <a:gd name="f130" fmla="val 14720"/>
              <a:gd name="f131" fmla="val 1400"/>
              <a:gd name="f132" fmla="val 14640"/>
              <a:gd name="f133" fmla="val 1720"/>
              <a:gd name="f134" fmla="val 14540"/>
              <a:gd name="f135" fmla="val 2010"/>
              <a:gd name="f136" fmla="val 19130"/>
              <a:gd name="f137" fmla="val 2890"/>
              <a:gd name="f138" fmla="val 19230"/>
              <a:gd name="f139" fmla="val 3290"/>
              <a:gd name="f140" fmla="val 19190"/>
              <a:gd name="f141" fmla="val 3380"/>
              <a:gd name="f142" fmla="val 20660"/>
              <a:gd name="f143" fmla="val 8170"/>
              <a:gd name="f144" fmla="val 20430"/>
              <a:gd name="f145" fmla="val 8620"/>
              <a:gd name="f146" fmla="val 20110"/>
              <a:gd name="f147" fmla="val 8990"/>
              <a:gd name="f148" fmla="val 18660"/>
              <a:gd name="f149" fmla="val 18740"/>
              <a:gd name="f150" fmla="val 14200"/>
              <a:gd name="f151" fmla="val 18280"/>
              <a:gd name="f152" fmla="val 12200"/>
              <a:gd name="f153" fmla="val 17000"/>
              <a:gd name="f154" fmla="val 11450"/>
              <a:gd name="f155" fmla="val 14320"/>
              <a:gd name="f156" fmla="val 17980"/>
              <a:gd name="f157" fmla="val 14350"/>
              <a:gd name="f158" fmla="val 17680"/>
              <a:gd name="f159" fmla="val 14370"/>
              <a:gd name="f160" fmla="val 17360"/>
              <a:gd name="f161" fmla="val 8220"/>
              <a:gd name="f162" fmla="val 8060"/>
              <a:gd name="f163" fmla="val 19250"/>
              <a:gd name="f164" fmla="val 7960"/>
              <a:gd name="f165" fmla="val 18950"/>
              <a:gd name="f166" fmla="val 7860"/>
              <a:gd name="f167" fmla="val 18640"/>
              <a:gd name="f168" fmla="val 3090"/>
              <a:gd name="f169" fmla="val 3280"/>
              <a:gd name="f170" fmla="val 17540"/>
              <a:gd name="f171" fmla="val 3460"/>
              <a:gd name="f172" fmla="val 17450"/>
              <a:gd name="f173" fmla="val 12900"/>
              <a:gd name="f174" fmla="val 1780"/>
              <a:gd name="f175" fmla="val 13130"/>
              <a:gd name="f176" fmla="val 2330"/>
              <a:gd name="f177" fmla="val 13040"/>
              <a:gd name="f178" fmla="*/ 1800 1800 1"/>
              <a:gd name="f179" fmla="+- 0 0 23592960"/>
              <a:gd name="f180" fmla="val 1800"/>
              <a:gd name="f181" fmla="*/ 1200 1200 1"/>
              <a:gd name="f182" fmla="val 1200"/>
              <a:gd name="f183" fmla="*/ 700 700 1"/>
              <a:gd name="f184" fmla="val 700"/>
              <a:gd name="f185" fmla="val -2147483647"/>
              <a:gd name="f186" fmla="+- 0 0 -270"/>
              <a:gd name="f187" fmla="+- 0 0 180"/>
              <a:gd name="f188" fmla="+- 0 0 -90"/>
              <a:gd name="f189" fmla="+- 0 0 0"/>
              <a:gd name="f190" fmla="+- 0 0 -212"/>
              <a:gd name="f191" fmla="*/ f5 1 21600"/>
              <a:gd name="f192" fmla="*/ f6 1 21600"/>
              <a:gd name="f193" fmla="*/ 0 f9 1"/>
              <a:gd name="f194" fmla="*/ f7 f2 1"/>
              <a:gd name="f195" fmla="*/ f179 f2 1"/>
              <a:gd name="f196" fmla="+- f8 0 f7"/>
              <a:gd name="f197" fmla="pin -2147483647 f0 2147483647"/>
              <a:gd name="f198" fmla="pin -2147483647 f1 2147483647"/>
              <a:gd name="f199" fmla="*/ f186 f2 1"/>
              <a:gd name="f200" fmla="*/ f187 f2 1"/>
              <a:gd name="f201" fmla="*/ f188 f2 1"/>
              <a:gd name="f202" fmla="*/ f189 f2 1"/>
              <a:gd name="f203" fmla="*/ f190 f2 1"/>
              <a:gd name="f204" fmla="val f197"/>
              <a:gd name="f205" fmla="val f198"/>
              <a:gd name="f206" fmla="*/ f193 1 f4"/>
              <a:gd name="f207" fmla="*/ f194 1 f4"/>
              <a:gd name="f208" fmla="*/ f195 1 f4"/>
              <a:gd name="f209" fmla="*/ f196 1 21600"/>
              <a:gd name="f210" fmla="*/ f197 f191 1"/>
              <a:gd name="f211" fmla="*/ f198 f192 1"/>
              <a:gd name="f212" fmla="*/ f199 1 f4"/>
              <a:gd name="f213" fmla="*/ f200 1 f4"/>
              <a:gd name="f214" fmla="*/ f201 1 f4"/>
              <a:gd name="f215" fmla="*/ f202 1 f4"/>
              <a:gd name="f216" fmla="*/ f203 1 f4"/>
              <a:gd name="f217" fmla="+- f204 0 10800"/>
              <a:gd name="f218" fmla="+- f205 0 10800"/>
              <a:gd name="f219" fmla="+- 0 0 f206"/>
              <a:gd name="f220" fmla="+- f207 0 f3"/>
              <a:gd name="f221" fmla="+- f208 0 f3"/>
              <a:gd name="f222" fmla="*/ 3000 f209 1"/>
              <a:gd name="f223" fmla="*/ 17110 f209 1"/>
              <a:gd name="f224" fmla="*/ 17330 f209 1"/>
              <a:gd name="f225" fmla="*/ 3320 f209 1"/>
              <a:gd name="f226" fmla="*/ 0 f209 1"/>
              <a:gd name="f227" fmla="*/ 10800 f209 1"/>
              <a:gd name="f228" fmla="*/ 21600 f209 1"/>
              <a:gd name="f229" fmla="+- f212 0 f3"/>
              <a:gd name="f230" fmla="+- f213 0 f3"/>
              <a:gd name="f231" fmla="+- f214 0 f3"/>
              <a:gd name="f232" fmla="+- f215 0 f3"/>
              <a:gd name="f233" fmla="*/ f204 f191 1"/>
              <a:gd name="f234" fmla="*/ f205 f192 1"/>
              <a:gd name="f235" fmla="+- f216 0 f3"/>
              <a:gd name="f236" fmla="+- 0 0 f218"/>
              <a:gd name="f237" fmla="+- 0 0 f217"/>
              <a:gd name="f238" fmla="*/ f219 f2 1"/>
              <a:gd name="f239" fmla="+- f221 0 f220"/>
              <a:gd name="f240" fmla="*/ f226 1 f209"/>
              <a:gd name="f241" fmla="*/ f227 1 f209"/>
              <a:gd name="f242" fmla="*/ f228 1 f209"/>
              <a:gd name="f243" fmla="*/ f222 1 f209"/>
              <a:gd name="f244" fmla="*/ f223 1 f209"/>
              <a:gd name="f245" fmla="*/ f225 1 f209"/>
              <a:gd name="f246" fmla="*/ f224 1 f209"/>
              <a:gd name="f247" fmla="*/ f238 1 f9"/>
              <a:gd name="f248" fmla="+- 0 0 f236"/>
              <a:gd name="f249" fmla="+- 0 0 f237"/>
              <a:gd name="f250" fmla="*/ f243 f191 1"/>
              <a:gd name="f251" fmla="*/ f244 f191 1"/>
              <a:gd name="f252" fmla="*/ f246 f192 1"/>
              <a:gd name="f253" fmla="*/ f245 f192 1"/>
              <a:gd name="f254" fmla="*/ f240 f191 1"/>
              <a:gd name="f255" fmla="*/ f241 f192 1"/>
              <a:gd name="f256" fmla="*/ f241 f191 1"/>
              <a:gd name="f257" fmla="*/ f242 f192 1"/>
              <a:gd name="f258" fmla="*/ f242 f191 1"/>
              <a:gd name="f259" fmla="*/ f240 f192 1"/>
              <a:gd name="f260" fmla="+- f247 0 f3"/>
              <a:gd name="f261" fmla="+- 0 0 f248"/>
              <a:gd name="f262" fmla="+- 0 0 f249"/>
              <a:gd name="f263" fmla="at2 f261 f262"/>
              <a:gd name="f264" fmla="+- f260 f3 0"/>
              <a:gd name="f265" fmla="+- f263 f3 0"/>
              <a:gd name="f266" fmla="*/ f264 f9 1"/>
              <a:gd name="f267" fmla="*/ f265 f9 1"/>
              <a:gd name="f268" fmla="*/ f266 1 f2"/>
              <a:gd name="f269" fmla="*/ f267 1 f2"/>
              <a:gd name="f270" fmla="+- 0 0 f268"/>
              <a:gd name="f271" fmla="+- 0 0 f269"/>
              <a:gd name="f272" fmla="+- 0 0 f270"/>
              <a:gd name="f273" fmla="val f271"/>
              <a:gd name="f274" fmla="*/ f272 f2 1"/>
              <a:gd name="f275" fmla="+- 0 0 f273"/>
              <a:gd name="f276" fmla="*/ f274 1 f9"/>
              <a:gd name="f277" fmla="*/ f275 f2 1"/>
              <a:gd name="f278" fmla="+- f276 0 f3"/>
              <a:gd name="f279" fmla="*/ f277 1 f9"/>
              <a:gd name="f280" fmla="cos 1 f278"/>
              <a:gd name="f281" fmla="sin 1 f278"/>
              <a:gd name="f282" fmla="+- f279 0 f3"/>
              <a:gd name="f283" fmla="+- 0 0 f280"/>
              <a:gd name="f284" fmla="+- 0 0 f281"/>
              <a:gd name="f285" fmla="+- 0 0 f283"/>
              <a:gd name="f286" fmla="+- 0 0 f284"/>
              <a:gd name="f287" fmla="+- f282 f3 0"/>
              <a:gd name="f288" fmla="val f285"/>
              <a:gd name="f289" fmla="val f286"/>
              <a:gd name="f290" fmla="*/ f287 f9 1"/>
              <a:gd name="f291" fmla="+- 0 0 f288"/>
              <a:gd name="f292" fmla="+- 0 0 f289"/>
              <a:gd name="f293" fmla="*/ f290 1 f2"/>
              <a:gd name="f294" fmla="*/ 1800 f291 1"/>
              <a:gd name="f295" fmla="*/ 1800 f292 1"/>
              <a:gd name="f296" fmla="*/ 1200 f291 1"/>
              <a:gd name="f297" fmla="*/ 1200 f292 1"/>
              <a:gd name="f298" fmla="*/ 700 f291 1"/>
              <a:gd name="f299" fmla="*/ 700 f292 1"/>
              <a:gd name="f300" fmla="+- 0 0 f293"/>
              <a:gd name="f301" fmla="*/ f294 f294 1"/>
              <a:gd name="f302" fmla="*/ f295 f295 1"/>
              <a:gd name="f303" fmla="*/ f296 f296 1"/>
              <a:gd name="f304" fmla="*/ f297 f297 1"/>
              <a:gd name="f305" fmla="*/ f298 f298 1"/>
              <a:gd name="f306" fmla="*/ f299 f299 1"/>
              <a:gd name="f307" fmla="+- 0 0 f300"/>
              <a:gd name="f308" fmla="+- f301 f302 0"/>
              <a:gd name="f309" fmla="+- f303 f304 0"/>
              <a:gd name="f310" fmla="+- f305 f306 0"/>
              <a:gd name="f311" fmla="*/ f307 f2 1"/>
              <a:gd name="f312" fmla="sqrt f308"/>
              <a:gd name="f313" fmla="sqrt f309"/>
              <a:gd name="f314" fmla="sqrt f310"/>
              <a:gd name="f315" fmla="*/ f311 1 f9"/>
              <a:gd name="f316" fmla="*/ f178 1 f312"/>
              <a:gd name="f317" fmla="*/ f181 1 f313"/>
              <a:gd name="f318" fmla="*/ f183 1 f314"/>
              <a:gd name="f319" fmla="+- f315 0 f3"/>
              <a:gd name="f320" fmla="*/ f291 f316 1"/>
              <a:gd name="f321" fmla="*/ f292 f316 1"/>
              <a:gd name="f322" fmla="*/ f291 f317 1"/>
              <a:gd name="f323" fmla="*/ f292 f317 1"/>
              <a:gd name="f324" fmla="*/ f291 f318 1"/>
              <a:gd name="f325" fmla="*/ f292 f318 1"/>
              <a:gd name="f326" fmla="sin 1 f319"/>
              <a:gd name="f327" fmla="cos 1 f319"/>
              <a:gd name="f328" fmla="+- 0 0 f326"/>
              <a:gd name="f329" fmla="+- 0 0 f327"/>
              <a:gd name="f330" fmla="+- f204 0 f324"/>
              <a:gd name="f331" fmla="+- f205 0 f325"/>
              <a:gd name="f332" fmla="+- 0 0 f328"/>
              <a:gd name="f333" fmla="+- 0 0 f329"/>
              <a:gd name="f334" fmla="val f332"/>
              <a:gd name="f335" fmla="val f333"/>
              <a:gd name="f336" fmla="+- 0 0 f334"/>
              <a:gd name="f337" fmla="+- 0 0 f335"/>
              <a:gd name="f338" fmla="*/ 10800 f336 1"/>
              <a:gd name="f339" fmla="*/ 10800 f337 1"/>
              <a:gd name="f340" fmla="+- f338 10800 0"/>
              <a:gd name="f341" fmla="+- f339 10800 0"/>
              <a:gd name="f342" fmla="*/ f338 1 12"/>
              <a:gd name="f343" fmla="*/ f339 1 12"/>
              <a:gd name="f344" fmla="+- f204 0 f340"/>
              <a:gd name="f345" fmla="+- f205 0 f341"/>
              <a:gd name="f346" fmla="*/ f344 1 3"/>
              <a:gd name="f347" fmla="*/ f345 1 3"/>
              <a:gd name="f348" fmla="*/ f344 2 1"/>
              <a:gd name="f349" fmla="*/ f345 2 1"/>
              <a:gd name="f350" fmla="*/ f348 1 3"/>
              <a:gd name="f351" fmla="*/ f349 1 3"/>
              <a:gd name="f352" fmla="+- f346 f340 0"/>
              <a:gd name="f353" fmla="+- f347 f341 0"/>
              <a:gd name="f354" fmla="+- f352 0 f342"/>
              <a:gd name="f355" fmla="+- f353 0 f343"/>
              <a:gd name="f356" fmla="+- f350 f340 0"/>
              <a:gd name="f357" fmla="+- f351 f341 0"/>
              <a:gd name="f358" fmla="+- f354 0 f320"/>
              <a:gd name="f359" fmla="+- f355 0 f321"/>
              <a:gd name="f360" fmla="+- f356 0 f322"/>
              <a:gd name="f361" fmla="+- f357 0 f323"/>
            </a:gdLst>
            <a:ahLst>
              <a:ahXY gdRefX="f0" minX="f185" maxX="f10" gdRefY="f1" minY="f185" maxY="f10">
                <a:pos x="f210" y="f21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9">
                <a:pos x="f254" y="f255"/>
              </a:cxn>
              <a:cxn ang="f230">
                <a:pos x="f256" y="f257"/>
              </a:cxn>
              <a:cxn ang="f231">
                <a:pos x="f258" y="f255"/>
              </a:cxn>
              <a:cxn ang="f232">
                <a:pos x="f256" y="f259"/>
              </a:cxn>
              <a:cxn ang="f235">
                <a:pos x="f233" y="f234"/>
              </a:cxn>
            </a:cxnLst>
            <a:rect l="f250" t="f253" r="f251" b="f252"/>
            <a:pathLst>
              <a:path w="21600" h="21600">
                <a:moveTo>
                  <a:pt x="f11" y="f12"/>
                </a:moveTo>
                <a:cubicBezTo>
                  <a:pt x="f13" y="f14"/>
                  <a:pt x="f15" y="f16"/>
                  <a:pt x="f17" y="f16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7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7"/>
                  <a:pt x="f38" y="f7"/>
                </a:cubicBezTo>
                <a:cubicBezTo>
                  <a:pt x="f39" y="f7"/>
                  <a:pt x="f40" y="f41"/>
                  <a:pt x="f42" y="f43"/>
                </a:cubicBezTo>
                <a:cubicBezTo>
                  <a:pt x="f44" y="f45"/>
                  <a:pt x="f46" y="f7"/>
                  <a:pt x="f47" y="f7"/>
                </a:cubicBezTo>
                <a:cubicBezTo>
                  <a:pt x="f48" y="f7"/>
                  <a:pt x="f49" y="f50"/>
                  <a:pt x="f51" y="f52"/>
                </a:cubicBezTo>
                <a:cubicBezTo>
                  <a:pt x="f53" y="f54"/>
                  <a:pt x="f55" y="f56"/>
                  <a:pt x="f55" y="f57"/>
                </a:cubicBezTo>
                <a:cubicBezTo>
                  <a:pt x="f55" y="f58"/>
                  <a:pt x="f59" y="f60"/>
                  <a:pt x="f61" y="f62"/>
                </a:cubicBezTo>
                <a:cubicBezTo>
                  <a:pt x="f63" y="f64"/>
                  <a:pt x="f8" y="f65"/>
                  <a:pt x="f8" y="f66"/>
                </a:cubicBezTo>
                <a:cubicBezTo>
                  <a:pt x="f8" y="f67"/>
                  <a:pt x="f68" y="f69"/>
                  <a:pt x="f70" y="f71"/>
                </a:cubicBezTo>
                <a:cubicBezTo>
                  <a:pt x="f70" y="f72"/>
                  <a:pt x="f73" y="f74"/>
                  <a:pt x="f75" y="f74"/>
                </a:cubicBezTo>
                <a:cubicBezTo>
                  <a:pt x="f76" y="f74"/>
                  <a:pt x="f77" y="f78"/>
                  <a:pt x="f79" y="f80"/>
                </a:cubicBezTo>
                <a:cubicBezTo>
                  <a:pt x="f81" y="f53"/>
                  <a:pt x="f82" y="f8"/>
                  <a:pt x="f83" y="f8"/>
                </a:cubicBezTo>
                <a:cubicBezTo>
                  <a:pt x="f84" y="f8"/>
                  <a:pt x="f85" y="f86"/>
                  <a:pt x="f87" y="f88"/>
                </a:cubicBezTo>
                <a:cubicBezTo>
                  <a:pt x="f89" y="f90"/>
                  <a:pt x="f91" y="f92"/>
                  <a:pt x="f93" y="f92"/>
                </a:cubicBezTo>
                <a:cubicBezTo>
                  <a:pt x="f94" y="f92"/>
                  <a:pt x="f95" y="f96"/>
                  <a:pt x="f97" y="f98"/>
                </a:cubicBezTo>
                <a:cubicBezTo>
                  <a:pt x="f99" y="f100"/>
                  <a:pt x="f101" y="f102"/>
                  <a:pt x="f101" y="f103"/>
                </a:cubicBezTo>
                <a:cubicBezTo>
                  <a:pt x="f101" y="f104"/>
                  <a:pt x="f30" y="f105"/>
                  <a:pt x="f106" y="f107"/>
                </a:cubicBezTo>
                <a:cubicBezTo>
                  <a:pt x="f108" y="f109"/>
                  <a:pt x="f7" y="f33"/>
                  <a:pt x="f7" y="f110"/>
                </a:cubicBezTo>
                <a:cubicBezTo>
                  <a:pt x="f7" y="f111"/>
                  <a:pt x="f112" y="f113"/>
                  <a:pt x="f11" y="f12"/>
                </a:cubicBezTo>
                <a:close/>
              </a:path>
              <a:path w="21600" h="21600" fill="none">
                <a:moveTo>
                  <a:pt x="f11" y="f12"/>
                </a:moveTo>
                <a:cubicBezTo>
                  <a:pt x="f19" y="f114"/>
                  <a:pt x="f115" y="f116"/>
                  <a:pt x="f117" y="f118"/>
                </a:cubicBezTo>
              </a:path>
              <a:path w="21600" h="21600" fill="none">
                <a:moveTo>
                  <a:pt x="f22" y="f23"/>
                </a:moveTo>
                <a:cubicBezTo>
                  <a:pt x="f60" y="f119"/>
                  <a:pt x="f120" y="f121"/>
                  <a:pt x="f122" y="f123"/>
                </a:cubicBezTo>
              </a:path>
              <a:path w="21600" h="21600" fill="none">
                <a:moveTo>
                  <a:pt x="f33" y="f34"/>
                </a:moveTo>
                <a:cubicBezTo>
                  <a:pt x="f124" y="f125"/>
                  <a:pt x="f126" y="f127"/>
                  <a:pt x="f128" y="f129"/>
                </a:cubicBezTo>
              </a:path>
              <a:path w="21600" h="21600" fill="none">
                <a:moveTo>
                  <a:pt x="f42" y="f43"/>
                </a:moveTo>
                <a:cubicBezTo>
                  <a:pt x="f130" y="f131"/>
                  <a:pt x="f132" y="f133"/>
                  <a:pt x="f134" y="f135"/>
                </a:cubicBezTo>
              </a:path>
              <a:path w="21600" h="21600" fill="none">
                <a:moveTo>
                  <a:pt x="f51" y="f52"/>
                </a:moveTo>
                <a:cubicBezTo>
                  <a:pt x="f136" y="f137"/>
                  <a:pt x="f138" y="f139"/>
                  <a:pt x="f140" y="f141"/>
                </a:cubicBezTo>
              </a:path>
              <a:path w="21600" h="21600" fill="none">
                <a:moveTo>
                  <a:pt x="f61" y="f62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148" y="f71"/>
                </a:moveTo>
                <a:cubicBezTo>
                  <a:pt x="f149" y="f150"/>
                  <a:pt x="f151" y="f152"/>
                  <a:pt x="f153" y="f154"/>
                </a:cubicBezTo>
              </a:path>
              <a:path w="21600" h="21600" fill="none">
                <a:moveTo>
                  <a:pt x="f79" y="f80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161" y="f88"/>
                </a:moveTo>
                <a:cubicBezTo>
                  <a:pt x="f162" y="f163"/>
                  <a:pt x="f164" y="f165"/>
                  <a:pt x="f166" y="f167"/>
                </a:cubicBezTo>
              </a:path>
              <a:path w="21600" h="21600" fill="none">
                <a:moveTo>
                  <a:pt x="f97" y="f98"/>
                </a:moveTo>
                <a:cubicBezTo>
                  <a:pt x="f168" y="f100"/>
                  <a:pt x="f169" y="f170"/>
                  <a:pt x="f171" y="f172"/>
                </a:cubicBezTo>
              </a:path>
              <a:path w="21600" h="21600" fill="none">
                <a:moveTo>
                  <a:pt x="f106" y="f107"/>
                </a:moveTo>
                <a:cubicBezTo>
                  <a:pt x="f131" y="f173"/>
                  <a:pt x="f174" y="f175"/>
                  <a:pt x="f176" y="f177"/>
                </a:cubicBezTo>
              </a:path>
              <a:path w="21600" h="21600">
                <a:moveTo>
                  <a:pt x="f358" y="f359"/>
                </a:moveTo>
                <a:arcTo wR="f180" hR="f180" stAng="f220" swAng="f239"/>
                <a:close/>
              </a:path>
              <a:path w="21600" h="21600">
                <a:moveTo>
                  <a:pt x="f360" y="f361"/>
                </a:moveTo>
                <a:arcTo wR="f182" hR="f182" stAng="f220" swAng="f239"/>
                <a:close/>
              </a:path>
              <a:path w="21600" h="21600">
                <a:moveTo>
                  <a:pt x="f330" y="f331"/>
                </a:moveTo>
                <a:arcTo wR="f184" hR="f184" stAng="f220" swAng="f239"/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2">
            <a:solidFill>
              <a:schemeClr val="accent5">
                <a:lumMod val="20000"/>
                <a:lumOff val="80000"/>
              </a:schemeClr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r>
              <a:rPr lang="en-US" sz="2800" b="1" dirty="0">
                <a:ea typeface="Calibri"/>
                <a:cs typeface="Times New Roman"/>
                <a:hlinkClick r:id="rId2"/>
              </a:rPr>
              <a:t>https://youtu.be/zAQYtolfB4g?si=aO1f558E_L-bbUPt</a:t>
            </a:r>
            <a:endParaRPr lang="en-US" sz="2800" b="1" dirty="0">
              <a:ea typeface="Calibri"/>
              <a:cs typeface="Times New Roman"/>
            </a:endParaRPr>
          </a:p>
          <a:p>
            <a:endParaRPr lang="ru-RU" sz="2800" b="1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127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2"/>
          <p:cNvSpPr/>
          <p:nvPr/>
        </p:nvSpPr>
        <p:spPr>
          <a:xfrm>
            <a:off x="1676396" y="630622"/>
            <a:ext cx="5791196" cy="47033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25000"/>
              <a:gd name="f8" fmla="val 64977"/>
              <a:gd name="f9" fmla="+- 0 0 -270"/>
              <a:gd name="f10" fmla="+- 0 0 -90"/>
              <a:gd name="f11" fmla="abs f3"/>
              <a:gd name="f12" fmla="abs f4"/>
              <a:gd name="f13" fmla="abs f5"/>
              <a:gd name="f14" fmla="*/ f9 f0 1"/>
              <a:gd name="f15" fmla="*/ f10 f0 1"/>
              <a:gd name="f16" fmla="?: f11 f3 1"/>
              <a:gd name="f17" fmla="?: f12 f4 1"/>
              <a:gd name="f18" fmla="?: f13 f5 1"/>
              <a:gd name="f19" fmla="*/ f14 1 f2"/>
              <a:gd name="f20" fmla="*/ f15 1 f2"/>
              <a:gd name="f21" fmla="*/ f16 1 21600"/>
              <a:gd name="f22" fmla="*/ f17 1 21600"/>
              <a:gd name="f23" fmla="*/ 21600 f16 1"/>
              <a:gd name="f24" fmla="*/ 21600 f17 1"/>
              <a:gd name="f25" fmla="+- f19 0 f1"/>
              <a:gd name="f26" fmla="+- f20 0 f1"/>
              <a:gd name="f27" fmla="min f22 f21"/>
              <a:gd name="f28" fmla="*/ f23 1 f18"/>
              <a:gd name="f29" fmla="*/ f24 1 f18"/>
              <a:gd name="f30" fmla="val f28"/>
              <a:gd name="f31" fmla="val f29"/>
              <a:gd name="f32" fmla="*/ f6 f27 1"/>
              <a:gd name="f33" fmla="+- f31 0 f6"/>
              <a:gd name="f34" fmla="+- f30 0 f6"/>
              <a:gd name="f35" fmla="*/ f30 f27 1"/>
              <a:gd name="f36" fmla="*/ f31 f27 1"/>
              <a:gd name="f37" fmla="*/ f34 1 2"/>
              <a:gd name="f38" fmla="min f34 f33"/>
              <a:gd name="f39" fmla="*/ f33 f8 1"/>
              <a:gd name="f40" fmla="+- f6 f37 0"/>
              <a:gd name="f41" fmla="*/ f38 f7 1"/>
              <a:gd name="f42" fmla="*/ f39 1 100000"/>
              <a:gd name="f43" fmla="*/ f41 1 100000"/>
              <a:gd name="f44" fmla="*/ f41 1 200000"/>
              <a:gd name="f45" fmla="*/ f42 1 2"/>
              <a:gd name="f46" fmla="*/ f42 f27 1"/>
              <a:gd name="f47" fmla="*/ f40 f27 1"/>
              <a:gd name="f48" fmla="+- f40 0 f43"/>
              <a:gd name="f49" fmla="+- f40 0 f44"/>
              <a:gd name="f50" fmla="+- f40 f44 0"/>
              <a:gd name="f51" fmla="+- f40 f43 0"/>
              <a:gd name="f52" fmla="+- f31 0 f43"/>
              <a:gd name="f53" fmla="*/ f45 f27 1"/>
              <a:gd name="f54" fmla="*/ f50 f27 1"/>
              <a:gd name="f55" fmla="*/ f52 f27 1"/>
              <a:gd name="f56" fmla="*/ f51 f27 1"/>
              <a:gd name="f57" fmla="*/ f48 f27 1"/>
              <a:gd name="f58" fmla="*/ f49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2" y="f53"/>
              </a:cxn>
              <a:cxn ang="f26">
                <a:pos x="f35" y="f53"/>
              </a:cxn>
            </a:cxnLst>
            <a:rect l="f32" t="f32" r="f35" b="f46"/>
            <a:pathLst>
              <a:path>
                <a:moveTo>
                  <a:pt x="f32" y="f32"/>
                </a:moveTo>
                <a:lnTo>
                  <a:pt x="f35" y="f32"/>
                </a:lnTo>
                <a:lnTo>
                  <a:pt x="f35" y="f46"/>
                </a:lnTo>
                <a:lnTo>
                  <a:pt x="f54" y="f46"/>
                </a:lnTo>
                <a:lnTo>
                  <a:pt x="f54" y="f55"/>
                </a:lnTo>
                <a:lnTo>
                  <a:pt x="f56" y="f55"/>
                </a:lnTo>
                <a:lnTo>
                  <a:pt x="f47" y="f36"/>
                </a:lnTo>
                <a:lnTo>
                  <a:pt x="f57" y="f55"/>
                </a:lnTo>
                <a:lnTo>
                  <a:pt x="f58" y="f55"/>
                </a:lnTo>
                <a:lnTo>
                  <a:pt x="f58" y="f46"/>
                </a:lnTo>
                <a:lnTo>
                  <a:pt x="f32" y="f46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2.</a:t>
            </a:r>
            <a:r>
              <a:rPr lang="kk-KZ" sz="40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en-US" sz="4000" dirty="0">
                <a:solidFill>
                  <a:srgbClr val="FFFFFF"/>
                </a:solidFill>
                <a:ea typeface=""/>
                <a:cs typeface=""/>
              </a:rPr>
              <a:t>Death</a:t>
            </a:r>
            <a:r>
              <a:rPr lang="en-US" sz="40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 </a:t>
            </a:r>
            <a:r>
              <a:rPr lang="en-US" sz="4000" dirty="0">
                <a:solidFill>
                  <a:srgbClr val="FFFFFF"/>
                </a:solidFill>
                <a:ea typeface=""/>
                <a:cs typeface=""/>
              </a:rPr>
              <a:t>  </a:t>
            </a:r>
            <a:endParaRPr lang="en-US" sz="40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2195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2059" y="150341"/>
            <a:ext cx="9296400" cy="6553200"/>
          </a:xfrm>
          <a:custGeom>
            <a:avLst>
              <a:gd name="f0" fmla="val 4213"/>
              <a:gd name="f1" fmla="val 2633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2147483647"/>
              <a:gd name="f11" fmla="val 1930"/>
              <a:gd name="f12" fmla="val 7160"/>
              <a:gd name="f13" fmla="val 1530"/>
              <a:gd name="f14" fmla="val 4490"/>
              <a:gd name="f15" fmla="val 3400"/>
              <a:gd name="f16" fmla="val 1970"/>
              <a:gd name="f17" fmla="val 5270"/>
              <a:gd name="f18" fmla="val 5860"/>
              <a:gd name="f19" fmla="val 1950"/>
              <a:gd name="f20" fmla="val 6470"/>
              <a:gd name="f21" fmla="val 2210"/>
              <a:gd name="f22" fmla="val 6970"/>
              <a:gd name="f23" fmla="val 2600"/>
              <a:gd name="f24" fmla="val 7450"/>
              <a:gd name="f25" fmla="val 1390"/>
              <a:gd name="f26" fmla="val 8340"/>
              <a:gd name="f27" fmla="val 650"/>
              <a:gd name="f28" fmla="val 9340"/>
              <a:gd name="f29" fmla="val 10004"/>
              <a:gd name="f30" fmla="val 690"/>
              <a:gd name="f31" fmla="val 10710"/>
              <a:gd name="f32" fmla="val 1050"/>
              <a:gd name="f33" fmla="val 11210"/>
              <a:gd name="f34" fmla="val 1700"/>
              <a:gd name="f35" fmla="val 11570"/>
              <a:gd name="f36" fmla="val 630"/>
              <a:gd name="f37" fmla="val 12330"/>
              <a:gd name="f38" fmla="val 13150"/>
              <a:gd name="f39" fmla="val 13840"/>
              <a:gd name="f40" fmla="val 14470"/>
              <a:gd name="f41" fmla="val 460"/>
              <a:gd name="f42" fmla="val 14870"/>
              <a:gd name="f43" fmla="val 1160"/>
              <a:gd name="f44" fmla="val 15330"/>
              <a:gd name="f45" fmla="val 440"/>
              <a:gd name="f46" fmla="val 16020"/>
              <a:gd name="f47" fmla="val 16740"/>
              <a:gd name="f48" fmla="val 17910"/>
              <a:gd name="f49" fmla="val 18900"/>
              <a:gd name="f50" fmla="val 1130"/>
              <a:gd name="f51" fmla="val 19110"/>
              <a:gd name="f52" fmla="val 2710"/>
              <a:gd name="f53" fmla="val 20240"/>
              <a:gd name="f54" fmla="val 3150"/>
              <a:gd name="f55" fmla="val 21060"/>
              <a:gd name="f56" fmla="val 4580"/>
              <a:gd name="f57" fmla="val 6220"/>
              <a:gd name="f58" fmla="val 6720"/>
              <a:gd name="f59" fmla="val 21000"/>
              <a:gd name="f60" fmla="val 7200"/>
              <a:gd name="f61" fmla="val 20830"/>
              <a:gd name="f62" fmla="val 7660"/>
              <a:gd name="f63" fmla="val 21310"/>
              <a:gd name="f64" fmla="val 8460"/>
              <a:gd name="f65" fmla="val 9450"/>
              <a:gd name="f66" fmla="val 10460"/>
              <a:gd name="f67" fmla="val 12750"/>
              <a:gd name="f68" fmla="val 20310"/>
              <a:gd name="f69" fmla="val 14680"/>
              <a:gd name="f70" fmla="val 18650"/>
              <a:gd name="f71" fmla="val 15010"/>
              <a:gd name="f72" fmla="val 17200"/>
              <a:gd name="f73" fmla="val 17370"/>
              <a:gd name="f74" fmla="val 18920"/>
              <a:gd name="f75" fmla="val 15770"/>
              <a:gd name="f76" fmla="val 15220"/>
              <a:gd name="f77" fmla="val 14700"/>
              <a:gd name="f78" fmla="val 18710"/>
              <a:gd name="f79" fmla="val 14240"/>
              <a:gd name="f80" fmla="val 18310"/>
              <a:gd name="f81" fmla="val 13820"/>
              <a:gd name="f82" fmla="val 12490"/>
              <a:gd name="f83" fmla="val 11000"/>
              <a:gd name="f84" fmla="val 9890"/>
              <a:gd name="f85" fmla="val 8840"/>
              <a:gd name="f86" fmla="val 20790"/>
              <a:gd name="f87" fmla="val 8210"/>
              <a:gd name="f88" fmla="val 19510"/>
              <a:gd name="f89" fmla="val 7620"/>
              <a:gd name="f90" fmla="val 20000"/>
              <a:gd name="f91" fmla="val 7930"/>
              <a:gd name="f92" fmla="val 20290"/>
              <a:gd name="f93" fmla="val 6240"/>
              <a:gd name="f94" fmla="val 4850"/>
              <a:gd name="f95" fmla="val 3570"/>
              <a:gd name="f96" fmla="val 19280"/>
              <a:gd name="f97" fmla="val 2900"/>
              <a:gd name="f98" fmla="val 17640"/>
              <a:gd name="f99" fmla="val 1300"/>
              <a:gd name="f100" fmla="val 17600"/>
              <a:gd name="f101" fmla="val 480"/>
              <a:gd name="f102" fmla="val 16300"/>
              <a:gd name="f103" fmla="val 14660"/>
              <a:gd name="f104" fmla="val 13900"/>
              <a:gd name="f105" fmla="val 13210"/>
              <a:gd name="f106" fmla="val 1070"/>
              <a:gd name="f107" fmla="val 12640"/>
              <a:gd name="f108" fmla="val 380"/>
              <a:gd name="f109" fmla="val 12160"/>
              <a:gd name="f110" fmla="val 10120"/>
              <a:gd name="f111" fmla="val 8590"/>
              <a:gd name="f112" fmla="val 840"/>
              <a:gd name="f113" fmla="val 7330"/>
              <a:gd name="f114" fmla="val 7410"/>
              <a:gd name="f115" fmla="val 2040"/>
              <a:gd name="f116" fmla="val 7690"/>
              <a:gd name="f117" fmla="val 2090"/>
              <a:gd name="f118" fmla="val 7920"/>
              <a:gd name="f119" fmla="val 2790"/>
              <a:gd name="f120" fmla="val 7480"/>
              <a:gd name="f121" fmla="val 3050"/>
              <a:gd name="f122" fmla="val 7670"/>
              <a:gd name="f123" fmla="val 3310"/>
              <a:gd name="f124" fmla="val 11130"/>
              <a:gd name="f125" fmla="val 1910"/>
              <a:gd name="f126" fmla="val 11080"/>
              <a:gd name="f127" fmla="val 2160"/>
              <a:gd name="f128" fmla="val 11030"/>
              <a:gd name="f129" fmla="val 2400"/>
              <a:gd name="f130" fmla="val 14720"/>
              <a:gd name="f131" fmla="val 1400"/>
              <a:gd name="f132" fmla="val 14640"/>
              <a:gd name="f133" fmla="val 1720"/>
              <a:gd name="f134" fmla="val 14540"/>
              <a:gd name="f135" fmla="val 2010"/>
              <a:gd name="f136" fmla="val 19130"/>
              <a:gd name="f137" fmla="val 2890"/>
              <a:gd name="f138" fmla="val 19230"/>
              <a:gd name="f139" fmla="val 3290"/>
              <a:gd name="f140" fmla="val 19190"/>
              <a:gd name="f141" fmla="val 3380"/>
              <a:gd name="f142" fmla="val 20660"/>
              <a:gd name="f143" fmla="val 8170"/>
              <a:gd name="f144" fmla="val 20430"/>
              <a:gd name="f145" fmla="val 8620"/>
              <a:gd name="f146" fmla="val 20110"/>
              <a:gd name="f147" fmla="val 8990"/>
              <a:gd name="f148" fmla="val 18660"/>
              <a:gd name="f149" fmla="val 18740"/>
              <a:gd name="f150" fmla="val 14200"/>
              <a:gd name="f151" fmla="val 18280"/>
              <a:gd name="f152" fmla="val 12200"/>
              <a:gd name="f153" fmla="val 17000"/>
              <a:gd name="f154" fmla="val 11450"/>
              <a:gd name="f155" fmla="val 14320"/>
              <a:gd name="f156" fmla="val 17980"/>
              <a:gd name="f157" fmla="val 14350"/>
              <a:gd name="f158" fmla="val 17680"/>
              <a:gd name="f159" fmla="val 14370"/>
              <a:gd name="f160" fmla="val 17360"/>
              <a:gd name="f161" fmla="val 8220"/>
              <a:gd name="f162" fmla="val 8060"/>
              <a:gd name="f163" fmla="val 19250"/>
              <a:gd name="f164" fmla="val 7960"/>
              <a:gd name="f165" fmla="val 18950"/>
              <a:gd name="f166" fmla="val 7860"/>
              <a:gd name="f167" fmla="val 18640"/>
              <a:gd name="f168" fmla="val 3090"/>
              <a:gd name="f169" fmla="val 3280"/>
              <a:gd name="f170" fmla="val 17540"/>
              <a:gd name="f171" fmla="val 3460"/>
              <a:gd name="f172" fmla="val 17450"/>
              <a:gd name="f173" fmla="val 12900"/>
              <a:gd name="f174" fmla="val 1780"/>
              <a:gd name="f175" fmla="val 13130"/>
              <a:gd name="f176" fmla="val 2330"/>
              <a:gd name="f177" fmla="val 13040"/>
              <a:gd name="f178" fmla="*/ 1800 1800 1"/>
              <a:gd name="f179" fmla="+- 0 0 23592960"/>
              <a:gd name="f180" fmla="val 1800"/>
              <a:gd name="f181" fmla="*/ 1200 1200 1"/>
              <a:gd name="f182" fmla="val 1200"/>
              <a:gd name="f183" fmla="*/ 700 700 1"/>
              <a:gd name="f184" fmla="val 700"/>
              <a:gd name="f185" fmla="val -2147483647"/>
              <a:gd name="f186" fmla="+- 0 0 -270"/>
              <a:gd name="f187" fmla="+- 0 0 180"/>
              <a:gd name="f188" fmla="+- 0 0 -90"/>
              <a:gd name="f189" fmla="+- 0 0 0"/>
              <a:gd name="f190" fmla="+- 0 0 -212"/>
              <a:gd name="f191" fmla="*/ f5 1 21600"/>
              <a:gd name="f192" fmla="*/ f6 1 21600"/>
              <a:gd name="f193" fmla="*/ 0 f9 1"/>
              <a:gd name="f194" fmla="*/ f7 f2 1"/>
              <a:gd name="f195" fmla="*/ f179 f2 1"/>
              <a:gd name="f196" fmla="+- f8 0 f7"/>
              <a:gd name="f197" fmla="pin -2147483647 f0 2147483647"/>
              <a:gd name="f198" fmla="pin -2147483647 f1 2147483647"/>
              <a:gd name="f199" fmla="*/ f186 f2 1"/>
              <a:gd name="f200" fmla="*/ f187 f2 1"/>
              <a:gd name="f201" fmla="*/ f188 f2 1"/>
              <a:gd name="f202" fmla="*/ f189 f2 1"/>
              <a:gd name="f203" fmla="*/ f190 f2 1"/>
              <a:gd name="f204" fmla="val f197"/>
              <a:gd name="f205" fmla="val f198"/>
              <a:gd name="f206" fmla="*/ f193 1 f4"/>
              <a:gd name="f207" fmla="*/ f194 1 f4"/>
              <a:gd name="f208" fmla="*/ f195 1 f4"/>
              <a:gd name="f209" fmla="*/ f196 1 21600"/>
              <a:gd name="f210" fmla="*/ f197 f191 1"/>
              <a:gd name="f211" fmla="*/ f198 f192 1"/>
              <a:gd name="f212" fmla="*/ f199 1 f4"/>
              <a:gd name="f213" fmla="*/ f200 1 f4"/>
              <a:gd name="f214" fmla="*/ f201 1 f4"/>
              <a:gd name="f215" fmla="*/ f202 1 f4"/>
              <a:gd name="f216" fmla="*/ f203 1 f4"/>
              <a:gd name="f217" fmla="+- f204 0 10800"/>
              <a:gd name="f218" fmla="+- f205 0 10800"/>
              <a:gd name="f219" fmla="+- 0 0 f206"/>
              <a:gd name="f220" fmla="+- f207 0 f3"/>
              <a:gd name="f221" fmla="+- f208 0 f3"/>
              <a:gd name="f222" fmla="*/ 3000 f209 1"/>
              <a:gd name="f223" fmla="*/ 17110 f209 1"/>
              <a:gd name="f224" fmla="*/ 17330 f209 1"/>
              <a:gd name="f225" fmla="*/ 3320 f209 1"/>
              <a:gd name="f226" fmla="*/ 0 f209 1"/>
              <a:gd name="f227" fmla="*/ 10800 f209 1"/>
              <a:gd name="f228" fmla="*/ 21600 f209 1"/>
              <a:gd name="f229" fmla="+- f212 0 f3"/>
              <a:gd name="f230" fmla="+- f213 0 f3"/>
              <a:gd name="f231" fmla="+- f214 0 f3"/>
              <a:gd name="f232" fmla="+- f215 0 f3"/>
              <a:gd name="f233" fmla="*/ f204 f191 1"/>
              <a:gd name="f234" fmla="*/ f205 f192 1"/>
              <a:gd name="f235" fmla="+- f216 0 f3"/>
              <a:gd name="f236" fmla="+- 0 0 f218"/>
              <a:gd name="f237" fmla="+- 0 0 f217"/>
              <a:gd name="f238" fmla="*/ f219 f2 1"/>
              <a:gd name="f239" fmla="+- f221 0 f220"/>
              <a:gd name="f240" fmla="*/ f226 1 f209"/>
              <a:gd name="f241" fmla="*/ f227 1 f209"/>
              <a:gd name="f242" fmla="*/ f228 1 f209"/>
              <a:gd name="f243" fmla="*/ f222 1 f209"/>
              <a:gd name="f244" fmla="*/ f223 1 f209"/>
              <a:gd name="f245" fmla="*/ f225 1 f209"/>
              <a:gd name="f246" fmla="*/ f224 1 f209"/>
              <a:gd name="f247" fmla="*/ f238 1 f9"/>
              <a:gd name="f248" fmla="+- 0 0 f236"/>
              <a:gd name="f249" fmla="+- 0 0 f237"/>
              <a:gd name="f250" fmla="*/ f243 f191 1"/>
              <a:gd name="f251" fmla="*/ f244 f191 1"/>
              <a:gd name="f252" fmla="*/ f246 f192 1"/>
              <a:gd name="f253" fmla="*/ f245 f192 1"/>
              <a:gd name="f254" fmla="*/ f240 f191 1"/>
              <a:gd name="f255" fmla="*/ f241 f192 1"/>
              <a:gd name="f256" fmla="*/ f241 f191 1"/>
              <a:gd name="f257" fmla="*/ f242 f192 1"/>
              <a:gd name="f258" fmla="*/ f242 f191 1"/>
              <a:gd name="f259" fmla="*/ f240 f192 1"/>
              <a:gd name="f260" fmla="+- f247 0 f3"/>
              <a:gd name="f261" fmla="+- 0 0 f248"/>
              <a:gd name="f262" fmla="+- 0 0 f249"/>
              <a:gd name="f263" fmla="at2 f261 f262"/>
              <a:gd name="f264" fmla="+- f260 f3 0"/>
              <a:gd name="f265" fmla="+- f263 f3 0"/>
              <a:gd name="f266" fmla="*/ f264 f9 1"/>
              <a:gd name="f267" fmla="*/ f265 f9 1"/>
              <a:gd name="f268" fmla="*/ f266 1 f2"/>
              <a:gd name="f269" fmla="*/ f267 1 f2"/>
              <a:gd name="f270" fmla="+- 0 0 f268"/>
              <a:gd name="f271" fmla="+- 0 0 f269"/>
              <a:gd name="f272" fmla="+- 0 0 f270"/>
              <a:gd name="f273" fmla="val f271"/>
              <a:gd name="f274" fmla="*/ f272 f2 1"/>
              <a:gd name="f275" fmla="+- 0 0 f273"/>
              <a:gd name="f276" fmla="*/ f274 1 f9"/>
              <a:gd name="f277" fmla="*/ f275 f2 1"/>
              <a:gd name="f278" fmla="+- f276 0 f3"/>
              <a:gd name="f279" fmla="*/ f277 1 f9"/>
              <a:gd name="f280" fmla="cos 1 f278"/>
              <a:gd name="f281" fmla="sin 1 f278"/>
              <a:gd name="f282" fmla="+- f279 0 f3"/>
              <a:gd name="f283" fmla="+- 0 0 f280"/>
              <a:gd name="f284" fmla="+- 0 0 f281"/>
              <a:gd name="f285" fmla="+- 0 0 f283"/>
              <a:gd name="f286" fmla="+- 0 0 f284"/>
              <a:gd name="f287" fmla="+- f282 f3 0"/>
              <a:gd name="f288" fmla="val f285"/>
              <a:gd name="f289" fmla="val f286"/>
              <a:gd name="f290" fmla="*/ f287 f9 1"/>
              <a:gd name="f291" fmla="+- 0 0 f288"/>
              <a:gd name="f292" fmla="+- 0 0 f289"/>
              <a:gd name="f293" fmla="*/ f290 1 f2"/>
              <a:gd name="f294" fmla="*/ 1800 f291 1"/>
              <a:gd name="f295" fmla="*/ 1800 f292 1"/>
              <a:gd name="f296" fmla="*/ 1200 f291 1"/>
              <a:gd name="f297" fmla="*/ 1200 f292 1"/>
              <a:gd name="f298" fmla="*/ 700 f291 1"/>
              <a:gd name="f299" fmla="*/ 700 f292 1"/>
              <a:gd name="f300" fmla="+- 0 0 f293"/>
              <a:gd name="f301" fmla="*/ f294 f294 1"/>
              <a:gd name="f302" fmla="*/ f295 f295 1"/>
              <a:gd name="f303" fmla="*/ f296 f296 1"/>
              <a:gd name="f304" fmla="*/ f297 f297 1"/>
              <a:gd name="f305" fmla="*/ f298 f298 1"/>
              <a:gd name="f306" fmla="*/ f299 f299 1"/>
              <a:gd name="f307" fmla="+- 0 0 f300"/>
              <a:gd name="f308" fmla="+- f301 f302 0"/>
              <a:gd name="f309" fmla="+- f303 f304 0"/>
              <a:gd name="f310" fmla="+- f305 f306 0"/>
              <a:gd name="f311" fmla="*/ f307 f2 1"/>
              <a:gd name="f312" fmla="sqrt f308"/>
              <a:gd name="f313" fmla="sqrt f309"/>
              <a:gd name="f314" fmla="sqrt f310"/>
              <a:gd name="f315" fmla="*/ f311 1 f9"/>
              <a:gd name="f316" fmla="*/ f178 1 f312"/>
              <a:gd name="f317" fmla="*/ f181 1 f313"/>
              <a:gd name="f318" fmla="*/ f183 1 f314"/>
              <a:gd name="f319" fmla="+- f315 0 f3"/>
              <a:gd name="f320" fmla="*/ f291 f316 1"/>
              <a:gd name="f321" fmla="*/ f292 f316 1"/>
              <a:gd name="f322" fmla="*/ f291 f317 1"/>
              <a:gd name="f323" fmla="*/ f292 f317 1"/>
              <a:gd name="f324" fmla="*/ f291 f318 1"/>
              <a:gd name="f325" fmla="*/ f292 f318 1"/>
              <a:gd name="f326" fmla="sin 1 f319"/>
              <a:gd name="f327" fmla="cos 1 f319"/>
              <a:gd name="f328" fmla="+- 0 0 f326"/>
              <a:gd name="f329" fmla="+- 0 0 f327"/>
              <a:gd name="f330" fmla="+- f204 0 f324"/>
              <a:gd name="f331" fmla="+- f205 0 f325"/>
              <a:gd name="f332" fmla="+- 0 0 f328"/>
              <a:gd name="f333" fmla="+- 0 0 f329"/>
              <a:gd name="f334" fmla="val f332"/>
              <a:gd name="f335" fmla="val f333"/>
              <a:gd name="f336" fmla="+- 0 0 f334"/>
              <a:gd name="f337" fmla="+- 0 0 f335"/>
              <a:gd name="f338" fmla="*/ 10800 f336 1"/>
              <a:gd name="f339" fmla="*/ 10800 f337 1"/>
              <a:gd name="f340" fmla="+- f338 10800 0"/>
              <a:gd name="f341" fmla="+- f339 10800 0"/>
              <a:gd name="f342" fmla="*/ f338 1 12"/>
              <a:gd name="f343" fmla="*/ f339 1 12"/>
              <a:gd name="f344" fmla="+- f204 0 f340"/>
              <a:gd name="f345" fmla="+- f205 0 f341"/>
              <a:gd name="f346" fmla="*/ f344 1 3"/>
              <a:gd name="f347" fmla="*/ f345 1 3"/>
              <a:gd name="f348" fmla="*/ f344 2 1"/>
              <a:gd name="f349" fmla="*/ f345 2 1"/>
              <a:gd name="f350" fmla="*/ f348 1 3"/>
              <a:gd name="f351" fmla="*/ f349 1 3"/>
              <a:gd name="f352" fmla="+- f346 f340 0"/>
              <a:gd name="f353" fmla="+- f347 f341 0"/>
              <a:gd name="f354" fmla="+- f352 0 f342"/>
              <a:gd name="f355" fmla="+- f353 0 f343"/>
              <a:gd name="f356" fmla="+- f350 f340 0"/>
              <a:gd name="f357" fmla="+- f351 f341 0"/>
              <a:gd name="f358" fmla="+- f354 0 f320"/>
              <a:gd name="f359" fmla="+- f355 0 f321"/>
              <a:gd name="f360" fmla="+- f356 0 f322"/>
              <a:gd name="f361" fmla="+- f357 0 f323"/>
            </a:gdLst>
            <a:ahLst>
              <a:ahXY gdRefX="f0" minX="f185" maxX="f10" gdRefY="f1" minY="f185" maxY="f10">
                <a:pos x="f210" y="f21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9">
                <a:pos x="f254" y="f255"/>
              </a:cxn>
              <a:cxn ang="f230">
                <a:pos x="f256" y="f257"/>
              </a:cxn>
              <a:cxn ang="f231">
                <a:pos x="f258" y="f255"/>
              </a:cxn>
              <a:cxn ang="f232">
                <a:pos x="f256" y="f259"/>
              </a:cxn>
              <a:cxn ang="f235">
                <a:pos x="f233" y="f234"/>
              </a:cxn>
            </a:cxnLst>
            <a:rect l="f250" t="f253" r="f251" b="f252"/>
            <a:pathLst>
              <a:path w="21600" h="21600">
                <a:moveTo>
                  <a:pt x="f11" y="f12"/>
                </a:moveTo>
                <a:cubicBezTo>
                  <a:pt x="f13" y="f14"/>
                  <a:pt x="f15" y="f16"/>
                  <a:pt x="f17" y="f16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7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7"/>
                  <a:pt x="f38" y="f7"/>
                </a:cubicBezTo>
                <a:cubicBezTo>
                  <a:pt x="f39" y="f7"/>
                  <a:pt x="f40" y="f41"/>
                  <a:pt x="f42" y="f43"/>
                </a:cubicBezTo>
                <a:cubicBezTo>
                  <a:pt x="f44" y="f45"/>
                  <a:pt x="f46" y="f7"/>
                  <a:pt x="f47" y="f7"/>
                </a:cubicBezTo>
                <a:cubicBezTo>
                  <a:pt x="f48" y="f7"/>
                  <a:pt x="f49" y="f50"/>
                  <a:pt x="f51" y="f52"/>
                </a:cubicBezTo>
                <a:cubicBezTo>
                  <a:pt x="f53" y="f54"/>
                  <a:pt x="f55" y="f56"/>
                  <a:pt x="f55" y="f57"/>
                </a:cubicBezTo>
                <a:cubicBezTo>
                  <a:pt x="f55" y="f58"/>
                  <a:pt x="f59" y="f60"/>
                  <a:pt x="f61" y="f62"/>
                </a:cubicBezTo>
                <a:cubicBezTo>
                  <a:pt x="f63" y="f64"/>
                  <a:pt x="f8" y="f65"/>
                  <a:pt x="f8" y="f66"/>
                </a:cubicBezTo>
                <a:cubicBezTo>
                  <a:pt x="f8" y="f67"/>
                  <a:pt x="f68" y="f69"/>
                  <a:pt x="f70" y="f71"/>
                </a:cubicBezTo>
                <a:cubicBezTo>
                  <a:pt x="f70" y="f72"/>
                  <a:pt x="f73" y="f74"/>
                  <a:pt x="f75" y="f74"/>
                </a:cubicBezTo>
                <a:cubicBezTo>
                  <a:pt x="f76" y="f74"/>
                  <a:pt x="f77" y="f78"/>
                  <a:pt x="f79" y="f80"/>
                </a:cubicBezTo>
                <a:cubicBezTo>
                  <a:pt x="f81" y="f53"/>
                  <a:pt x="f82" y="f8"/>
                  <a:pt x="f83" y="f8"/>
                </a:cubicBezTo>
                <a:cubicBezTo>
                  <a:pt x="f84" y="f8"/>
                  <a:pt x="f85" y="f86"/>
                  <a:pt x="f87" y="f88"/>
                </a:cubicBezTo>
                <a:cubicBezTo>
                  <a:pt x="f89" y="f90"/>
                  <a:pt x="f91" y="f92"/>
                  <a:pt x="f93" y="f92"/>
                </a:cubicBezTo>
                <a:cubicBezTo>
                  <a:pt x="f94" y="f92"/>
                  <a:pt x="f95" y="f96"/>
                  <a:pt x="f97" y="f98"/>
                </a:cubicBezTo>
                <a:cubicBezTo>
                  <a:pt x="f99" y="f100"/>
                  <a:pt x="f101" y="f102"/>
                  <a:pt x="f101" y="f103"/>
                </a:cubicBezTo>
                <a:cubicBezTo>
                  <a:pt x="f101" y="f104"/>
                  <a:pt x="f30" y="f105"/>
                  <a:pt x="f106" y="f107"/>
                </a:cubicBezTo>
                <a:cubicBezTo>
                  <a:pt x="f108" y="f109"/>
                  <a:pt x="f7" y="f33"/>
                  <a:pt x="f7" y="f110"/>
                </a:cubicBezTo>
                <a:cubicBezTo>
                  <a:pt x="f7" y="f111"/>
                  <a:pt x="f112" y="f113"/>
                  <a:pt x="f11" y="f12"/>
                </a:cubicBezTo>
                <a:close/>
              </a:path>
              <a:path w="21600" h="21600" fill="none">
                <a:moveTo>
                  <a:pt x="f11" y="f12"/>
                </a:moveTo>
                <a:cubicBezTo>
                  <a:pt x="f19" y="f114"/>
                  <a:pt x="f115" y="f116"/>
                  <a:pt x="f117" y="f118"/>
                </a:cubicBezTo>
              </a:path>
              <a:path w="21600" h="21600" fill="none">
                <a:moveTo>
                  <a:pt x="f22" y="f23"/>
                </a:moveTo>
                <a:cubicBezTo>
                  <a:pt x="f60" y="f119"/>
                  <a:pt x="f120" y="f121"/>
                  <a:pt x="f122" y="f123"/>
                </a:cubicBezTo>
              </a:path>
              <a:path w="21600" h="21600" fill="none">
                <a:moveTo>
                  <a:pt x="f33" y="f34"/>
                </a:moveTo>
                <a:cubicBezTo>
                  <a:pt x="f124" y="f125"/>
                  <a:pt x="f126" y="f127"/>
                  <a:pt x="f128" y="f129"/>
                </a:cubicBezTo>
              </a:path>
              <a:path w="21600" h="21600" fill="none">
                <a:moveTo>
                  <a:pt x="f42" y="f43"/>
                </a:moveTo>
                <a:cubicBezTo>
                  <a:pt x="f130" y="f131"/>
                  <a:pt x="f132" y="f133"/>
                  <a:pt x="f134" y="f135"/>
                </a:cubicBezTo>
              </a:path>
              <a:path w="21600" h="21600" fill="none">
                <a:moveTo>
                  <a:pt x="f51" y="f52"/>
                </a:moveTo>
                <a:cubicBezTo>
                  <a:pt x="f136" y="f137"/>
                  <a:pt x="f138" y="f139"/>
                  <a:pt x="f140" y="f141"/>
                </a:cubicBezTo>
              </a:path>
              <a:path w="21600" h="21600" fill="none">
                <a:moveTo>
                  <a:pt x="f61" y="f62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148" y="f71"/>
                </a:moveTo>
                <a:cubicBezTo>
                  <a:pt x="f149" y="f150"/>
                  <a:pt x="f151" y="f152"/>
                  <a:pt x="f153" y="f154"/>
                </a:cubicBezTo>
              </a:path>
              <a:path w="21600" h="21600" fill="none">
                <a:moveTo>
                  <a:pt x="f79" y="f80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161" y="f88"/>
                </a:moveTo>
                <a:cubicBezTo>
                  <a:pt x="f162" y="f163"/>
                  <a:pt x="f164" y="f165"/>
                  <a:pt x="f166" y="f167"/>
                </a:cubicBezTo>
              </a:path>
              <a:path w="21600" h="21600" fill="none">
                <a:moveTo>
                  <a:pt x="f97" y="f98"/>
                </a:moveTo>
                <a:cubicBezTo>
                  <a:pt x="f168" y="f100"/>
                  <a:pt x="f169" y="f170"/>
                  <a:pt x="f171" y="f172"/>
                </a:cubicBezTo>
              </a:path>
              <a:path w="21600" h="21600" fill="none">
                <a:moveTo>
                  <a:pt x="f106" y="f107"/>
                </a:moveTo>
                <a:cubicBezTo>
                  <a:pt x="f131" y="f173"/>
                  <a:pt x="f174" y="f175"/>
                  <a:pt x="f176" y="f177"/>
                </a:cubicBezTo>
              </a:path>
              <a:path w="21600" h="21600">
                <a:moveTo>
                  <a:pt x="f358" y="f359"/>
                </a:moveTo>
                <a:arcTo wR="f180" hR="f180" stAng="f220" swAng="f239"/>
                <a:close/>
              </a:path>
              <a:path w="21600" h="21600">
                <a:moveTo>
                  <a:pt x="f360" y="f361"/>
                </a:moveTo>
                <a:arcTo wR="f182" hR="f182" stAng="f220" swAng="f239"/>
                <a:close/>
              </a:path>
              <a:path w="21600" h="21600">
                <a:moveTo>
                  <a:pt x="f330" y="f331"/>
                </a:moveTo>
                <a:arcTo wR="f184" hR="f184" stAng="f220" swAng="f239"/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2">
            <a:solidFill>
              <a:schemeClr val="accent5">
                <a:lumMod val="20000"/>
                <a:lumOff val="80000"/>
              </a:schemeClr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lvl="0"/>
            <a:r>
              <a:rPr lang="en-US" sz="2800" b="1" dirty="0">
                <a:hlinkClick r:id="rId2"/>
              </a:rPr>
              <a:t>https://youtu.be/xOXenBeDqPA?si=MSpVfVJYBvYRfiXV</a:t>
            </a:r>
            <a:endParaRPr lang="en-US" sz="2800" b="1" dirty="0"/>
          </a:p>
          <a:p>
            <a:pPr lvl="0"/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216458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Callout 2"/>
          <p:cNvSpPr/>
          <p:nvPr/>
        </p:nvSpPr>
        <p:spPr>
          <a:xfrm>
            <a:off x="1676396" y="630622"/>
            <a:ext cx="5791196" cy="470337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25000"/>
              <a:gd name="f8" fmla="val 64977"/>
              <a:gd name="f9" fmla="+- 0 0 -270"/>
              <a:gd name="f10" fmla="+- 0 0 -90"/>
              <a:gd name="f11" fmla="abs f3"/>
              <a:gd name="f12" fmla="abs f4"/>
              <a:gd name="f13" fmla="abs f5"/>
              <a:gd name="f14" fmla="*/ f9 f0 1"/>
              <a:gd name="f15" fmla="*/ f10 f0 1"/>
              <a:gd name="f16" fmla="?: f11 f3 1"/>
              <a:gd name="f17" fmla="?: f12 f4 1"/>
              <a:gd name="f18" fmla="?: f13 f5 1"/>
              <a:gd name="f19" fmla="*/ f14 1 f2"/>
              <a:gd name="f20" fmla="*/ f15 1 f2"/>
              <a:gd name="f21" fmla="*/ f16 1 21600"/>
              <a:gd name="f22" fmla="*/ f17 1 21600"/>
              <a:gd name="f23" fmla="*/ 21600 f16 1"/>
              <a:gd name="f24" fmla="*/ 21600 f17 1"/>
              <a:gd name="f25" fmla="+- f19 0 f1"/>
              <a:gd name="f26" fmla="+- f20 0 f1"/>
              <a:gd name="f27" fmla="min f22 f21"/>
              <a:gd name="f28" fmla="*/ f23 1 f18"/>
              <a:gd name="f29" fmla="*/ f24 1 f18"/>
              <a:gd name="f30" fmla="val f28"/>
              <a:gd name="f31" fmla="val f29"/>
              <a:gd name="f32" fmla="*/ f6 f27 1"/>
              <a:gd name="f33" fmla="+- f31 0 f6"/>
              <a:gd name="f34" fmla="+- f30 0 f6"/>
              <a:gd name="f35" fmla="*/ f30 f27 1"/>
              <a:gd name="f36" fmla="*/ f31 f27 1"/>
              <a:gd name="f37" fmla="*/ f34 1 2"/>
              <a:gd name="f38" fmla="min f34 f33"/>
              <a:gd name="f39" fmla="*/ f33 f8 1"/>
              <a:gd name="f40" fmla="+- f6 f37 0"/>
              <a:gd name="f41" fmla="*/ f38 f7 1"/>
              <a:gd name="f42" fmla="*/ f39 1 100000"/>
              <a:gd name="f43" fmla="*/ f41 1 100000"/>
              <a:gd name="f44" fmla="*/ f41 1 200000"/>
              <a:gd name="f45" fmla="*/ f42 1 2"/>
              <a:gd name="f46" fmla="*/ f42 f27 1"/>
              <a:gd name="f47" fmla="*/ f40 f27 1"/>
              <a:gd name="f48" fmla="+- f40 0 f43"/>
              <a:gd name="f49" fmla="+- f40 0 f44"/>
              <a:gd name="f50" fmla="+- f40 f44 0"/>
              <a:gd name="f51" fmla="+- f40 f43 0"/>
              <a:gd name="f52" fmla="+- f31 0 f43"/>
              <a:gd name="f53" fmla="*/ f45 f27 1"/>
              <a:gd name="f54" fmla="*/ f50 f27 1"/>
              <a:gd name="f55" fmla="*/ f52 f27 1"/>
              <a:gd name="f56" fmla="*/ f51 f27 1"/>
              <a:gd name="f57" fmla="*/ f48 f27 1"/>
              <a:gd name="f58" fmla="*/ f49 f2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2" y="f53"/>
              </a:cxn>
              <a:cxn ang="f26">
                <a:pos x="f35" y="f53"/>
              </a:cxn>
            </a:cxnLst>
            <a:rect l="f32" t="f32" r="f35" b="f46"/>
            <a:pathLst>
              <a:path>
                <a:moveTo>
                  <a:pt x="f32" y="f32"/>
                </a:moveTo>
                <a:lnTo>
                  <a:pt x="f35" y="f32"/>
                </a:lnTo>
                <a:lnTo>
                  <a:pt x="f35" y="f46"/>
                </a:lnTo>
                <a:lnTo>
                  <a:pt x="f54" y="f46"/>
                </a:lnTo>
                <a:lnTo>
                  <a:pt x="f54" y="f55"/>
                </a:lnTo>
                <a:lnTo>
                  <a:pt x="f56" y="f55"/>
                </a:lnTo>
                <a:lnTo>
                  <a:pt x="f47" y="f36"/>
                </a:lnTo>
                <a:lnTo>
                  <a:pt x="f57" y="f55"/>
                </a:lnTo>
                <a:lnTo>
                  <a:pt x="f58" y="f55"/>
                </a:lnTo>
                <a:lnTo>
                  <a:pt x="f58" y="f46"/>
                </a:lnTo>
                <a:lnTo>
                  <a:pt x="f32" y="f46"/>
                </a:lnTo>
                <a:close/>
              </a:path>
            </a:pathLst>
          </a:custGeom>
          <a:solidFill>
            <a:srgbClr val="4F81BD"/>
          </a:solidFill>
          <a:ln w="25402">
            <a:solidFill>
              <a:srgbClr val="385D8A"/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lvl="0"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k-KZ" sz="4000" dirty="0">
                <a:solidFill>
                  <a:srgbClr val="FFFFFF"/>
                </a:solidFill>
                <a:latin typeface="Calibri"/>
                <a:ea typeface=""/>
                <a:cs typeface=""/>
              </a:rPr>
              <a:t>3</a:t>
            </a:r>
            <a:r>
              <a:rPr lang="en-US" sz="40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  <a:ea typeface=""/>
                <a:cs typeface=""/>
              </a:rPr>
              <a:t>. </a:t>
            </a:r>
            <a:r>
              <a:rPr lang="en-US" sz="4000" dirty="0">
                <a:solidFill>
                  <a:srgbClr val="FFFFFF"/>
                </a:solidFill>
                <a:ea typeface=""/>
                <a:cs typeface=""/>
              </a:rPr>
              <a:t>STOICISM  </a:t>
            </a:r>
            <a:endParaRPr lang="en-US" sz="4000" b="0" i="0" u="none" strike="noStrike" kern="1200" cap="none" spc="0" baseline="0" dirty="0">
              <a:solidFill>
                <a:srgbClr val="FFFFFF"/>
              </a:solidFill>
              <a:uFillTx/>
              <a:latin typeface="Calibri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92195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1"/>
          <p:cNvSpPr/>
          <p:nvPr/>
        </p:nvSpPr>
        <p:spPr>
          <a:xfrm>
            <a:off x="-76200" y="76200"/>
            <a:ext cx="9220200" cy="6477000"/>
          </a:xfrm>
          <a:custGeom>
            <a:avLst>
              <a:gd name="f0" fmla="val 4213"/>
              <a:gd name="f1" fmla="val 26337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2147483647"/>
              <a:gd name="f11" fmla="val 1930"/>
              <a:gd name="f12" fmla="val 7160"/>
              <a:gd name="f13" fmla="val 1530"/>
              <a:gd name="f14" fmla="val 4490"/>
              <a:gd name="f15" fmla="val 3400"/>
              <a:gd name="f16" fmla="val 1970"/>
              <a:gd name="f17" fmla="val 5270"/>
              <a:gd name="f18" fmla="val 5860"/>
              <a:gd name="f19" fmla="val 1950"/>
              <a:gd name="f20" fmla="val 6470"/>
              <a:gd name="f21" fmla="val 2210"/>
              <a:gd name="f22" fmla="val 6970"/>
              <a:gd name="f23" fmla="val 2600"/>
              <a:gd name="f24" fmla="val 7450"/>
              <a:gd name="f25" fmla="val 1390"/>
              <a:gd name="f26" fmla="val 8340"/>
              <a:gd name="f27" fmla="val 650"/>
              <a:gd name="f28" fmla="val 9340"/>
              <a:gd name="f29" fmla="val 10004"/>
              <a:gd name="f30" fmla="val 690"/>
              <a:gd name="f31" fmla="val 10710"/>
              <a:gd name="f32" fmla="val 1050"/>
              <a:gd name="f33" fmla="val 11210"/>
              <a:gd name="f34" fmla="val 1700"/>
              <a:gd name="f35" fmla="val 11570"/>
              <a:gd name="f36" fmla="val 630"/>
              <a:gd name="f37" fmla="val 12330"/>
              <a:gd name="f38" fmla="val 13150"/>
              <a:gd name="f39" fmla="val 13840"/>
              <a:gd name="f40" fmla="val 14470"/>
              <a:gd name="f41" fmla="val 460"/>
              <a:gd name="f42" fmla="val 14870"/>
              <a:gd name="f43" fmla="val 1160"/>
              <a:gd name="f44" fmla="val 15330"/>
              <a:gd name="f45" fmla="val 440"/>
              <a:gd name="f46" fmla="val 16020"/>
              <a:gd name="f47" fmla="val 16740"/>
              <a:gd name="f48" fmla="val 17910"/>
              <a:gd name="f49" fmla="val 18900"/>
              <a:gd name="f50" fmla="val 1130"/>
              <a:gd name="f51" fmla="val 19110"/>
              <a:gd name="f52" fmla="val 2710"/>
              <a:gd name="f53" fmla="val 20240"/>
              <a:gd name="f54" fmla="val 3150"/>
              <a:gd name="f55" fmla="val 21060"/>
              <a:gd name="f56" fmla="val 4580"/>
              <a:gd name="f57" fmla="val 6220"/>
              <a:gd name="f58" fmla="val 6720"/>
              <a:gd name="f59" fmla="val 21000"/>
              <a:gd name="f60" fmla="val 7200"/>
              <a:gd name="f61" fmla="val 20830"/>
              <a:gd name="f62" fmla="val 7660"/>
              <a:gd name="f63" fmla="val 21310"/>
              <a:gd name="f64" fmla="val 8460"/>
              <a:gd name="f65" fmla="val 9450"/>
              <a:gd name="f66" fmla="val 10460"/>
              <a:gd name="f67" fmla="val 12750"/>
              <a:gd name="f68" fmla="val 20310"/>
              <a:gd name="f69" fmla="val 14680"/>
              <a:gd name="f70" fmla="val 18650"/>
              <a:gd name="f71" fmla="val 15010"/>
              <a:gd name="f72" fmla="val 17200"/>
              <a:gd name="f73" fmla="val 17370"/>
              <a:gd name="f74" fmla="val 18920"/>
              <a:gd name="f75" fmla="val 15770"/>
              <a:gd name="f76" fmla="val 15220"/>
              <a:gd name="f77" fmla="val 14700"/>
              <a:gd name="f78" fmla="val 18710"/>
              <a:gd name="f79" fmla="val 14240"/>
              <a:gd name="f80" fmla="val 18310"/>
              <a:gd name="f81" fmla="val 13820"/>
              <a:gd name="f82" fmla="val 12490"/>
              <a:gd name="f83" fmla="val 11000"/>
              <a:gd name="f84" fmla="val 9890"/>
              <a:gd name="f85" fmla="val 8840"/>
              <a:gd name="f86" fmla="val 20790"/>
              <a:gd name="f87" fmla="val 8210"/>
              <a:gd name="f88" fmla="val 19510"/>
              <a:gd name="f89" fmla="val 7620"/>
              <a:gd name="f90" fmla="val 20000"/>
              <a:gd name="f91" fmla="val 7930"/>
              <a:gd name="f92" fmla="val 20290"/>
              <a:gd name="f93" fmla="val 6240"/>
              <a:gd name="f94" fmla="val 4850"/>
              <a:gd name="f95" fmla="val 3570"/>
              <a:gd name="f96" fmla="val 19280"/>
              <a:gd name="f97" fmla="val 2900"/>
              <a:gd name="f98" fmla="val 17640"/>
              <a:gd name="f99" fmla="val 1300"/>
              <a:gd name="f100" fmla="val 17600"/>
              <a:gd name="f101" fmla="val 480"/>
              <a:gd name="f102" fmla="val 16300"/>
              <a:gd name="f103" fmla="val 14660"/>
              <a:gd name="f104" fmla="val 13900"/>
              <a:gd name="f105" fmla="val 13210"/>
              <a:gd name="f106" fmla="val 1070"/>
              <a:gd name="f107" fmla="val 12640"/>
              <a:gd name="f108" fmla="val 380"/>
              <a:gd name="f109" fmla="val 12160"/>
              <a:gd name="f110" fmla="val 10120"/>
              <a:gd name="f111" fmla="val 8590"/>
              <a:gd name="f112" fmla="val 840"/>
              <a:gd name="f113" fmla="val 7330"/>
              <a:gd name="f114" fmla="val 7410"/>
              <a:gd name="f115" fmla="val 2040"/>
              <a:gd name="f116" fmla="val 7690"/>
              <a:gd name="f117" fmla="val 2090"/>
              <a:gd name="f118" fmla="val 7920"/>
              <a:gd name="f119" fmla="val 2790"/>
              <a:gd name="f120" fmla="val 7480"/>
              <a:gd name="f121" fmla="val 3050"/>
              <a:gd name="f122" fmla="val 7670"/>
              <a:gd name="f123" fmla="val 3310"/>
              <a:gd name="f124" fmla="val 11130"/>
              <a:gd name="f125" fmla="val 1910"/>
              <a:gd name="f126" fmla="val 11080"/>
              <a:gd name="f127" fmla="val 2160"/>
              <a:gd name="f128" fmla="val 11030"/>
              <a:gd name="f129" fmla="val 2400"/>
              <a:gd name="f130" fmla="val 14720"/>
              <a:gd name="f131" fmla="val 1400"/>
              <a:gd name="f132" fmla="val 14640"/>
              <a:gd name="f133" fmla="val 1720"/>
              <a:gd name="f134" fmla="val 14540"/>
              <a:gd name="f135" fmla="val 2010"/>
              <a:gd name="f136" fmla="val 19130"/>
              <a:gd name="f137" fmla="val 2890"/>
              <a:gd name="f138" fmla="val 19230"/>
              <a:gd name="f139" fmla="val 3290"/>
              <a:gd name="f140" fmla="val 19190"/>
              <a:gd name="f141" fmla="val 3380"/>
              <a:gd name="f142" fmla="val 20660"/>
              <a:gd name="f143" fmla="val 8170"/>
              <a:gd name="f144" fmla="val 20430"/>
              <a:gd name="f145" fmla="val 8620"/>
              <a:gd name="f146" fmla="val 20110"/>
              <a:gd name="f147" fmla="val 8990"/>
              <a:gd name="f148" fmla="val 18660"/>
              <a:gd name="f149" fmla="val 18740"/>
              <a:gd name="f150" fmla="val 14200"/>
              <a:gd name="f151" fmla="val 18280"/>
              <a:gd name="f152" fmla="val 12200"/>
              <a:gd name="f153" fmla="val 17000"/>
              <a:gd name="f154" fmla="val 11450"/>
              <a:gd name="f155" fmla="val 14320"/>
              <a:gd name="f156" fmla="val 17980"/>
              <a:gd name="f157" fmla="val 14350"/>
              <a:gd name="f158" fmla="val 17680"/>
              <a:gd name="f159" fmla="val 14370"/>
              <a:gd name="f160" fmla="val 17360"/>
              <a:gd name="f161" fmla="val 8220"/>
              <a:gd name="f162" fmla="val 8060"/>
              <a:gd name="f163" fmla="val 19250"/>
              <a:gd name="f164" fmla="val 7960"/>
              <a:gd name="f165" fmla="val 18950"/>
              <a:gd name="f166" fmla="val 7860"/>
              <a:gd name="f167" fmla="val 18640"/>
              <a:gd name="f168" fmla="val 3090"/>
              <a:gd name="f169" fmla="val 3280"/>
              <a:gd name="f170" fmla="val 17540"/>
              <a:gd name="f171" fmla="val 3460"/>
              <a:gd name="f172" fmla="val 17450"/>
              <a:gd name="f173" fmla="val 12900"/>
              <a:gd name="f174" fmla="val 1780"/>
              <a:gd name="f175" fmla="val 13130"/>
              <a:gd name="f176" fmla="val 2330"/>
              <a:gd name="f177" fmla="val 13040"/>
              <a:gd name="f178" fmla="*/ 1800 1800 1"/>
              <a:gd name="f179" fmla="+- 0 0 23592960"/>
              <a:gd name="f180" fmla="val 1800"/>
              <a:gd name="f181" fmla="*/ 1200 1200 1"/>
              <a:gd name="f182" fmla="val 1200"/>
              <a:gd name="f183" fmla="*/ 700 700 1"/>
              <a:gd name="f184" fmla="val 700"/>
              <a:gd name="f185" fmla="val -2147483647"/>
              <a:gd name="f186" fmla="+- 0 0 -270"/>
              <a:gd name="f187" fmla="+- 0 0 180"/>
              <a:gd name="f188" fmla="+- 0 0 -90"/>
              <a:gd name="f189" fmla="+- 0 0 0"/>
              <a:gd name="f190" fmla="+- 0 0 -212"/>
              <a:gd name="f191" fmla="*/ f5 1 21600"/>
              <a:gd name="f192" fmla="*/ f6 1 21600"/>
              <a:gd name="f193" fmla="*/ 0 f9 1"/>
              <a:gd name="f194" fmla="*/ f7 f2 1"/>
              <a:gd name="f195" fmla="*/ f179 f2 1"/>
              <a:gd name="f196" fmla="+- f8 0 f7"/>
              <a:gd name="f197" fmla="pin -2147483647 f0 2147483647"/>
              <a:gd name="f198" fmla="pin -2147483647 f1 2147483647"/>
              <a:gd name="f199" fmla="*/ f186 f2 1"/>
              <a:gd name="f200" fmla="*/ f187 f2 1"/>
              <a:gd name="f201" fmla="*/ f188 f2 1"/>
              <a:gd name="f202" fmla="*/ f189 f2 1"/>
              <a:gd name="f203" fmla="*/ f190 f2 1"/>
              <a:gd name="f204" fmla="val f197"/>
              <a:gd name="f205" fmla="val f198"/>
              <a:gd name="f206" fmla="*/ f193 1 f4"/>
              <a:gd name="f207" fmla="*/ f194 1 f4"/>
              <a:gd name="f208" fmla="*/ f195 1 f4"/>
              <a:gd name="f209" fmla="*/ f196 1 21600"/>
              <a:gd name="f210" fmla="*/ f197 f191 1"/>
              <a:gd name="f211" fmla="*/ f198 f192 1"/>
              <a:gd name="f212" fmla="*/ f199 1 f4"/>
              <a:gd name="f213" fmla="*/ f200 1 f4"/>
              <a:gd name="f214" fmla="*/ f201 1 f4"/>
              <a:gd name="f215" fmla="*/ f202 1 f4"/>
              <a:gd name="f216" fmla="*/ f203 1 f4"/>
              <a:gd name="f217" fmla="+- f204 0 10800"/>
              <a:gd name="f218" fmla="+- f205 0 10800"/>
              <a:gd name="f219" fmla="+- 0 0 f206"/>
              <a:gd name="f220" fmla="+- f207 0 f3"/>
              <a:gd name="f221" fmla="+- f208 0 f3"/>
              <a:gd name="f222" fmla="*/ 3000 f209 1"/>
              <a:gd name="f223" fmla="*/ 17110 f209 1"/>
              <a:gd name="f224" fmla="*/ 17330 f209 1"/>
              <a:gd name="f225" fmla="*/ 3320 f209 1"/>
              <a:gd name="f226" fmla="*/ 0 f209 1"/>
              <a:gd name="f227" fmla="*/ 10800 f209 1"/>
              <a:gd name="f228" fmla="*/ 21600 f209 1"/>
              <a:gd name="f229" fmla="+- f212 0 f3"/>
              <a:gd name="f230" fmla="+- f213 0 f3"/>
              <a:gd name="f231" fmla="+- f214 0 f3"/>
              <a:gd name="f232" fmla="+- f215 0 f3"/>
              <a:gd name="f233" fmla="*/ f204 f191 1"/>
              <a:gd name="f234" fmla="*/ f205 f192 1"/>
              <a:gd name="f235" fmla="+- f216 0 f3"/>
              <a:gd name="f236" fmla="+- 0 0 f218"/>
              <a:gd name="f237" fmla="+- 0 0 f217"/>
              <a:gd name="f238" fmla="*/ f219 f2 1"/>
              <a:gd name="f239" fmla="+- f221 0 f220"/>
              <a:gd name="f240" fmla="*/ f226 1 f209"/>
              <a:gd name="f241" fmla="*/ f227 1 f209"/>
              <a:gd name="f242" fmla="*/ f228 1 f209"/>
              <a:gd name="f243" fmla="*/ f222 1 f209"/>
              <a:gd name="f244" fmla="*/ f223 1 f209"/>
              <a:gd name="f245" fmla="*/ f225 1 f209"/>
              <a:gd name="f246" fmla="*/ f224 1 f209"/>
              <a:gd name="f247" fmla="*/ f238 1 f9"/>
              <a:gd name="f248" fmla="+- 0 0 f236"/>
              <a:gd name="f249" fmla="+- 0 0 f237"/>
              <a:gd name="f250" fmla="*/ f243 f191 1"/>
              <a:gd name="f251" fmla="*/ f244 f191 1"/>
              <a:gd name="f252" fmla="*/ f246 f192 1"/>
              <a:gd name="f253" fmla="*/ f245 f192 1"/>
              <a:gd name="f254" fmla="*/ f240 f191 1"/>
              <a:gd name="f255" fmla="*/ f241 f192 1"/>
              <a:gd name="f256" fmla="*/ f241 f191 1"/>
              <a:gd name="f257" fmla="*/ f242 f192 1"/>
              <a:gd name="f258" fmla="*/ f242 f191 1"/>
              <a:gd name="f259" fmla="*/ f240 f192 1"/>
              <a:gd name="f260" fmla="+- f247 0 f3"/>
              <a:gd name="f261" fmla="+- 0 0 f248"/>
              <a:gd name="f262" fmla="+- 0 0 f249"/>
              <a:gd name="f263" fmla="at2 f261 f262"/>
              <a:gd name="f264" fmla="+- f260 f3 0"/>
              <a:gd name="f265" fmla="+- f263 f3 0"/>
              <a:gd name="f266" fmla="*/ f264 f9 1"/>
              <a:gd name="f267" fmla="*/ f265 f9 1"/>
              <a:gd name="f268" fmla="*/ f266 1 f2"/>
              <a:gd name="f269" fmla="*/ f267 1 f2"/>
              <a:gd name="f270" fmla="+- 0 0 f268"/>
              <a:gd name="f271" fmla="+- 0 0 f269"/>
              <a:gd name="f272" fmla="+- 0 0 f270"/>
              <a:gd name="f273" fmla="val f271"/>
              <a:gd name="f274" fmla="*/ f272 f2 1"/>
              <a:gd name="f275" fmla="+- 0 0 f273"/>
              <a:gd name="f276" fmla="*/ f274 1 f9"/>
              <a:gd name="f277" fmla="*/ f275 f2 1"/>
              <a:gd name="f278" fmla="+- f276 0 f3"/>
              <a:gd name="f279" fmla="*/ f277 1 f9"/>
              <a:gd name="f280" fmla="cos 1 f278"/>
              <a:gd name="f281" fmla="sin 1 f278"/>
              <a:gd name="f282" fmla="+- f279 0 f3"/>
              <a:gd name="f283" fmla="+- 0 0 f280"/>
              <a:gd name="f284" fmla="+- 0 0 f281"/>
              <a:gd name="f285" fmla="+- 0 0 f283"/>
              <a:gd name="f286" fmla="+- 0 0 f284"/>
              <a:gd name="f287" fmla="+- f282 f3 0"/>
              <a:gd name="f288" fmla="val f285"/>
              <a:gd name="f289" fmla="val f286"/>
              <a:gd name="f290" fmla="*/ f287 f9 1"/>
              <a:gd name="f291" fmla="+- 0 0 f288"/>
              <a:gd name="f292" fmla="+- 0 0 f289"/>
              <a:gd name="f293" fmla="*/ f290 1 f2"/>
              <a:gd name="f294" fmla="*/ 1800 f291 1"/>
              <a:gd name="f295" fmla="*/ 1800 f292 1"/>
              <a:gd name="f296" fmla="*/ 1200 f291 1"/>
              <a:gd name="f297" fmla="*/ 1200 f292 1"/>
              <a:gd name="f298" fmla="*/ 700 f291 1"/>
              <a:gd name="f299" fmla="*/ 700 f292 1"/>
              <a:gd name="f300" fmla="+- 0 0 f293"/>
              <a:gd name="f301" fmla="*/ f294 f294 1"/>
              <a:gd name="f302" fmla="*/ f295 f295 1"/>
              <a:gd name="f303" fmla="*/ f296 f296 1"/>
              <a:gd name="f304" fmla="*/ f297 f297 1"/>
              <a:gd name="f305" fmla="*/ f298 f298 1"/>
              <a:gd name="f306" fmla="*/ f299 f299 1"/>
              <a:gd name="f307" fmla="+- 0 0 f300"/>
              <a:gd name="f308" fmla="+- f301 f302 0"/>
              <a:gd name="f309" fmla="+- f303 f304 0"/>
              <a:gd name="f310" fmla="+- f305 f306 0"/>
              <a:gd name="f311" fmla="*/ f307 f2 1"/>
              <a:gd name="f312" fmla="sqrt f308"/>
              <a:gd name="f313" fmla="sqrt f309"/>
              <a:gd name="f314" fmla="sqrt f310"/>
              <a:gd name="f315" fmla="*/ f311 1 f9"/>
              <a:gd name="f316" fmla="*/ f178 1 f312"/>
              <a:gd name="f317" fmla="*/ f181 1 f313"/>
              <a:gd name="f318" fmla="*/ f183 1 f314"/>
              <a:gd name="f319" fmla="+- f315 0 f3"/>
              <a:gd name="f320" fmla="*/ f291 f316 1"/>
              <a:gd name="f321" fmla="*/ f292 f316 1"/>
              <a:gd name="f322" fmla="*/ f291 f317 1"/>
              <a:gd name="f323" fmla="*/ f292 f317 1"/>
              <a:gd name="f324" fmla="*/ f291 f318 1"/>
              <a:gd name="f325" fmla="*/ f292 f318 1"/>
              <a:gd name="f326" fmla="sin 1 f319"/>
              <a:gd name="f327" fmla="cos 1 f319"/>
              <a:gd name="f328" fmla="+- 0 0 f326"/>
              <a:gd name="f329" fmla="+- 0 0 f327"/>
              <a:gd name="f330" fmla="+- f204 0 f324"/>
              <a:gd name="f331" fmla="+- f205 0 f325"/>
              <a:gd name="f332" fmla="+- 0 0 f328"/>
              <a:gd name="f333" fmla="+- 0 0 f329"/>
              <a:gd name="f334" fmla="val f332"/>
              <a:gd name="f335" fmla="val f333"/>
              <a:gd name="f336" fmla="+- 0 0 f334"/>
              <a:gd name="f337" fmla="+- 0 0 f335"/>
              <a:gd name="f338" fmla="*/ 10800 f336 1"/>
              <a:gd name="f339" fmla="*/ 10800 f337 1"/>
              <a:gd name="f340" fmla="+- f338 10800 0"/>
              <a:gd name="f341" fmla="+- f339 10800 0"/>
              <a:gd name="f342" fmla="*/ f338 1 12"/>
              <a:gd name="f343" fmla="*/ f339 1 12"/>
              <a:gd name="f344" fmla="+- f204 0 f340"/>
              <a:gd name="f345" fmla="+- f205 0 f341"/>
              <a:gd name="f346" fmla="*/ f344 1 3"/>
              <a:gd name="f347" fmla="*/ f345 1 3"/>
              <a:gd name="f348" fmla="*/ f344 2 1"/>
              <a:gd name="f349" fmla="*/ f345 2 1"/>
              <a:gd name="f350" fmla="*/ f348 1 3"/>
              <a:gd name="f351" fmla="*/ f349 1 3"/>
              <a:gd name="f352" fmla="+- f346 f340 0"/>
              <a:gd name="f353" fmla="+- f347 f341 0"/>
              <a:gd name="f354" fmla="+- f352 0 f342"/>
              <a:gd name="f355" fmla="+- f353 0 f343"/>
              <a:gd name="f356" fmla="+- f350 f340 0"/>
              <a:gd name="f357" fmla="+- f351 f341 0"/>
              <a:gd name="f358" fmla="+- f354 0 f320"/>
              <a:gd name="f359" fmla="+- f355 0 f321"/>
              <a:gd name="f360" fmla="+- f356 0 f322"/>
              <a:gd name="f361" fmla="+- f357 0 f323"/>
            </a:gdLst>
            <a:ahLst>
              <a:ahXY gdRefX="f0" minX="f185" maxX="f10" gdRefY="f1" minY="f185" maxY="f10">
                <a:pos x="f210" y="f21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9">
                <a:pos x="f254" y="f255"/>
              </a:cxn>
              <a:cxn ang="f230">
                <a:pos x="f256" y="f257"/>
              </a:cxn>
              <a:cxn ang="f231">
                <a:pos x="f258" y="f255"/>
              </a:cxn>
              <a:cxn ang="f232">
                <a:pos x="f256" y="f259"/>
              </a:cxn>
              <a:cxn ang="f235">
                <a:pos x="f233" y="f234"/>
              </a:cxn>
            </a:cxnLst>
            <a:rect l="f250" t="f253" r="f251" b="f252"/>
            <a:pathLst>
              <a:path w="21600" h="21600">
                <a:moveTo>
                  <a:pt x="f11" y="f12"/>
                </a:moveTo>
                <a:cubicBezTo>
                  <a:pt x="f13" y="f14"/>
                  <a:pt x="f15" y="f16"/>
                  <a:pt x="f17" y="f16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7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7"/>
                  <a:pt x="f38" y="f7"/>
                </a:cubicBezTo>
                <a:cubicBezTo>
                  <a:pt x="f39" y="f7"/>
                  <a:pt x="f40" y="f41"/>
                  <a:pt x="f42" y="f43"/>
                </a:cubicBezTo>
                <a:cubicBezTo>
                  <a:pt x="f44" y="f45"/>
                  <a:pt x="f46" y="f7"/>
                  <a:pt x="f47" y="f7"/>
                </a:cubicBezTo>
                <a:cubicBezTo>
                  <a:pt x="f48" y="f7"/>
                  <a:pt x="f49" y="f50"/>
                  <a:pt x="f51" y="f52"/>
                </a:cubicBezTo>
                <a:cubicBezTo>
                  <a:pt x="f53" y="f54"/>
                  <a:pt x="f55" y="f56"/>
                  <a:pt x="f55" y="f57"/>
                </a:cubicBezTo>
                <a:cubicBezTo>
                  <a:pt x="f55" y="f58"/>
                  <a:pt x="f59" y="f60"/>
                  <a:pt x="f61" y="f62"/>
                </a:cubicBezTo>
                <a:cubicBezTo>
                  <a:pt x="f63" y="f64"/>
                  <a:pt x="f8" y="f65"/>
                  <a:pt x="f8" y="f66"/>
                </a:cubicBezTo>
                <a:cubicBezTo>
                  <a:pt x="f8" y="f67"/>
                  <a:pt x="f68" y="f69"/>
                  <a:pt x="f70" y="f71"/>
                </a:cubicBezTo>
                <a:cubicBezTo>
                  <a:pt x="f70" y="f72"/>
                  <a:pt x="f73" y="f74"/>
                  <a:pt x="f75" y="f74"/>
                </a:cubicBezTo>
                <a:cubicBezTo>
                  <a:pt x="f76" y="f74"/>
                  <a:pt x="f77" y="f78"/>
                  <a:pt x="f79" y="f80"/>
                </a:cubicBezTo>
                <a:cubicBezTo>
                  <a:pt x="f81" y="f53"/>
                  <a:pt x="f82" y="f8"/>
                  <a:pt x="f83" y="f8"/>
                </a:cubicBezTo>
                <a:cubicBezTo>
                  <a:pt x="f84" y="f8"/>
                  <a:pt x="f85" y="f86"/>
                  <a:pt x="f87" y="f88"/>
                </a:cubicBezTo>
                <a:cubicBezTo>
                  <a:pt x="f89" y="f90"/>
                  <a:pt x="f91" y="f92"/>
                  <a:pt x="f93" y="f92"/>
                </a:cubicBezTo>
                <a:cubicBezTo>
                  <a:pt x="f94" y="f92"/>
                  <a:pt x="f95" y="f96"/>
                  <a:pt x="f97" y="f98"/>
                </a:cubicBezTo>
                <a:cubicBezTo>
                  <a:pt x="f99" y="f100"/>
                  <a:pt x="f101" y="f102"/>
                  <a:pt x="f101" y="f103"/>
                </a:cubicBezTo>
                <a:cubicBezTo>
                  <a:pt x="f101" y="f104"/>
                  <a:pt x="f30" y="f105"/>
                  <a:pt x="f106" y="f107"/>
                </a:cubicBezTo>
                <a:cubicBezTo>
                  <a:pt x="f108" y="f109"/>
                  <a:pt x="f7" y="f33"/>
                  <a:pt x="f7" y="f110"/>
                </a:cubicBezTo>
                <a:cubicBezTo>
                  <a:pt x="f7" y="f111"/>
                  <a:pt x="f112" y="f113"/>
                  <a:pt x="f11" y="f12"/>
                </a:cubicBezTo>
                <a:close/>
              </a:path>
              <a:path w="21600" h="21600" fill="none">
                <a:moveTo>
                  <a:pt x="f11" y="f12"/>
                </a:moveTo>
                <a:cubicBezTo>
                  <a:pt x="f19" y="f114"/>
                  <a:pt x="f115" y="f116"/>
                  <a:pt x="f117" y="f118"/>
                </a:cubicBezTo>
              </a:path>
              <a:path w="21600" h="21600" fill="none">
                <a:moveTo>
                  <a:pt x="f22" y="f23"/>
                </a:moveTo>
                <a:cubicBezTo>
                  <a:pt x="f60" y="f119"/>
                  <a:pt x="f120" y="f121"/>
                  <a:pt x="f122" y="f123"/>
                </a:cubicBezTo>
              </a:path>
              <a:path w="21600" h="21600" fill="none">
                <a:moveTo>
                  <a:pt x="f33" y="f34"/>
                </a:moveTo>
                <a:cubicBezTo>
                  <a:pt x="f124" y="f125"/>
                  <a:pt x="f126" y="f127"/>
                  <a:pt x="f128" y="f129"/>
                </a:cubicBezTo>
              </a:path>
              <a:path w="21600" h="21600" fill="none">
                <a:moveTo>
                  <a:pt x="f42" y="f43"/>
                </a:moveTo>
                <a:cubicBezTo>
                  <a:pt x="f130" y="f131"/>
                  <a:pt x="f132" y="f133"/>
                  <a:pt x="f134" y="f135"/>
                </a:cubicBezTo>
              </a:path>
              <a:path w="21600" h="21600" fill="none">
                <a:moveTo>
                  <a:pt x="f51" y="f52"/>
                </a:moveTo>
                <a:cubicBezTo>
                  <a:pt x="f136" y="f137"/>
                  <a:pt x="f138" y="f139"/>
                  <a:pt x="f140" y="f141"/>
                </a:cubicBezTo>
              </a:path>
              <a:path w="21600" h="21600" fill="none">
                <a:moveTo>
                  <a:pt x="f61" y="f62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148" y="f71"/>
                </a:moveTo>
                <a:cubicBezTo>
                  <a:pt x="f149" y="f150"/>
                  <a:pt x="f151" y="f152"/>
                  <a:pt x="f153" y="f154"/>
                </a:cubicBezTo>
              </a:path>
              <a:path w="21600" h="21600" fill="none">
                <a:moveTo>
                  <a:pt x="f79" y="f80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161" y="f88"/>
                </a:moveTo>
                <a:cubicBezTo>
                  <a:pt x="f162" y="f163"/>
                  <a:pt x="f164" y="f165"/>
                  <a:pt x="f166" y="f167"/>
                </a:cubicBezTo>
              </a:path>
              <a:path w="21600" h="21600" fill="none">
                <a:moveTo>
                  <a:pt x="f97" y="f98"/>
                </a:moveTo>
                <a:cubicBezTo>
                  <a:pt x="f168" y="f100"/>
                  <a:pt x="f169" y="f170"/>
                  <a:pt x="f171" y="f172"/>
                </a:cubicBezTo>
              </a:path>
              <a:path w="21600" h="21600" fill="none">
                <a:moveTo>
                  <a:pt x="f106" y="f107"/>
                </a:moveTo>
                <a:cubicBezTo>
                  <a:pt x="f131" y="f173"/>
                  <a:pt x="f174" y="f175"/>
                  <a:pt x="f176" y="f177"/>
                </a:cubicBezTo>
              </a:path>
              <a:path w="21600" h="21600">
                <a:moveTo>
                  <a:pt x="f358" y="f359"/>
                </a:moveTo>
                <a:arcTo wR="f180" hR="f180" stAng="f220" swAng="f239"/>
                <a:close/>
              </a:path>
              <a:path w="21600" h="21600">
                <a:moveTo>
                  <a:pt x="f360" y="f361"/>
                </a:moveTo>
                <a:arcTo wR="f182" hR="f182" stAng="f220" swAng="f239"/>
                <a:close/>
              </a:path>
              <a:path w="21600" h="21600">
                <a:moveTo>
                  <a:pt x="f330" y="f331"/>
                </a:moveTo>
                <a:arcTo wR="f184" hR="f184" stAng="f220" swAng="f239"/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5402">
            <a:solidFill>
              <a:schemeClr val="accent5">
                <a:lumMod val="20000"/>
                <a:lumOff val="80000"/>
              </a:schemeClr>
            </a:solidFill>
            <a:prstDash val="solid"/>
          </a:ln>
        </p:spPr>
        <p:txBody>
          <a:bodyPr vert="horz" wrap="square" lIns="91440" tIns="45720" rIns="91440" bIns="45720" anchor="ctr" anchorCtr="1" compatLnSpc="1"/>
          <a:lstStyle/>
          <a:p>
            <a:pPr algn="ctr"/>
            <a:r>
              <a:rPr lang="en-US" sz="2800" b="1" dirty="0">
                <a:hlinkClick r:id="rId2"/>
              </a:rPr>
              <a:t>https://youtu.be/9ZMc28ZSVa8?si=rhSheE3cktb0yQy6</a:t>
            </a:r>
            <a:endParaRPr lang="en-US" sz="2800" b="1" dirty="0"/>
          </a:p>
          <a:p>
            <a:pPr algn="ctr"/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19941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FE4B13E7E50E24294C41CF949F65079" ma:contentTypeVersion="4" ma:contentTypeDescription="Создание документа." ma:contentTypeScope="" ma:versionID="e21b933c3e81f96e5e4a3811d6615a9c">
  <xsd:schema xmlns:xsd="http://www.w3.org/2001/XMLSchema" xmlns:xs="http://www.w3.org/2001/XMLSchema" xmlns:p="http://schemas.microsoft.com/office/2006/metadata/properties" xmlns:ns2="88ac8625-ae69-4c32-bbbf-019c51047c38" targetNamespace="http://schemas.microsoft.com/office/2006/metadata/properties" ma:root="true" ma:fieldsID="ef241bddd601c8bdab3ab59bb8be4eee" ns2:_="">
    <xsd:import namespace="88ac8625-ae69-4c32-bbbf-019c51047c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c8625-ae69-4c32-bbbf-019c51047c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FA63BC-CAAE-4EFF-81CB-597DC120B1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908C3-DE18-424E-B964-E2F1466C8A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c8625-ae69-4c32-bbbf-019c51047c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916158-2D56-4995-9929-51B41869054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119</Words>
  <Application>Microsoft Office PowerPoint</Application>
  <PresentationFormat>Экран (4:3)</PresentationFormat>
  <Paragraphs>15</Paragraphs>
  <Slides>13</Slides>
  <Notes>0</Notes>
  <HiddenSlides>0</HiddenSlides>
  <MMClips>1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Conrad.Zaure</dc:creator>
  <cp:lastModifiedBy>Saule Batayeva</cp:lastModifiedBy>
  <cp:revision>384</cp:revision>
  <dcterms:created xsi:type="dcterms:W3CDTF">2013-02-26T00:54:17Z</dcterms:created>
  <dcterms:modified xsi:type="dcterms:W3CDTF">2024-12-05T02:03:36Z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0x0101000FE4B13E7E50E24294C41CF949F65079</vt:lpwstr>
  </property>
</Properties>
</file>