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6"/>
  </p:notesMasterIdLst>
  <p:sldIdLst>
    <p:sldId id="27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88825" cy="6858000"/>
  <p:notesSz cx="6797675" cy="9926638"/>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211"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212"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213"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214" name="PlaceHolder 5"/>
          <p:cNvSpPr>
            <a:spLocks noGrp="1"/>
          </p:cNvSpPr>
          <p:nvPr>
            <p:ph type="sldNum"/>
          </p:nvPr>
        </p:nvSpPr>
        <p:spPr>
          <a:xfrm>
            <a:off x="4278960" y="10157400"/>
            <a:ext cx="3280680" cy="534240"/>
          </a:xfrm>
          <a:prstGeom prst="rect">
            <a:avLst/>
          </a:prstGeom>
        </p:spPr>
        <p:txBody>
          <a:bodyPr lIns="0" tIns="0" rIns="0" bIns="0" anchor="b"/>
          <a:lstStyle/>
          <a:p>
            <a:pPr algn="r"/>
            <a:fld id="{C27AE780-A62E-4225-A8BB-7F138B4447D1}"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22" name="TextShape 2"/>
          <p:cNvSpPr txBox="1"/>
          <p:nvPr/>
        </p:nvSpPr>
        <p:spPr>
          <a:xfrm>
            <a:off x="3849840" y="9428040"/>
            <a:ext cx="2945880" cy="496440"/>
          </a:xfrm>
          <a:prstGeom prst="rect">
            <a:avLst/>
          </a:prstGeom>
          <a:noFill/>
          <a:ln>
            <a:noFill/>
          </a:ln>
        </p:spPr>
        <p:txBody>
          <a:bodyPr anchor="b"/>
          <a:lstStyle/>
          <a:p>
            <a:pPr algn="r">
              <a:lnSpc>
                <a:spcPct val="100000"/>
              </a:lnSpc>
            </a:pPr>
            <a:fld id="{BEF53C6A-7E2F-4E55-B14C-84F856490476}" type="slidenum">
              <a:rPr lang="en-US" sz="800" b="0" strike="noStrike" spc="-1">
                <a:solidFill>
                  <a:srgbClr val="000000"/>
                </a:solidFill>
                <a:uFill>
                  <a:solidFill>
                    <a:srgbClr val="FFFFFF"/>
                  </a:solidFill>
                </a:uFill>
                <a:latin typeface="+mn-lt"/>
                <a:ea typeface="+mn-ea"/>
              </a:rPr>
              <a:t>2</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40" name="TextShape 2"/>
          <p:cNvSpPr txBox="1"/>
          <p:nvPr/>
        </p:nvSpPr>
        <p:spPr>
          <a:xfrm>
            <a:off x="3849840" y="9428040"/>
            <a:ext cx="2945880" cy="496440"/>
          </a:xfrm>
          <a:prstGeom prst="rect">
            <a:avLst/>
          </a:prstGeom>
          <a:noFill/>
          <a:ln>
            <a:noFill/>
          </a:ln>
        </p:spPr>
        <p:txBody>
          <a:bodyPr anchor="b"/>
          <a:lstStyle/>
          <a:p>
            <a:pPr algn="r">
              <a:lnSpc>
                <a:spcPct val="100000"/>
              </a:lnSpc>
            </a:pPr>
            <a:fld id="{DEC7F20C-2D65-4A17-A2B0-32938052ABD2}" type="slidenum">
              <a:rPr lang="en-US" sz="800" b="0" strike="noStrike" spc="-1">
                <a:solidFill>
                  <a:srgbClr val="000000"/>
                </a:solidFill>
                <a:uFill>
                  <a:solidFill>
                    <a:srgbClr val="FFFFFF"/>
                  </a:solidFill>
                </a:uFill>
                <a:latin typeface="+mn-lt"/>
                <a:ea typeface="+mn-ea"/>
              </a:rPr>
              <a:t>13</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42" name="TextShape 2"/>
          <p:cNvSpPr txBox="1"/>
          <p:nvPr/>
        </p:nvSpPr>
        <p:spPr>
          <a:xfrm>
            <a:off x="3849840" y="9428040"/>
            <a:ext cx="2945880" cy="496440"/>
          </a:xfrm>
          <a:prstGeom prst="rect">
            <a:avLst/>
          </a:prstGeom>
          <a:noFill/>
          <a:ln>
            <a:noFill/>
          </a:ln>
        </p:spPr>
        <p:txBody>
          <a:bodyPr anchor="b"/>
          <a:lstStyle/>
          <a:p>
            <a:pPr algn="r">
              <a:lnSpc>
                <a:spcPct val="100000"/>
              </a:lnSpc>
            </a:pPr>
            <a:fld id="{79160A21-3A65-4F5E-BF27-428750476ADA}" type="slidenum">
              <a:rPr lang="en-US" sz="800" b="0" strike="noStrike" spc="-1">
                <a:solidFill>
                  <a:srgbClr val="000000"/>
                </a:solidFill>
                <a:uFill>
                  <a:solidFill>
                    <a:srgbClr val="FFFFFF"/>
                  </a:solidFill>
                </a:uFill>
                <a:latin typeface="+mn-lt"/>
                <a:ea typeface="+mn-ea"/>
              </a:rPr>
              <a:t>14</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44" name="TextShape 2"/>
          <p:cNvSpPr txBox="1"/>
          <p:nvPr/>
        </p:nvSpPr>
        <p:spPr>
          <a:xfrm>
            <a:off x="3849840" y="9428040"/>
            <a:ext cx="2945880" cy="496440"/>
          </a:xfrm>
          <a:prstGeom prst="rect">
            <a:avLst/>
          </a:prstGeom>
          <a:noFill/>
          <a:ln>
            <a:noFill/>
          </a:ln>
        </p:spPr>
        <p:txBody>
          <a:bodyPr anchor="b"/>
          <a:lstStyle/>
          <a:p>
            <a:pPr algn="r">
              <a:lnSpc>
                <a:spcPct val="100000"/>
              </a:lnSpc>
            </a:pPr>
            <a:fld id="{A169FE65-B6B1-4D2B-82D1-EBA347BE842F}" type="slidenum">
              <a:rPr lang="en-US" sz="800" b="0" strike="noStrike" spc="-1">
                <a:solidFill>
                  <a:srgbClr val="000000"/>
                </a:solidFill>
                <a:uFill>
                  <a:solidFill>
                    <a:srgbClr val="FFFFFF"/>
                  </a:solidFill>
                </a:uFill>
                <a:latin typeface="+mn-lt"/>
                <a:ea typeface="+mn-ea"/>
              </a:rPr>
              <a:t>15</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46" name="TextShape 2"/>
          <p:cNvSpPr txBox="1"/>
          <p:nvPr/>
        </p:nvSpPr>
        <p:spPr>
          <a:xfrm>
            <a:off x="3849840" y="9428040"/>
            <a:ext cx="2945880" cy="496440"/>
          </a:xfrm>
          <a:prstGeom prst="rect">
            <a:avLst/>
          </a:prstGeom>
          <a:noFill/>
          <a:ln>
            <a:noFill/>
          </a:ln>
        </p:spPr>
        <p:txBody>
          <a:bodyPr anchor="b"/>
          <a:lstStyle/>
          <a:p>
            <a:pPr algn="r">
              <a:lnSpc>
                <a:spcPct val="100000"/>
              </a:lnSpc>
            </a:pPr>
            <a:fld id="{3A73B6C5-A4D2-4D88-9CFC-144B9500E8E6}" type="slidenum">
              <a:rPr lang="en-US" sz="800" b="0" strike="noStrike" spc="-1">
                <a:solidFill>
                  <a:srgbClr val="000000"/>
                </a:solidFill>
                <a:uFill>
                  <a:solidFill>
                    <a:srgbClr val="FFFFFF"/>
                  </a:solidFill>
                </a:uFill>
                <a:latin typeface="+mn-lt"/>
                <a:ea typeface="+mn-ea"/>
              </a:rPr>
              <a:t>16</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48" name="TextShape 2"/>
          <p:cNvSpPr txBox="1"/>
          <p:nvPr/>
        </p:nvSpPr>
        <p:spPr>
          <a:xfrm>
            <a:off x="3849840" y="9428040"/>
            <a:ext cx="2945880" cy="496440"/>
          </a:xfrm>
          <a:prstGeom prst="rect">
            <a:avLst/>
          </a:prstGeom>
          <a:noFill/>
          <a:ln>
            <a:noFill/>
          </a:ln>
        </p:spPr>
        <p:txBody>
          <a:bodyPr anchor="b"/>
          <a:lstStyle/>
          <a:p>
            <a:pPr algn="r">
              <a:lnSpc>
                <a:spcPct val="100000"/>
              </a:lnSpc>
            </a:pPr>
            <a:fld id="{0C5248F8-B662-4B38-8325-19B0C493817E}" type="slidenum">
              <a:rPr lang="en-US" sz="800" b="0" strike="noStrike" spc="-1">
                <a:solidFill>
                  <a:srgbClr val="000000"/>
                </a:solidFill>
                <a:uFill>
                  <a:solidFill>
                    <a:srgbClr val="FFFFFF"/>
                  </a:solidFill>
                </a:uFill>
                <a:latin typeface="+mn-lt"/>
                <a:ea typeface="+mn-ea"/>
              </a:rPr>
              <a:t>17</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50" name="TextShape 2"/>
          <p:cNvSpPr txBox="1"/>
          <p:nvPr/>
        </p:nvSpPr>
        <p:spPr>
          <a:xfrm>
            <a:off x="3849840" y="9428040"/>
            <a:ext cx="2945880" cy="496440"/>
          </a:xfrm>
          <a:prstGeom prst="rect">
            <a:avLst/>
          </a:prstGeom>
          <a:noFill/>
          <a:ln>
            <a:noFill/>
          </a:ln>
        </p:spPr>
        <p:txBody>
          <a:bodyPr anchor="b"/>
          <a:lstStyle/>
          <a:p>
            <a:pPr algn="r">
              <a:lnSpc>
                <a:spcPct val="100000"/>
              </a:lnSpc>
            </a:pPr>
            <a:fld id="{00DB2EE5-56DE-47CB-8B07-2DADF673874C}" type="slidenum">
              <a:rPr lang="en-US" sz="800" b="0" strike="noStrike" spc="-1">
                <a:solidFill>
                  <a:srgbClr val="000000"/>
                </a:solidFill>
                <a:uFill>
                  <a:solidFill>
                    <a:srgbClr val="FFFFFF"/>
                  </a:solidFill>
                </a:uFill>
                <a:latin typeface="+mn-lt"/>
                <a:ea typeface="+mn-ea"/>
              </a:rPr>
              <a:t>18</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52" name="TextShape 2"/>
          <p:cNvSpPr txBox="1"/>
          <p:nvPr/>
        </p:nvSpPr>
        <p:spPr>
          <a:xfrm>
            <a:off x="3849840" y="9428040"/>
            <a:ext cx="2945880" cy="496440"/>
          </a:xfrm>
          <a:prstGeom prst="rect">
            <a:avLst/>
          </a:prstGeom>
          <a:noFill/>
          <a:ln>
            <a:noFill/>
          </a:ln>
        </p:spPr>
        <p:txBody>
          <a:bodyPr anchor="b"/>
          <a:lstStyle/>
          <a:p>
            <a:pPr algn="r">
              <a:lnSpc>
                <a:spcPct val="100000"/>
              </a:lnSpc>
            </a:pPr>
            <a:fld id="{84E8ED9E-3432-440F-A1C2-2FA27C9B28DC}" type="slidenum">
              <a:rPr lang="en-US" sz="800" b="0" strike="noStrike" spc="-1">
                <a:solidFill>
                  <a:srgbClr val="000000"/>
                </a:solidFill>
                <a:uFill>
                  <a:solidFill>
                    <a:srgbClr val="FFFFFF"/>
                  </a:solidFill>
                </a:uFill>
                <a:latin typeface="+mn-lt"/>
                <a:ea typeface="+mn-ea"/>
              </a:rPr>
              <a:t>19</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24" name="TextShape 2"/>
          <p:cNvSpPr txBox="1"/>
          <p:nvPr/>
        </p:nvSpPr>
        <p:spPr>
          <a:xfrm>
            <a:off x="3849840" y="9428040"/>
            <a:ext cx="2945880" cy="496440"/>
          </a:xfrm>
          <a:prstGeom prst="rect">
            <a:avLst/>
          </a:prstGeom>
          <a:noFill/>
          <a:ln>
            <a:noFill/>
          </a:ln>
        </p:spPr>
        <p:txBody>
          <a:bodyPr anchor="b"/>
          <a:lstStyle/>
          <a:p>
            <a:pPr algn="r">
              <a:lnSpc>
                <a:spcPct val="100000"/>
              </a:lnSpc>
            </a:pPr>
            <a:fld id="{434F4ABC-9628-4DED-BDC8-5FBF432565B4}" type="slidenum">
              <a:rPr lang="en-US" sz="800" b="0" strike="noStrike" spc="-1">
                <a:solidFill>
                  <a:srgbClr val="000000"/>
                </a:solidFill>
                <a:uFill>
                  <a:solidFill>
                    <a:srgbClr val="FFFFFF"/>
                  </a:solidFill>
                </a:uFill>
                <a:latin typeface="+mn-lt"/>
                <a:ea typeface="+mn-ea"/>
              </a:rPr>
              <a:t>3</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26" name="TextShape 2"/>
          <p:cNvSpPr txBox="1"/>
          <p:nvPr/>
        </p:nvSpPr>
        <p:spPr>
          <a:xfrm>
            <a:off x="3849840" y="9428040"/>
            <a:ext cx="2945880" cy="496440"/>
          </a:xfrm>
          <a:prstGeom prst="rect">
            <a:avLst/>
          </a:prstGeom>
          <a:noFill/>
          <a:ln>
            <a:noFill/>
          </a:ln>
        </p:spPr>
        <p:txBody>
          <a:bodyPr anchor="b"/>
          <a:lstStyle/>
          <a:p>
            <a:pPr algn="r">
              <a:lnSpc>
                <a:spcPct val="100000"/>
              </a:lnSpc>
            </a:pPr>
            <a:fld id="{DB9247F8-06BE-4712-9AEB-B951EB6592BD}" type="slidenum">
              <a:rPr lang="en-US" sz="800" b="0" strike="noStrike" spc="-1">
                <a:solidFill>
                  <a:srgbClr val="000000"/>
                </a:solidFill>
                <a:uFill>
                  <a:solidFill>
                    <a:srgbClr val="FFFFFF"/>
                  </a:solidFill>
                </a:uFill>
                <a:latin typeface="+mn-lt"/>
                <a:ea typeface="+mn-ea"/>
              </a:rPr>
              <a:t>4</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28" name="TextShape 2"/>
          <p:cNvSpPr txBox="1"/>
          <p:nvPr/>
        </p:nvSpPr>
        <p:spPr>
          <a:xfrm>
            <a:off x="3849840" y="9428040"/>
            <a:ext cx="2945880" cy="496440"/>
          </a:xfrm>
          <a:prstGeom prst="rect">
            <a:avLst/>
          </a:prstGeom>
          <a:noFill/>
          <a:ln>
            <a:noFill/>
          </a:ln>
        </p:spPr>
        <p:txBody>
          <a:bodyPr anchor="b"/>
          <a:lstStyle/>
          <a:p>
            <a:pPr algn="r">
              <a:lnSpc>
                <a:spcPct val="100000"/>
              </a:lnSpc>
            </a:pPr>
            <a:fld id="{1B7D75F8-37DD-4EEC-865C-3A6303BD06B8}" type="slidenum">
              <a:rPr lang="en-US" sz="800" b="0" strike="noStrike" spc="-1">
                <a:solidFill>
                  <a:srgbClr val="000000"/>
                </a:solidFill>
                <a:uFill>
                  <a:solidFill>
                    <a:srgbClr val="FFFFFF"/>
                  </a:solidFill>
                </a:uFill>
                <a:latin typeface="+mn-lt"/>
                <a:ea typeface="+mn-ea"/>
              </a:rPr>
              <a:t>7</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30" name="TextShape 2"/>
          <p:cNvSpPr txBox="1"/>
          <p:nvPr/>
        </p:nvSpPr>
        <p:spPr>
          <a:xfrm>
            <a:off x="3849840" y="9428040"/>
            <a:ext cx="2945880" cy="496440"/>
          </a:xfrm>
          <a:prstGeom prst="rect">
            <a:avLst/>
          </a:prstGeom>
          <a:noFill/>
          <a:ln>
            <a:noFill/>
          </a:ln>
        </p:spPr>
        <p:txBody>
          <a:bodyPr anchor="b"/>
          <a:lstStyle/>
          <a:p>
            <a:pPr algn="r">
              <a:lnSpc>
                <a:spcPct val="100000"/>
              </a:lnSpc>
            </a:pPr>
            <a:fld id="{FC00E846-C071-48F6-8410-1BD1CB8D8A32}" type="slidenum">
              <a:rPr lang="en-US" sz="800" b="0" strike="noStrike" spc="-1">
                <a:solidFill>
                  <a:srgbClr val="000000"/>
                </a:solidFill>
                <a:uFill>
                  <a:solidFill>
                    <a:srgbClr val="FFFFFF"/>
                  </a:solidFill>
                </a:uFill>
                <a:latin typeface="+mn-lt"/>
                <a:ea typeface="+mn-ea"/>
              </a:rPr>
              <a:t>8</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32" name="TextShape 2"/>
          <p:cNvSpPr txBox="1"/>
          <p:nvPr/>
        </p:nvSpPr>
        <p:spPr>
          <a:xfrm>
            <a:off x="3849840" y="9428040"/>
            <a:ext cx="2945880" cy="496440"/>
          </a:xfrm>
          <a:prstGeom prst="rect">
            <a:avLst/>
          </a:prstGeom>
          <a:noFill/>
          <a:ln>
            <a:noFill/>
          </a:ln>
        </p:spPr>
        <p:txBody>
          <a:bodyPr anchor="b"/>
          <a:lstStyle/>
          <a:p>
            <a:pPr algn="r">
              <a:lnSpc>
                <a:spcPct val="100000"/>
              </a:lnSpc>
            </a:pPr>
            <a:fld id="{8EC04293-75AD-46C8-9980-C05D3E1B1ED2}" type="slidenum">
              <a:rPr lang="en-US" sz="800" b="0" strike="noStrike" spc="-1">
                <a:solidFill>
                  <a:srgbClr val="000000"/>
                </a:solidFill>
                <a:uFill>
                  <a:solidFill>
                    <a:srgbClr val="FFFFFF"/>
                  </a:solidFill>
                </a:uFill>
                <a:latin typeface="+mn-lt"/>
                <a:ea typeface="+mn-ea"/>
              </a:rPr>
              <a:t>9</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34" name="TextShape 2"/>
          <p:cNvSpPr txBox="1"/>
          <p:nvPr/>
        </p:nvSpPr>
        <p:spPr>
          <a:xfrm>
            <a:off x="3849840" y="9428040"/>
            <a:ext cx="2945880" cy="496440"/>
          </a:xfrm>
          <a:prstGeom prst="rect">
            <a:avLst/>
          </a:prstGeom>
          <a:noFill/>
          <a:ln>
            <a:noFill/>
          </a:ln>
        </p:spPr>
        <p:txBody>
          <a:bodyPr anchor="b"/>
          <a:lstStyle/>
          <a:p>
            <a:pPr algn="r">
              <a:lnSpc>
                <a:spcPct val="100000"/>
              </a:lnSpc>
            </a:pPr>
            <a:fld id="{98D85A47-ECA0-47AC-AC42-13E7343E0742}" type="slidenum">
              <a:rPr lang="en-US" sz="800" b="0" strike="noStrike" spc="-1">
                <a:solidFill>
                  <a:srgbClr val="000000"/>
                </a:solidFill>
                <a:uFill>
                  <a:solidFill>
                    <a:srgbClr val="FFFFFF"/>
                  </a:solidFill>
                </a:uFill>
                <a:latin typeface="+mn-lt"/>
                <a:ea typeface="+mn-ea"/>
              </a:rPr>
              <a:t>10</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36" name="TextShape 2"/>
          <p:cNvSpPr txBox="1"/>
          <p:nvPr/>
        </p:nvSpPr>
        <p:spPr>
          <a:xfrm>
            <a:off x="3849840" y="9428040"/>
            <a:ext cx="2945880" cy="496440"/>
          </a:xfrm>
          <a:prstGeom prst="rect">
            <a:avLst/>
          </a:prstGeom>
          <a:noFill/>
          <a:ln>
            <a:noFill/>
          </a:ln>
        </p:spPr>
        <p:txBody>
          <a:bodyPr anchor="b"/>
          <a:lstStyle/>
          <a:p>
            <a:pPr algn="r">
              <a:lnSpc>
                <a:spcPct val="100000"/>
              </a:lnSpc>
            </a:pPr>
            <a:fld id="{B93A1CB2-92CE-4DBC-A85D-7AED2588E912}" type="slidenum">
              <a:rPr lang="en-US" sz="800" b="0" strike="noStrike" spc="-1">
                <a:solidFill>
                  <a:srgbClr val="000000"/>
                </a:solidFill>
                <a:uFill>
                  <a:solidFill>
                    <a:srgbClr val="FFFFFF"/>
                  </a:solidFill>
                </a:uFill>
                <a:latin typeface="+mn-lt"/>
                <a:ea typeface="+mn-ea"/>
              </a:rPr>
              <a:t>11</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79320" y="4714920"/>
            <a:ext cx="5438520" cy="446688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338" name="TextShape 2"/>
          <p:cNvSpPr txBox="1"/>
          <p:nvPr/>
        </p:nvSpPr>
        <p:spPr>
          <a:xfrm>
            <a:off x="3849840" y="9428040"/>
            <a:ext cx="2945880" cy="496440"/>
          </a:xfrm>
          <a:prstGeom prst="rect">
            <a:avLst/>
          </a:prstGeom>
          <a:noFill/>
          <a:ln>
            <a:noFill/>
          </a:ln>
        </p:spPr>
        <p:txBody>
          <a:bodyPr anchor="b"/>
          <a:lstStyle/>
          <a:p>
            <a:pPr algn="r">
              <a:lnSpc>
                <a:spcPct val="100000"/>
              </a:lnSpc>
            </a:pPr>
            <a:fld id="{650195B8-5BD8-49F5-B17F-B0BF3A054E68}" type="slidenum">
              <a:rPr lang="en-US" sz="800" b="0" strike="noStrike" spc="-1">
                <a:solidFill>
                  <a:srgbClr val="000000"/>
                </a:solidFill>
                <a:uFill>
                  <a:solidFill>
                    <a:srgbClr val="FFFFFF"/>
                  </a:solidFill>
                </a:uFill>
                <a:latin typeface="+mn-lt"/>
                <a:ea typeface="+mn-ea"/>
              </a:rPr>
              <a:t>12</a:t>
            </a:fld>
            <a:endParaRPr lang="en-US" sz="8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30" name="PlaceHolder 2"/>
          <p:cNvSpPr>
            <a:spLocks noGrp="1"/>
          </p:cNvSpPr>
          <p:nvPr>
            <p:ph type="body"/>
          </p:nvPr>
        </p:nvSpPr>
        <p:spPr>
          <a:xfrm>
            <a:off x="550800" y="580536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31" name="PlaceHolder 3"/>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33"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34"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35"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36" name="PlaceHolder 5"/>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38"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39" name="PlaceHolder 3"/>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pic>
        <p:nvPicPr>
          <p:cNvPr id="40" name="Picture 39"/>
          <p:cNvPicPr/>
          <p:nvPr/>
        </p:nvPicPr>
        <p:blipFill>
          <a:blip r:embed="rId2"/>
          <a:stretch/>
        </p:blipFill>
        <p:spPr>
          <a:xfrm>
            <a:off x="5868000" y="5805000"/>
            <a:ext cx="451800" cy="360360"/>
          </a:xfrm>
          <a:prstGeom prst="rect">
            <a:avLst/>
          </a:prstGeom>
          <a:ln>
            <a:noFill/>
          </a:ln>
        </p:spPr>
      </p:pic>
      <p:pic>
        <p:nvPicPr>
          <p:cNvPr id="41" name="Picture 40"/>
          <p:cNvPicPr/>
          <p:nvPr/>
        </p:nvPicPr>
        <p:blipFill>
          <a:blip r:embed="rId2"/>
          <a:stretch/>
        </p:blipFill>
        <p:spPr>
          <a:xfrm>
            <a:off x="5868000" y="5805000"/>
            <a:ext cx="451800" cy="3603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50" name="PlaceHolder 2"/>
          <p:cNvSpPr>
            <a:spLocks noGrp="1"/>
          </p:cNvSpPr>
          <p:nvPr>
            <p:ph type="subTitle"/>
          </p:nvPr>
        </p:nvSpPr>
        <p:spPr>
          <a:xfrm>
            <a:off x="550800" y="5757480"/>
            <a:ext cx="11086920" cy="456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52"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54"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55" name="PlaceHolder 3"/>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50800" y="1628640"/>
            <a:ext cx="11086920" cy="3670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59"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60" name="PlaceHolder 3"/>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61" name="PlaceHolder 4"/>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9" name="PlaceHolder 2"/>
          <p:cNvSpPr>
            <a:spLocks noGrp="1"/>
          </p:cNvSpPr>
          <p:nvPr>
            <p:ph type="subTitle"/>
          </p:nvPr>
        </p:nvSpPr>
        <p:spPr>
          <a:xfrm>
            <a:off x="550800" y="5757480"/>
            <a:ext cx="11086920" cy="456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63"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64"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65"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67"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68"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69" name="PlaceHolder 4"/>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71" name="PlaceHolder 2"/>
          <p:cNvSpPr>
            <a:spLocks noGrp="1"/>
          </p:cNvSpPr>
          <p:nvPr>
            <p:ph type="body"/>
          </p:nvPr>
        </p:nvSpPr>
        <p:spPr>
          <a:xfrm>
            <a:off x="550800" y="580536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72" name="PlaceHolder 3"/>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74"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75"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76"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77" name="PlaceHolder 5"/>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79"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80" name="PlaceHolder 3"/>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pic>
        <p:nvPicPr>
          <p:cNvPr id="81" name="Picture 80"/>
          <p:cNvPicPr/>
          <p:nvPr/>
        </p:nvPicPr>
        <p:blipFill>
          <a:blip r:embed="rId2"/>
          <a:stretch/>
        </p:blipFill>
        <p:spPr>
          <a:xfrm>
            <a:off x="5868000" y="5805000"/>
            <a:ext cx="451800" cy="360360"/>
          </a:xfrm>
          <a:prstGeom prst="rect">
            <a:avLst/>
          </a:prstGeom>
          <a:ln>
            <a:noFill/>
          </a:ln>
        </p:spPr>
      </p:pic>
      <p:pic>
        <p:nvPicPr>
          <p:cNvPr id="82" name="Picture 81"/>
          <p:cNvPicPr/>
          <p:nvPr/>
        </p:nvPicPr>
        <p:blipFill>
          <a:blip r:embed="rId2"/>
          <a:stretch/>
        </p:blipFill>
        <p:spPr>
          <a:xfrm>
            <a:off x="5868000" y="5805000"/>
            <a:ext cx="451800" cy="3603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92" name="PlaceHolder 2"/>
          <p:cNvSpPr>
            <a:spLocks noGrp="1"/>
          </p:cNvSpPr>
          <p:nvPr>
            <p:ph type="subTitle"/>
          </p:nvPr>
        </p:nvSpPr>
        <p:spPr>
          <a:xfrm>
            <a:off x="550800" y="5757480"/>
            <a:ext cx="11086920" cy="456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94"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96"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97" name="PlaceHolder 3"/>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1"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50800" y="1628640"/>
            <a:ext cx="11086920" cy="3670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01"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02" name="PlaceHolder 3"/>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03" name="PlaceHolder 4"/>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05"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06"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07"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09"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10"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11" name="PlaceHolder 4"/>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13" name="PlaceHolder 2"/>
          <p:cNvSpPr>
            <a:spLocks noGrp="1"/>
          </p:cNvSpPr>
          <p:nvPr>
            <p:ph type="body"/>
          </p:nvPr>
        </p:nvSpPr>
        <p:spPr>
          <a:xfrm>
            <a:off x="550800" y="580536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14" name="PlaceHolder 3"/>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16"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17"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18"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19" name="PlaceHolder 5"/>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21"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22" name="PlaceHolder 3"/>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pic>
        <p:nvPicPr>
          <p:cNvPr id="123" name="Picture 122"/>
          <p:cNvPicPr/>
          <p:nvPr/>
        </p:nvPicPr>
        <p:blipFill>
          <a:blip r:embed="rId2"/>
          <a:stretch/>
        </p:blipFill>
        <p:spPr>
          <a:xfrm>
            <a:off x="5868000" y="5805000"/>
            <a:ext cx="451800" cy="360360"/>
          </a:xfrm>
          <a:prstGeom prst="rect">
            <a:avLst/>
          </a:prstGeom>
          <a:ln>
            <a:noFill/>
          </a:ln>
        </p:spPr>
      </p:pic>
      <p:pic>
        <p:nvPicPr>
          <p:cNvPr id="124" name="Picture 123"/>
          <p:cNvPicPr/>
          <p:nvPr/>
        </p:nvPicPr>
        <p:blipFill>
          <a:blip r:embed="rId2"/>
          <a:stretch/>
        </p:blipFill>
        <p:spPr>
          <a:xfrm>
            <a:off x="5868000" y="5805000"/>
            <a:ext cx="451800" cy="3603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Title Slide (pictur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7BB1398-2482-41FA-BFB7-ED01CE5CFEBE}"/>
              </a:ext>
            </a:extLst>
          </p:cNvPr>
          <p:cNvSpPr txBox="1">
            <a:spLocks noGrp="1"/>
          </p:cNvSpPr>
          <p:nvPr>
            <p:ph type="dt" sz="half" idx="7"/>
          </p:nvPr>
        </p:nvSpPr>
        <p:spPr/>
        <p:txBody>
          <a:bodyPr/>
          <a:lstStyle>
            <a:lvl1pPr>
              <a:defRPr>
                <a:solidFill>
                  <a:srgbClr val="606082"/>
                </a:solidFill>
              </a:defRPr>
            </a:lvl1pPr>
          </a:lstStyle>
          <a:p>
            <a:pPr lvl="0"/>
            <a:fld id="{3A60CA9D-A63A-4EC5-B18D-645E2C5D24AC}" type="datetime3">
              <a:rPr lang="en-US"/>
              <a:pPr lvl="0"/>
              <a:t>19 November 2017</a:t>
            </a:fld>
            <a:endParaRPr lang="en-US"/>
          </a:p>
        </p:txBody>
      </p:sp>
      <p:sp>
        <p:nvSpPr>
          <p:cNvPr id="3" name="Footer Placeholder 4">
            <a:extLst>
              <a:ext uri="{FF2B5EF4-FFF2-40B4-BE49-F238E27FC236}">
                <a16:creationId xmlns:a16="http://schemas.microsoft.com/office/drawing/2014/main" id="{2663A530-3F16-4C3C-9A97-2D611B13366E}"/>
              </a:ext>
            </a:extLst>
          </p:cNvPr>
          <p:cNvSpPr txBox="1">
            <a:spLocks noGrp="1"/>
          </p:cNvSpPr>
          <p:nvPr>
            <p:ph type="ftr" sz="quarter" idx="9"/>
          </p:nvPr>
        </p:nvSpPr>
        <p:spPr/>
        <p:txBody>
          <a:bodyPr/>
          <a:lstStyle>
            <a:lvl1pPr>
              <a:defRPr>
                <a:solidFill>
                  <a:srgbClr val="C06782"/>
                </a:solidFill>
              </a:defRPr>
            </a:lvl1pPr>
          </a:lstStyle>
          <a:p>
            <a:pPr lvl="0"/>
            <a:r>
              <a:rPr lang="en-US"/>
              <a:t>Presentation name / Author</a:t>
            </a:r>
          </a:p>
        </p:txBody>
      </p:sp>
      <p:sp>
        <p:nvSpPr>
          <p:cNvPr id="4" name="Slide Number Placeholder 5">
            <a:extLst>
              <a:ext uri="{FF2B5EF4-FFF2-40B4-BE49-F238E27FC236}">
                <a16:creationId xmlns:a16="http://schemas.microsoft.com/office/drawing/2014/main" id="{10315ED7-A2C9-4D73-A27E-D81B1836EC98}"/>
              </a:ext>
            </a:extLst>
          </p:cNvPr>
          <p:cNvSpPr txBox="1">
            <a:spLocks noGrp="1"/>
          </p:cNvSpPr>
          <p:nvPr>
            <p:ph type="sldNum" sz="quarter" idx="8"/>
          </p:nvPr>
        </p:nvSpPr>
        <p:spPr/>
        <p:txBody>
          <a:bodyPr/>
          <a:lstStyle>
            <a:lvl1pPr>
              <a:defRPr>
                <a:solidFill>
                  <a:srgbClr val="E06982"/>
                </a:solidFill>
              </a:defRPr>
            </a:lvl1pPr>
          </a:lstStyle>
          <a:p>
            <a:pPr lvl="0"/>
            <a:fld id="{3D819B56-0666-4C81-96A9-AEABD7CC67BD}" type="slidenum">
              <a:t>‹#›</a:t>
            </a:fld>
            <a:endParaRPr lang="en-US"/>
          </a:p>
        </p:txBody>
      </p:sp>
      <p:sp>
        <p:nvSpPr>
          <p:cNvPr id="5" name="Picture Placeholder 7">
            <a:extLst>
              <a:ext uri="{FF2B5EF4-FFF2-40B4-BE49-F238E27FC236}">
                <a16:creationId xmlns:a16="http://schemas.microsoft.com/office/drawing/2014/main" id="{71359228-1598-4B15-9AAF-E11CE88473A5}"/>
              </a:ext>
            </a:extLst>
          </p:cNvPr>
          <p:cNvSpPr txBox="1">
            <a:spLocks noGrp="1"/>
          </p:cNvSpPr>
          <p:nvPr>
            <p:ph type="pic" idx="4294967295"/>
          </p:nvPr>
        </p:nvSpPr>
        <p:spPr>
          <a:xfrm>
            <a:off x="0" y="0"/>
            <a:ext cx="12188821" cy="6858000"/>
          </a:xfrm>
          <a:blipFill>
            <a:blip r:embed="rId2"/>
            <a:stretch>
              <a:fillRect/>
            </a:stretch>
          </a:blipFill>
        </p:spPr>
        <p:txBody>
          <a:bodyPr/>
          <a:lstStyle>
            <a:lvl1pPr marL="0" indent="0" algn="r">
              <a:buNone/>
              <a:defRPr lang="en-GB">
                <a:solidFill>
                  <a:srgbClr val="FFFFFF"/>
                </a:solidFill>
              </a:defRPr>
            </a:lvl1pPr>
          </a:lstStyle>
          <a:p>
            <a:pPr lvl="0"/>
            <a:r>
              <a:rPr lang="en-GB"/>
              <a:t> </a:t>
            </a:r>
          </a:p>
        </p:txBody>
      </p:sp>
      <p:sp>
        <p:nvSpPr>
          <p:cNvPr id="6" name="Title 1">
            <a:extLst>
              <a:ext uri="{FF2B5EF4-FFF2-40B4-BE49-F238E27FC236}">
                <a16:creationId xmlns:a16="http://schemas.microsoft.com/office/drawing/2014/main" id="{BBB6C559-BBB7-4FFF-A687-A50053835F49}"/>
              </a:ext>
            </a:extLst>
          </p:cNvPr>
          <p:cNvSpPr txBox="1">
            <a:spLocks noGrp="1"/>
          </p:cNvSpPr>
          <p:nvPr>
            <p:ph type="title"/>
          </p:nvPr>
        </p:nvSpPr>
        <p:spPr>
          <a:xfrm>
            <a:off x="550718" y="1628776"/>
            <a:ext cx="11087384" cy="792117"/>
          </a:xfrm>
        </p:spPr>
        <p:txBody>
          <a:bodyPr/>
          <a:lstStyle>
            <a:lvl1pPr>
              <a:defRPr sz="5998">
                <a:solidFill>
                  <a:srgbClr val="FFFFFF"/>
                </a:solidFill>
                <a:effectLst>
                  <a:outerShdw blurRad="152400">
                    <a:srgbClr val="000000"/>
                  </a:outerShdw>
                </a:effectLst>
              </a:defRPr>
            </a:lvl1pPr>
          </a:lstStyle>
          <a:p>
            <a:pPr lvl="0"/>
            <a:r>
              <a:rPr lang="en-US"/>
              <a:t>Click to edit Master title style</a:t>
            </a:r>
          </a:p>
        </p:txBody>
      </p:sp>
      <p:sp>
        <p:nvSpPr>
          <p:cNvPr id="7" name="Subtitle 2">
            <a:extLst>
              <a:ext uri="{FF2B5EF4-FFF2-40B4-BE49-F238E27FC236}">
                <a16:creationId xmlns:a16="http://schemas.microsoft.com/office/drawing/2014/main" id="{91392FB0-7628-4CB4-83D4-393A8A79EA26}"/>
              </a:ext>
            </a:extLst>
          </p:cNvPr>
          <p:cNvSpPr txBox="1">
            <a:spLocks noGrp="1"/>
          </p:cNvSpPr>
          <p:nvPr>
            <p:ph type="subTitle" idx="4294967295"/>
          </p:nvPr>
        </p:nvSpPr>
        <p:spPr>
          <a:xfrm>
            <a:off x="550718" y="2492893"/>
            <a:ext cx="11087384" cy="936107"/>
          </a:xfrm>
        </p:spPr>
        <p:txBody>
          <a:bodyPr/>
          <a:lstStyle>
            <a:lvl1pPr marL="0" indent="0">
              <a:buNone/>
              <a:defRPr>
                <a:solidFill>
                  <a:srgbClr val="FFFFFF"/>
                </a:solidFill>
                <a:effectLst>
                  <a:outerShdw blurRad="152400">
                    <a:srgbClr val="000000"/>
                  </a:outerShdw>
                </a:effectLst>
              </a:defRPr>
            </a:lvl1pPr>
          </a:lstStyle>
          <a:p>
            <a:pPr lvl="0"/>
            <a:r>
              <a:rPr lang="en-US"/>
              <a:t>Click to edit Master subtitle style</a:t>
            </a:r>
          </a:p>
        </p:txBody>
      </p:sp>
      <p:sp>
        <p:nvSpPr>
          <p:cNvPr id="8" name="Text Placeholder 11">
            <a:extLst>
              <a:ext uri="{FF2B5EF4-FFF2-40B4-BE49-F238E27FC236}">
                <a16:creationId xmlns:a16="http://schemas.microsoft.com/office/drawing/2014/main" id="{09816439-DC7D-477D-9FA5-F6EA38D226D2}"/>
              </a:ext>
            </a:extLst>
          </p:cNvPr>
          <p:cNvSpPr txBox="1">
            <a:spLocks noGrp="1"/>
          </p:cNvSpPr>
          <p:nvPr>
            <p:ph type="body" idx="4294967295"/>
          </p:nvPr>
        </p:nvSpPr>
        <p:spPr>
          <a:xfrm>
            <a:off x="550718" y="5805260"/>
            <a:ext cx="11087384" cy="360584"/>
          </a:xfrm>
        </p:spPr>
        <p:txBody>
          <a:bodyPr anchor="b"/>
          <a:lstStyle>
            <a:lvl1pPr marL="0" indent="0">
              <a:buNone/>
              <a:defRPr>
                <a:solidFill>
                  <a:srgbClr val="FFFFFF"/>
                </a:solidFill>
                <a:effectLst>
                  <a:outerShdw blurRad="152400">
                    <a:srgbClr val="000000"/>
                  </a:outerShdw>
                </a:effectLst>
              </a:defRPr>
            </a:lvl1pPr>
          </a:lstStyle>
          <a:p>
            <a:pPr lvl="0"/>
            <a:r>
              <a:rPr lang="en-US"/>
              <a:t>Insert date</a:t>
            </a:r>
            <a:endParaRPr lang="en-GB"/>
          </a:p>
        </p:txBody>
      </p:sp>
      <p:sp>
        <p:nvSpPr>
          <p:cNvPr id="9" name="Text Placeholder 14">
            <a:extLst>
              <a:ext uri="{FF2B5EF4-FFF2-40B4-BE49-F238E27FC236}">
                <a16:creationId xmlns:a16="http://schemas.microsoft.com/office/drawing/2014/main" id="{3246315C-7B4C-47FA-9F33-FCF4D1352D09}"/>
              </a:ext>
            </a:extLst>
          </p:cNvPr>
          <p:cNvSpPr txBox="1">
            <a:spLocks noGrp="1"/>
          </p:cNvSpPr>
          <p:nvPr>
            <p:ph type="body" idx="4294967295"/>
          </p:nvPr>
        </p:nvSpPr>
        <p:spPr>
          <a:xfrm>
            <a:off x="550717" y="549271"/>
            <a:ext cx="719811" cy="529199"/>
          </a:xfrm>
          <a:blipFill>
            <a:blip r:embed="rId3"/>
            <a:stretch>
              <a:fillRect/>
            </a:stretch>
          </a:blipFill>
        </p:spPr>
        <p:txBody>
          <a:bodyPr/>
          <a:lstStyle>
            <a:lvl1pPr marL="0" indent="0">
              <a:buNone/>
              <a:defRPr sz="200">
                <a:solidFill>
                  <a:srgbClr val="008582"/>
                </a:solidFill>
              </a:defRPr>
            </a:lvl1pPr>
          </a:lstStyle>
          <a:p>
            <a:pPr lvl="0"/>
            <a:r>
              <a:rPr lang="en-US"/>
              <a:t>Edit Master text styles</a:t>
            </a:r>
          </a:p>
        </p:txBody>
      </p:sp>
    </p:spTree>
    <p:extLst>
      <p:ext uri="{BB962C8B-B14F-4D97-AF65-F5344CB8AC3E}">
        <p14:creationId xmlns:p14="http://schemas.microsoft.com/office/powerpoint/2010/main" val="888473679"/>
      </p:ext>
    </p:extLst>
  </p:cSld>
  <p:clrMapOvr>
    <a:masterClrMapping/>
  </p:clrMapOvr>
  <p:transition spd="med">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35" name="PlaceHolder 2"/>
          <p:cNvSpPr>
            <a:spLocks noGrp="1"/>
          </p:cNvSpPr>
          <p:nvPr>
            <p:ph type="subTitle"/>
          </p:nvPr>
        </p:nvSpPr>
        <p:spPr>
          <a:xfrm>
            <a:off x="550800" y="5757480"/>
            <a:ext cx="11086920" cy="456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3"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4" name="PlaceHolder 3"/>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37"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39"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40" name="PlaceHolder 3"/>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50800" y="1628640"/>
            <a:ext cx="11086920" cy="3670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44"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45" name="PlaceHolder 3"/>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46" name="PlaceHolder 4"/>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48"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49"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50"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52"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53"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54" name="PlaceHolder 4"/>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56" name="PlaceHolder 2"/>
          <p:cNvSpPr>
            <a:spLocks noGrp="1"/>
          </p:cNvSpPr>
          <p:nvPr>
            <p:ph type="body"/>
          </p:nvPr>
        </p:nvSpPr>
        <p:spPr>
          <a:xfrm>
            <a:off x="550800" y="580536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57" name="PlaceHolder 3"/>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59"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60"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61"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62" name="PlaceHolder 5"/>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64"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65" name="PlaceHolder 3"/>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pic>
        <p:nvPicPr>
          <p:cNvPr id="166" name="Picture 165"/>
          <p:cNvPicPr/>
          <p:nvPr/>
        </p:nvPicPr>
        <p:blipFill>
          <a:blip r:embed="rId2"/>
          <a:stretch/>
        </p:blipFill>
        <p:spPr>
          <a:xfrm>
            <a:off x="5868000" y="5805000"/>
            <a:ext cx="451800" cy="360360"/>
          </a:xfrm>
          <a:prstGeom prst="rect">
            <a:avLst/>
          </a:prstGeom>
          <a:ln>
            <a:noFill/>
          </a:ln>
        </p:spPr>
      </p:pic>
      <p:pic>
        <p:nvPicPr>
          <p:cNvPr id="167" name="Picture 166"/>
          <p:cNvPicPr/>
          <p:nvPr/>
        </p:nvPicPr>
        <p:blipFill>
          <a:blip r:embed="rId2"/>
          <a:stretch/>
        </p:blipFill>
        <p:spPr>
          <a:xfrm>
            <a:off x="5868000" y="5805000"/>
            <a:ext cx="451800" cy="3603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77" name="PlaceHolder 2"/>
          <p:cNvSpPr>
            <a:spLocks noGrp="1"/>
          </p:cNvSpPr>
          <p:nvPr>
            <p:ph type="subTitle"/>
          </p:nvPr>
        </p:nvSpPr>
        <p:spPr>
          <a:xfrm>
            <a:off x="550800" y="5757480"/>
            <a:ext cx="11086920" cy="456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79"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81"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82" name="PlaceHolder 3"/>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50800" y="1628640"/>
            <a:ext cx="11086920" cy="3670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86"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87" name="PlaceHolder 3"/>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88" name="PlaceHolder 4"/>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90"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91"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92"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94"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95"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96" name="PlaceHolder 4"/>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98" name="PlaceHolder 2"/>
          <p:cNvSpPr>
            <a:spLocks noGrp="1"/>
          </p:cNvSpPr>
          <p:nvPr>
            <p:ph type="body"/>
          </p:nvPr>
        </p:nvSpPr>
        <p:spPr>
          <a:xfrm>
            <a:off x="550800" y="580536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99" name="PlaceHolder 3"/>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550800" y="1628640"/>
            <a:ext cx="11086920" cy="36709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201"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02"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03"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04" name="PlaceHolder 5"/>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206" name="PlaceHolder 2"/>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07" name="PlaceHolder 3"/>
          <p:cNvSpPr>
            <a:spLocks noGrp="1"/>
          </p:cNvSpPr>
          <p:nvPr>
            <p:ph type="body"/>
          </p:nvPr>
        </p:nvSpPr>
        <p:spPr>
          <a:xfrm>
            <a:off x="550800" y="5805360"/>
            <a:ext cx="1108692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pic>
        <p:nvPicPr>
          <p:cNvPr id="208" name="Picture 207"/>
          <p:cNvPicPr/>
          <p:nvPr/>
        </p:nvPicPr>
        <p:blipFill>
          <a:blip r:embed="rId2"/>
          <a:stretch/>
        </p:blipFill>
        <p:spPr>
          <a:xfrm>
            <a:off x="5868000" y="5805000"/>
            <a:ext cx="451800" cy="360360"/>
          </a:xfrm>
          <a:prstGeom prst="rect">
            <a:avLst/>
          </a:prstGeom>
          <a:ln>
            <a:noFill/>
          </a:ln>
        </p:spPr>
      </p:pic>
      <p:pic>
        <p:nvPicPr>
          <p:cNvPr id="209" name="Picture 208"/>
          <p:cNvPicPr/>
          <p:nvPr/>
        </p:nvPicPr>
        <p:blipFill>
          <a:blip r:embed="rId2"/>
          <a:stretch/>
        </p:blipFill>
        <p:spPr>
          <a:xfrm>
            <a:off x="5868000" y="5805000"/>
            <a:ext cx="451800" cy="3603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18"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19" name="PlaceHolder 3"/>
          <p:cNvSpPr>
            <a:spLocks noGrp="1"/>
          </p:cNvSpPr>
          <p:nvPr>
            <p:ph type="body"/>
          </p:nvPr>
        </p:nvSpPr>
        <p:spPr>
          <a:xfrm>
            <a:off x="5508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0" name="PlaceHolder 4"/>
          <p:cNvSpPr>
            <a:spLocks noGrp="1"/>
          </p:cNvSpPr>
          <p:nvPr>
            <p:ph type="body"/>
          </p:nvPr>
        </p:nvSpPr>
        <p:spPr>
          <a:xfrm>
            <a:off x="62316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22" name="PlaceHolder 2"/>
          <p:cNvSpPr>
            <a:spLocks noGrp="1"/>
          </p:cNvSpPr>
          <p:nvPr>
            <p:ph type="body"/>
          </p:nvPr>
        </p:nvSpPr>
        <p:spPr>
          <a:xfrm>
            <a:off x="550800" y="5805360"/>
            <a:ext cx="5410080" cy="36036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3"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4" name="PlaceHolder 4"/>
          <p:cNvSpPr>
            <a:spLocks noGrp="1"/>
          </p:cNvSpPr>
          <p:nvPr>
            <p:ph type="body"/>
          </p:nvPr>
        </p:nvSpPr>
        <p:spPr>
          <a:xfrm>
            <a:off x="6231600" y="599364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50800" y="1628640"/>
            <a:ext cx="11086920" cy="791640"/>
          </a:xfrm>
          <a:prstGeom prst="rect">
            <a:avLst/>
          </a:prstGeom>
        </p:spPr>
        <p:txBody>
          <a:bodyPr lIns="0" tIns="0" rIns="0" bIns="0" anchor="ctr"/>
          <a:lstStyle/>
          <a:p>
            <a:endParaRPr lang="fi-FI" sz="1800" b="0" strike="noStrike" spc="-1">
              <a:solidFill>
                <a:srgbClr val="09102B"/>
              </a:solidFill>
              <a:uFill>
                <a:solidFill>
                  <a:srgbClr val="FFFFFF"/>
                </a:solidFill>
              </a:uFill>
              <a:latin typeface="Titillium Web"/>
            </a:endParaRPr>
          </a:p>
        </p:txBody>
      </p:sp>
      <p:sp>
        <p:nvSpPr>
          <p:cNvPr id="26" name="PlaceHolder 2"/>
          <p:cNvSpPr>
            <a:spLocks noGrp="1"/>
          </p:cNvSpPr>
          <p:nvPr>
            <p:ph type="body"/>
          </p:nvPr>
        </p:nvSpPr>
        <p:spPr>
          <a:xfrm>
            <a:off x="5508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7" name="PlaceHolder 3"/>
          <p:cNvSpPr>
            <a:spLocks noGrp="1"/>
          </p:cNvSpPr>
          <p:nvPr>
            <p:ph type="body"/>
          </p:nvPr>
        </p:nvSpPr>
        <p:spPr>
          <a:xfrm>
            <a:off x="6231600" y="5805360"/>
            <a:ext cx="541008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
        <p:nvSpPr>
          <p:cNvPr id="28" name="PlaceHolder 4"/>
          <p:cNvSpPr>
            <a:spLocks noGrp="1"/>
          </p:cNvSpPr>
          <p:nvPr>
            <p:ph type="body"/>
          </p:nvPr>
        </p:nvSpPr>
        <p:spPr>
          <a:xfrm>
            <a:off x="550800" y="5993640"/>
            <a:ext cx="11086920" cy="171720"/>
          </a:xfrm>
          <a:prstGeom prst="rect">
            <a:avLst/>
          </a:prstGeom>
        </p:spPr>
        <p:txBody>
          <a:bodyPr lIns="0" tIns="0" rIns="0" bIns="0"/>
          <a:lstStyle/>
          <a:p>
            <a:endParaRPr lang="fi-FI" sz="2000" b="0" strike="noStrike" spc="-1">
              <a:solidFill>
                <a:srgbClr val="09102B"/>
              </a:solidFill>
              <a:uFill>
                <a:solidFill>
                  <a:srgbClr val="FFFFFF"/>
                </a:solidFill>
              </a:uFill>
              <a:latin typeface="Titillium Web"/>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flipV="1">
            <a:off x="-10800" y="-6480"/>
            <a:ext cx="489960" cy="4899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9" name="CustomShape 2"/>
          <p:cNvSpPr/>
          <p:nvPr/>
        </p:nvSpPr>
        <p:spPr>
          <a:xfrm flipH="1">
            <a:off x="11709360" y="6378480"/>
            <a:ext cx="478800" cy="4791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50800" y="1628640"/>
            <a:ext cx="11086920" cy="791640"/>
          </a:xfrm>
          <a:prstGeom prst="rect">
            <a:avLst/>
          </a:prstGeom>
        </p:spPr>
        <p:txBody>
          <a:bodyPr lIns="0" tIns="0" rIns="0" bIns="0"/>
          <a:lstStyle/>
          <a:p>
            <a:pPr>
              <a:lnSpc>
                <a:spcPct val="100000"/>
              </a:lnSpc>
            </a:pPr>
            <a:r>
              <a:rPr lang="fi-FI" sz="6000" b="0" strike="noStrike" spc="-1">
                <a:solidFill>
                  <a:srgbClr val="09102B"/>
                </a:solidFill>
                <a:uFill>
                  <a:solidFill>
                    <a:srgbClr val="FFFFFF"/>
                  </a:solidFill>
                </a:uFill>
                <a:latin typeface="Titillium Web"/>
              </a:rPr>
              <a:t>Click to edit Master title style</a:t>
            </a:r>
            <a:endParaRPr lang="fi-FI" sz="1800" b="0" strike="noStrike" spc="-1">
              <a:solidFill>
                <a:srgbClr val="09102B"/>
              </a:solidFill>
              <a:uFill>
                <a:solidFill>
                  <a:srgbClr val="FFFFFF"/>
                </a:solidFill>
              </a:uFill>
              <a:latin typeface="Titillium Web"/>
            </a:endParaRPr>
          </a:p>
        </p:txBody>
      </p:sp>
      <p:sp>
        <p:nvSpPr>
          <p:cNvPr id="3" name="PlaceHolder 4"/>
          <p:cNvSpPr>
            <a:spLocks noGrp="1"/>
          </p:cNvSpPr>
          <p:nvPr>
            <p:ph type="dt"/>
          </p:nvPr>
        </p:nvSpPr>
        <p:spPr>
          <a:xfrm>
            <a:off x="1055520" y="6381720"/>
            <a:ext cx="1799280" cy="142560"/>
          </a:xfrm>
          <a:prstGeom prst="rect">
            <a:avLst/>
          </a:prstGeom>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4" name="PlaceHolder 5"/>
          <p:cNvSpPr>
            <a:spLocks noGrp="1"/>
          </p:cNvSpPr>
          <p:nvPr>
            <p:ph type="ftr"/>
          </p:nvPr>
        </p:nvSpPr>
        <p:spPr>
          <a:xfrm>
            <a:off x="2855160" y="6381720"/>
            <a:ext cx="8782560" cy="142560"/>
          </a:xfrm>
          <a:prstGeom prst="rect">
            <a:avLst/>
          </a:prstGeom>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
        <p:nvSpPr>
          <p:cNvPr id="5" name="PlaceHolder 6"/>
          <p:cNvSpPr>
            <a:spLocks noGrp="1"/>
          </p:cNvSpPr>
          <p:nvPr>
            <p:ph type="sldNum"/>
          </p:nvPr>
        </p:nvSpPr>
        <p:spPr>
          <a:xfrm>
            <a:off x="550800" y="6381720"/>
            <a:ext cx="504360" cy="142560"/>
          </a:xfrm>
          <a:prstGeom prst="rect">
            <a:avLst/>
          </a:prstGeom>
        </p:spPr>
        <p:txBody>
          <a:bodyPr lIns="0" tIns="0" rIns="0" bIns="0" anchor="ctr"/>
          <a:lstStyle/>
          <a:p>
            <a:pPr>
              <a:lnSpc>
                <a:spcPct val="100000"/>
              </a:lnSpc>
            </a:pPr>
            <a:fld id="{121ED84E-1720-496E-BBB7-7168731A6585}" type="slidenum">
              <a:rPr lang="en-US" sz="900" b="0" strike="noStrike" spc="-1">
                <a:solidFill>
                  <a:srgbClr val="848895"/>
                </a:solidFill>
                <a:uFill>
                  <a:solidFill>
                    <a:srgbClr val="FFFFFF"/>
                  </a:solidFill>
                </a:uFill>
                <a:latin typeface="Titillium Web"/>
              </a:rPr>
              <a:t>‹#›</a:t>
            </a:fld>
            <a:endParaRPr lang="en-US" sz="900" b="0" strike="noStrike" spc="-1">
              <a:solidFill>
                <a:srgbClr val="000000"/>
              </a:solidFill>
              <a:uFill>
                <a:solidFill>
                  <a:srgbClr val="FFFFFF"/>
                </a:solidFill>
              </a:uFill>
              <a:latin typeface="Times New Roman"/>
            </a:endParaRPr>
          </a:p>
        </p:txBody>
      </p:sp>
      <p:sp>
        <p:nvSpPr>
          <p:cNvPr id="6" name="CustomShape 7"/>
          <p:cNvSpPr/>
          <p:nvPr/>
        </p:nvSpPr>
        <p:spPr>
          <a:xfrm>
            <a:off x="550800" y="549360"/>
            <a:ext cx="719280" cy="528480"/>
          </a:xfrm>
          <a:custGeom>
            <a:avLst/>
            <a:gdLst/>
            <a:ahLst/>
            <a:cxnLst/>
            <a:rect l="l" t="t"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41CD52"/>
          </a:solidFill>
          <a:ln>
            <a:noFill/>
          </a:ln>
        </p:spPr>
        <p:style>
          <a:lnRef idx="0">
            <a:scrgbClr r="0" g="0" b="0"/>
          </a:lnRef>
          <a:fillRef idx="0">
            <a:scrgbClr r="0" g="0" b="0"/>
          </a:fillRef>
          <a:effectRef idx="0">
            <a:scrgbClr r="0" g="0" b="0"/>
          </a:effectRef>
          <a:fontRef idx="minor"/>
        </p:style>
      </p:sp>
      <p:sp>
        <p:nvSpPr>
          <p:cNvPr id="7" name="PlaceHolder 8"/>
          <p:cNvSpPr>
            <a:spLocks noGrp="1"/>
          </p:cNvSpPr>
          <p:nvPr>
            <p:ph type="body"/>
          </p:nvPr>
        </p:nvSpPr>
        <p:spPr>
          <a:xfrm>
            <a:off x="550800" y="5805360"/>
            <a:ext cx="11086920" cy="360360"/>
          </a:xfrm>
          <a:prstGeom prst="rect">
            <a:avLst/>
          </a:prstGeom>
        </p:spPr>
        <p:txBody>
          <a:bodyPr lIns="0" tIns="0" rIns="0" bIns="0" anchor="b"/>
          <a:lstStyle/>
          <a:p>
            <a:pPr marL="432000" indent="-324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Click to edit the outline text format</a:t>
            </a:r>
            <a:endParaRPr lang="fi-FI" sz="20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848895"/>
                </a:solidFill>
                <a:uFill>
                  <a:solidFill>
                    <a:srgbClr val="FFFFFF"/>
                  </a:solidFill>
                </a:uFill>
                <a:latin typeface="Titillium Web"/>
              </a:rPr>
              <a:t>Second Outline Level</a:t>
            </a:r>
            <a:endParaRPr lang="fi-FI" sz="1600" b="0" strike="noStrike" spc="-1">
              <a:solidFill>
                <a:srgbClr val="09102B"/>
              </a:solidFill>
              <a:uFill>
                <a:solidFill>
                  <a:srgbClr val="FFFFFF"/>
                </a:solidFill>
              </a:uFill>
              <a:latin typeface="Titillium Web"/>
            </a:endParaRPr>
          </a:p>
          <a:p>
            <a:pPr marL="1296000" lvl="2" indent="-288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Third Outline Level</a:t>
            </a:r>
            <a:endParaRPr lang="fi-FI" sz="1400" b="0" strike="noStrike" spc="-1">
              <a:solidFill>
                <a:srgbClr val="09102B"/>
              </a:solidFill>
              <a:uFill>
                <a:solidFill>
                  <a:srgbClr val="FFFFFF"/>
                </a:solidFill>
              </a:uFill>
              <a:latin typeface="Titillium Web"/>
            </a:endParaRPr>
          </a:p>
          <a:p>
            <a:pPr marL="1728000" lvl="3" indent="-216000">
              <a:buClr>
                <a:srgbClr val="000000"/>
              </a:buClr>
              <a:buSzPct val="75000"/>
              <a:buFont typeface="Symbol" charset="2"/>
              <a:buChar char=""/>
            </a:pPr>
            <a:r>
              <a:rPr lang="fi-FI" sz="2000" b="0" strike="noStrike" spc="-1">
                <a:solidFill>
                  <a:srgbClr val="848895"/>
                </a:solidFill>
                <a:uFill>
                  <a:solidFill>
                    <a:srgbClr val="FFFFFF"/>
                  </a:solidFill>
                </a:uFill>
                <a:latin typeface="Titillium Web"/>
              </a:rPr>
              <a:t>Fourth Outline Level</a:t>
            </a:r>
            <a:endParaRPr lang="fi-FI" sz="1400" b="0" strike="noStrike" spc="-1">
              <a:solidFill>
                <a:srgbClr val="09102B"/>
              </a:solidFill>
              <a:uFill>
                <a:solidFill>
                  <a:srgbClr val="FFFFFF"/>
                </a:solidFill>
              </a:uFill>
              <a:latin typeface="Titillium Web"/>
            </a:endParaRPr>
          </a:p>
          <a:p>
            <a:pPr marL="2160000" lvl="4" indent="-216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Fifth Outline Level</a:t>
            </a:r>
            <a:endParaRPr lang="fi-FI" sz="2000" b="0" strike="noStrike" spc="-1">
              <a:solidFill>
                <a:srgbClr val="09102B"/>
              </a:solidFill>
              <a:uFill>
                <a:solidFill>
                  <a:srgbClr val="FFFFFF"/>
                </a:solidFill>
              </a:uFill>
              <a:latin typeface="Titillium Web"/>
            </a:endParaRPr>
          </a:p>
          <a:p>
            <a:pPr marL="2592000" lvl="5" indent="-216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Sixth Outline Level</a:t>
            </a:r>
            <a:endParaRPr lang="fi-FI" sz="2000" b="0" strike="noStrike" spc="-1">
              <a:solidFill>
                <a:srgbClr val="09102B"/>
              </a:solidFill>
              <a:uFill>
                <a:solidFill>
                  <a:srgbClr val="FFFFFF"/>
                </a:solidFill>
              </a:uFill>
              <a:latin typeface="Titillium Web"/>
            </a:endParaRPr>
          </a:p>
          <a:p>
            <a:pPr marL="3024000" lvl="6" indent="-216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Seventh Outline LevelInsert date</a:t>
            </a:r>
            <a:endParaRPr lang="fi-FI" sz="2000" b="0" strike="noStrike" spc="-1">
              <a:solidFill>
                <a:srgbClr val="09102B"/>
              </a:solidFill>
              <a:uFill>
                <a:solidFill>
                  <a:srgbClr val="FFFFFF"/>
                </a:solidFill>
              </a:uFill>
              <a:latin typeface="Titillium Web"/>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flipV="1">
            <a:off x="-10800" y="-6480"/>
            <a:ext cx="489960" cy="4899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43" name="CustomShape 2"/>
          <p:cNvSpPr/>
          <p:nvPr/>
        </p:nvSpPr>
        <p:spPr>
          <a:xfrm flipH="1">
            <a:off x="11709360" y="6378480"/>
            <a:ext cx="478800" cy="4791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44" name="PlaceHolder 3"/>
          <p:cNvSpPr>
            <a:spLocks noGrp="1"/>
          </p:cNvSpPr>
          <p:nvPr>
            <p:ph type="body"/>
          </p:nvPr>
        </p:nvSpPr>
        <p:spPr>
          <a:xfrm>
            <a:off x="550800" y="1845000"/>
            <a:ext cx="11086920" cy="4320720"/>
          </a:xfrm>
          <a:prstGeom prst="rect">
            <a:avLst/>
          </a:prstGeom>
        </p:spPr>
        <p:txBody>
          <a:bodyPr lIns="0" tIns="0" rIns="0" bIns="0"/>
          <a:lstStyle/>
          <a:p>
            <a:pPr marL="432000" indent="-324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Click to edit the outline text format</a:t>
            </a: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Second Outline Level</a:t>
            </a:r>
            <a:endParaRPr lang="fi-FI" sz="1600" b="0" strike="noStrike" spc="-1">
              <a:solidFill>
                <a:srgbClr val="09102B"/>
              </a:solidFill>
              <a:uFill>
                <a:solidFill>
                  <a:srgbClr val="FFFFFF"/>
                </a:solidFill>
              </a:uFill>
              <a:latin typeface="Titillium Web"/>
            </a:endParaRPr>
          </a:p>
          <a:p>
            <a:pPr marL="1296000" lvl="2" indent="-288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Third Outline Level</a:t>
            </a:r>
            <a:endParaRPr lang="fi-FI" sz="1400" b="0" strike="noStrike" spc="-1">
              <a:solidFill>
                <a:srgbClr val="09102B"/>
              </a:solidFill>
              <a:uFill>
                <a:solidFill>
                  <a:srgbClr val="FFFFFF"/>
                </a:solidFill>
              </a:uFill>
              <a:latin typeface="Titillium Web"/>
            </a:endParaRPr>
          </a:p>
          <a:p>
            <a:pPr marL="1728000" lvl="3" indent="-216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Fourth Outline Level</a:t>
            </a:r>
            <a:endParaRPr lang="fi-FI" sz="1400" b="0" strike="noStrike" spc="-1">
              <a:solidFill>
                <a:srgbClr val="09102B"/>
              </a:solidFill>
              <a:uFill>
                <a:solidFill>
                  <a:srgbClr val="FFFFFF"/>
                </a:solidFill>
              </a:uFill>
              <a:latin typeface="Titillium Web"/>
            </a:endParaRPr>
          </a:p>
          <a:p>
            <a:pPr marL="2160000" lvl="4" indent="-216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Fifth Outline Level</a:t>
            </a:r>
          </a:p>
          <a:p>
            <a:pPr marL="2592000" lvl="5" indent="-216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Sixth Outline Level</a:t>
            </a:r>
          </a:p>
          <a:p>
            <a:pPr marL="3024000" lvl="6" indent="-216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Seventh Outline LevelClick to edit Master text styles</a:t>
            </a:r>
          </a:p>
          <a:p>
            <a:pPr marL="3456000" lvl="7" indent="-216000">
              <a:buClr>
                <a:srgbClr val="000000"/>
              </a:buClr>
              <a:buSzPct val="45000"/>
              <a:buFont typeface="Wingdings" charset="2"/>
              <a:buChar char=""/>
            </a:pPr>
            <a:r>
              <a:rPr lang="fi-FI" sz="1600" b="0" strike="noStrike" spc="-1">
                <a:solidFill>
                  <a:srgbClr val="09102B"/>
                </a:solidFill>
                <a:uFill>
                  <a:solidFill>
                    <a:srgbClr val="FFFFFF"/>
                  </a:solidFill>
                </a:uFill>
                <a:latin typeface="Titillium Web"/>
              </a:rPr>
              <a:t>Second level</a:t>
            </a:r>
            <a:endParaRPr lang="fi-FI" sz="2000" b="0" strike="noStrike" spc="-1">
              <a:solidFill>
                <a:srgbClr val="09102B"/>
              </a:solidFill>
              <a:uFill>
                <a:solidFill>
                  <a:srgbClr val="FFFFFF"/>
                </a:solidFill>
              </a:uFill>
              <a:latin typeface="Titillium Web"/>
            </a:endParaRPr>
          </a:p>
          <a:p>
            <a:pPr marL="3888000" lvl="8" indent="-216000">
              <a:buClr>
                <a:srgbClr val="000000"/>
              </a:buClr>
              <a:buSzPct val="45000"/>
              <a:buFont typeface="Wingdings" charset="2"/>
              <a:buChar char=""/>
            </a:pPr>
            <a:r>
              <a:rPr lang="fi-FI" sz="1600" b="0" strike="noStrike" spc="-1">
                <a:solidFill>
                  <a:srgbClr val="09102B"/>
                </a:solidFill>
                <a:uFill>
                  <a:solidFill>
                    <a:srgbClr val="FFFFFF"/>
                  </a:solidFill>
                </a:uFill>
                <a:latin typeface="Titillium Web"/>
              </a:rPr>
              <a:t>Third level</a:t>
            </a:r>
            <a:endParaRPr lang="fi-FI" sz="2000" b="0" strike="noStrike" spc="-1">
              <a:solidFill>
                <a:srgbClr val="09102B"/>
              </a:solidFill>
              <a:uFill>
                <a:solidFill>
                  <a:srgbClr val="FFFFFF"/>
                </a:solidFill>
              </a:uFill>
              <a:latin typeface="Titillium Web"/>
            </a:endParaRPr>
          </a:p>
          <a:p>
            <a:pPr marL="4320000" lvl="0" indent="-216000">
              <a:lnSpc>
                <a:spcPct val="100000"/>
              </a:lnSpc>
              <a:buClr>
                <a:srgbClr val="000000"/>
              </a:buClr>
              <a:buSzPct val="45000"/>
              <a:buFont typeface="Wingdings" charset="2"/>
              <a:buChar char=""/>
            </a:pPr>
            <a:r>
              <a:rPr lang="fi-FI" sz="1400" b="0" strike="noStrike" spc="-1">
                <a:solidFill>
                  <a:srgbClr val="09102B"/>
                </a:solidFill>
                <a:uFill>
                  <a:solidFill>
                    <a:srgbClr val="FFFFFF"/>
                  </a:solidFill>
                </a:uFill>
                <a:latin typeface="Titillium Web"/>
              </a:rPr>
              <a:t>Fourth level</a:t>
            </a:r>
            <a:endParaRPr lang="fi-FI" sz="2000" b="0" strike="noStrike" spc="-1">
              <a:solidFill>
                <a:srgbClr val="09102B"/>
              </a:solidFill>
              <a:uFill>
                <a:solidFill>
                  <a:srgbClr val="FFFFFF"/>
                </a:solidFill>
              </a:uFill>
              <a:latin typeface="Titillium Web"/>
            </a:endParaRPr>
          </a:p>
          <a:p>
            <a:pPr marL="4320000" lvl="0" indent="-216000">
              <a:lnSpc>
                <a:spcPct val="100000"/>
              </a:lnSpc>
              <a:buClr>
                <a:srgbClr val="000000"/>
              </a:buClr>
              <a:buSzPct val="45000"/>
              <a:buFont typeface="Wingdings" charset="2"/>
              <a:buChar char=""/>
            </a:pPr>
            <a:r>
              <a:rPr lang="fi-FI" sz="1400" b="0" strike="noStrike" spc="-1">
                <a:solidFill>
                  <a:srgbClr val="09102B"/>
                </a:solidFill>
                <a:uFill>
                  <a:solidFill>
                    <a:srgbClr val="FFFFFF"/>
                  </a:solidFill>
                </a:uFill>
                <a:latin typeface="Titillium Web"/>
              </a:rPr>
              <a:t>Fifth level</a:t>
            </a:r>
            <a:endParaRPr lang="fi-FI" sz="2000" b="0" strike="noStrike" spc="-1">
              <a:solidFill>
                <a:srgbClr val="09102B"/>
              </a:solidFill>
              <a:uFill>
                <a:solidFill>
                  <a:srgbClr val="FFFFFF"/>
                </a:solidFill>
              </a:uFill>
              <a:latin typeface="Titillium Web"/>
            </a:endParaRPr>
          </a:p>
        </p:txBody>
      </p:sp>
      <p:sp>
        <p:nvSpPr>
          <p:cNvPr id="45" name="PlaceHolder 4"/>
          <p:cNvSpPr>
            <a:spLocks noGrp="1"/>
          </p:cNvSpPr>
          <p:nvPr>
            <p:ph type="dt"/>
          </p:nvPr>
        </p:nvSpPr>
        <p:spPr>
          <a:xfrm>
            <a:off x="1055520" y="6381720"/>
            <a:ext cx="1799280" cy="142560"/>
          </a:xfrm>
          <a:prstGeom prst="rect">
            <a:avLst/>
          </a:prstGeom>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2855160" y="6381720"/>
            <a:ext cx="8782560" cy="142560"/>
          </a:xfrm>
          <a:prstGeom prst="rect">
            <a:avLst/>
          </a:prstGeom>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550800" y="6381720"/>
            <a:ext cx="504360" cy="142560"/>
          </a:xfrm>
          <a:prstGeom prst="rect">
            <a:avLst/>
          </a:prstGeom>
        </p:spPr>
        <p:txBody>
          <a:bodyPr lIns="0" tIns="0" rIns="0" bIns="0" anchor="ctr"/>
          <a:lstStyle/>
          <a:p>
            <a:pPr>
              <a:lnSpc>
                <a:spcPct val="100000"/>
              </a:lnSpc>
            </a:pPr>
            <a:fld id="{395A5EB3-2F53-42CE-A938-E48DE5CB957D}" type="slidenum">
              <a:rPr lang="en-US" sz="900" b="0" strike="noStrike" spc="-1">
                <a:solidFill>
                  <a:srgbClr val="848895"/>
                </a:solidFill>
                <a:uFill>
                  <a:solidFill>
                    <a:srgbClr val="FFFFFF"/>
                  </a:solidFill>
                </a:uFill>
                <a:latin typeface="Titillium Web"/>
              </a:rPr>
              <a:t>‹#›</a:t>
            </a:fld>
            <a:endParaRPr lang="en-US" sz="900" b="0" strike="noStrike" spc="-1">
              <a:solidFill>
                <a:srgbClr val="000000"/>
              </a:solidFill>
              <a:uFill>
                <a:solidFill>
                  <a:srgbClr val="FFFFFF"/>
                </a:solidFill>
              </a:uFill>
              <a:latin typeface="Times New Roman"/>
            </a:endParaRPr>
          </a:p>
        </p:txBody>
      </p:sp>
      <p:sp>
        <p:nvSpPr>
          <p:cNvPr id="48" name="PlaceHolder 7"/>
          <p:cNvSpPr>
            <a:spLocks noGrp="1"/>
          </p:cNvSpPr>
          <p:nvPr>
            <p:ph type="title"/>
          </p:nvPr>
        </p:nvSpPr>
        <p:spPr>
          <a:xfrm>
            <a:off x="550800" y="692280"/>
            <a:ext cx="11086920" cy="936360"/>
          </a:xfrm>
          <a:prstGeom prst="rect">
            <a:avLst/>
          </a:prstGeom>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Click to edit Master title style</a:t>
            </a:r>
            <a:endParaRPr lang="fi-FI" sz="1800" b="0" strike="noStrike" spc="-1">
              <a:solidFill>
                <a:srgbClr val="09102B"/>
              </a:solidFill>
              <a:uFill>
                <a:solidFill>
                  <a:srgbClr val="FFFFFF"/>
                </a:solidFill>
              </a:uFill>
              <a:latin typeface="Titillium Web"/>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flipV="1">
            <a:off x="-10800" y="-6480"/>
            <a:ext cx="489960" cy="4899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84" name="CustomShape 2"/>
          <p:cNvSpPr/>
          <p:nvPr/>
        </p:nvSpPr>
        <p:spPr>
          <a:xfrm flipH="1">
            <a:off x="11709360" y="6378480"/>
            <a:ext cx="478800" cy="4791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85" name="PlaceHolder 3"/>
          <p:cNvSpPr>
            <a:spLocks noGrp="1"/>
          </p:cNvSpPr>
          <p:nvPr>
            <p:ph type="title"/>
          </p:nvPr>
        </p:nvSpPr>
        <p:spPr>
          <a:xfrm>
            <a:off x="550800" y="1628640"/>
            <a:ext cx="11086920" cy="791640"/>
          </a:xfrm>
          <a:prstGeom prst="rect">
            <a:avLst/>
          </a:prstGeom>
        </p:spPr>
        <p:txBody>
          <a:bodyPr lIns="0" tIns="0" rIns="0" bIns="0"/>
          <a:lstStyle/>
          <a:p>
            <a:pPr>
              <a:lnSpc>
                <a:spcPct val="100000"/>
              </a:lnSpc>
            </a:pPr>
            <a:r>
              <a:rPr lang="fi-FI" sz="6000" b="0" strike="noStrike" spc="-1">
                <a:solidFill>
                  <a:srgbClr val="09102B"/>
                </a:solidFill>
                <a:uFill>
                  <a:solidFill>
                    <a:srgbClr val="FFFFFF"/>
                  </a:solidFill>
                </a:uFill>
                <a:latin typeface="Titillium Web"/>
              </a:rPr>
              <a:t>Click to edit Master title style</a:t>
            </a:r>
            <a:endParaRPr lang="fi-FI" sz="1800" b="0" strike="noStrike" spc="-1">
              <a:solidFill>
                <a:srgbClr val="09102B"/>
              </a:solidFill>
              <a:uFill>
                <a:solidFill>
                  <a:srgbClr val="FFFFFF"/>
                </a:solidFill>
              </a:uFill>
              <a:latin typeface="Titillium Web"/>
            </a:endParaRPr>
          </a:p>
        </p:txBody>
      </p:sp>
      <p:sp>
        <p:nvSpPr>
          <p:cNvPr id="86" name="PlaceHolder 4"/>
          <p:cNvSpPr>
            <a:spLocks noGrp="1"/>
          </p:cNvSpPr>
          <p:nvPr>
            <p:ph type="body"/>
          </p:nvPr>
        </p:nvSpPr>
        <p:spPr>
          <a:xfrm>
            <a:off x="550800" y="2853000"/>
            <a:ext cx="11086920" cy="3312720"/>
          </a:xfrm>
          <a:prstGeom prst="rect">
            <a:avLst/>
          </a:prstGeom>
        </p:spPr>
        <p:txBody>
          <a:bodyPr lIns="0" tIns="0" rIns="0" bIns="0"/>
          <a:lstStyle/>
          <a:p>
            <a:pPr marL="432000" indent="-324000">
              <a:buClr>
                <a:srgbClr val="000000"/>
              </a:buClr>
              <a:buSzPct val="45000"/>
              <a:buFont typeface="Wingdings" charset="2"/>
              <a:buChar char=""/>
            </a:pPr>
            <a:r>
              <a:rPr lang="fi-FI" sz="3200" b="0" strike="noStrike" spc="-1">
                <a:solidFill>
                  <a:srgbClr val="09102B"/>
                </a:solidFill>
                <a:uFill>
                  <a:solidFill>
                    <a:srgbClr val="FFFFFF"/>
                  </a:solidFill>
                </a:uFill>
                <a:latin typeface="Titillium Web"/>
              </a:rPr>
              <a:t>Click to edit the outline text format</a:t>
            </a:r>
            <a:endParaRPr lang="fi-FI" sz="20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3200" b="0" strike="noStrike" spc="-1">
                <a:solidFill>
                  <a:srgbClr val="09102B"/>
                </a:solidFill>
                <a:uFill>
                  <a:solidFill>
                    <a:srgbClr val="FFFFFF"/>
                  </a:solidFill>
                </a:uFill>
                <a:latin typeface="Titillium Web"/>
              </a:rPr>
              <a:t>Second Outline Level</a:t>
            </a:r>
            <a:endParaRPr lang="fi-FI" sz="1600" b="0" strike="noStrike" spc="-1">
              <a:solidFill>
                <a:srgbClr val="09102B"/>
              </a:solidFill>
              <a:uFill>
                <a:solidFill>
                  <a:srgbClr val="FFFFFF"/>
                </a:solidFill>
              </a:uFill>
              <a:latin typeface="Titillium Web"/>
            </a:endParaRPr>
          </a:p>
          <a:p>
            <a:pPr marL="1296000" lvl="2" indent="-288000">
              <a:buClr>
                <a:srgbClr val="000000"/>
              </a:buClr>
              <a:buSzPct val="45000"/>
              <a:buFont typeface="Wingdings" charset="2"/>
              <a:buChar char=""/>
            </a:pPr>
            <a:r>
              <a:rPr lang="fi-FI" sz="3200" b="0" strike="noStrike" spc="-1">
                <a:solidFill>
                  <a:srgbClr val="09102B"/>
                </a:solidFill>
                <a:uFill>
                  <a:solidFill>
                    <a:srgbClr val="FFFFFF"/>
                  </a:solidFill>
                </a:uFill>
                <a:latin typeface="Titillium Web"/>
              </a:rPr>
              <a:t>Third Outline Level</a:t>
            </a:r>
            <a:endParaRPr lang="fi-FI" sz="1400" b="0" strike="noStrike" spc="-1">
              <a:solidFill>
                <a:srgbClr val="09102B"/>
              </a:solidFill>
              <a:uFill>
                <a:solidFill>
                  <a:srgbClr val="FFFFFF"/>
                </a:solidFill>
              </a:uFill>
              <a:latin typeface="Titillium Web"/>
            </a:endParaRPr>
          </a:p>
          <a:p>
            <a:pPr marL="1728000" lvl="3" indent="-216000">
              <a:buClr>
                <a:srgbClr val="000000"/>
              </a:buClr>
              <a:buSzPct val="75000"/>
              <a:buFont typeface="Symbol" charset="2"/>
              <a:buChar char=""/>
            </a:pPr>
            <a:r>
              <a:rPr lang="fi-FI" sz="3200" b="0" strike="noStrike" spc="-1">
                <a:solidFill>
                  <a:srgbClr val="09102B"/>
                </a:solidFill>
                <a:uFill>
                  <a:solidFill>
                    <a:srgbClr val="FFFFFF"/>
                  </a:solidFill>
                </a:uFill>
                <a:latin typeface="Titillium Web"/>
              </a:rPr>
              <a:t>Fourth Outline Level</a:t>
            </a:r>
            <a:endParaRPr lang="fi-FI" sz="1400" b="0" strike="noStrike" spc="-1">
              <a:solidFill>
                <a:srgbClr val="09102B"/>
              </a:solidFill>
              <a:uFill>
                <a:solidFill>
                  <a:srgbClr val="FFFFFF"/>
                </a:solidFill>
              </a:uFill>
              <a:latin typeface="Titillium Web"/>
            </a:endParaRPr>
          </a:p>
          <a:p>
            <a:pPr marL="2160000" lvl="4" indent="-216000">
              <a:buClr>
                <a:srgbClr val="000000"/>
              </a:buClr>
              <a:buSzPct val="45000"/>
              <a:buFont typeface="Wingdings" charset="2"/>
              <a:buChar char=""/>
            </a:pPr>
            <a:r>
              <a:rPr lang="fi-FI" sz="3200" b="0" strike="noStrike" spc="-1">
                <a:solidFill>
                  <a:srgbClr val="09102B"/>
                </a:solidFill>
                <a:uFill>
                  <a:solidFill>
                    <a:srgbClr val="FFFFFF"/>
                  </a:solidFill>
                </a:uFill>
                <a:latin typeface="Titillium Web"/>
              </a:rPr>
              <a:t>Fifth Outline Level</a:t>
            </a:r>
            <a:endParaRPr lang="fi-FI" sz="2000" b="0" strike="noStrike" spc="-1">
              <a:solidFill>
                <a:srgbClr val="09102B"/>
              </a:solidFill>
              <a:uFill>
                <a:solidFill>
                  <a:srgbClr val="FFFFFF"/>
                </a:solidFill>
              </a:uFill>
              <a:latin typeface="Titillium Web"/>
            </a:endParaRPr>
          </a:p>
          <a:p>
            <a:pPr marL="2592000" lvl="5" indent="-216000">
              <a:buClr>
                <a:srgbClr val="000000"/>
              </a:buClr>
              <a:buSzPct val="45000"/>
              <a:buFont typeface="Wingdings" charset="2"/>
              <a:buChar char=""/>
            </a:pPr>
            <a:r>
              <a:rPr lang="fi-FI" sz="3200" b="0" strike="noStrike" spc="-1">
                <a:solidFill>
                  <a:srgbClr val="09102B"/>
                </a:solidFill>
                <a:uFill>
                  <a:solidFill>
                    <a:srgbClr val="FFFFFF"/>
                  </a:solidFill>
                </a:uFill>
                <a:latin typeface="Titillium Web"/>
              </a:rPr>
              <a:t>Sixth Outline Level</a:t>
            </a:r>
            <a:endParaRPr lang="fi-FI" sz="2000" b="0" strike="noStrike" spc="-1">
              <a:solidFill>
                <a:srgbClr val="09102B"/>
              </a:solidFill>
              <a:uFill>
                <a:solidFill>
                  <a:srgbClr val="FFFFFF"/>
                </a:solidFill>
              </a:uFill>
              <a:latin typeface="Titillium Web"/>
            </a:endParaRPr>
          </a:p>
          <a:p>
            <a:pPr marL="3024000" lvl="6" indent="-216000">
              <a:buClr>
                <a:srgbClr val="000000"/>
              </a:buClr>
              <a:buSzPct val="45000"/>
              <a:buFont typeface="Wingdings" charset="2"/>
              <a:buChar char=""/>
            </a:pPr>
            <a:r>
              <a:rPr lang="fi-FI" sz="3200" b="0" strike="noStrike" spc="-1">
                <a:solidFill>
                  <a:srgbClr val="09102B"/>
                </a:solidFill>
                <a:uFill>
                  <a:solidFill>
                    <a:srgbClr val="FFFFFF"/>
                  </a:solidFill>
                </a:uFill>
                <a:latin typeface="Titillium Web"/>
              </a:rPr>
              <a:t>Seventh Outline LevelClick to edit Master text styles</a:t>
            </a:r>
            <a:endParaRPr lang="fi-FI" sz="2000" b="0" strike="noStrike" spc="-1">
              <a:solidFill>
                <a:srgbClr val="09102B"/>
              </a:solidFill>
              <a:uFill>
                <a:solidFill>
                  <a:srgbClr val="FFFFFF"/>
                </a:solidFill>
              </a:uFill>
              <a:latin typeface="Titillium Web"/>
            </a:endParaRPr>
          </a:p>
          <a:p>
            <a:pPr marL="3456000" lvl="7" indent="-216000">
              <a:buClr>
                <a:srgbClr val="000000"/>
              </a:buClr>
              <a:buSzPct val="45000"/>
              <a:buFont typeface="Wingdings" charset="2"/>
              <a:buChar char=""/>
            </a:pPr>
            <a:r>
              <a:rPr lang="fi-FI" sz="2800" b="0" strike="noStrike" spc="-1">
                <a:solidFill>
                  <a:srgbClr val="09102B"/>
                </a:solidFill>
                <a:uFill>
                  <a:solidFill>
                    <a:srgbClr val="FFFFFF"/>
                  </a:solidFill>
                </a:uFill>
                <a:latin typeface="Titillium Web"/>
              </a:rPr>
              <a:t>Second level</a:t>
            </a:r>
            <a:endParaRPr lang="fi-FI" sz="2000" b="0" strike="noStrike" spc="-1">
              <a:solidFill>
                <a:srgbClr val="09102B"/>
              </a:solidFill>
              <a:uFill>
                <a:solidFill>
                  <a:srgbClr val="FFFFFF"/>
                </a:solidFill>
              </a:uFill>
              <a:latin typeface="Titillium Web"/>
            </a:endParaRPr>
          </a:p>
          <a:p>
            <a:pPr marL="3888000" lvl="8" indent="-216000">
              <a:buClr>
                <a:srgbClr val="000000"/>
              </a:buClr>
              <a:buSzPct val="45000"/>
              <a:buFont typeface="Wingdings" charset="2"/>
              <a:buChar char=""/>
            </a:pPr>
            <a:r>
              <a:rPr lang="fi-FI" sz="2400" b="0" strike="noStrike" spc="-1">
                <a:solidFill>
                  <a:srgbClr val="09102B"/>
                </a:solidFill>
                <a:uFill>
                  <a:solidFill>
                    <a:srgbClr val="FFFFFF"/>
                  </a:solidFill>
                </a:uFill>
                <a:latin typeface="Titillium Web"/>
              </a:rPr>
              <a:t>Third level</a:t>
            </a:r>
            <a:endParaRPr lang="fi-FI" sz="2000" b="0" strike="noStrike" spc="-1">
              <a:solidFill>
                <a:srgbClr val="09102B"/>
              </a:solidFill>
              <a:uFill>
                <a:solidFill>
                  <a:srgbClr val="FFFFFF"/>
                </a:solidFill>
              </a:uFill>
              <a:latin typeface="Titillium Web"/>
            </a:endParaRPr>
          </a:p>
          <a:p>
            <a:pPr marL="4320000" lvl="0" indent="-216000">
              <a:lnSpc>
                <a:spcPct val="100000"/>
              </a:lnSpc>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Fourth level</a:t>
            </a:r>
          </a:p>
          <a:p>
            <a:pPr marL="4320000" lvl="0" indent="-216000">
              <a:lnSpc>
                <a:spcPct val="100000"/>
              </a:lnSpc>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Fifth level</a:t>
            </a:r>
          </a:p>
        </p:txBody>
      </p:sp>
      <p:sp>
        <p:nvSpPr>
          <p:cNvPr id="87" name="CustomShape 5"/>
          <p:cNvSpPr/>
          <p:nvPr/>
        </p:nvSpPr>
        <p:spPr>
          <a:xfrm>
            <a:off x="550800" y="549360"/>
            <a:ext cx="719280" cy="528480"/>
          </a:xfrm>
          <a:custGeom>
            <a:avLst/>
            <a:gdLst/>
            <a:ahLst/>
            <a:cxnLst/>
            <a:rect l="l" t="t"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8" name="PlaceHolder 6"/>
          <p:cNvSpPr>
            <a:spLocks noGrp="1"/>
          </p:cNvSpPr>
          <p:nvPr>
            <p:ph type="dt"/>
          </p:nvPr>
        </p:nvSpPr>
        <p:spPr>
          <a:xfrm>
            <a:off x="1055520" y="6381720"/>
            <a:ext cx="1799280" cy="142560"/>
          </a:xfrm>
          <a:prstGeom prst="rect">
            <a:avLst/>
          </a:prstGeom>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89" name="PlaceHolder 7"/>
          <p:cNvSpPr>
            <a:spLocks noGrp="1"/>
          </p:cNvSpPr>
          <p:nvPr>
            <p:ph type="ftr"/>
          </p:nvPr>
        </p:nvSpPr>
        <p:spPr>
          <a:xfrm>
            <a:off x="2855160" y="6381720"/>
            <a:ext cx="8782560" cy="142560"/>
          </a:xfrm>
          <a:prstGeom prst="rect">
            <a:avLst/>
          </a:prstGeom>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
        <p:nvSpPr>
          <p:cNvPr id="90" name="PlaceHolder 8"/>
          <p:cNvSpPr>
            <a:spLocks noGrp="1"/>
          </p:cNvSpPr>
          <p:nvPr>
            <p:ph type="sldNum"/>
          </p:nvPr>
        </p:nvSpPr>
        <p:spPr>
          <a:xfrm>
            <a:off x="550800" y="6381720"/>
            <a:ext cx="504360" cy="142560"/>
          </a:xfrm>
          <a:prstGeom prst="rect">
            <a:avLst/>
          </a:prstGeom>
        </p:spPr>
        <p:txBody>
          <a:bodyPr lIns="0" tIns="0" rIns="0" bIns="0" anchor="ctr"/>
          <a:lstStyle/>
          <a:p>
            <a:pPr>
              <a:lnSpc>
                <a:spcPct val="100000"/>
              </a:lnSpc>
            </a:pPr>
            <a:fld id="{B303AE52-B2FD-47DB-A48C-78417E143605}" type="slidenum">
              <a:rPr lang="en-US" sz="900" b="0" strike="noStrike" spc="-1">
                <a:solidFill>
                  <a:srgbClr val="848895"/>
                </a:solidFill>
                <a:uFill>
                  <a:solidFill>
                    <a:srgbClr val="FFFFFF"/>
                  </a:solidFill>
                </a:uFill>
                <a:latin typeface="Titillium Web"/>
              </a:rPr>
              <a:t>‹#›</a:t>
            </a:fld>
            <a:endParaRPr lang="en-US" sz="9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CustomShape 1"/>
          <p:cNvSpPr/>
          <p:nvPr/>
        </p:nvSpPr>
        <p:spPr>
          <a:xfrm flipV="1">
            <a:off x="-10800" y="-6480"/>
            <a:ext cx="489960" cy="4899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126" name="CustomShape 2"/>
          <p:cNvSpPr/>
          <p:nvPr/>
        </p:nvSpPr>
        <p:spPr>
          <a:xfrm flipH="1">
            <a:off x="11709360" y="6378480"/>
            <a:ext cx="478800" cy="4791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127" name="CustomShape 3"/>
          <p:cNvSpPr/>
          <p:nvPr/>
        </p:nvSpPr>
        <p:spPr>
          <a:xfrm>
            <a:off x="0" y="0"/>
            <a:ext cx="6094080" cy="685764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rgbClr val="09102B"/>
          </a:solidFill>
          <a:ln w="12600">
            <a:noFill/>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550800" y="692280"/>
            <a:ext cx="5255280" cy="936360"/>
          </a:xfrm>
          <a:prstGeom prst="rect">
            <a:avLst/>
          </a:prstGeom>
        </p:spPr>
        <p:txBody>
          <a:bodyPr lIns="0" tIns="0" rIns="0" bIns="0"/>
          <a:lstStyle/>
          <a:p>
            <a:pPr>
              <a:lnSpc>
                <a:spcPct val="100000"/>
              </a:lnSpc>
            </a:pPr>
            <a:r>
              <a:rPr lang="fi-FI" sz="3400" b="0" strike="noStrike" spc="-1">
                <a:solidFill>
                  <a:srgbClr val="FFFFFF"/>
                </a:solidFill>
                <a:uFill>
                  <a:solidFill>
                    <a:srgbClr val="FFFFFF"/>
                  </a:solidFill>
                </a:uFill>
                <a:latin typeface="Titillium Web"/>
              </a:rPr>
              <a:t>Click to edit Master title style</a:t>
            </a:r>
            <a:endParaRPr lang="fi-FI" sz="1800" b="0" strike="noStrike" spc="-1">
              <a:solidFill>
                <a:srgbClr val="09102B"/>
              </a:solidFill>
              <a:uFill>
                <a:solidFill>
                  <a:srgbClr val="FFFFFF"/>
                </a:solidFill>
              </a:uFill>
              <a:latin typeface="Titillium Web"/>
            </a:endParaRPr>
          </a:p>
        </p:txBody>
      </p:sp>
      <p:sp>
        <p:nvSpPr>
          <p:cNvPr id="129" name="PlaceHolder 5"/>
          <p:cNvSpPr>
            <a:spLocks noGrp="1"/>
          </p:cNvSpPr>
          <p:nvPr>
            <p:ph type="body"/>
          </p:nvPr>
        </p:nvSpPr>
        <p:spPr>
          <a:xfrm>
            <a:off x="550800" y="1844640"/>
            <a:ext cx="5255280" cy="4320720"/>
          </a:xfrm>
          <a:prstGeom prst="rect">
            <a:avLst/>
          </a:prstGeom>
        </p:spPr>
        <p:txBody>
          <a:bodyPr lIns="0" tIns="0" rIns="0" bIns="0"/>
          <a:lstStyle/>
          <a:p>
            <a:pPr marL="432000" indent="-324000">
              <a:buClr>
                <a:srgbClr val="000000"/>
              </a:buClr>
              <a:buSzPct val="45000"/>
              <a:buFont typeface="Wingdings" charset="2"/>
              <a:buChar char=""/>
            </a:pPr>
            <a:r>
              <a:rPr lang="fi-FI" sz="2000" b="0" strike="noStrike" spc="-1">
                <a:solidFill>
                  <a:srgbClr val="FFFFFF"/>
                </a:solidFill>
                <a:uFill>
                  <a:solidFill>
                    <a:srgbClr val="FFFFFF"/>
                  </a:solidFill>
                </a:uFill>
                <a:latin typeface="Titillium Web"/>
              </a:rPr>
              <a:t>Click to edit the outline text format</a:t>
            </a:r>
            <a:endParaRPr lang="fi-FI" sz="20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FFFFFF"/>
                </a:solidFill>
                <a:uFill>
                  <a:solidFill>
                    <a:srgbClr val="FFFFFF"/>
                  </a:solidFill>
                </a:uFill>
                <a:latin typeface="Titillium Web"/>
              </a:rPr>
              <a:t>Second Outline Level</a:t>
            </a:r>
            <a:endParaRPr lang="fi-FI" sz="1600" b="0" strike="noStrike" spc="-1">
              <a:solidFill>
                <a:srgbClr val="09102B"/>
              </a:solidFill>
              <a:uFill>
                <a:solidFill>
                  <a:srgbClr val="FFFFFF"/>
                </a:solidFill>
              </a:uFill>
              <a:latin typeface="Titillium Web"/>
            </a:endParaRPr>
          </a:p>
          <a:p>
            <a:pPr marL="1296000" lvl="2" indent="-288000">
              <a:buClr>
                <a:srgbClr val="000000"/>
              </a:buClr>
              <a:buSzPct val="45000"/>
              <a:buFont typeface="Wingdings" charset="2"/>
              <a:buChar char=""/>
            </a:pPr>
            <a:r>
              <a:rPr lang="fi-FI" sz="2000" b="0" strike="noStrike" spc="-1">
                <a:solidFill>
                  <a:srgbClr val="FFFFFF"/>
                </a:solidFill>
                <a:uFill>
                  <a:solidFill>
                    <a:srgbClr val="FFFFFF"/>
                  </a:solidFill>
                </a:uFill>
                <a:latin typeface="Titillium Web"/>
              </a:rPr>
              <a:t>Third Outline Level</a:t>
            </a:r>
            <a:endParaRPr lang="fi-FI" sz="1400" b="0" strike="noStrike" spc="-1">
              <a:solidFill>
                <a:srgbClr val="09102B"/>
              </a:solidFill>
              <a:uFill>
                <a:solidFill>
                  <a:srgbClr val="FFFFFF"/>
                </a:solidFill>
              </a:uFill>
              <a:latin typeface="Titillium Web"/>
            </a:endParaRPr>
          </a:p>
          <a:p>
            <a:pPr marL="1728000" lvl="3" indent="-216000">
              <a:buClr>
                <a:srgbClr val="000000"/>
              </a:buClr>
              <a:buSzPct val="75000"/>
              <a:buFont typeface="Symbol" charset="2"/>
              <a:buChar char=""/>
            </a:pPr>
            <a:r>
              <a:rPr lang="fi-FI" sz="2000" b="0" strike="noStrike" spc="-1">
                <a:solidFill>
                  <a:srgbClr val="FFFFFF"/>
                </a:solidFill>
                <a:uFill>
                  <a:solidFill>
                    <a:srgbClr val="FFFFFF"/>
                  </a:solidFill>
                </a:uFill>
                <a:latin typeface="Titillium Web"/>
              </a:rPr>
              <a:t>Fourth Outline Level</a:t>
            </a:r>
            <a:endParaRPr lang="fi-FI" sz="1400" b="0" strike="noStrike" spc="-1">
              <a:solidFill>
                <a:srgbClr val="09102B"/>
              </a:solidFill>
              <a:uFill>
                <a:solidFill>
                  <a:srgbClr val="FFFFFF"/>
                </a:solidFill>
              </a:uFill>
              <a:latin typeface="Titillium Web"/>
            </a:endParaRPr>
          </a:p>
          <a:p>
            <a:pPr marL="2160000" lvl="4" indent="-216000">
              <a:buClr>
                <a:srgbClr val="000000"/>
              </a:buClr>
              <a:buSzPct val="45000"/>
              <a:buFont typeface="Wingdings" charset="2"/>
              <a:buChar char=""/>
            </a:pPr>
            <a:r>
              <a:rPr lang="fi-FI" sz="2000" b="0" strike="noStrike" spc="-1">
                <a:solidFill>
                  <a:srgbClr val="FFFFFF"/>
                </a:solidFill>
                <a:uFill>
                  <a:solidFill>
                    <a:srgbClr val="FFFFFF"/>
                  </a:solidFill>
                </a:uFill>
                <a:latin typeface="Titillium Web"/>
              </a:rPr>
              <a:t>Fifth Outline Level</a:t>
            </a:r>
            <a:endParaRPr lang="fi-FI" sz="2000" b="0" strike="noStrike" spc="-1">
              <a:solidFill>
                <a:srgbClr val="09102B"/>
              </a:solidFill>
              <a:uFill>
                <a:solidFill>
                  <a:srgbClr val="FFFFFF"/>
                </a:solidFill>
              </a:uFill>
              <a:latin typeface="Titillium Web"/>
            </a:endParaRPr>
          </a:p>
          <a:p>
            <a:pPr marL="2592000" lvl="5" indent="-216000">
              <a:buClr>
                <a:srgbClr val="000000"/>
              </a:buClr>
              <a:buSzPct val="45000"/>
              <a:buFont typeface="Wingdings" charset="2"/>
              <a:buChar char=""/>
            </a:pPr>
            <a:r>
              <a:rPr lang="fi-FI" sz="2000" b="0" strike="noStrike" spc="-1">
                <a:solidFill>
                  <a:srgbClr val="FFFFFF"/>
                </a:solidFill>
                <a:uFill>
                  <a:solidFill>
                    <a:srgbClr val="FFFFFF"/>
                  </a:solidFill>
                </a:uFill>
                <a:latin typeface="Titillium Web"/>
              </a:rPr>
              <a:t>Sixth Outline Level</a:t>
            </a:r>
            <a:endParaRPr lang="fi-FI" sz="2000" b="0" strike="noStrike" spc="-1">
              <a:solidFill>
                <a:srgbClr val="09102B"/>
              </a:solidFill>
              <a:uFill>
                <a:solidFill>
                  <a:srgbClr val="FFFFFF"/>
                </a:solidFill>
              </a:uFill>
              <a:latin typeface="Titillium Web"/>
            </a:endParaRPr>
          </a:p>
          <a:p>
            <a:pPr marL="3024000" lvl="6" indent="-216000">
              <a:buClr>
                <a:srgbClr val="000000"/>
              </a:buClr>
              <a:buSzPct val="45000"/>
              <a:buFont typeface="Wingdings" charset="2"/>
              <a:buChar char=""/>
            </a:pPr>
            <a:r>
              <a:rPr lang="fi-FI" sz="2000" b="0" strike="noStrike" spc="-1">
                <a:solidFill>
                  <a:srgbClr val="FFFFFF"/>
                </a:solidFill>
                <a:uFill>
                  <a:solidFill>
                    <a:srgbClr val="FFFFFF"/>
                  </a:solidFill>
                </a:uFill>
                <a:latin typeface="Titillium Web"/>
              </a:rPr>
              <a:t>Seventh Outline LevelClick to edit Master text styles</a:t>
            </a:r>
            <a:endParaRPr lang="fi-FI" sz="2000" b="0" strike="noStrike" spc="-1">
              <a:solidFill>
                <a:srgbClr val="09102B"/>
              </a:solidFill>
              <a:uFill>
                <a:solidFill>
                  <a:srgbClr val="FFFFFF"/>
                </a:solidFill>
              </a:uFill>
              <a:latin typeface="Titillium Web"/>
            </a:endParaRPr>
          </a:p>
          <a:p>
            <a:pPr marL="3456000" lvl="7" indent="-216000">
              <a:buClr>
                <a:srgbClr val="000000"/>
              </a:buClr>
              <a:buSzPct val="45000"/>
              <a:buFont typeface="Wingdings" charset="2"/>
              <a:buChar char=""/>
            </a:pPr>
            <a:r>
              <a:rPr lang="fi-FI" sz="1600" b="0" strike="noStrike" spc="-1">
                <a:solidFill>
                  <a:srgbClr val="FFFFFF"/>
                </a:solidFill>
                <a:uFill>
                  <a:solidFill>
                    <a:srgbClr val="FFFFFF"/>
                  </a:solidFill>
                </a:uFill>
                <a:latin typeface="Titillium Web"/>
              </a:rPr>
              <a:t>Second level</a:t>
            </a:r>
            <a:endParaRPr lang="fi-FI" sz="2000" b="0" strike="noStrike" spc="-1">
              <a:solidFill>
                <a:srgbClr val="09102B"/>
              </a:solidFill>
              <a:uFill>
                <a:solidFill>
                  <a:srgbClr val="FFFFFF"/>
                </a:solidFill>
              </a:uFill>
              <a:latin typeface="Titillium Web"/>
            </a:endParaRPr>
          </a:p>
          <a:p>
            <a:pPr marL="3888000" lvl="8" indent="-216000">
              <a:buClr>
                <a:srgbClr val="000000"/>
              </a:buClr>
              <a:buSzPct val="45000"/>
              <a:buFont typeface="Wingdings" charset="2"/>
              <a:buChar char=""/>
            </a:pPr>
            <a:r>
              <a:rPr lang="fi-FI" sz="1600" b="0" strike="noStrike" spc="-1">
                <a:solidFill>
                  <a:srgbClr val="FFFFFF"/>
                </a:solidFill>
                <a:uFill>
                  <a:solidFill>
                    <a:srgbClr val="FFFFFF"/>
                  </a:solidFill>
                </a:uFill>
                <a:latin typeface="Titillium Web"/>
              </a:rPr>
              <a:t>Third level</a:t>
            </a:r>
            <a:endParaRPr lang="fi-FI" sz="2000" b="0" strike="noStrike" spc="-1">
              <a:solidFill>
                <a:srgbClr val="09102B"/>
              </a:solidFill>
              <a:uFill>
                <a:solidFill>
                  <a:srgbClr val="FFFFFF"/>
                </a:solidFill>
              </a:uFill>
              <a:latin typeface="Titillium Web"/>
            </a:endParaRPr>
          </a:p>
          <a:p>
            <a:pPr marL="4320000" lvl="0" indent="-216000">
              <a:lnSpc>
                <a:spcPct val="100000"/>
              </a:lnSpc>
              <a:buClr>
                <a:srgbClr val="000000"/>
              </a:buClr>
              <a:buSzPct val="45000"/>
              <a:buFont typeface="Wingdings" charset="2"/>
              <a:buChar char=""/>
            </a:pPr>
            <a:r>
              <a:rPr lang="fi-FI" sz="1400" b="0" strike="noStrike" spc="-1">
                <a:solidFill>
                  <a:srgbClr val="FFFFFF"/>
                </a:solidFill>
                <a:uFill>
                  <a:solidFill>
                    <a:srgbClr val="FFFFFF"/>
                  </a:solidFill>
                </a:uFill>
                <a:latin typeface="Titillium Web"/>
              </a:rPr>
              <a:t>Fourth level</a:t>
            </a:r>
            <a:endParaRPr lang="fi-FI" sz="2000" b="0" strike="noStrike" spc="-1">
              <a:solidFill>
                <a:srgbClr val="09102B"/>
              </a:solidFill>
              <a:uFill>
                <a:solidFill>
                  <a:srgbClr val="FFFFFF"/>
                </a:solidFill>
              </a:uFill>
              <a:latin typeface="Titillium Web"/>
            </a:endParaRPr>
          </a:p>
          <a:p>
            <a:pPr marL="4320000" lvl="0" indent="-216000">
              <a:lnSpc>
                <a:spcPct val="100000"/>
              </a:lnSpc>
              <a:buClr>
                <a:srgbClr val="000000"/>
              </a:buClr>
              <a:buSzPct val="45000"/>
              <a:buFont typeface="Wingdings" charset="2"/>
              <a:buChar char=""/>
            </a:pPr>
            <a:r>
              <a:rPr lang="fi-FI" sz="1400" b="0" strike="noStrike" spc="-1">
                <a:solidFill>
                  <a:srgbClr val="FFFFFF"/>
                </a:solidFill>
                <a:uFill>
                  <a:solidFill>
                    <a:srgbClr val="FFFFFF"/>
                  </a:solidFill>
                </a:uFill>
                <a:latin typeface="Titillium Web"/>
              </a:rPr>
              <a:t>Fifth level</a:t>
            </a:r>
            <a:endParaRPr lang="fi-FI" sz="2000" b="0" strike="noStrike" spc="-1">
              <a:solidFill>
                <a:srgbClr val="09102B"/>
              </a:solidFill>
              <a:uFill>
                <a:solidFill>
                  <a:srgbClr val="FFFFFF"/>
                </a:solidFill>
              </a:uFill>
              <a:latin typeface="Titillium Web"/>
            </a:endParaRPr>
          </a:p>
        </p:txBody>
      </p:sp>
      <p:sp>
        <p:nvSpPr>
          <p:cNvPr id="130" name="PlaceHolder 6"/>
          <p:cNvSpPr>
            <a:spLocks noGrp="1"/>
          </p:cNvSpPr>
          <p:nvPr>
            <p:ph type="body"/>
          </p:nvPr>
        </p:nvSpPr>
        <p:spPr>
          <a:xfrm>
            <a:off x="6382440" y="1844640"/>
            <a:ext cx="5255280" cy="4320720"/>
          </a:xfrm>
          <a:prstGeom prst="rect">
            <a:avLst/>
          </a:prstGeom>
        </p:spPr>
        <p:txBody>
          <a:bodyPr lIns="0" tIns="0" rIns="0" bIns="0"/>
          <a:lstStyle/>
          <a:p>
            <a:pPr marL="432000" indent="-324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Click to edit the outline text format</a:t>
            </a: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Second Outline Level</a:t>
            </a:r>
            <a:endParaRPr lang="fi-FI" sz="1600" b="0" strike="noStrike" spc="-1">
              <a:solidFill>
                <a:srgbClr val="09102B"/>
              </a:solidFill>
              <a:uFill>
                <a:solidFill>
                  <a:srgbClr val="FFFFFF"/>
                </a:solidFill>
              </a:uFill>
              <a:latin typeface="Titillium Web"/>
            </a:endParaRPr>
          </a:p>
          <a:p>
            <a:pPr marL="1296000" lvl="2" indent="-288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Third Outline Level</a:t>
            </a:r>
            <a:endParaRPr lang="fi-FI" sz="1400" b="0" strike="noStrike" spc="-1">
              <a:solidFill>
                <a:srgbClr val="09102B"/>
              </a:solidFill>
              <a:uFill>
                <a:solidFill>
                  <a:srgbClr val="FFFFFF"/>
                </a:solidFill>
              </a:uFill>
              <a:latin typeface="Titillium Web"/>
            </a:endParaRPr>
          </a:p>
          <a:p>
            <a:pPr marL="1728000" lvl="3" indent="-216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Fourth Outline Level</a:t>
            </a:r>
            <a:endParaRPr lang="fi-FI" sz="1400" b="0" strike="noStrike" spc="-1">
              <a:solidFill>
                <a:srgbClr val="09102B"/>
              </a:solidFill>
              <a:uFill>
                <a:solidFill>
                  <a:srgbClr val="FFFFFF"/>
                </a:solidFill>
              </a:uFill>
              <a:latin typeface="Titillium Web"/>
            </a:endParaRPr>
          </a:p>
          <a:p>
            <a:pPr marL="2160000" lvl="4" indent="-216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Fifth Outline Level</a:t>
            </a:r>
          </a:p>
          <a:p>
            <a:pPr marL="2592000" lvl="5" indent="-216000">
              <a:buClr>
                <a:srgbClr val="000000"/>
              </a:buClr>
              <a:buSzPct val="45000"/>
              <a:buFont typeface="Wingdings" charset="2"/>
              <a:buChar char=""/>
            </a:pPr>
            <a:r>
              <a:rPr lang="fi-FI" sz="2000" b="0" strike="noStrike" spc="-1">
                <a:solidFill>
                  <a:srgbClr val="09102B"/>
                </a:solidFill>
                <a:uFill>
                  <a:solidFill>
                    <a:srgbClr val="FFFFFF"/>
                  </a:solidFill>
                </a:uFill>
                <a:latin typeface="Titillium Web"/>
              </a:rPr>
              <a:t>Sixth Outline Level</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Seventh Outline LevelClick to edit Master text styles</a:t>
            </a:r>
          </a:p>
          <a:p>
            <a:pPr marL="539640" lvl="1" indent="-182160">
              <a:lnSpc>
                <a:spcPct val="100000"/>
              </a:lnSpc>
              <a:buClr>
                <a:srgbClr val="09102B"/>
              </a:buClr>
              <a:buFont typeface="Titillium Web"/>
              <a:buChar char="›"/>
            </a:pPr>
            <a:r>
              <a:rPr lang="fi-FI" sz="1600" b="0" strike="noStrike" spc="-1">
                <a:solidFill>
                  <a:srgbClr val="09102B"/>
                </a:solidFill>
                <a:uFill>
                  <a:solidFill>
                    <a:srgbClr val="FFFFFF"/>
                  </a:solidFill>
                </a:uFill>
                <a:latin typeface="Titillium Web"/>
              </a:rPr>
              <a:t>Second level</a:t>
            </a:r>
          </a:p>
          <a:p>
            <a:pPr marL="898560" lvl="2" indent="-183960">
              <a:lnSpc>
                <a:spcPct val="100000"/>
              </a:lnSpc>
              <a:buClr>
                <a:srgbClr val="09102B"/>
              </a:buClr>
              <a:buFont typeface="Titillium Web"/>
              <a:buChar char="›"/>
            </a:pPr>
            <a:r>
              <a:rPr lang="fi-FI" sz="1600" b="0" strike="noStrike" spc="-1">
                <a:solidFill>
                  <a:srgbClr val="09102B"/>
                </a:solidFill>
                <a:uFill>
                  <a:solidFill>
                    <a:srgbClr val="FFFFFF"/>
                  </a:solidFill>
                </a:uFill>
                <a:latin typeface="Titillium Web"/>
              </a:rPr>
              <a:t>Third level</a:t>
            </a:r>
            <a:endParaRPr lang="fi-FI" sz="1400" b="0" strike="noStrike" spc="-1">
              <a:solidFill>
                <a:srgbClr val="09102B"/>
              </a:solidFill>
              <a:uFill>
                <a:solidFill>
                  <a:srgbClr val="FFFFFF"/>
                </a:solidFill>
              </a:uFill>
              <a:latin typeface="Titillium Web"/>
            </a:endParaRPr>
          </a:p>
          <a:p>
            <a:pPr marL="1255680" lvl="3" indent="-183960">
              <a:lnSpc>
                <a:spcPct val="100000"/>
              </a:lnSpc>
              <a:buClr>
                <a:srgbClr val="09102B"/>
              </a:buClr>
              <a:buFont typeface="Titillium Web"/>
              <a:buChar char="›"/>
            </a:pPr>
            <a:r>
              <a:rPr lang="fi-FI" sz="1400" b="0" strike="noStrike" spc="-1">
                <a:solidFill>
                  <a:srgbClr val="09102B"/>
                </a:solidFill>
                <a:uFill>
                  <a:solidFill>
                    <a:srgbClr val="FFFFFF"/>
                  </a:solidFill>
                </a:uFill>
                <a:latin typeface="Titillium Web"/>
              </a:rPr>
              <a:t>Fourth level</a:t>
            </a:r>
          </a:p>
          <a:p>
            <a:pPr marL="1612800" lvl="4" indent="-174240">
              <a:lnSpc>
                <a:spcPct val="100000"/>
              </a:lnSpc>
              <a:buClr>
                <a:srgbClr val="09102B"/>
              </a:buClr>
              <a:buFont typeface="Titillium Web"/>
              <a:buChar char="›"/>
            </a:pPr>
            <a:r>
              <a:rPr lang="fi-FI" sz="1400" b="0" strike="noStrike" spc="-1">
                <a:solidFill>
                  <a:srgbClr val="09102B"/>
                </a:solidFill>
                <a:uFill>
                  <a:solidFill>
                    <a:srgbClr val="FFFFFF"/>
                  </a:solidFill>
                </a:uFill>
                <a:latin typeface="Titillium Web"/>
              </a:rPr>
              <a:t>Fifth level</a:t>
            </a:r>
            <a:endParaRPr lang="fi-FI" sz="2000" b="0" strike="noStrike" spc="-1">
              <a:solidFill>
                <a:srgbClr val="09102B"/>
              </a:solidFill>
              <a:uFill>
                <a:solidFill>
                  <a:srgbClr val="FFFFFF"/>
                </a:solidFill>
              </a:uFill>
              <a:latin typeface="Titillium Web"/>
            </a:endParaRPr>
          </a:p>
        </p:txBody>
      </p:sp>
      <p:sp>
        <p:nvSpPr>
          <p:cNvPr id="131" name="PlaceHolder 7"/>
          <p:cNvSpPr>
            <a:spLocks noGrp="1"/>
          </p:cNvSpPr>
          <p:nvPr>
            <p:ph type="dt"/>
          </p:nvPr>
        </p:nvSpPr>
        <p:spPr>
          <a:xfrm>
            <a:off x="1055520" y="6381720"/>
            <a:ext cx="1799280" cy="142560"/>
          </a:xfrm>
          <a:prstGeom prst="rect">
            <a:avLst/>
          </a:prstGeom>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132" name="PlaceHolder 8"/>
          <p:cNvSpPr>
            <a:spLocks noGrp="1"/>
          </p:cNvSpPr>
          <p:nvPr>
            <p:ph type="ftr"/>
          </p:nvPr>
        </p:nvSpPr>
        <p:spPr>
          <a:xfrm>
            <a:off x="2855160" y="6381720"/>
            <a:ext cx="8782560" cy="142560"/>
          </a:xfrm>
          <a:prstGeom prst="rect">
            <a:avLst/>
          </a:prstGeom>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Presentation name / Author</a:t>
            </a:r>
            <a:endParaRPr lang="en-US" sz="900" b="0" strike="noStrike" spc="-1">
              <a:solidFill>
                <a:srgbClr val="000000"/>
              </a:solidFill>
              <a:uFill>
                <a:solidFill>
                  <a:srgbClr val="FFFFFF"/>
                </a:solidFill>
              </a:uFill>
              <a:latin typeface="Times New Roman"/>
            </a:endParaRPr>
          </a:p>
        </p:txBody>
      </p:sp>
      <p:sp>
        <p:nvSpPr>
          <p:cNvPr id="133" name="PlaceHolder 9"/>
          <p:cNvSpPr>
            <a:spLocks noGrp="1"/>
          </p:cNvSpPr>
          <p:nvPr>
            <p:ph type="sldNum"/>
          </p:nvPr>
        </p:nvSpPr>
        <p:spPr>
          <a:xfrm>
            <a:off x="550800" y="6381720"/>
            <a:ext cx="504360" cy="142560"/>
          </a:xfrm>
          <a:prstGeom prst="rect">
            <a:avLst/>
          </a:prstGeom>
        </p:spPr>
        <p:txBody>
          <a:bodyPr lIns="0" tIns="0" rIns="0" bIns="0" anchor="ctr"/>
          <a:lstStyle/>
          <a:p>
            <a:pPr>
              <a:lnSpc>
                <a:spcPct val="100000"/>
              </a:lnSpc>
            </a:pPr>
            <a:fld id="{41EC80EB-EB57-45BF-AA3B-9A7CFC72F774}" type="slidenum">
              <a:rPr lang="en-US" sz="900" b="0" strike="noStrike" spc="-1">
                <a:solidFill>
                  <a:srgbClr val="848895"/>
                </a:solidFill>
                <a:uFill>
                  <a:solidFill>
                    <a:srgbClr val="FFFFFF"/>
                  </a:solidFill>
                </a:uFill>
                <a:latin typeface="Titillium Web"/>
              </a:rPr>
              <a:t>‹#›</a:t>
            </a:fld>
            <a:endParaRPr lang="en-US" sz="9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flipV="1">
            <a:off x="-10800" y="-6480"/>
            <a:ext cx="489960" cy="4899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169" name="CustomShape 2"/>
          <p:cNvSpPr/>
          <p:nvPr/>
        </p:nvSpPr>
        <p:spPr>
          <a:xfrm flipH="1">
            <a:off x="11709360" y="6378480"/>
            <a:ext cx="478800" cy="479160"/>
          </a:xfrm>
          <a:prstGeom prst="rtTriangle">
            <a:avLst/>
          </a:prstGeom>
          <a:solidFill>
            <a:srgbClr val="41CD52"/>
          </a:solidFill>
          <a:ln w="12600">
            <a:noFill/>
          </a:ln>
        </p:spPr>
        <p:style>
          <a:lnRef idx="0">
            <a:scrgbClr r="0" g="0" b="0"/>
          </a:lnRef>
          <a:fillRef idx="0">
            <a:scrgbClr r="0" g="0" b="0"/>
          </a:fillRef>
          <a:effectRef idx="0">
            <a:scrgbClr r="0" g="0" b="0"/>
          </a:effectRef>
          <a:fontRef idx="minor"/>
        </p:style>
      </p:sp>
      <p:sp>
        <p:nvSpPr>
          <p:cNvPr id="170" name="PlaceHolder 3"/>
          <p:cNvSpPr>
            <a:spLocks noGrp="1"/>
          </p:cNvSpPr>
          <p:nvPr>
            <p:ph type="title"/>
          </p:nvPr>
        </p:nvSpPr>
        <p:spPr>
          <a:xfrm>
            <a:off x="550800" y="1628640"/>
            <a:ext cx="11086920" cy="791640"/>
          </a:xfrm>
          <a:prstGeom prst="rect">
            <a:avLst/>
          </a:prstGeom>
        </p:spPr>
        <p:txBody>
          <a:bodyPr lIns="0" tIns="0" rIns="0" bIns="0"/>
          <a:lstStyle/>
          <a:p>
            <a:pPr>
              <a:lnSpc>
                <a:spcPct val="100000"/>
              </a:lnSpc>
            </a:pPr>
            <a:r>
              <a:rPr lang="fi-FI" sz="6000" b="0" strike="noStrike" spc="-1">
                <a:solidFill>
                  <a:srgbClr val="09102B"/>
                </a:solidFill>
                <a:uFill>
                  <a:solidFill>
                    <a:srgbClr val="FFFFFF"/>
                  </a:solidFill>
                </a:uFill>
                <a:latin typeface="Titillium Web"/>
              </a:rPr>
              <a:t>Add Thank you text.</a:t>
            </a:r>
            <a:endParaRPr lang="fi-FI" sz="1800" b="0" strike="noStrike" spc="-1">
              <a:solidFill>
                <a:srgbClr val="09102B"/>
              </a:solidFill>
              <a:uFill>
                <a:solidFill>
                  <a:srgbClr val="FFFFFF"/>
                </a:solidFill>
              </a:uFill>
              <a:latin typeface="Titillium Web"/>
            </a:endParaRPr>
          </a:p>
        </p:txBody>
      </p:sp>
      <p:sp>
        <p:nvSpPr>
          <p:cNvPr id="171" name="PlaceHolder 4"/>
          <p:cNvSpPr>
            <a:spLocks noGrp="1"/>
          </p:cNvSpPr>
          <p:nvPr>
            <p:ph type="dt"/>
          </p:nvPr>
        </p:nvSpPr>
        <p:spPr>
          <a:xfrm>
            <a:off x="1055520" y="6381720"/>
            <a:ext cx="1799280" cy="142560"/>
          </a:xfrm>
          <a:prstGeom prst="rect">
            <a:avLst/>
          </a:prstGeom>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172" name="PlaceHolder 5"/>
          <p:cNvSpPr>
            <a:spLocks noGrp="1"/>
          </p:cNvSpPr>
          <p:nvPr>
            <p:ph type="ftr"/>
          </p:nvPr>
        </p:nvSpPr>
        <p:spPr>
          <a:xfrm>
            <a:off x="2855160" y="6381720"/>
            <a:ext cx="8782560" cy="142560"/>
          </a:xfrm>
          <a:prstGeom prst="rect">
            <a:avLst/>
          </a:prstGeom>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
        <p:nvSpPr>
          <p:cNvPr id="173" name="PlaceHolder 6"/>
          <p:cNvSpPr>
            <a:spLocks noGrp="1"/>
          </p:cNvSpPr>
          <p:nvPr>
            <p:ph type="sldNum"/>
          </p:nvPr>
        </p:nvSpPr>
        <p:spPr>
          <a:xfrm>
            <a:off x="550800" y="6381720"/>
            <a:ext cx="504360" cy="142560"/>
          </a:xfrm>
          <a:prstGeom prst="rect">
            <a:avLst/>
          </a:prstGeom>
        </p:spPr>
        <p:txBody>
          <a:bodyPr lIns="0" tIns="0" rIns="0" bIns="0" anchor="ctr"/>
          <a:lstStyle/>
          <a:p>
            <a:pPr>
              <a:lnSpc>
                <a:spcPct val="100000"/>
              </a:lnSpc>
            </a:pPr>
            <a:fld id="{A6990754-747A-4823-B57C-0830187B664F}" type="slidenum">
              <a:rPr lang="en-US" sz="900" b="0" strike="noStrike" spc="-1">
                <a:solidFill>
                  <a:srgbClr val="848895"/>
                </a:solidFill>
                <a:uFill>
                  <a:solidFill>
                    <a:srgbClr val="FFFFFF"/>
                  </a:solidFill>
                </a:uFill>
                <a:latin typeface="Titillium Web"/>
              </a:rPr>
              <a:t>‹#›</a:t>
            </a:fld>
            <a:endParaRPr lang="en-US" sz="900" b="0" strike="noStrike" spc="-1">
              <a:solidFill>
                <a:srgbClr val="000000"/>
              </a:solidFill>
              <a:uFill>
                <a:solidFill>
                  <a:srgbClr val="FFFFFF"/>
                </a:solidFill>
              </a:uFill>
              <a:latin typeface="Times New Roman"/>
            </a:endParaRPr>
          </a:p>
        </p:txBody>
      </p:sp>
      <p:sp>
        <p:nvSpPr>
          <p:cNvPr id="174" name="CustomShape 7"/>
          <p:cNvSpPr/>
          <p:nvPr/>
        </p:nvSpPr>
        <p:spPr>
          <a:xfrm>
            <a:off x="550800" y="549360"/>
            <a:ext cx="719280" cy="528480"/>
          </a:xfrm>
          <a:custGeom>
            <a:avLst/>
            <a:gdLst/>
            <a:ahLst/>
            <a:cxnLst/>
            <a:rect l="l" t="t"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41CD52"/>
          </a:solidFill>
          <a:ln>
            <a:noFill/>
          </a:ln>
        </p:spPr>
        <p:style>
          <a:lnRef idx="0">
            <a:scrgbClr r="0" g="0" b="0"/>
          </a:lnRef>
          <a:fillRef idx="0">
            <a:scrgbClr r="0" g="0" b="0"/>
          </a:fillRef>
          <a:effectRef idx="0">
            <a:scrgbClr r="0" g="0" b="0"/>
          </a:effectRef>
          <a:fontRef idx="minor"/>
        </p:style>
      </p:sp>
      <p:sp>
        <p:nvSpPr>
          <p:cNvPr id="175" name="PlaceHolder 8"/>
          <p:cNvSpPr>
            <a:spLocks noGrp="1"/>
          </p:cNvSpPr>
          <p:nvPr>
            <p:ph type="body"/>
          </p:nvPr>
        </p:nvSpPr>
        <p:spPr>
          <a:xfrm>
            <a:off x="550800" y="5805360"/>
            <a:ext cx="11086920" cy="360360"/>
          </a:xfrm>
          <a:prstGeom prst="rect">
            <a:avLst/>
          </a:prstGeom>
        </p:spPr>
        <p:txBody>
          <a:bodyPr lIns="0" tIns="0" rIns="0" bIns="0" anchor="b"/>
          <a:lstStyle/>
          <a:p>
            <a:pPr marL="432000" indent="-324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Click to edit the outline text format</a:t>
            </a:r>
            <a:endParaRPr lang="fi-FI" sz="20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848895"/>
                </a:solidFill>
                <a:uFill>
                  <a:solidFill>
                    <a:srgbClr val="FFFFFF"/>
                  </a:solidFill>
                </a:uFill>
                <a:latin typeface="Titillium Web"/>
              </a:rPr>
              <a:t>Second Outline Level</a:t>
            </a:r>
            <a:endParaRPr lang="fi-FI" sz="1600" b="0" strike="noStrike" spc="-1">
              <a:solidFill>
                <a:srgbClr val="09102B"/>
              </a:solidFill>
              <a:uFill>
                <a:solidFill>
                  <a:srgbClr val="FFFFFF"/>
                </a:solidFill>
              </a:uFill>
              <a:latin typeface="Titillium Web"/>
            </a:endParaRPr>
          </a:p>
          <a:p>
            <a:pPr marL="1296000" lvl="2" indent="-288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Third Outline Level</a:t>
            </a:r>
            <a:endParaRPr lang="fi-FI" sz="1400" b="0" strike="noStrike" spc="-1">
              <a:solidFill>
                <a:srgbClr val="09102B"/>
              </a:solidFill>
              <a:uFill>
                <a:solidFill>
                  <a:srgbClr val="FFFFFF"/>
                </a:solidFill>
              </a:uFill>
              <a:latin typeface="Titillium Web"/>
            </a:endParaRPr>
          </a:p>
          <a:p>
            <a:pPr marL="1728000" lvl="3" indent="-216000">
              <a:buClr>
                <a:srgbClr val="000000"/>
              </a:buClr>
              <a:buSzPct val="75000"/>
              <a:buFont typeface="Symbol" charset="2"/>
              <a:buChar char=""/>
            </a:pPr>
            <a:r>
              <a:rPr lang="fi-FI" sz="2000" b="0" strike="noStrike" spc="-1">
                <a:solidFill>
                  <a:srgbClr val="848895"/>
                </a:solidFill>
                <a:uFill>
                  <a:solidFill>
                    <a:srgbClr val="FFFFFF"/>
                  </a:solidFill>
                </a:uFill>
                <a:latin typeface="Titillium Web"/>
              </a:rPr>
              <a:t>Fourth Outline Level</a:t>
            </a:r>
            <a:endParaRPr lang="fi-FI" sz="1400" b="0" strike="noStrike" spc="-1">
              <a:solidFill>
                <a:srgbClr val="09102B"/>
              </a:solidFill>
              <a:uFill>
                <a:solidFill>
                  <a:srgbClr val="FFFFFF"/>
                </a:solidFill>
              </a:uFill>
              <a:latin typeface="Titillium Web"/>
            </a:endParaRPr>
          </a:p>
          <a:p>
            <a:pPr marL="2160000" lvl="4" indent="-216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Fifth Outline Level</a:t>
            </a:r>
            <a:endParaRPr lang="fi-FI" sz="2000" b="0" strike="noStrike" spc="-1">
              <a:solidFill>
                <a:srgbClr val="09102B"/>
              </a:solidFill>
              <a:uFill>
                <a:solidFill>
                  <a:srgbClr val="FFFFFF"/>
                </a:solidFill>
              </a:uFill>
              <a:latin typeface="Titillium Web"/>
            </a:endParaRPr>
          </a:p>
          <a:p>
            <a:pPr marL="2592000" lvl="5" indent="-216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Sixth Outline Level</a:t>
            </a:r>
            <a:endParaRPr lang="fi-FI" sz="2000" b="0" strike="noStrike" spc="-1">
              <a:solidFill>
                <a:srgbClr val="09102B"/>
              </a:solidFill>
              <a:uFill>
                <a:solidFill>
                  <a:srgbClr val="FFFFFF"/>
                </a:solidFill>
              </a:uFill>
              <a:latin typeface="Titillium Web"/>
            </a:endParaRPr>
          </a:p>
          <a:p>
            <a:pPr marL="3024000" lvl="6" indent="-216000">
              <a:buClr>
                <a:srgbClr val="000000"/>
              </a:buClr>
              <a:buSzPct val="45000"/>
              <a:buFont typeface="Wingdings" charset="2"/>
              <a:buChar char=""/>
            </a:pPr>
            <a:r>
              <a:rPr lang="fi-FI" sz="2000" b="0" strike="noStrike" spc="-1">
                <a:solidFill>
                  <a:srgbClr val="848895"/>
                </a:solidFill>
                <a:uFill>
                  <a:solidFill>
                    <a:srgbClr val="FFFFFF"/>
                  </a:solidFill>
                </a:uFill>
                <a:latin typeface="Titillium Web"/>
              </a:rPr>
              <a:t>Seventh Outline LevelInsert your contact details</a:t>
            </a:r>
            <a:endParaRPr lang="fi-FI" sz="2000" b="0" strike="noStrike" spc="-1">
              <a:solidFill>
                <a:srgbClr val="09102B"/>
              </a:solidFill>
              <a:uFill>
                <a:solidFill>
                  <a:srgbClr val="FFFFFF"/>
                </a:solidFill>
              </a:uFill>
              <a:latin typeface="Titillium Web"/>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6">
            <a:extLst>
              <a:ext uri="{FF2B5EF4-FFF2-40B4-BE49-F238E27FC236}">
                <a16:creationId xmlns:a16="http://schemas.microsoft.com/office/drawing/2014/main" id="{6E23AB63-3F4A-4C4C-87D5-6D279264C98D}"/>
              </a:ext>
            </a:extLst>
          </p:cNvPr>
          <p:cNvSpPr txBox="1"/>
          <p:nvPr/>
        </p:nvSpPr>
        <p:spPr>
          <a:xfrm>
            <a:off x="1055408" y="6380984"/>
            <a:ext cx="1799756" cy="142838"/>
          </a:xfrm>
          <a:prstGeom prst="rect">
            <a:avLst/>
          </a:prstGeom>
          <a:noFill/>
          <a:ln cap="flat">
            <a:noFill/>
          </a:ln>
        </p:spPr>
        <p:txBody>
          <a:bodyPr vert="horz" wrap="square" lIns="0" tIns="0" rIns="0" bIns="0" anchor="ctr" anchorCtr="0" compatLnSpc="1">
            <a:noAutofit/>
          </a:bodyPr>
          <a:lstStyle/>
          <a:p>
            <a:pPr defTabSz="914126">
              <a:defRPr sz="1800" b="0" i="0" u="none" strike="noStrike" kern="0" cap="none" spc="0" baseline="0">
                <a:solidFill>
                  <a:srgbClr val="000000"/>
                </a:solidFill>
                <a:uFillTx/>
              </a:defRPr>
            </a:pPr>
            <a:fld id="{DADE836B-0C6B-4883-8D5D-1850BDEBE2C7}" type="datetime3">
              <a:rPr lang="en-US" sz="900">
                <a:solidFill>
                  <a:srgbClr val="88DA58"/>
                </a:solidFill>
                <a:latin typeface="Titillium Web"/>
              </a:rPr>
              <a:pPr defTabSz="914126">
                <a:defRPr sz="1800" b="0" i="0" u="none" strike="noStrike" kern="0" cap="none" spc="0" baseline="0">
                  <a:solidFill>
                    <a:srgbClr val="000000"/>
                  </a:solidFill>
                  <a:uFillTx/>
                </a:defRPr>
              </a:pPr>
              <a:t>19 November 2017</a:t>
            </a:fld>
            <a:endParaRPr lang="en-US" sz="900">
              <a:solidFill>
                <a:srgbClr val="C8D958"/>
              </a:solidFill>
              <a:latin typeface="Titillium Web"/>
            </a:endParaRPr>
          </a:p>
        </p:txBody>
      </p:sp>
      <p:sp>
        <p:nvSpPr>
          <p:cNvPr id="3" name="Footer Placeholder 7">
            <a:extLst>
              <a:ext uri="{FF2B5EF4-FFF2-40B4-BE49-F238E27FC236}">
                <a16:creationId xmlns:a16="http://schemas.microsoft.com/office/drawing/2014/main" id="{20EDF146-E923-40FE-A13D-8B5A367AA6A0}"/>
              </a:ext>
            </a:extLst>
          </p:cNvPr>
          <p:cNvSpPr txBox="1"/>
          <p:nvPr/>
        </p:nvSpPr>
        <p:spPr>
          <a:xfrm>
            <a:off x="2855164" y="6380984"/>
            <a:ext cx="8782938" cy="142838"/>
          </a:xfrm>
          <a:prstGeom prst="rect">
            <a:avLst/>
          </a:prstGeom>
          <a:noFill/>
          <a:ln cap="flat">
            <a:noFill/>
          </a:ln>
        </p:spPr>
        <p:txBody>
          <a:bodyPr vert="horz" wrap="square" lIns="0" tIns="0" rIns="0" bIns="0" anchor="ctr" anchorCtr="0" compatLnSpc="1">
            <a:noAutofit/>
          </a:bodyPr>
          <a:lstStyle/>
          <a:p>
            <a:pPr defTabSz="914126">
              <a:defRPr sz="1800" b="0" i="0" u="none" strike="noStrike" kern="0" cap="none" spc="0" baseline="0">
                <a:solidFill>
                  <a:srgbClr val="000000"/>
                </a:solidFill>
                <a:uFillTx/>
              </a:defRPr>
            </a:pPr>
            <a:r>
              <a:rPr lang="en-US" sz="900">
                <a:solidFill>
                  <a:srgbClr val="C8DF58"/>
                </a:solidFill>
                <a:latin typeface="Titillium Web"/>
              </a:rPr>
              <a:t>Presentation name / Author</a:t>
            </a:r>
            <a:endParaRPr lang="en-US" sz="900">
              <a:solidFill>
                <a:srgbClr val="08E357"/>
              </a:solidFill>
              <a:latin typeface="Titillium Web"/>
            </a:endParaRPr>
          </a:p>
        </p:txBody>
      </p:sp>
      <p:sp>
        <p:nvSpPr>
          <p:cNvPr id="4" name="Slide Number Placeholder 8">
            <a:extLst>
              <a:ext uri="{FF2B5EF4-FFF2-40B4-BE49-F238E27FC236}">
                <a16:creationId xmlns:a16="http://schemas.microsoft.com/office/drawing/2014/main" id="{EB8AE1A7-CBD1-4EEB-B5CB-C6909C06D80C}"/>
              </a:ext>
            </a:extLst>
          </p:cNvPr>
          <p:cNvSpPr txBox="1"/>
          <p:nvPr/>
        </p:nvSpPr>
        <p:spPr>
          <a:xfrm>
            <a:off x="550717" y="6380984"/>
            <a:ext cx="504690" cy="142838"/>
          </a:xfrm>
          <a:prstGeom prst="rect">
            <a:avLst/>
          </a:prstGeom>
          <a:noFill/>
          <a:ln cap="flat">
            <a:noFill/>
          </a:ln>
        </p:spPr>
        <p:txBody>
          <a:bodyPr vert="horz" wrap="square" lIns="0" tIns="0" rIns="0" bIns="0" anchor="ctr" anchorCtr="0" compatLnSpc="1">
            <a:noAutofit/>
          </a:bodyPr>
          <a:lstStyle/>
          <a:p>
            <a:pPr defTabSz="914126">
              <a:defRPr sz="1800" b="0" i="0" u="none" strike="noStrike" kern="0" cap="none" spc="0" baseline="0">
                <a:solidFill>
                  <a:srgbClr val="000000"/>
                </a:solidFill>
                <a:uFillTx/>
              </a:defRPr>
            </a:pPr>
            <a:fld id="{67273F63-008F-4796-AD4F-FC8D3B223440}" type="slidenum">
              <a:rPr sz="1799"/>
              <a:pPr defTabSz="914126">
                <a:defRPr sz="1800" b="0" i="0" u="none" strike="noStrike" kern="0" cap="none" spc="0" baseline="0">
                  <a:solidFill>
                    <a:srgbClr val="000000"/>
                  </a:solidFill>
                  <a:uFillTx/>
                </a:defRPr>
              </a:pPr>
              <a:t>1</a:t>
            </a:fld>
            <a:endParaRPr lang="en-US" sz="900">
              <a:solidFill>
                <a:srgbClr val="08E557"/>
              </a:solidFill>
              <a:latin typeface="Titillium Web"/>
            </a:endParaRPr>
          </a:p>
        </p:txBody>
      </p:sp>
      <p:sp>
        <p:nvSpPr>
          <p:cNvPr id="5" name="Picture Placeholder 23">
            <a:extLst>
              <a:ext uri="{FF2B5EF4-FFF2-40B4-BE49-F238E27FC236}">
                <a16:creationId xmlns:a16="http://schemas.microsoft.com/office/drawing/2014/main" id="{ADFB78DB-F5F3-4F98-BB4E-1D8D46C94B18}"/>
              </a:ext>
            </a:extLst>
          </p:cNvPr>
          <p:cNvSpPr txBox="1">
            <a:spLocks noGrp="1"/>
          </p:cNvSpPr>
          <p:nvPr>
            <p:ph type="pic" idx="4294967295"/>
          </p:nvPr>
        </p:nvSpPr>
        <p:spPr>
          <a:xfrm>
            <a:off x="0" y="893"/>
            <a:ext cx="12188821" cy="6856214"/>
          </a:xfrm>
          <a:blipFill>
            <a:blip r:embed="rId2"/>
            <a:stretch>
              <a:fillRect/>
            </a:stretch>
          </a:blipFill>
        </p:spPr>
        <p:txBody>
          <a:bodyPr/>
          <a:lstStyle/>
          <a:p>
            <a:endParaRPr lang="fi-FI" dirty="0"/>
          </a:p>
        </p:txBody>
      </p:sp>
      <p:sp>
        <p:nvSpPr>
          <p:cNvPr id="6" name="Title 1">
            <a:extLst>
              <a:ext uri="{FF2B5EF4-FFF2-40B4-BE49-F238E27FC236}">
                <a16:creationId xmlns:a16="http://schemas.microsoft.com/office/drawing/2014/main" id="{8BB159A9-59B0-4899-9AD2-E1BC2BD8F68A}"/>
              </a:ext>
            </a:extLst>
          </p:cNvPr>
          <p:cNvSpPr txBox="1">
            <a:spLocks noGrp="1"/>
          </p:cNvSpPr>
          <p:nvPr>
            <p:ph type="title"/>
          </p:nvPr>
        </p:nvSpPr>
        <p:spPr/>
        <p:txBody>
          <a:bodyPr/>
          <a:lstStyle/>
          <a:p>
            <a:pPr lvl="0"/>
            <a:r>
              <a:rPr lang="en-US" dirty="0"/>
              <a:t>QML Performance Tips</a:t>
            </a:r>
          </a:p>
        </p:txBody>
      </p:sp>
      <p:sp>
        <p:nvSpPr>
          <p:cNvPr id="7" name="Subtitle 2">
            <a:extLst>
              <a:ext uri="{FF2B5EF4-FFF2-40B4-BE49-F238E27FC236}">
                <a16:creationId xmlns:a16="http://schemas.microsoft.com/office/drawing/2014/main" id="{CF40227A-7D09-4657-8F04-57F46DB08E0A}"/>
              </a:ext>
            </a:extLst>
          </p:cNvPr>
          <p:cNvSpPr txBox="1">
            <a:spLocks noGrp="1"/>
          </p:cNvSpPr>
          <p:nvPr>
            <p:ph type="subTitle" idx="4294967295"/>
          </p:nvPr>
        </p:nvSpPr>
        <p:spPr>
          <a:xfrm>
            <a:off x="550717" y="2493136"/>
            <a:ext cx="11087384" cy="935863"/>
          </a:xfrm>
        </p:spPr>
        <p:txBody>
          <a:bodyPr/>
          <a:lstStyle/>
          <a:p>
            <a:pPr marL="0" indent="0">
              <a:buNone/>
            </a:pPr>
            <a:endParaRPr lang="en-US" dirty="0">
              <a:solidFill>
                <a:srgbClr val="FFFFFF"/>
              </a:solidFill>
            </a:endParaRPr>
          </a:p>
        </p:txBody>
      </p:sp>
      <p:sp>
        <p:nvSpPr>
          <p:cNvPr id="8" name="Text Placeholder 5">
            <a:extLst>
              <a:ext uri="{FF2B5EF4-FFF2-40B4-BE49-F238E27FC236}">
                <a16:creationId xmlns:a16="http://schemas.microsoft.com/office/drawing/2014/main" id="{00181042-0426-4507-8125-21CC38D55A7F}"/>
              </a:ext>
            </a:extLst>
          </p:cNvPr>
          <p:cNvSpPr txBox="1">
            <a:spLocks noGrp="1"/>
          </p:cNvSpPr>
          <p:nvPr>
            <p:ph type="body" idx="4294967295"/>
          </p:nvPr>
        </p:nvSpPr>
        <p:spPr>
          <a:xfrm>
            <a:off x="550717" y="5804641"/>
            <a:ext cx="11087384" cy="360490"/>
          </a:xfrm>
        </p:spPr>
        <p:txBody>
          <a:bodyPr anchor="b"/>
          <a:lstStyle/>
          <a:p>
            <a:pPr marL="0" indent="0">
              <a:buNone/>
            </a:pPr>
            <a:r>
              <a:rPr lang="en-GB" dirty="0">
                <a:solidFill>
                  <a:srgbClr val="FFFFFF"/>
                </a:solidFill>
                <a:effectLst>
                  <a:outerShdw blurRad="152400">
                    <a:srgbClr val="000000"/>
                  </a:outerShdw>
                </a:effectLst>
              </a:rPr>
              <a:t>11.2017. Seoul</a:t>
            </a:r>
          </a:p>
        </p:txBody>
      </p:sp>
      <p:sp>
        <p:nvSpPr>
          <p:cNvPr id="9" name="Text Placeholder 24">
            <a:extLst>
              <a:ext uri="{FF2B5EF4-FFF2-40B4-BE49-F238E27FC236}">
                <a16:creationId xmlns:a16="http://schemas.microsoft.com/office/drawing/2014/main" id="{BAF28425-2F99-4F94-933F-D144F27A62D7}"/>
              </a:ext>
            </a:extLst>
          </p:cNvPr>
          <p:cNvSpPr txBox="1">
            <a:spLocks noGrp="1"/>
          </p:cNvSpPr>
          <p:nvPr>
            <p:ph type="body" idx="4294967295"/>
          </p:nvPr>
        </p:nvSpPr>
        <p:spPr>
          <a:xfrm>
            <a:off x="550717" y="550021"/>
            <a:ext cx="719811" cy="529061"/>
          </a:xfrm>
          <a:blipFill>
            <a:blip r:embed="rId3"/>
            <a:stretch>
              <a:fillRect/>
            </a:stretch>
          </a:blipFill>
        </p:spPr>
        <p:txBody>
          <a:bodyPr/>
          <a:lstStyle/>
          <a:p>
            <a:endParaRPr lang="fi-FI"/>
          </a:p>
        </p:txBody>
      </p:sp>
    </p:spTree>
    <p:extLst>
      <p:ext uri="{BB962C8B-B14F-4D97-AF65-F5344CB8AC3E}">
        <p14:creationId xmlns:p14="http://schemas.microsoft.com/office/powerpoint/2010/main" val="61923899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Use asynchronious loading on big images</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Avoid runtime composition of images (using effects etc.)</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Avoid scaling</a:t>
            </a:r>
          </a:p>
        </p:txBody>
      </p:sp>
      <p:sp>
        <p:nvSpPr>
          <p:cNvPr id="266"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230746B9-CA32-425C-B84E-36D14805B483}" type="slidenum">
              <a:rPr lang="en-US" sz="900" b="0" strike="noStrike" spc="-1">
                <a:solidFill>
                  <a:srgbClr val="848895"/>
                </a:solidFill>
                <a:uFill>
                  <a:solidFill>
                    <a:srgbClr val="FFFFFF"/>
                  </a:solidFill>
                </a:uFill>
                <a:latin typeface="Titillium Web"/>
              </a:rPr>
              <a:t>10</a:t>
            </a:fld>
            <a:endParaRPr lang="en-US" sz="900" b="0" strike="noStrike" spc="-1">
              <a:solidFill>
                <a:srgbClr val="000000"/>
              </a:solidFill>
              <a:uFill>
                <a:solidFill>
                  <a:srgbClr val="FFFFFF"/>
                </a:solidFill>
              </a:uFill>
              <a:latin typeface="Times New Roman"/>
            </a:endParaRPr>
          </a:p>
        </p:txBody>
      </p:sp>
      <p:sp>
        <p:nvSpPr>
          <p:cNvPr id="267"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Images</a:t>
            </a:r>
            <a:endParaRPr lang="fi-FI" sz="1800" b="0" strike="noStrike" spc="-1">
              <a:solidFill>
                <a:srgbClr val="09102B"/>
              </a:solidFill>
              <a:uFill>
                <a:solidFill>
                  <a:srgbClr val="FFFFFF"/>
                </a:solidFill>
              </a:uFill>
              <a:latin typeface="Titillium Web"/>
            </a:endParaRPr>
          </a:p>
        </p:txBody>
      </p:sp>
      <p:sp>
        <p:nvSpPr>
          <p:cNvPr id="268"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69"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550800" y="1845000"/>
            <a:ext cx="11086920" cy="4320720"/>
          </a:xfrm>
          <a:prstGeom prst="rect">
            <a:avLst/>
          </a:prstGeom>
          <a:noFill/>
          <a:ln>
            <a:noFill/>
          </a:ln>
        </p:spPr>
        <p:txBody>
          <a:bodyPr lIns="0" tIns="0" rIns="0" bIns="0"/>
          <a:lstStyle/>
          <a:p>
            <a:pPr marL="360">
              <a:lnSpc>
                <a:spcPct val="100000"/>
              </a:lnSpc>
              <a:buClr>
                <a:srgbClr val="09102B"/>
              </a:buClr>
            </a:pPr>
            <a:endParaRPr lang="fi-FI" sz="2000" b="0" strike="noStrike" spc="-1" dirty="0">
              <a:solidFill>
                <a:srgbClr val="09102B"/>
              </a:solidFill>
              <a:uFill>
                <a:solidFill>
                  <a:srgbClr val="FFFFFF"/>
                </a:solidFill>
              </a:uFill>
              <a:latin typeface="Titillium Web"/>
            </a:endParaRPr>
          </a:p>
          <a:p>
            <a:pPr marL="182520" indent="-182160">
              <a:lnSpc>
                <a:spcPct val="100000"/>
              </a:lnSpc>
              <a:buClr>
                <a:srgbClr val="09102B"/>
              </a:buClr>
              <a:buFont typeface="Titillium Web"/>
              <a:buChar char="›"/>
            </a:pPr>
            <a:r>
              <a:rPr lang="fi-FI" sz="2000" b="0" strike="noStrike" spc="-1" dirty="0">
                <a:solidFill>
                  <a:srgbClr val="09102B"/>
                </a:solidFill>
                <a:uFill>
                  <a:solidFill>
                    <a:srgbClr val="FFFFFF"/>
                  </a:solidFill>
                </a:uFill>
                <a:latin typeface="Titillium Web"/>
              </a:rPr>
              <a:t>It is </a:t>
            </a:r>
            <a:r>
              <a:rPr lang="fi-FI" sz="2000" b="0" strike="noStrike" spc="-1" dirty="0" err="1">
                <a:solidFill>
                  <a:srgbClr val="09102B"/>
                </a:solidFill>
                <a:uFill>
                  <a:solidFill>
                    <a:srgbClr val="FFFFFF"/>
                  </a:solidFill>
                </a:uFill>
                <a:latin typeface="Titillium Web"/>
              </a:rPr>
              <a:t>more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efficient</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use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anchors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rather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than</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bindings</a:t>
            </a:r>
            <a:r>
              <a:rPr lang="fi-FI" sz="2000" b="0" strike="noStrike" spc="-1" dirty="0">
                <a:solidFill>
                  <a:srgbClr val="09102B"/>
                </a:solidFill>
                <a:uFill>
                  <a:solidFill>
                    <a:srgbClr val="FFFFFF"/>
                  </a:solidFill>
                </a:uFill>
                <a:latin typeface="Titillium Web"/>
              </a:rPr>
              <a:t> to position </a:t>
            </a:r>
            <a:r>
              <a:rPr lang="fi-FI" sz="2000" b="0" strike="noStrike" spc="-1" dirty="0" err="1">
                <a:solidFill>
                  <a:srgbClr val="09102B"/>
                </a:solidFill>
                <a:uFill>
                  <a:solidFill>
                    <a:srgbClr val="FFFFFF"/>
                  </a:solidFill>
                </a:uFill>
                <a:latin typeface="Titillium Web"/>
              </a:rPr>
              <a:t>items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relative</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each</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other</a:t>
            </a:r>
            <a:r>
              <a:rPr lang="fi-FI" sz="2000" b="0" strike="noStrike" spc="-1" dirty="0">
                <a:solidFill>
                  <a:srgbClr val="09102B"/>
                </a:solidFill>
                <a:uFill>
                  <a:solidFill>
                    <a:srgbClr val="FFFFFF"/>
                  </a:solidFill>
                </a:uFill>
                <a:latin typeface="Titillium Web"/>
              </a:rPr>
              <a:t>. </a:t>
            </a:r>
          </a:p>
          <a:p>
            <a:pPr marL="182520" indent="-182160">
              <a:lnSpc>
                <a:spcPct val="100000"/>
              </a:lnSpc>
              <a:buClr>
                <a:srgbClr val="09102B"/>
              </a:buClr>
              <a:buFont typeface="Titillium Web"/>
              <a:buChar char="›"/>
            </a:pPr>
            <a:r>
              <a:rPr lang="fi-FI" sz="2000" b="0" strike="noStrike" spc="-1" dirty="0">
                <a:solidFill>
                  <a:srgbClr val="09102B"/>
                </a:solidFill>
                <a:uFill>
                  <a:solidFill>
                    <a:srgbClr val="FFFFFF"/>
                  </a:solidFill>
                </a:uFill>
                <a:latin typeface="Titillium Web"/>
              </a:rPr>
              <a:t>If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layout is </a:t>
            </a:r>
            <a:r>
              <a:rPr lang="fi-FI" sz="2000" b="0" strike="noStrike" spc="-1" dirty="0" err="1">
                <a:solidFill>
                  <a:srgbClr val="09102B"/>
                </a:solidFill>
                <a:uFill>
                  <a:solidFill>
                    <a:srgbClr val="FFFFFF"/>
                  </a:solidFill>
                </a:uFill>
                <a:latin typeface="Titillium Web"/>
              </a:rPr>
              <a:t>not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dynamic</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most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performant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way</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specify</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layout is via </a:t>
            </a:r>
            <a:r>
              <a:rPr lang="fi-FI" sz="2000" b="0" strike="noStrike" spc="-1" dirty="0" err="1">
                <a:solidFill>
                  <a:srgbClr val="09102B"/>
                </a:solidFill>
                <a:uFill>
                  <a:solidFill>
                    <a:srgbClr val="FFFFFF"/>
                  </a:solidFill>
                </a:uFill>
                <a:latin typeface="Titillium Web"/>
              </a:rPr>
              <a:t>static</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initialization</a:t>
            </a:r>
            <a:r>
              <a:rPr lang="fi-FI" sz="2000" b="0" strike="noStrike" spc="-1" dirty="0">
                <a:solidFill>
                  <a:srgbClr val="09102B"/>
                </a:solidFill>
                <a:uFill>
                  <a:solidFill>
                    <a:srgbClr val="FFFFFF"/>
                  </a:solidFill>
                </a:uFill>
                <a:latin typeface="Titillium Web"/>
              </a:rPr>
              <a:t> of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x, y, </a:t>
            </a:r>
            <a:r>
              <a:rPr lang="fi-FI" sz="2000" b="0" strike="noStrike" spc="-1" dirty="0" err="1">
                <a:solidFill>
                  <a:srgbClr val="09102B"/>
                </a:solidFill>
                <a:uFill>
                  <a:solidFill>
                    <a:srgbClr val="FFFFFF"/>
                  </a:solidFill>
                </a:uFill>
                <a:latin typeface="Titillium Web"/>
              </a:rPr>
              <a:t>width</a:t>
            </a:r>
            <a:r>
              <a:rPr lang="fi-FI" sz="2000" b="0" strike="noStrike" spc="-1" dirty="0">
                <a:solidFill>
                  <a:srgbClr val="09102B"/>
                </a:solidFill>
                <a:uFill>
                  <a:solidFill>
                    <a:srgbClr val="FFFFFF"/>
                  </a:solidFill>
                </a:uFill>
                <a:latin typeface="Titillium Web"/>
              </a:rPr>
              <a:t> and </a:t>
            </a:r>
            <a:r>
              <a:rPr lang="fi-FI" sz="2000" b="0" strike="noStrike" spc="-1" dirty="0" err="1">
                <a:solidFill>
                  <a:srgbClr val="09102B"/>
                </a:solidFill>
                <a:uFill>
                  <a:solidFill>
                    <a:srgbClr val="FFFFFF"/>
                  </a:solidFill>
                </a:uFill>
                <a:latin typeface="Titillium Web"/>
              </a:rPr>
              <a:t>height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properties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Item</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coordinates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are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always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relative</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their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parent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so</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if</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you</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wanted</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be</a:t>
            </a:r>
            <a:r>
              <a:rPr lang="fi-FI" sz="2000" b="0" strike="noStrike" spc="-1" dirty="0">
                <a:solidFill>
                  <a:srgbClr val="09102B"/>
                </a:solidFill>
                <a:uFill>
                  <a:solidFill>
                    <a:srgbClr val="FFFFFF"/>
                  </a:solidFill>
                </a:uFill>
                <a:latin typeface="Titillium Web"/>
              </a:rPr>
              <a:t> a </a:t>
            </a:r>
            <a:r>
              <a:rPr lang="fi-FI" sz="2000" b="0" strike="noStrike" spc="-1" dirty="0" err="1">
                <a:solidFill>
                  <a:srgbClr val="09102B"/>
                </a:solidFill>
                <a:uFill>
                  <a:solidFill>
                    <a:srgbClr val="FFFFFF"/>
                  </a:solidFill>
                </a:uFill>
                <a:latin typeface="Titillium Web"/>
              </a:rPr>
              <a:t>fixed</a:t>
            </a:r>
            <a:r>
              <a:rPr lang="fi-FI" sz="2000" b="0" strike="noStrike" spc="-1" dirty="0">
                <a:solidFill>
                  <a:srgbClr val="09102B"/>
                </a:solidFill>
                <a:uFill>
                  <a:solidFill>
                    <a:srgbClr val="FFFFFF"/>
                  </a:solidFill>
                </a:uFill>
                <a:latin typeface="Titillium Web"/>
              </a:rPr>
              <a:t> offset </a:t>
            </a:r>
            <a:r>
              <a:rPr lang="fi-FI" sz="2000" b="0" strike="noStrike" spc="-1" dirty="0" err="1">
                <a:solidFill>
                  <a:srgbClr val="09102B"/>
                </a:solidFill>
                <a:uFill>
                  <a:solidFill>
                    <a:srgbClr val="FFFFFF"/>
                  </a:solidFill>
                </a:uFill>
                <a:latin typeface="Titillium Web"/>
              </a:rPr>
              <a:t>from</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your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parent's</a:t>
            </a:r>
            <a:r>
              <a:rPr lang="fi-FI" sz="2000" b="0" strike="noStrike" spc="-1" dirty="0">
                <a:solidFill>
                  <a:srgbClr val="09102B"/>
                </a:solidFill>
                <a:uFill>
                  <a:solidFill>
                    <a:srgbClr val="FFFFFF"/>
                  </a:solidFill>
                </a:uFill>
                <a:latin typeface="Titillium Web"/>
              </a:rPr>
              <a:t> 0,0 </a:t>
            </a:r>
            <a:r>
              <a:rPr lang="fi-FI" sz="2000" b="0" strike="noStrike" spc="-1" dirty="0" err="1">
                <a:solidFill>
                  <a:srgbClr val="09102B"/>
                </a:solidFill>
                <a:uFill>
                  <a:solidFill>
                    <a:srgbClr val="FFFFFF"/>
                  </a:solidFill>
                </a:uFill>
                <a:latin typeface="Titillium Web"/>
              </a:rPr>
              <a:t>coordinate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you</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should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not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use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anchors</a:t>
            </a:r>
            <a:r>
              <a:rPr lang="fi-FI" sz="2000" b="0" strike="noStrike" spc="-1" dirty="0">
                <a:solidFill>
                  <a:srgbClr val="09102B"/>
                </a:solidFill>
                <a:uFill>
                  <a:solidFill>
                    <a:srgbClr val="FFFFFF"/>
                  </a:solidFill>
                </a:uFill>
                <a:latin typeface="Titillium Web"/>
              </a:rPr>
              <a:t>.</a:t>
            </a:r>
          </a:p>
        </p:txBody>
      </p:sp>
      <p:sp>
        <p:nvSpPr>
          <p:cNvPr id="27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A4384880-7644-4DCF-BD9F-203BDD907487}" type="slidenum">
              <a:rPr lang="en-US" sz="900" b="0" strike="noStrike" spc="-1">
                <a:solidFill>
                  <a:srgbClr val="848895"/>
                </a:solidFill>
                <a:uFill>
                  <a:solidFill>
                    <a:srgbClr val="FFFFFF"/>
                  </a:solidFill>
                </a:uFill>
                <a:latin typeface="Titillium Web"/>
              </a:rPr>
              <a:t>11</a:t>
            </a:fld>
            <a:endParaRPr lang="en-US" sz="900" b="0" strike="noStrike" spc="-1">
              <a:solidFill>
                <a:srgbClr val="000000"/>
              </a:solidFill>
              <a:uFill>
                <a:solidFill>
                  <a:srgbClr val="FFFFFF"/>
                </a:solidFill>
              </a:uFill>
              <a:latin typeface="Times New Roman"/>
            </a:endParaRPr>
          </a:p>
        </p:txBody>
      </p:sp>
      <p:sp>
        <p:nvSpPr>
          <p:cNvPr id="27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Position Elements With Anchors</a:t>
            </a:r>
            <a:endParaRPr lang="fi-FI" sz="1800" b="0" strike="noStrike" spc="-1">
              <a:solidFill>
                <a:srgbClr val="09102B"/>
              </a:solidFill>
              <a:uFill>
                <a:solidFill>
                  <a:srgbClr val="FFFFFF"/>
                </a:solidFill>
              </a:uFill>
              <a:latin typeface="Titillium Web"/>
            </a:endParaRPr>
          </a:p>
        </p:txBody>
      </p:sp>
      <p:sp>
        <p:nvSpPr>
          <p:cNvPr id="27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7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It is often desirable to write your own custom model in C++ for use with a view in QML. While the optimal implementation of any such model will depend heavily on the use-case it must fulfil, some general guidelines are as follows:</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 </a:t>
            </a: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Be as asynchronous as possible (QtConcurent,QFuture)</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Do all processing in a (low priority) worker thread (not to block the GUI/event thread)</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Batch up backend operations so that (potentially slow) I/O and IPC is minimized (SQL for example)</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Use a sliding slice window to cache results, whose parameters are determined with the help of profiling</a:t>
            </a:r>
            <a:endParaRPr lang="fi-FI" sz="1600" b="0" strike="noStrike" spc="-1">
              <a:solidFill>
                <a:srgbClr val="09102B"/>
              </a:solidFill>
              <a:uFill>
                <a:solidFill>
                  <a:srgbClr val="FFFFFF"/>
                </a:solidFill>
              </a:uFill>
              <a:latin typeface="Titillium Web"/>
            </a:endParaRPr>
          </a:p>
        </p:txBody>
      </p:sp>
      <p:sp>
        <p:nvSpPr>
          <p:cNvPr id="276"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416BE17C-6CA5-4E00-9DF3-BBB546C47732}" type="slidenum">
              <a:rPr lang="en-US" sz="900" b="0" strike="noStrike" spc="-1">
                <a:solidFill>
                  <a:srgbClr val="848895"/>
                </a:solidFill>
                <a:uFill>
                  <a:solidFill>
                    <a:srgbClr val="FFFFFF"/>
                  </a:solidFill>
                </a:uFill>
                <a:latin typeface="Titillium Web"/>
              </a:rPr>
              <a:t>12</a:t>
            </a:fld>
            <a:endParaRPr lang="en-US" sz="900" b="0" strike="noStrike" spc="-1">
              <a:solidFill>
                <a:srgbClr val="000000"/>
              </a:solidFill>
              <a:uFill>
                <a:solidFill>
                  <a:srgbClr val="FFFFFF"/>
                </a:solidFill>
              </a:uFill>
              <a:latin typeface="Times New Roman"/>
            </a:endParaRPr>
          </a:p>
        </p:txBody>
      </p:sp>
      <p:sp>
        <p:nvSpPr>
          <p:cNvPr id="277"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Custom C++ Models</a:t>
            </a:r>
            <a:endParaRPr lang="fi-FI" sz="1800" b="0" strike="noStrike" spc="-1">
              <a:solidFill>
                <a:srgbClr val="09102B"/>
              </a:solidFill>
              <a:uFill>
                <a:solidFill>
                  <a:srgbClr val="FFFFFF"/>
                </a:solidFill>
              </a:uFill>
              <a:latin typeface="Titillium Web"/>
            </a:endParaRPr>
          </a:p>
        </p:txBody>
      </p:sp>
      <p:sp>
        <p:nvSpPr>
          <p:cNvPr id="278"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79"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Populate Within A Worker Thread (call sync to make changes visible)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Don't Use Dynamic Roles - if the type doesn't change, the caching performance improves dramatically</a:t>
            </a:r>
          </a:p>
        </p:txBody>
      </p:sp>
      <p:sp>
        <p:nvSpPr>
          <p:cNvPr id="28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71980697-86D6-4DDB-826A-0290C866F37D}" type="slidenum">
              <a:rPr lang="en-US" sz="900" b="0" strike="noStrike" spc="-1">
                <a:solidFill>
                  <a:srgbClr val="848895"/>
                </a:solidFill>
                <a:uFill>
                  <a:solidFill>
                    <a:srgbClr val="FFFFFF"/>
                  </a:solidFill>
                </a:uFill>
                <a:latin typeface="Titillium Web"/>
              </a:rPr>
              <a:t>13</a:t>
            </a:fld>
            <a:endParaRPr lang="en-US" sz="900" b="0" strike="noStrike" spc="-1">
              <a:solidFill>
                <a:srgbClr val="000000"/>
              </a:solidFill>
              <a:uFill>
                <a:solidFill>
                  <a:srgbClr val="FFFFFF"/>
                </a:solidFill>
              </a:uFill>
              <a:latin typeface="Times New Roman"/>
            </a:endParaRPr>
          </a:p>
        </p:txBody>
      </p:sp>
      <p:sp>
        <p:nvSpPr>
          <p:cNvPr id="28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ListModel QML Type</a:t>
            </a:r>
            <a:endParaRPr lang="fi-FI" sz="1800" b="0" strike="noStrike" spc="-1">
              <a:solidFill>
                <a:srgbClr val="09102B"/>
              </a:solidFill>
              <a:uFill>
                <a:solidFill>
                  <a:srgbClr val="FFFFFF"/>
                </a:solidFill>
              </a:uFill>
              <a:latin typeface="Titillium Web"/>
            </a:endParaRPr>
          </a:p>
        </p:txBody>
      </p:sp>
      <p:sp>
        <p:nvSpPr>
          <p:cNvPr id="28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8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The fewer elements that are in a delegate, the faster they can be created, and thus the faster the view can be scrolled.</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Keep the number of bindings in a delegate to a minimum; in particular, use anchors rather than bindings for relative positioning within a delegate.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Avoid using ShaderEffect elements within delegates.</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Never enable clipping on a delegate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Dynamic loading of extra information</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Utilizing a cacheBuffer is recommended for view delegates that are non-trivial and unlikely to be created within a single frame. (Need more memory)</a:t>
            </a:r>
          </a:p>
        </p:txBody>
      </p:sp>
      <p:sp>
        <p:nvSpPr>
          <p:cNvPr id="286"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A26C4C7F-CF43-48A9-9A24-CD5329950B1C}" type="slidenum">
              <a:rPr lang="en-US" sz="900" b="0" strike="noStrike" spc="-1">
                <a:solidFill>
                  <a:srgbClr val="848895"/>
                </a:solidFill>
                <a:uFill>
                  <a:solidFill>
                    <a:srgbClr val="FFFFFF"/>
                  </a:solidFill>
                </a:uFill>
                <a:latin typeface="Titillium Web"/>
              </a:rPr>
              <a:t>14</a:t>
            </a:fld>
            <a:endParaRPr lang="en-US" sz="900" b="0" strike="noStrike" spc="-1">
              <a:solidFill>
                <a:srgbClr val="000000"/>
              </a:solidFill>
              <a:uFill>
                <a:solidFill>
                  <a:srgbClr val="FFFFFF"/>
                </a:solidFill>
              </a:uFill>
              <a:latin typeface="Times New Roman"/>
            </a:endParaRPr>
          </a:p>
        </p:txBody>
      </p:sp>
      <p:sp>
        <p:nvSpPr>
          <p:cNvPr id="287"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Delegates</a:t>
            </a:r>
            <a:endParaRPr lang="fi-FI" sz="1800" b="0" strike="noStrike" spc="-1">
              <a:solidFill>
                <a:srgbClr val="09102B"/>
              </a:solidFill>
              <a:uFill>
                <a:solidFill>
                  <a:srgbClr val="FFFFFF"/>
                </a:solidFill>
              </a:uFill>
              <a:latin typeface="Titillium Web"/>
            </a:endParaRPr>
          </a:p>
        </p:txBody>
      </p:sp>
      <p:sp>
        <p:nvSpPr>
          <p:cNvPr id="288"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89"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In general, animating a property will cause any bindings which reference that property to be re-evaluated. Usually, this is what is desired but in other cases it may be better to disable the binding prior to performing the animation, and then reassign the binding once the animation has completed.</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Avoid running JavaScript during animation. For example, running a complex JavaScript expression for each frame of an x property animation should be avoided.</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Developers should be especially careful using script animations, as these are run in the main thread (and therefore can cause frames to be skipped if they take too long to complete). '</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Consider using Animator.</a:t>
            </a:r>
          </a:p>
        </p:txBody>
      </p:sp>
      <p:sp>
        <p:nvSpPr>
          <p:cNvPr id="29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85E0C51C-27A1-43B2-BD63-5FC084727F1A}" type="slidenum">
              <a:rPr lang="en-US" sz="900" b="0" strike="noStrike" spc="-1">
                <a:solidFill>
                  <a:srgbClr val="848895"/>
                </a:solidFill>
                <a:uFill>
                  <a:solidFill>
                    <a:srgbClr val="FFFFFF"/>
                  </a:solidFill>
                </a:uFill>
                <a:latin typeface="Titillium Web"/>
              </a:rPr>
              <a:t>15</a:t>
            </a:fld>
            <a:endParaRPr lang="en-US" sz="900" b="0" strike="noStrike" spc="-1">
              <a:solidFill>
                <a:srgbClr val="000000"/>
              </a:solidFill>
              <a:uFill>
                <a:solidFill>
                  <a:srgbClr val="FFFFFF"/>
                </a:solidFill>
              </a:uFill>
              <a:latin typeface="Times New Roman"/>
            </a:endParaRPr>
          </a:p>
        </p:txBody>
      </p:sp>
      <p:sp>
        <p:nvSpPr>
          <p:cNvPr id="29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Animations</a:t>
            </a:r>
            <a:endParaRPr lang="fi-FI" sz="1800" b="0" strike="noStrike" spc="-1">
              <a:solidFill>
                <a:srgbClr val="09102B"/>
              </a:solidFill>
              <a:uFill>
                <a:solidFill>
                  <a:srgbClr val="FFFFFF"/>
                </a:solidFill>
              </a:uFill>
              <a:latin typeface="Titillium Web"/>
            </a:endParaRPr>
          </a:p>
        </p:txBody>
      </p:sp>
      <p:sp>
        <p:nvSpPr>
          <p:cNvPr id="29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9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LazyLoading</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Loader</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Qt.createComponent</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NonVisible element should be loaded and deleted</a:t>
            </a:r>
          </a:p>
        </p:txBody>
      </p:sp>
      <p:sp>
        <p:nvSpPr>
          <p:cNvPr id="296"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52866E61-66CA-4A5A-8E78-E025E6D1FDB4}" type="slidenum">
              <a:rPr lang="en-US" sz="900" b="0" strike="noStrike" spc="-1">
                <a:solidFill>
                  <a:srgbClr val="848895"/>
                </a:solidFill>
                <a:uFill>
                  <a:solidFill>
                    <a:srgbClr val="FFFFFF"/>
                  </a:solidFill>
                </a:uFill>
                <a:latin typeface="Titillium Web"/>
              </a:rPr>
              <a:t>16</a:t>
            </a:fld>
            <a:endParaRPr lang="en-US" sz="900" b="0" strike="noStrike" spc="-1">
              <a:solidFill>
                <a:srgbClr val="000000"/>
              </a:solidFill>
              <a:uFill>
                <a:solidFill>
                  <a:srgbClr val="FFFFFF"/>
                </a:solidFill>
              </a:uFill>
              <a:latin typeface="Times New Roman"/>
            </a:endParaRPr>
          </a:p>
        </p:txBody>
      </p:sp>
      <p:sp>
        <p:nvSpPr>
          <p:cNvPr id="297"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Dynamic Allocation</a:t>
            </a:r>
            <a:endParaRPr lang="fi-FI" sz="1800" b="0" strike="noStrike" spc="-1">
              <a:solidFill>
                <a:srgbClr val="09102B"/>
              </a:solidFill>
              <a:uFill>
                <a:solidFill>
                  <a:srgbClr val="FFFFFF"/>
                </a:solidFill>
              </a:uFill>
              <a:latin typeface="Titillium Web"/>
            </a:endParaRPr>
          </a:p>
        </p:txBody>
      </p:sp>
      <p:sp>
        <p:nvSpPr>
          <p:cNvPr id="298"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99"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Avoid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Clipping</a:t>
            </a:r>
            <a:endParaRPr lang="fi-FI" sz="2000" b="0" strike="noStrike" spc="-1" dirty="0">
              <a:solidFill>
                <a:srgbClr val="09102B"/>
              </a:solidFill>
              <a:uFill>
                <a:solidFill>
                  <a:srgbClr val="FFFFFF"/>
                </a:solidFill>
              </a:uFill>
              <a:latin typeface="Titillium Web"/>
            </a:endParaRP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Avoid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Overdrawing</a:t>
            </a:r>
            <a:r>
              <a:rPr lang="fi-FI" sz="2000" b="0" strike="noStrike" spc="-1" dirty="0">
                <a:solidFill>
                  <a:srgbClr val="09102B"/>
                </a:solidFill>
                <a:uFill>
                  <a:solidFill>
                    <a:srgbClr val="FFFFFF"/>
                  </a:solidFill>
                </a:uFill>
                <a:latin typeface="Titillium Web"/>
              </a:rPr>
              <a:t> - </a:t>
            </a:r>
            <a:r>
              <a:rPr lang="fi-FI" sz="2000" b="0" strike="noStrike" spc="-1" dirty="0" err="1">
                <a:solidFill>
                  <a:srgbClr val="09102B"/>
                </a:solidFill>
                <a:uFill>
                  <a:solidFill>
                    <a:srgbClr val="FFFFFF"/>
                  </a:solidFill>
                </a:uFill>
                <a:latin typeface="Titillium Web"/>
              </a:rPr>
              <a:t>makes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batching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easier</a:t>
            </a:r>
            <a:endParaRPr lang="fi-FI" sz="2000" b="0" strike="noStrike" spc="-1" dirty="0">
              <a:solidFill>
                <a:srgbClr val="09102B"/>
              </a:solidFill>
              <a:uFill>
                <a:solidFill>
                  <a:srgbClr val="FFFFFF"/>
                </a:solidFill>
              </a:uFill>
              <a:latin typeface="Titillium Web"/>
            </a:endParaRP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Check</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if</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threaded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basic</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rendering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works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faster</a:t>
            </a:r>
            <a:r>
              <a:rPr lang="fi-FI" sz="2000" b="0" strike="noStrike" spc="-1" dirty="0">
                <a:solidFill>
                  <a:srgbClr val="09102B"/>
                </a:solidFill>
                <a:uFill>
                  <a:solidFill>
                    <a:srgbClr val="FFFFFF"/>
                  </a:solidFill>
                </a:uFill>
                <a:latin typeface="Titillium Web"/>
              </a:rPr>
              <a:t>: QSG_RENDER_LOOP=</a:t>
            </a:r>
            <a:r>
              <a:rPr lang="fi-FI" sz="2000" b="0" strike="noStrike" spc="-1" dirty="0" err="1">
                <a:solidFill>
                  <a:srgbClr val="09102B"/>
                </a:solidFill>
                <a:uFill>
                  <a:solidFill>
                    <a:srgbClr val="FFFFFF"/>
                  </a:solidFill>
                </a:uFill>
                <a:latin typeface="Titillium Web"/>
              </a:rPr>
              <a:t>basic</a:t>
            </a:r>
            <a:r>
              <a:rPr lang="fi-FI" sz="2000" b="0" strike="noStrike" spc="-1" dirty="0">
                <a:solidFill>
                  <a:srgbClr val="09102B"/>
                </a:solidFill>
                <a:uFill>
                  <a:solidFill>
                    <a:srgbClr val="FFFFFF"/>
                  </a:solidFill>
                </a:uFill>
                <a:latin typeface="Titillium Web"/>
              </a:rPr>
              <a:t>/</a:t>
            </a:r>
            <a:r>
              <a:rPr lang="fi-FI" sz="2000" b="0" strike="noStrike" spc="-1" dirty="0" err="1">
                <a:solidFill>
                  <a:srgbClr val="09102B"/>
                </a:solidFill>
                <a:uFill>
                  <a:solidFill>
                    <a:srgbClr val="FFFFFF"/>
                  </a:solidFill>
                </a:uFill>
                <a:latin typeface="Titillium Web"/>
              </a:rPr>
              <a:t>threaded</a:t>
            </a:r>
            <a:endParaRPr lang="fi-FI" sz="2000" b="0" strike="noStrike" spc="-1" dirty="0">
              <a:solidFill>
                <a:srgbClr val="09102B"/>
              </a:solidFill>
              <a:uFill>
                <a:solidFill>
                  <a:srgbClr val="FFFFFF"/>
                </a:solidFill>
              </a:uFill>
              <a:latin typeface="Titillium Web"/>
            </a:endParaRP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Logging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qt.scenegraph.time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qt.scenegraph.renderloop</a:t>
            </a:r>
            <a:r>
              <a:rPr lang="fi-FI" sz="2000" b="0" strike="noStrike" spc="-1" dirty="0">
                <a:solidFill>
                  <a:srgbClr val="09102B"/>
                </a:solidFill>
                <a:uFill>
                  <a:solidFill>
                    <a:srgbClr val="FFFFFF"/>
                  </a:solidFill>
                </a:uFill>
                <a:latin typeface="Titillium Web"/>
              </a:rPr>
              <a:t> </a:t>
            </a:r>
          </a:p>
          <a:p>
            <a:pPr marL="360">
              <a:lnSpc>
                <a:spcPct val="100000"/>
              </a:lnSpc>
              <a:buClr>
                <a:srgbClr val="09102B"/>
              </a:buClr>
            </a:pPr>
            <a:endParaRPr lang="fi-FI" sz="2000" b="0" strike="noStrike" spc="-1" dirty="0">
              <a:solidFill>
                <a:srgbClr val="09102B"/>
              </a:solidFill>
              <a:uFill>
                <a:solidFill>
                  <a:srgbClr val="FFFFFF"/>
                </a:solidFill>
              </a:uFill>
              <a:latin typeface="Titillium Web"/>
            </a:endParaRP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Analyze</a:t>
            </a:r>
            <a:r>
              <a:rPr lang="fi-FI" sz="2000" b="0" strike="noStrike" spc="-1" dirty="0">
                <a:solidFill>
                  <a:srgbClr val="09102B"/>
                </a:solidFill>
                <a:uFill>
                  <a:solidFill>
                    <a:srgbClr val="FFFFFF"/>
                  </a:solidFill>
                </a:uFill>
                <a:latin typeface="Titillium Web"/>
              </a:rPr>
              <a:t>:</a:t>
            </a:r>
          </a:p>
          <a:p>
            <a:pPr marL="864000" lvl="1" indent="-324000">
              <a:buClr>
                <a:srgbClr val="000000"/>
              </a:buClr>
              <a:buSzPct val="75000"/>
              <a:buFont typeface="Symbol" charset="2"/>
              <a:buChar char=""/>
            </a:pPr>
            <a:r>
              <a:rPr lang="fi-FI" sz="2000" b="0" strike="noStrike" spc="-1" dirty="0">
                <a:solidFill>
                  <a:srgbClr val="09102B"/>
                </a:solidFill>
                <a:uFill>
                  <a:solidFill>
                    <a:srgbClr val="FFFFFF"/>
                  </a:solidFill>
                </a:uFill>
                <a:latin typeface="Titillium Web"/>
              </a:rPr>
              <a:t>QSG_VISUALIZE=</a:t>
            </a:r>
            <a:r>
              <a:rPr lang="fi-FI" sz="2000" b="0" strike="noStrike" spc="-1" dirty="0" err="1">
                <a:solidFill>
                  <a:srgbClr val="09102B"/>
                </a:solidFill>
                <a:uFill>
                  <a:solidFill>
                    <a:srgbClr val="FFFFFF"/>
                  </a:solidFill>
                </a:uFill>
                <a:latin typeface="Titillium Web"/>
              </a:rPr>
              <a:t>batches</a:t>
            </a:r>
            <a:r>
              <a:rPr lang="fi-FI" sz="2000" b="0" strike="noStrike" spc="-1" dirty="0">
                <a:solidFill>
                  <a:srgbClr val="09102B"/>
                </a:solidFill>
                <a:uFill>
                  <a:solidFill>
                    <a:srgbClr val="FFFFFF"/>
                  </a:solidFill>
                </a:uFill>
                <a:latin typeface="Titillium Web"/>
              </a:rPr>
              <a:t> </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a:solidFill>
                  <a:srgbClr val="09102B"/>
                </a:solidFill>
                <a:uFill>
                  <a:solidFill>
                    <a:srgbClr val="FFFFFF"/>
                  </a:solidFill>
                </a:uFill>
                <a:latin typeface="Titillium Web"/>
              </a:rPr>
              <a:t>QSG_VISUALIZE=</a:t>
            </a:r>
            <a:r>
              <a:rPr lang="fi-FI" sz="2000" b="0" strike="noStrike" spc="-1" dirty="0" err="1">
                <a:solidFill>
                  <a:srgbClr val="09102B"/>
                </a:solidFill>
                <a:uFill>
                  <a:solidFill>
                    <a:srgbClr val="FFFFFF"/>
                  </a:solidFill>
                </a:uFill>
                <a:latin typeface="Titillium Web"/>
              </a:rPr>
              <a:t>clip</a:t>
            </a:r>
            <a:r>
              <a:rPr lang="fi-FI" sz="2000" b="0" strike="noStrike" spc="-1" dirty="0">
                <a:solidFill>
                  <a:srgbClr val="09102B"/>
                </a:solidFill>
                <a:uFill>
                  <a:solidFill>
                    <a:srgbClr val="FFFFFF"/>
                  </a:solidFill>
                </a:uFill>
                <a:latin typeface="Titillium Web"/>
              </a:rPr>
              <a:t> </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a:solidFill>
                  <a:srgbClr val="09102B"/>
                </a:solidFill>
                <a:uFill>
                  <a:solidFill>
                    <a:srgbClr val="FFFFFF"/>
                  </a:solidFill>
                </a:uFill>
                <a:latin typeface="Titillium Web"/>
              </a:rPr>
              <a:t>QSG_VISUALIZE=</a:t>
            </a:r>
            <a:r>
              <a:rPr lang="fi-FI" sz="2000" b="0" strike="noStrike" spc="-1" dirty="0" err="1">
                <a:solidFill>
                  <a:srgbClr val="09102B"/>
                </a:solidFill>
                <a:uFill>
                  <a:solidFill>
                    <a:srgbClr val="FFFFFF"/>
                  </a:solidFill>
                </a:uFill>
                <a:latin typeface="Titillium Web"/>
              </a:rPr>
              <a:t>overdraw</a:t>
            </a:r>
            <a:r>
              <a:rPr lang="fi-FI" sz="2000" b="0" strike="noStrike" spc="-1" dirty="0">
                <a:solidFill>
                  <a:srgbClr val="09102B"/>
                </a:solidFill>
                <a:uFill>
                  <a:solidFill>
                    <a:srgbClr val="FFFFFF"/>
                  </a:solidFill>
                </a:uFill>
                <a:latin typeface="Titillium Web"/>
              </a:rPr>
              <a:t> </a:t>
            </a:r>
            <a:endParaRPr lang="fi-FI" sz="1600" b="0" strike="noStrike" spc="-1" dirty="0">
              <a:solidFill>
                <a:srgbClr val="09102B"/>
              </a:solidFill>
              <a:uFill>
                <a:solidFill>
                  <a:srgbClr val="FFFFFF"/>
                </a:solidFill>
              </a:uFill>
              <a:latin typeface="Titillium Web"/>
            </a:endParaRPr>
          </a:p>
          <a:p>
            <a:pPr marL="360">
              <a:lnSpc>
                <a:spcPct val="100000"/>
              </a:lnSpc>
              <a:buClr>
                <a:srgbClr val="09102B"/>
              </a:buClr>
            </a:pPr>
            <a:r>
              <a:rPr lang="fi-FI" sz="2000" b="0" strike="noStrike" spc="-1" dirty="0">
                <a:solidFill>
                  <a:srgbClr val="09102B"/>
                </a:solidFill>
                <a:uFill>
                  <a:solidFill>
                    <a:srgbClr val="FFFFFF"/>
                  </a:solidFill>
                </a:uFill>
                <a:latin typeface="Titillium Web"/>
              </a:rPr>
              <a:t> </a:t>
            </a:r>
          </a:p>
          <a:p>
            <a:pPr marL="182520" indent="-182160">
              <a:lnSpc>
                <a:spcPct val="100000"/>
              </a:lnSpc>
              <a:buClr>
                <a:srgbClr val="09102B"/>
              </a:buClr>
              <a:buFont typeface="Titillium Web"/>
              <a:buChar char="›"/>
            </a:pPr>
            <a:r>
              <a:rPr lang="fi-FI" sz="2000" b="0" strike="noStrike" spc="-1" dirty="0">
                <a:solidFill>
                  <a:srgbClr val="09102B"/>
                </a:solidFill>
                <a:uFill>
                  <a:solidFill>
                    <a:srgbClr val="FFFFFF"/>
                  </a:solidFill>
                </a:uFill>
                <a:latin typeface="Titillium Web"/>
              </a:rPr>
              <a:t>More </a:t>
            </a:r>
            <a:r>
              <a:rPr lang="fi-FI" sz="2000" b="0" strike="noStrike" spc="-1" dirty="0" err="1">
                <a:solidFill>
                  <a:srgbClr val="09102B"/>
                </a:solidFill>
                <a:uFill>
                  <a:solidFill>
                    <a:srgbClr val="FFFFFF"/>
                  </a:solidFill>
                </a:uFill>
                <a:latin typeface="Titillium Web"/>
              </a:rPr>
              <a:t>details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Qt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Quick</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Scene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Graph</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Renderer</a:t>
            </a:r>
            <a:endParaRPr lang="fi-FI" sz="2000" b="0" strike="noStrike" spc="-1" dirty="0">
              <a:solidFill>
                <a:srgbClr val="09102B"/>
              </a:solidFill>
              <a:uFill>
                <a:solidFill>
                  <a:srgbClr val="FFFFFF"/>
                </a:solidFill>
              </a:uFill>
              <a:latin typeface="Titillium Web"/>
            </a:endParaRPr>
          </a:p>
        </p:txBody>
      </p:sp>
      <p:sp>
        <p:nvSpPr>
          <p:cNvPr id="30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70E70EC8-D001-4D51-B472-8502E32BC3F7}" type="slidenum">
              <a:rPr lang="en-US" sz="900" b="0" strike="noStrike" spc="-1">
                <a:solidFill>
                  <a:srgbClr val="848895"/>
                </a:solidFill>
                <a:uFill>
                  <a:solidFill>
                    <a:srgbClr val="FFFFFF"/>
                  </a:solidFill>
                </a:uFill>
                <a:latin typeface="Titillium Web"/>
              </a:rPr>
              <a:t>17</a:t>
            </a:fld>
            <a:endParaRPr lang="en-US" sz="900" b="0" strike="noStrike" spc="-1">
              <a:solidFill>
                <a:srgbClr val="000000"/>
              </a:solidFill>
              <a:uFill>
                <a:solidFill>
                  <a:srgbClr val="FFFFFF"/>
                </a:solidFill>
              </a:uFill>
              <a:latin typeface="Times New Roman"/>
            </a:endParaRPr>
          </a:p>
        </p:txBody>
      </p:sp>
      <p:sp>
        <p:nvSpPr>
          <p:cNvPr id="30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Rendering</a:t>
            </a:r>
            <a:endParaRPr lang="fi-FI" sz="1800" b="0" strike="noStrike" spc="-1">
              <a:solidFill>
                <a:srgbClr val="09102B"/>
              </a:solidFill>
              <a:uFill>
                <a:solidFill>
                  <a:srgbClr val="FFFFFF"/>
                </a:solidFill>
              </a:uFill>
              <a:latin typeface="Titillium Web"/>
            </a:endParaRPr>
          </a:p>
        </p:txBody>
      </p:sp>
      <p:sp>
        <p:nvSpPr>
          <p:cNvPr id="30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30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Avoid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callint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gc</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manually</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because</a:t>
            </a:r>
            <a:r>
              <a:rPr lang="fi-FI" sz="2000" b="0" strike="noStrike" spc="-1" dirty="0">
                <a:solidFill>
                  <a:srgbClr val="09102B"/>
                </a:solidFill>
                <a:uFill>
                  <a:solidFill>
                    <a:srgbClr val="FFFFFF"/>
                  </a:solidFill>
                </a:uFill>
                <a:latin typeface="Titillium Web"/>
              </a:rPr>
              <a:t> it is </a:t>
            </a:r>
            <a:r>
              <a:rPr lang="fi-FI" sz="2000" b="0" strike="noStrike" spc="-1" dirty="0" err="1">
                <a:solidFill>
                  <a:srgbClr val="09102B"/>
                </a:solidFill>
                <a:uFill>
                  <a:solidFill>
                    <a:srgbClr val="FFFFFF"/>
                  </a:solidFill>
                </a:uFill>
                <a:latin typeface="Titillium Web"/>
              </a:rPr>
              <a:t>blocking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application</a:t>
            </a:r>
            <a:r>
              <a:rPr lang="fi-FI" sz="2000" b="0" strike="noStrike" spc="-1" dirty="0">
                <a:solidFill>
                  <a:srgbClr val="09102B"/>
                </a:solidFill>
                <a:uFill>
                  <a:solidFill>
                    <a:srgbClr val="FFFFFF"/>
                  </a:solidFill>
                </a:uFill>
                <a:latin typeface="Titillium Web"/>
              </a:rPr>
              <a:t>.</a:t>
            </a:r>
          </a:p>
          <a:p>
            <a:pPr marL="182520" indent="-182160">
              <a:lnSpc>
                <a:spcPct val="100000"/>
              </a:lnSpc>
              <a:buClr>
                <a:srgbClr val="09102B"/>
              </a:buClr>
              <a:buFont typeface="Titillium Web"/>
              <a:buChar char="›"/>
            </a:pPr>
            <a:r>
              <a:rPr lang="fi-FI" sz="2000" b="0" strike="noStrike" spc="-1" dirty="0">
                <a:solidFill>
                  <a:srgbClr val="09102B"/>
                </a:solidFill>
                <a:uFill>
                  <a:solidFill>
                    <a:srgbClr val="FFFFFF"/>
                  </a:solidFill>
                </a:uFill>
                <a:latin typeface="Titillium Web"/>
              </a:rPr>
              <a:t>Memory </a:t>
            </a:r>
            <a:r>
              <a:rPr lang="fi-FI" sz="2000" b="0" strike="noStrike" spc="-1" dirty="0" err="1">
                <a:solidFill>
                  <a:srgbClr val="09102B"/>
                </a:solidFill>
                <a:uFill>
                  <a:solidFill>
                    <a:srgbClr val="FFFFFF"/>
                  </a:solidFill>
                </a:uFill>
                <a:latin typeface="Titillium Web"/>
              </a:rPr>
              <a:t>pool</a:t>
            </a:r>
            <a:r>
              <a:rPr lang="fi-FI" sz="2000" b="0" strike="noStrike" spc="-1" dirty="0">
                <a:solidFill>
                  <a:srgbClr val="09102B"/>
                </a:solidFill>
                <a:uFill>
                  <a:solidFill>
                    <a:srgbClr val="FFFFFF"/>
                  </a:solidFill>
                </a:uFill>
                <a:latin typeface="Titillium Web"/>
              </a:rPr>
              <a:t>, Memory </a:t>
            </a:r>
            <a:r>
              <a:rPr lang="fi-FI" sz="2000" b="0" strike="noStrike" spc="-1" dirty="0" err="1">
                <a:solidFill>
                  <a:srgbClr val="09102B"/>
                </a:solidFill>
                <a:uFill>
                  <a:solidFill>
                    <a:srgbClr val="FFFFFF"/>
                  </a:solidFill>
                </a:uFill>
                <a:latin typeface="Titillium Web"/>
              </a:rPr>
              <a:t>chunk</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freeing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used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chunk</a:t>
            </a:r>
            <a:r>
              <a:rPr lang="fi-FI" sz="2000" b="0" strike="noStrike" spc="-1" dirty="0">
                <a:solidFill>
                  <a:srgbClr val="09102B"/>
                </a:solidFill>
                <a:uFill>
                  <a:solidFill>
                    <a:srgbClr val="FFFFFF"/>
                  </a:solidFill>
                </a:uFill>
                <a:latin typeface="Titillium Web"/>
              </a:rPr>
              <a:t> in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middle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may</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block</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freeing</a:t>
            </a:r>
            <a:r>
              <a:rPr lang="fi-FI" sz="2000" b="0" strike="noStrike" spc="-1" dirty="0">
                <a:solidFill>
                  <a:srgbClr val="09102B"/>
                </a:solidFill>
                <a:uFill>
                  <a:solidFill>
                    <a:srgbClr val="FFFFFF"/>
                  </a:solidFill>
                </a:uFill>
                <a:latin typeface="Titillium Web"/>
              </a:rPr>
              <a:t>.</a:t>
            </a: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Check</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cpu</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cache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missed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align</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memory</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usage</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hardware</a:t>
            </a:r>
          </a:p>
          <a:p>
            <a:pPr marL="360">
              <a:lnSpc>
                <a:spcPct val="100000"/>
              </a:lnSpc>
              <a:buClr>
                <a:srgbClr val="09102B"/>
              </a:buClr>
            </a:pPr>
            <a:endParaRPr lang="fi-FI" sz="2000" b="0" strike="noStrike" spc="-1" dirty="0">
              <a:solidFill>
                <a:srgbClr val="09102B"/>
              </a:solidFill>
              <a:uFill>
                <a:solidFill>
                  <a:srgbClr val="FFFFFF"/>
                </a:solidFill>
              </a:uFill>
              <a:latin typeface="Titillium Web"/>
            </a:endParaRPr>
          </a:p>
          <a:p>
            <a:pPr marL="360">
              <a:lnSpc>
                <a:spcPct val="100000"/>
              </a:lnSpc>
              <a:buClr>
                <a:srgbClr val="09102B"/>
              </a:buClr>
            </a:pPr>
            <a:r>
              <a:rPr lang="fi-FI" sz="2000" b="0" strike="noStrike" spc="-1" dirty="0">
                <a:solidFill>
                  <a:srgbClr val="09102B"/>
                </a:solidFill>
                <a:uFill>
                  <a:solidFill>
                    <a:srgbClr val="FFFFFF"/>
                  </a:solidFill>
                </a:uFill>
                <a:latin typeface="Titillium Web"/>
              </a:rPr>
              <a:t>	</a:t>
            </a:r>
            <a:r>
              <a:rPr lang="fi-FI" sz="2000" b="1" strike="noStrike" spc="-1" dirty="0" err="1">
                <a:solidFill>
                  <a:srgbClr val="09102B"/>
                </a:solidFill>
                <a:uFill>
                  <a:solidFill>
                    <a:srgbClr val="FFFFFF"/>
                  </a:solidFill>
                </a:uFill>
                <a:latin typeface="Titillium Web"/>
              </a:rPr>
              <a:t>perf</a:t>
            </a:r>
            <a:r>
              <a:rPr lang="fi-FI" sz="2000" b="1" strike="noStrike" spc="-1" dirty="0">
                <a:solidFill>
                  <a:srgbClr val="09102B"/>
                </a:solidFill>
                <a:uFill>
                  <a:solidFill>
                    <a:srgbClr val="FFFFFF"/>
                  </a:solidFill>
                </a:uFill>
                <a:latin typeface="Titillium Web"/>
              </a:rPr>
              <a:t> </a:t>
            </a:r>
            <a:r>
              <a:rPr lang="fi-FI" sz="2000" b="1" strike="noStrike" spc="-1" dirty="0" err="1">
                <a:solidFill>
                  <a:srgbClr val="09102B"/>
                </a:solidFill>
                <a:uFill>
                  <a:solidFill>
                    <a:srgbClr val="FFFFFF"/>
                  </a:solidFill>
                </a:uFill>
                <a:latin typeface="Titillium Web"/>
              </a:rPr>
              <a:t>stat</a:t>
            </a:r>
            <a:r>
              <a:rPr lang="fi-FI" sz="2000" b="1" strike="noStrike" spc="-1" dirty="0">
                <a:solidFill>
                  <a:srgbClr val="09102B"/>
                </a:solidFill>
                <a:uFill>
                  <a:solidFill>
                    <a:srgbClr val="FFFFFF"/>
                  </a:solidFill>
                </a:uFill>
                <a:latin typeface="Titillium Web"/>
              </a:rPr>
              <a:t> ./</a:t>
            </a:r>
            <a:r>
              <a:rPr lang="fi-FI" sz="2000" b="1" strike="noStrike" spc="-1" dirty="0" err="1">
                <a:solidFill>
                  <a:srgbClr val="09102B"/>
                </a:solidFill>
                <a:uFill>
                  <a:solidFill>
                    <a:srgbClr val="FFFFFF"/>
                  </a:solidFill>
                </a:uFill>
                <a:latin typeface="Titillium Web"/>
              </a:rPr>
              <a:t>yourapp</a:t>
            </a:r>
            <a:endParaRPr lang="fi-FI" sz="2000" b="1" strike="noStrike" spc="-1" dirty="0">
              <a:solidFill>
                <a:srgbClr val="09102B"/>
              </a:solidFill>
              <a:uFill>
                <a:solidFill>
                  <a:srgbClr val="FFFFFF"/>
                </a:solidFill>
              </a:uFill>
              <a:latin typeface="Titillium Web"/>
            </a:endParaRPr>
          </a:p>
        </p:txBody>
      </p:sp>
      <p:sp>
        <p:nvSpPr>
          <p:cNvPr id="306"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07E9F074-EBEF-42E8-8C08-F9FD661A9C80}" type="slidenum">
              <a:rPr lang="en-US" sz="900" b="0" strike="noStrike" spc="-1">
                <a:solidFill>
                  <a:srgbClr val="848895"/>
                </a:solidFill>
                <a:uFill>
                  <a:solidFill>
                    <a:srgbClr val="FFFFFF"/>
                  </a:solidFill>
                </a:uFill>
                <a:latin typeface="Titillium Web"/>
              </a:rPr>
              <a:t>18</a:t>
            </a:fld>
            <a:endParaRPr lang="en-US" sz="900" b="0" strike="noStrike" spc="-1">
              <a:solidFill>
                <a:srgbClr val="000000"/>
              </a:solidFill>
              <a:uFill>
                <a:solidFill>
                  <a:srgbClr val="FFFFFF"/>
                </a:solidFill>
              </a:uFill>
              <a:latin typeface="Times New Roman"/>
            </a:endParaRPr>
          </a:p>
        </p:txBody>
      </p:sp>
      <p:sp>
        <p:nvSpPr>
          <p:cNvPr id="307"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Memory handling</a:t>
            </a:r>
            <a:endParaRPr lang="fi-FI" sz="1800" b="0" strike="noStrike" spc="-1">
              <a:solidFill>
                <a:srgbClr val="09102B"/>
              </a:solidFill>
              <a:uFill>
                <a:solidFill>
                  <a:srgbClr val="FFFFFF"/>
                </a:solidFill>
              </a:uFill>
              <a:latin typeface="Titillium Web"/>
            </a:endParaRPr>
          </a:p>
        </p:txBody>
      </p:sp>
      <p:sp>
        <p:nvSpPr>
          <p:cNvPr id="308"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309"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You can improve the SQLite performance with the following:</a:t>
            </a: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Use transactions (boundle transactions into one)</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Store temp in memory (PRAGMA TEMP_STORE 2)</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Journaling mode to memory (PRAGMA JOURNAL_MODE MEMORY) in case of power failure can cause curropted db</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Setting the cache size ( PRAGMA CACHE_SIZE )</a:t>
            </a:r>
            <a:endParaRPr lang="fi-FI" sz="1600" b="0" strike="noStrike" spc="-1">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a:solidFill>
                  <a:srgbClr val="09102B"/>
                </a:solidFill>
                <a:uFill>
                  <a:solidFill>
                    <a:srgbClr val="FFFFFF"/>
                  </a:solidFill>
                </a:uFill>
                <a:latin typeface="Titillium Web"/>
              </a:rPr>
              <a:t>Setting the page size ( PRAGMA PAGE_SIZE )</a:t>
            </a:r>
            <a:endParaRPr lang="fi-FI" sz="1600" b="0" strike="noStrike" spc="-1">
              <a:solidFill>
                <a:srgbClr val="09102B"/>
              </a:solidFill>
              <a:uFill>
                <a:solidFill>
                  <a:srgbClr val="FFFFFF"/>
                </a:solidFill>
              </a:uFill>
              <a:latin typeface="Titillium Web"/>
            </a:endParaRPr>
          </a:p>
        </p:txBody>
      </p:sp>
      <p:sp>
        <p:nvSpPr>
          <p:cNvPr id="31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426083B6-A98A-48FA-8F03-7D7F869CBC1D}" type="slidenum">
              <a:rPr lang="en-US" sz="900" b="0" strike="noStrike" spc="-1">
                <a:solidFill>
                  <a:srgbClr val="848895"/>
                </a:solidFill>
                <a:uFill>
                  <a:solidFill>
                    <a:srgbClr val="FFFFFF"/>
                  </a:solidFill>
                </a:uFill>
                <a:latin typeface="Titillium Web"/>
              </a:rPr>
              <a:t>19</a:t>
            </a:fld>
            <a:endParaRPr lang="en-US" sz="900" b="0" strike="noStrike" spc="-1">
              <a:solidFill>
                <a:srgbClr val="000000"/>
              </a:solidFill>
              <a:uFill>
                <a:solidFill>
                  <a:srgbClr val="FFFFFF"/>
                </a:solidFill>
              </a:uFill>
              <a:latin typeface="Times New Roman"/>
            </a:endParaRPr>
          </a:p>
        </p:txBody>
      </p:sp>
      <p:sp>
        <p:nvSpPr>
          <p:cNvPr id="31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SQLite</a:t>
            </a:r>
            <a:endParaRPr lang="fi-FI" sz="1800" b="0" strike="noStrike" spc="-1">
              <a:solidFill>
                <a:srgbClr val="09102B"/>
              </a:solidFill>
              <a:uFill>
                <a:solidFill>
                  <a:srgbClr val="FFFFFF"/>
                </a:solidFill>
              </a:uFill>
              <a:latin typeface="Titillium Web"/>
            </a:endParaRPr>
          </a:p>
        </p:txBody>
      </p:sp>
      <p:sp>
        <p:nvSpPr>
          <p:cNvPr id="31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31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use asynchronous, event-driven programming wherever possible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use worker threads to do significant processing</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never manually spin the event loop</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never spend more than a couple of milliseconds per frame within blocking functions</a:t>
            </a:r>
          </a:p>
          <a:p>
            <a:pPr>
              <a:lnSpc>
                <a:spcPct val="100000"/>
              </a:lnSpc>
            </a:pPr>
            <a:endParaRPr lang="fi-FI" sz="2000" b="0" strike="noStrike" spc="-1">
              <a:solidFill>
                <a:srgbClr val="09102B"/>
              </a:solidFill>
              <a:uFill>
                <a:solidFill>
                  <a:srgbClr val="FFFFFF"/>
                </a:solidFill>
              </a:uFill>
              <a:latin typeface="Titillium Web"/>
            </a:endParaRPr>
          </a:p>
        </p:txBody>
      </p:sp>
      <p:sp>
        <p:nvSpPr>
          <p:cNvPr id="218"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820E1EF8-B81E-4C9C-B90A-131B149CD06C}" type="slidenum">
              <a:rPr lang="en-US" sz="900" b="0" strike="noStrike" spc="-1">
                <a:solidFill>
                  <a:srgbClr val="848895"/>
                </a:solidFill>
                <a:uFill>
                  <a:solidFill>
                    <a:srgbClr val="FFFFFF"/>
                  </a:solidFill>
                </a:uFill>
                <a:latin typeface="Titillium Web"/>
              </a:rPr>
              <a:t>2</a:t>
            </a:fld>
            <a:endParaRPr lang="en-US" sz="900" b="0" strike="noStrike" spc="-1">
              <a:solidFill>
                <a:srgbClr val="000000"/>
              </a:solidFill>
              <a:uFill>
                <a:solidFill>
                  <a:srgbClr val="FFFFFF"/>
                </a:solidFill>
              </a:uFill>
              <a:latin typeface="Times New Roman"/>
            </a:endParaRPr>
          </a:p>
        </p:txBody>
      </p:sp>
      <p:sp>
        <p:nvSpPr>
          <p:cNvPr id="219"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Timing</a:t>
            </a:r>
            <a:endParaRPr lang="fi-FI" sz="1800" b="0" strike="noStrike" spc="-1">
              <a:solidFill>
                <a:srgbClr val="09102B"/>
              </a:solidFill>
              <a:uFill>
                <a:solidFill>
                  <a:srgbClr val="FFFFFF"/>
                </a:solidFill>
              </a:uFill>
              <a:latin typeface="Titillium Web"/>
            </a:endParaRPr>
          </a:p>
        </p:txBody>
      </p:sp>
      <p:sp>
        <p:nvSpPr>
          <p:cNvPr id="220"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21"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550800" y="1628640"/>
            <a:ext cx="11086920" cy="791640"/>
          </a:xfrm>
          <a:prstGeom prst="rect">
            <a:avLst/>
          </a:prstGeom>
          <a:noFill/>
          <a:ln>
            <a:noFill/>
          </a:ln>
        </p:spPr>
        <p:txBody>
          <a:bodyPr lIns="0" tIns="0" rIns="0" bIns="0"/>
          <a:lstStyle/>
          <a:p>
            <a:pPr>
              <a:lnSpc>
                <a:spcPct val="100000"/>
              </a:lnSpc>
            </a:pPr>
            <a:r>
              <a:rPr lang="fi-FI" sz="6000" b="0" strike="noStrike" spc="-1">
                <a:solidFill>
                  <a:srgbClr val="09102B"/>
                </a:solidFill>
                <a:uFill>
                  <a:solidFill>
                    <a:srgbClr val="FFFFFF"/>
                  </a:solidFill>
                </a:uFill>
                <a:latin typeface="Titillium Web"/>
              </a:rPr>
              <a:t>Thank you</a:t>
            </a:r>
            <a:endParaRPr lang="fi-FI" sz="1800" b="0" strike="noStrike" spc="-1">
              <a:solidFill>
                <a:srgbClr val="09102B"/>
              </a:solidFill>
              <a:uFill>
                <a:solidFill>
                  <a:srgbClr val="FFFFFF"/>
                </a:solidFill>
              </a:uFill>
              <a:latin typeface="Titillium Web"/>
            </a:endParaRPr>
          </a:p>
        </p:txBody>
      </p:sp>
      <p:sp>
        <p:nvSpPr>
          <p:cNvPr id="316" name="TextShape 2"/>
          <p:cNvSpPr txBox="1"/>
          <p:nvPr/>
        </p:nvSpPr>
        <p:spPr>
          <a:xfrm>
            <a:off x="550800" y="2493000"/>
            <a:ext cx="11086920" cy="935640"/>
          </a:xfrm>
          <a:prstGeom prst="rect">
            <a:avLst/>
          </a:prstGeom>
          <a:noFill/>
          <a:ln>
            <a:noFill/>
          </a:ln>
        </p:spPr>
        <p:txBody>
          <a:bodyPr lIns="0" tIns="0" rIns="0" bIns="0"/>
          <a:lstStyle/>
          <a:p>
            <a:pPr algn="ctr"/>
            <a:endParaRPr lang="en-US" sz="3200" b="0" strike="noStrike" spc="-1">
              <a:solidFill>
                <a:srgbClr val="000000"/>
              </a:solidFill>
              <a:uFill>
                <a:solidFill>
                  <a:srgbClr val="FFFFFF"/>
                </a:solidFill>
              </a:uFill>
              <a:latin typeface="Arial"/>
            </a:endParaRPr>
          </a:p>
        </p:txBody>
      </p:sp>
      <p:sp>
        <p:nvSpPr>
          <p:cNvPr id="317" name="TextShape 3"/>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318" name="TextShape 4"/>
          <p:cNvSpPr txBox="1"/>
          <p:nvPr/>
        </p:nvSpPr>
        <p:spPr>
          <a:xfrm>
            <a:off x="550800" y="6381720"/>
            <a:ext cx="504360" cy="142560"/>
          </a:xfrm>
          <a:prstGeom prst="rect">
            <a:avLst/>
          </a:prstGeom>
          <a:noFill/>
          <a:ln>
            <a:noFill/>
          </a:ln>
        </p:spPr>
        <p:txBody>
          <a:bodyPr lIns="0" tIns="0" rIns="0" bIns="0" anchor="ctr"/>
          <a:lstStyle/>
          <a:p>
            <a:pPr>
              <a:lnSpc>
                <a:spcPct val="100000"/>
              </a:lnSpc>
            </a:pPr>
            <a:fld id="{F3FE9891-13CE-45DC-9B22-BD41F2387D7F}" type="slidenum">
              <a:rPr lang="en-US" sz="900" b="0" strike="noStrike" spc="-1">
                <a:solidFill>
                  <a:srgbClr val="848895"/>
                </a:solidFill>
                <a:uFill>
                  <a:solidFill>
                    <a:srgbClr val="FFFFFF"/>
                  </a:solidFill>
                </a:uFill>
                <a:latin typeface="Titillium Web"/>
              </a:rPr>
              <a:t>20</a:t>
            </a:fld>
            <a:endParaRPr lang="en-US" sz="900" b="0" strike="noStrike" spc="-1">
              <a:solidFill>
                <a:srgbClr val="000000"/>
              </a:solidFill>
              <a:uFill>
                <a:solidFill>
                  <a:srgbClr val="FFFFFF"/>
                </a:solidFill>
              </a:uFill>
              <a:latin typeface="Times New Roman"/>
            </a:endParaRPr>
          </a:p>
        </p:txBody>
      </p:sp>
      <p:sp>
        <p:nvSpPr>
          <p:cNvPr id="319" name="TextShape 5"/>
          <p:cNvSpPr txBox="1"/>
          <p:nvPr/>
        </p:nvSpPr>
        <p:spPr>
          <a:xfrm>
            <a:off x="550800" y="5805360"/>
            <a:ext cx="11086920" cy="360360"/>
          </a:xfrm>
          <a:prstGeom prst="rect">
            <a:avLst/>
          </a:prstGeom>
          <a:noFill/>
          <a:ln>
            <a:noFill/>
          </a:ln>
        </p:spPr>
        <p:txBody>
          <a:bodyPr lIns="0" tIns="0" rIns="0" bIns="0" anchor="b"/>
          <a:lstStyle/>
          <a:p>
            <a:pPr>
              <a:lnSpc>
                <a:spcPct val="100000"/>
              </a:lnSpc>
            </a:pPr>
            <a:r>
              <a:rPr lang="fi-FI" sz="2000" spc="-1" dirty="0">
                <a:solidFill>
                  <a:srgbClr val="848895"/>
                </a:solidFill>
                <a:uFill>
                  <a:solidFill>
                    <a:srgbClr val="FFFFFF"/>
                  </a:solidFill>
                </a:uFill>
                <a:latin typeface="Titillium Web"/>
              </a:rPr>
              <a:t>Karim.pinter</a:t>
            </a:r>
            <a:r>
              <a:rPr lang="fi-FI" sz="2000" b="0" strike="noStrike" spc="-1" dirty="0">
                <a:solidFill>
                  <a:srgbClr val="848895"/>
                </a:solidFill>
                <a:uFill>
                  <a:solidFill>
                    <a:srgbClr val="FFFFFF"/>
                  </a:solidFill>
                </a:uFill>
                <a:latin typeface="Titillium Web"/>
              </a:rPr>
              <a:t>@qt.io</a:t>
            </a:r>
            <a:endParaRPr lang="fi-FI" sz="2000" b="0" strike="noStrike" spc="-1" dirty="0">
              <a:solidFill>
                <a:srgbClr val="09102B"/>
              </a:solidFill>
              <a:uFill>
                <a:solidFill>
                  <a:srgbClr val="FFFFFF"/>
                </a:solidFill>
              </a:uFill>
              <a:latin typeface="Titillium Web"/>
            </a:endParaRPr>
          </a:p>
        </p:txBody>
      </p:sp>
      <p:sp>
        <p:nvSpPr>
          <p:cNvPr id="320" name="TextShape 6"/>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Optimized and not optimized bindings</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optimized binding expression evaluator which can evaluate simple binding expressions without needing to switch into a full JavaScript execution environment.</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every symbol accessed must be known at compile time</a:t>
            </a:r>
          </a:p>
          <a:p>
            <a:pPr>
              <a:lnSpc>
                <a:spcPct val="100000"/>
              </a:lnSpc>
            </a:pPr>
            <a:endParaRPr lang="fi-FI" sz="2000" b="0" strike="noStrike" spc="-1">
              <a:solidFill>
                <a:srgbClr val="09102B"/>
              </a:solidFill>
              <a:uFill>
                <a:solidFill>
                  <a:srgbClr val="FFFFFF"/>
                </a:solidFill>
              </a:uFill>
              <a:latin typeface="Titillium Web"/>
            </a:endParaRPr>
          </a:p>
        </p:txBody>
      </p:sp>
      <p:sp>
        <p:nvSpPr>
          <p:cNvPr id="223"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D01C6102-C017-4501-8C91-A4D00FF41188}" type="slidenum">
              <a:rPr lang="en-US" sz="900" b="0" strike="noStrike" spc="-1">
                <a:solidFill>
                  <a:srgbClr val="848895"/>
                </a:solidFill>
                <a:uFill>
                  <a:solidFill>
                    <a:srgbClr val="FFFFFF"/>
                  </a:solidFill>
                </a:uFill>
                <a:latin typeface="Titillium Web"/>
              </a:rPr>
              <a:t>3</a:t>
            </a:fld>
            <a:endParaRPr lang="en-US" sz="900" b="0" strike="noStrike" spc="-1">
              <a:solidFill>
                <a:srgbClr val="000000"/>
              </a:solidFill>
              <a:uFill>
                <a:solidFill>
                  <a:srgbClr val="FFFFFF"/>
                </a:solidFill>
              </a:uFill>
              <a:latin typeface="Times New Roman"/>
            </a:endParaRPr>
          </a:p>
        </p:txBody>
      </p:sp>
      <p:sp>
        <p:nvSpPr>
          <p:cNvPr id="224"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Bindings</a:t>
            </a:r>
            <a:endParaRPr lang="fi-FI" sz="1800" b="0" strike="noStrike" spc="-1">
              <a:solidFill>
                <a:srgbClr val="09102B"/>
              </a:solidFill>
              <a:uFill>
                <a:solidFill>
                  <a:srgbClr val="FFFFFF"/>
                </a:solidFill>
              </a:uFill>
              <a:latin typeface="Titillium Web"/>
            </a:endParaRPr>
          </a:p>
        </p:txBody>
      </p:sp>
      <p:sp>
        <p:nvSpPr>
          <p:cNvPr id="225"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26"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Things</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avoid</a:t>
            </a:r>
            <a:r>
              <a:rPr lang="fi-FI" sz="2000" b="0" strike="noStrike" spc="-1" dirty="0">
                <a:solidFill>
                  <a:srgbClr val="09102B"/>
                </a:solidFill>
                <a:uFill>
                  <a:solidFill>
                    <a:srgbClr val="FFFFFF"/>
                  </a:solidFill>
                </a:uFill>
                <a:latin typeface="Titillium Web"/>
              </a:rPr>
              <a:t> in </a:t>
            </a:r>
            <a:r>
              <a:rPr lang="fi-FI" sz="2000" b="0" strike="noStrike" spc="-1" dirty="0" err="1">
                <a:solidFill>
                  <a:srgbClr val="09102B"/>
                </a:solidFill>
                <a:uFill>
                  <a:solidFill>
                    <a:srgbClr val="FFFFFF"/>
                  </a:solidFill>
                </a:uFill>
                <a:latin typeface="Titillium Web"/>
              </a:rPr>
              <a:t>binding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expressions</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maximize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optimizability</a:t>
            </a:r>
            <a:r>
              <a:rPr lang="fi-FI" sz="2000" b="0" strike="noStrike" spc="-1" dirty="0">
                <a:solidFill>
                  <a:srgbClr val="09102B"/>
                </a:solidFill>
                <a:uFill>
                  <a:solidFill>
                    <a:srgbClr val="FFFFFF"/>
                  </a:solidFill>
                </a:uFill>
                <a:latin typeface="Titillium Web"/>
              </a:rPr>
              <a:t>:</a:t>
            </a:r>
          </a:p>
          <a:p>
            <a:pPr marL="864000" lvl="1" indent="-324000">
              <a:buClr>
                <a:srgbClr val="000000"/>
              </a:buClr>
              <a:buSzPct val="75000"/>
              <a:buFont typeface="Symbol" charset="2"/>
              <a:buChar char=""/>
            </a:pPr>
            <a:r>
              <a:rPr lang="fi-FI" sz="2000" b="0" strike="noStrike" spc="-1" dirty="0" err="1">
                <a:solidFill>
                  <a:srgbClr val="09102B"/>
                </a:solidFill>
                <a:uFill>
                  <a:solidFill>
                    <a:srgbClr val="FFFFFF"/>
                  </a:solidFill>
                </a:uFill>
                <a:latin typeface="Titillium Web"/>
              </a:rPr>
              <a:t>declaring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intermediate</a:t>
            </a:r>
            <a:r>
              <a:rPr lang="fi-FI" sz="2000" b="0" strike="noStrike" spc="-1" dirty="0">
                <a:solidFill>
                  <a:srgbClr val="09102B"/>
                </a:solidFill>
                <a:uFill>
                  <a:solidFill>
                    <a:srgbClr val="FFFFFF"/>
                  </a:solidFill>
                </a:uFill>
                <a:latin typeface="Titillium Web"/>
              </a:rPr>
              <a:t> JavaScript </a:t>
            </a:r>
            <a:r>
              <a:rPr lang="fi-FI" sz="2000" b="0" strike="noStrike" spc="-1" dirty="0" err="1">
                <a:solidFill>
                  <a:srgbClr val="09102B"/>
                </a:solidFill>
                <a:uFill>
                  <a:solidFill>
                    <a:srgbClr val="FFFFFF"/>
                  </a:solidFill>
                </a:uFill>
                <a:latin typeface="Titillium Web"/>
              </a:rPr>
              <a:t>variables</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err="1">
                <a:solidFill>
                  <a:srgbClr val="09102B"/>
                </a:solidFill>
                <a:uFill>
                  <a:solidFill>
                    <a:srgbClr val="FFFFFF"/>
                  </a:solidFill>
                </a:uFill>
                <a:latin typeface="Titillium Web"/>
              </a:rPr>
              <a:t>accessing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var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properties</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err="1">
                <a:solidFill>
                  <a:srgbClr val="09102B"/>
                </a:solidFill>
                <a:uFill>
                  <a:solidFill>
                    <a:srgbClr val="FFFFFF"/>
                  </a:solidFill>
                </a:uFill>
                <a:latin typeface="Titillium Web"/>
              </a:rPr>
              <a:t>calling</a:t>
            </a:r>
            <a:r>
              <a:rPr lang="fi-FI" sz="2000" b="0" strike="noStrike" spc="-1" dirty="0">
                <a:solidFill>
                  <a:srgbClr val="09102B"/>
                </a:solidFill>
                <a:uFill>
                  <a:solidFill>
                    <a:srgbClr val="FFFFFF"/>
                  </a:solidFill>
                </a:uFill>
                <a:latin typeface="Titillium Web"/>
              </a:rPr>
              <a:t> JavaScript </a:t>
            </a:r>
            <a:r>
              <a:rPr lang="fi-FI" sz="2000" b="0" strike="noStrike" spc="-1" dirty="0" err="1">
                <a:solidFill>
                  <a:srgbClr val="09102B"/>
                </a:solidFill>
                <a:uFill>
                  <a:solidFill>
                    <a:srgbClr val="FFFFFF"/>
                  </a:solidFill>
                </a:uFill>
                <a:latin typeface="Titillium Web"/>
              </a:rPr>
              <a:t>functions</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err="1">
                <a:solidFill>
                  <a:srgbClr val="09102B"/>
                </a:solidFill>
                <a:uFill>
                  <a:solidFill>
                    <a:srgbClr val="FFFFFF"/>
                  </a:solidFill>
                </a:uFill>
                <a:latin typeface="Titillium Web"/>
              </a:rPr>
              <a:t>constructing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closures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defining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functions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within</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binding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expression</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err="1">
                <a:solidFill>
                  <a:srgbClr val="09102B"/>
                </a:solidFill>
                <a:uFill>
                  <a:solidFill>
                    <a:srgbClr val="FFFFFF"/>
                  </a:solidFill>
                </a:uFill>
                <a:latin typeface="Titillium Web"/>
              </a:rPr>
              <a:t>accessing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properties</a:t>
            </a:r>
            <a:r>
              <a:rPr lang="fi-FI" sz="2000" b="0" strike="noStrike" spc="-1" dirty="0">
                <a:solidFill>
                  <a:srgbClr val="09102B"/>
                </a:solidFill>
                <a:uFill>
                  <a:solidFill>
                    <a:srgbClr val="FFFFFF"/>
                  </a:solidFill>
                </a:uFill>
                <a:latin typeface="Titillium Web"/>
              </a:rPr>
              <a:t> outside of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immediate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evaluation</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scope</a:t>
            </a:r>
            <a:r>
              <a:rPr lang="fi-FI" sz="2000" b="0" strike="noStrike" spc="-1" dirty="0">
                <a:solidFill>
                  <a:srgbClr val="09102B"/>
                </a:solidFill>
                <a:uFill>
                  <a:solidFill>
                    <a:srgbClr val="FFFFFF"/>
                  </a:solidFill>
                </a:uFill>
                <a:latin typeface="Titillium Web"/>
              </a:rPr>
              <a:t> (inside of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component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from</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imports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it's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not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optimized</a:t>
            </a:r>
            <a:r>
              <a:rPr lang="fi-FI" sz="2000" b="0" strike="noStrike" spc="-1" dirty="0">
                <a:solidFill>
                  <a:srgbClr val="09102B"/>
                </a:solidFill>
                <a:uFill>
                  <a:solidFill>
                    <a:srgbClr val="FFFFFF"/>
                  </a:solidFill>
                </a:uFill>
                <a:latin typeface="Titillium Web"/>
              </a:rPr>
              <a:t>)</a:t>
            </a:r>
            <a:endParaRPr lang="fi-FI" sz="1600" b="0" strike="noStrike" spc="-1" dirty="0">
              <a:solidFill>
                <a:srgbClr val="09102B"/>
              </a:solidFill>
              <a:uFill>
                <a:solidFill>
                  <a:srgbClr val="FFFFFF"/>
                </a:solidFill>
              </a:uFill>
              <a:latin typeface="Titillium Web"/>
            </a:endParaRPr>
          </a:p>
          <a:p>
            <a:pPr marL="864000" lvl="1" indent="-324000">
              <a:buClr>
                <a:srgbClr val="000000"/>
              </a:buClr>
              <a:buSzPct val="75000"/>
              <a:buFont typeface="Symbol" charset="2"/>
              <a:buChar char=""/>
            </a:pPr>
            <a:r>
              <a:rPr lang="fi-FI" sz="2000" b="0" strike="noStrike" spc="-1" dirty="0" err="1">
                <a:solidFill>
                  <a:srgbClr val="09102B"/>
                </a:solidFill>
                <a:uFill>
                  <a:solidFill>
                    <a:srgbClr val="FFFFFF"/>
                  </a:solidFill>
                </a:uFill>
                <a:latin typeface="Titillium Web"/>
              </a:rPr>
              <a:t>writing</a:t>
            </a:r>
            <a:r>
              <a:rPr lang="fi-FI" sz="2000" b="0" strike="noStrike" spc="-1" dirty="0">
                <a:solidFill>
                  <a:srgbClr val="09102B"/>
                </a:solidFill>
                <a:uFill>
                  <a:solidFill>
                    <a:srgbClr val="FFFFFF"/>
                  </a:solidFill>
                </a:uFill>
                <a:latin typeface="Titillium Web"/>
              </a:rPr>
              <a:t> to </a:t>
            </a:r>
            <a:r>
              <a:rPr lang="fi-FI" sz="2000" b="0" strike="noStrike" spc="-1" dirty="0" err="1">
                <a:solidFill>
                  <a:srgbClr val="09102B"/>
                </a:solidFill>
                <a:uFill>
                  <a:solidFill>
                    <a:srgbClr val="FFFFFF"/>
                  </a:solidFill>
                </a:uFill>
                <a:latin typeface="Titillium Web"/>
              </a:rPr>
              <a:t>other</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properties</a:t>
            </a:r>
            <a:r>
              <a:rPr lang="fi-FI" sz="2000" b="0" strike="noStrike" spc="-1" dirty="0">
                <a:solidFill>
                  <a:srgbClr val="09102B"/>
                </a:solidFill>
                <a:uFill>
                  <a:solidFill>
                    <a:srgbClr val="FFFFFF"/>
                  </a:solidFill>
                </a:uFill>
                <a:latin typeface="Titillium Web"/>
              </a:rPr>
              <a:t> as side </a:t>
            </a:r>
            <a:r>
              <a:rPr lang="fi-FI" sz="2000" b="0" strike="noStrike" spc="-1" dirty="0" err="1">
                <a:solidFill>
                  <a:srgbClr val="09102B"/>
                </a:solidFill>
                <a:uFill>
                  <a:solidFill>
                    <a:srgbClr val="FFFFFF"/>
                  </a:solidFill>
                </a:uFill>
                <a:latin typeface="Titillium Web"/>
              </a:rPr>
              <a:t>effects</a:t>
            </a:r>
            <a:endParaRPr lang="fi-FI" sz="1600" b="0" strike="noStrike" spc="-1" dirty="0">
              <a:solidFill>
                <a:srgbClr val="09102B"/>
              </a:solidFill>
              <a:uFill>
                <a:solidFill>
                  <a:srgbClr val="FFFFFF"/>
                </a:solidFill>
              </a:uFill>
              <a:latin typeface="Titillium Web"/>
            </a:endParaRPr>
          </a:p>
          <a:p>
            <a:pPr marL="540000" lvl="1">
              <a:buClr>
                <a:srgbClr val="000000"/>
              </a:buClr>
              <a:buSzPct val="75000"/>
            </a:pPr>
            <a:r>
              <a:rPr lang="fi-FI" sz="2000" b="0" strike="noStrike" spc="-1" dirty="0">
                <a:solidFill>
                  <a:srgbClr val="09102B"/>
                </a:solidFill>
                <a:uFill>
                  <a:solidFill>
                    <a:srgbClr val="FFFFFF"/>
                  </a:solidFill>
                </a:uFill>
                <a:latin typeface="Titillium Web"/>
              </a:rPr>
              <a:t> </a:t>
            </a:r>
            <a:endParaRPr lang="fi-FI" sz="1600" b="0" strike="noStrike" spc="-1" dirty="0">
              <a:solidFill>
                <a:srgbClr val="09102B"/>
              </a:solidFill>
              <a:uFill>
                <a:solidFill>
                  <a:srgbClr val="FFFFFF"/>
                </a:solidFill>
              </a:uFill>
              <a:latin typeface="Titillium Web"/>
            </a:endParaRP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if</a:t>
            </a:r>
            <a:r>
              <a:rPr lang="fi-FI" sz="2000" b="0" strike="noStrike" spc="-1" dirty="0">
                <a:solidFill>
                  <a:srgbClr val="09102B"/>
                </a:solidFill>
                <a:uFill>
                  <a:solidFill>
                    <a:srgbClr val="FFFFFF"/>
                  </a:solidFill>
                </a:uFill>
                <a:latin typeface="Titillium Web"/>
              </a:rPr>
              <a:t> a </a:t>
            </a:r>
            <a:r>
              <a:rPr lang="fi-FI" sz="2000" b="0" strike="noStrike" spc="-1" dirty="0" err="1">
                <a:solidFill>
                  <a:srgbClr val="09102B"/>
                </a:solidFill>
                <a:uFill>
                  <a:solidFill>
                    <a:srgbClr val="FFFFFF"/>
                  </a:solidFill>
                </a:uFill>
                <a:latin typeface="Titillium Web"/>
              </a:rPr>
              <a:t>binding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cannot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optimized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by</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QML </a:t>
            </a:r>
            <a:r>
              <a:rPr lang="fi-FI" sz="2000" b="0" strike="noStrike" spc="-1" dirty="0" err="1">
                <a:solidFill>
                  <a:srgbClr val="09102B"/>
                </a:solidFill>
                <a:uFill>
                  <a:solidFill>
                    <a:srgbClr val="FFFFFF"/>
                  </a:solidFill>
                </a:uFill>
                <a:latin typeface="Titillium Web"/>
              </a:rPr>
              <a:t>engine's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optimized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binding</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expression</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evaluator</a:t>
            </a:r>
            <a:r>
              <a:rPr lang="fi-FI" sz="2000" b="0" strike="noStrike" spc="-1" dirty="0">
                <a:solidFill>
                  <a:srgbClr val="09102B"/>
                </a:solidFill>
                <a:uFill>
                  <a:solidFill>
                    <a:srgbClr val="FFFFFF"/>
                  </a:solidFill>
                </a:uFill>
                <a:latin typeface="Titillium Web"/>
              </a:rPr>
              <a:t>, and </a:t>
            </a:r>
            <a:r>
              <a:rPr lang="fi-FI" sz="2000" b="0" strike="noStrike" spc="-1" dirty="0" err="1">
                <a:solidFill>
                  <a:srgbClr val="09102B"/>
                </a:solidFill>
                <a:uFill>
                  <a:solidFill>
                    <a:srgbClr val="FFFFFF"/>
                  </a:solidFill>
                </a:uFill>
                <a:latin typeface="Titillium Web"/>
              </a:rPr>
              <a:t>thus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must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evaluated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by</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full</a:t>
            </a:r>
            <a:r>
              <a:rPr lang="fi-FI" sz="2000" b="0" strike="noStrike" spc="-1" dirty="0">
                <a:solidFill>
                  <a:srgbClr val="09102B"/>
                </a:solidFill>
                <a:uFill>
                  <a:solidFill>
                    <a:srgbClr val="FFFFFF"/>
                  </a:solidFill>
                </a:uFill>
                <a:latin typeface="Titillium Web"/>
              </a:rPr>
              <a:t> JavaScript </a:t>
            </a:r>
            <a:r>
              <a:rPr lang="fi-FI" sz="2000" b="0" strike="noStrike" spc="-1" dirty="0" err="1">
                <a:solidFill>
                  <a:srgbClr val="09102B"/>
                </a:solidFill>
                <a:uFill>
                  <a:solidFill>
                    <a:srgbClr val="FFFFFF"/>
                  </a:solidFill>
                </a:uFill>
                <a:latin typeface="Titillium Web"/>
              </a:rPr>
              <a:t>environment</a:t>
            </a:r>
            <a:endParaRPr lang="fi-FI" sz="2000" b="0" strike="noStrike" spc="-1" dirty="0">
              <a:solidFill>
                <a:srgbClr val="09102B"/>
              </a:solidFill>
              <a:uFill>
                <a:solidFill>
                  <a:srgbClr val="FFFFFF"/>
                </a:solidFill>
              </a:uFill>
              <a:latin typeface="Titillium Web"/>
            </a:endParaRPr>
          </a:p>
          <a:p>
            <a:pPr marL="360">
              <a:lnSpc>
                <a:spcPct val="100000"/>
              </a:lnSpc>
              <a:buClr>
                <a:srgbClr val="09102B"/>
              </a:buClr>
            </a:pPr>
            <a:r>
              <a:rPr lang="fi-FI" sz="2000" b="0" strike="noStrike" spc="-1" dirty="0">
                <a:solidFill>
                  <a:srgbClr val="09102B"/>
                </a:solidFill>
                <a:uFill>
                  <a:solidFill>
                    <a:srgbClr val="FFFFFF"/>
                  </a:solidFill>
                </a:uFill>
                <a:latin typeface="Titillium Web"/>
              </a:rPr>
              <a:t> </a:t>
            </a:r>
          </a:p>
          <a:p>
            <a:pPr marL="182520" indent="-182160">
              <a:lnSpc>
                <a:spcPct val="100000"/>
              </a:lnSpc>
              <a:buClr>
                <a:srgbClr val="09102B"/>
              </a:buClr>
              <a:buFont typeface="Titillium Web"/>
              <a:buChar char="›"/>
            </a:pPr>
            <a:r>
              <a:rPr lang="fi-FI" sz="2000" b="0" strike="noStrike" spc="-1" dirty="0" err="1">
                <a:solidFill>
                  <a:srgbClr val="09102B"/>
                </a:solidFill>
                <a:uFill>
                  <a:solidFill>
                    <a:srgbClr val="FFFFFF"/>
                  </a:solidFill>
                </a:uFill>
                <a:latin typeface="Titillium Web"/>
              </a:rPr>
              <a:t>Avoid</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type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conversions</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if</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possible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Use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the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closest</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possible</a:t>
            </a:r>
            <a:r>
              <a:rPr lang="fi-FI" sz="2000" b="0" strike="noStrike" spc="-1" dirty="0">
                <a:solidFill>
                  <a:srgbClr val="09102B"/>
                </a:solidFill>
                <a:uFill>
                  <a:solidFill>
                    <a:srgbClr val="FFFFFF"/>
                  </a:solidFill>
                </a:uFill>
                <a:latin typeface="Titillium Web"/>
              </a:rPr>
              <a:t> </a:t>
            </a:r>
            <a:r>
              <a:rPr lang="fi-FI" sz="2000" b="0" strike="noStrike" spc="-1" dirty="0" err="1">
                <a:solidFill>
                  <a:srgbClr val="09102B"/>
                </a:solidFill>
                <a:uFill>
                  <a:solidFill>
                    <a:srgbClr val="FFFFFF"/>
                  </a:solidFill>
                </a:uFill>
                <a:latin typeface="Titillium Web"/>
              </a:rPr>
              <a:t>one</a:t>
            </a:r>
            <a:r>
              <a:rPr lang="fi-FI" sz="2000" b="0" strike="noStrike" spc="-1" dirty="0">
                <a:solidFill>
                  <a:srgbClr val="09102B"/>
                </a:solidFill>
                <a:uFill>
                  <a:solidFill>
                    <a:srgbClr val="FFFFFF"/>
                  </a:solidFill>
                </a:uFill>
                <a:latin typeface="Titillium Web"/>
              </a:rPr>
              <a:t>.</a:t>
            </a:r>
          </a:p>
        </p:txBody>
      </p:sp>
      <p:sp>
        <p:nvSpPr>
          <p:cNvPr id="228"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D9F85033-F281-47E5-B0D3-45019CCC6B54}" type="slidenum">
              <a:rPr lang="en-US" sz="900" b="0" strike="noStrike" spc="-1">
                <a:solidFill>
                  <a:srgbClr val="848895"/>
                </a:solidFill>
                <a:uFill>
                  <a:solidFill>
                    <a:srgbClr val="FFFFFF"/>
                  </a:solidFill>
                </a:uFill>
                <a:latin typeface="Titillium Web"/>
              </a:rPr>
              <a:t>4</a:t>
            </a:fld>
            <a:endParaRPr lang="en-US" sz="900" b="0" strike="noStrike" spc="-1">
              <a:solidFill>
                <a:srgbClr val="000000"/>
              </a:solidFill>
              <a:uFill>
                <a:solidFill>
                  <a:srgbClr val="FFFFFF"/>
                </a:solidFill>
              </a:uFill>
              <a:latin typeface="Times New Roman"/>
            </a:endParaRPr>
          </a:p>
        </p:txBody>
      </p:sp>
      <p:sp>
        <p:nvSpPr>
          <p:cNvPr id="229"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Bindings</a:t>
            </a:r>
            <a:endParaRPr lang="fi-FI" sz="1800" b="0" strike="noStrike" spc="-1">
              <a:solidFill>
                <a:srgbClr val="09102B"/>
              </a:solidFill>
              <a:uFill>
                <a:solidFill>
                  <a:srgbClr val="FFFFFF"/>
                </a:solidFill>
              </a:uFill>
              <a:latin typeface="Titillium Web"/>
            </a:endParaRPr>
          </a:p>
        </p:txBody>
      </p:sp>
      <p:sp>
        <p:nvSpPr>
          <p:cNvPr id="230"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31"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550800" y="1845000"/>
            <a:ext cx="11086920" cy="151164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Property resolution takes time. While in some cases the result of a lookup can be cached and reused, it is always best to avoid doing unnecessary work altogether, if possible.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Instead of:</a:t>
            </a:r>
          </a:p>
          <a:p>
            <a:pPr>
              <a:lnSpc>
                <a:spcPct val="100000"/>
              </a:lnSpc>
            </a:pPr>
            <a:endParaRPr lang="fi-FI" sz="2000" b="0" strike="noStrike" spc="-1">
              <a:solidFill>
                <a:srgbClr val="09102B"/>
              </a:solidFill>
              <a:uFill>
                <a:solidFill>
                  <a:srgbClr val="FFFFFF"/>
                </a:solidFill>
              </a:uFill>
              <a:latin typeface="Titillium Web"/>
            </a:endParaRPr>
          </a:p>
        </p:txBody>
      </p:sp>
      <p:sp>
        <p:nvSpPr>
          <p:cNvPr id="233"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91295A85-631F-495E-9AA6-8946C3B17230}" type="slidenum">
              <a:rPr lang="en-US" sz="900" b="0" strike="noStrike" spc="-1">
                <a:solidFill>
                  <a:srgbClr val="848895"/>
                </a:solidFill>
                <a:uFill>
                  <a:solidFill>
                    <a:srgbClr val="FFFFFF"/>
                  </a:solidFill>
                </a:uFill>
                <a:latin typeface="Titillium Web"/>
              </a:rPr>
              <a:t>5</a:t>
            </a:fld>
            <a:endParaRPr lang="en-US" sz="900" b="0" strike="noStrike" spc="-1">
              <a:solidFill>
                <a:srgbClr val="000000"/>
              </a:solidFill>
              <a:uFill>
                <a:solidFill>
                  <a:srgbClr val="FFFFFF"/>
                </a:solidFill>
              </a:uFill>
              <a:latin typeface="Times New Roman"/>
            </a:endParaRPr>
          </a:p>
        </p:txBody>
      </p:sp>
      <p:sp>
        <p:nvSpPr>
          <p:cNvPr id="234"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Property resolution </a:t>
            </a:r>
            <a:endParaRPr lang="fi-FI" sz="1800" b="0" strike="noStrike" spc="-1">
              <a:solidFill>
                <a:srgbClr val="09102B"/>
              </a:solidFill>
              <a:uFill>
                <a:solidFill>
                  <a:srgbClr val="FFFFFF"/>
                </a:solidFill>
              </a:uFill>
              <a:latin typeface="Titillium Web"/>
            </a:endParaRPr>
          </a:p>
        </p:txBody>
      </p:sp>
      <p:sp>
        <p:nvSpPr>
          <p:cNvPr id="235" name="CustomShape 4"/>
          <p:cNvSpPr/>
          <p:nvPr/>
        </p:nvSpPr>
        <p:spPr>
          <a:xfrm>
            <a:off x="551520" y="3501000"/>
            <a:ext cx="11088720" cy="2304000"/>
          </a:xfrm>
          <a:prstGeom prst="rect">
            <a:avLst/>
          </a:prstGeom>
          <a:noFill/>
          <a:ln>
            <a:noFill/>
          </a:ln>
        </p:spPr>
        <p:style>
          <a:lnRef idx="0">
            <a:scrgbClr r="0" g="0" b="0"/>
          </a:lnRef>
          <a:fillRef idx="0">
            <a:scrgbClr r="0" g="0" b="0"/>
          </a:fillRef>
          <a:effectRef idx="0">
            <a:scrgbClr r="0" g="0" b="0"/>
          </a:effectRef>
          <a:fontRef idx="minor"/>
        </p:style>
      </p:sp>
      <p:sp>
        <p:nvSpPr>
          <p:cNvPr id="236" name="TextShape 5"/>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37" name="TextShape 6"/>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
        <p:nvSpPr>
          <p:cNvPr id="238" name="CustomShape 7"/>
          <p:cNvSpPr/>
          <p:nvPr/>
        </p:nvSpPr>
        <p:spPr>
          <a:xfrm>
            <a:off x="551520" y="3412080"/>
            <a:ext cx="4843440" cy="1617120"/>
          </a:xfrm>
          <a:prstGeom prst="rect">
            <a:avLst/>
          </a:prstGeom>
          <a:solidFill>
            <a:srgbClr val="F2F2F2"/>
          </a:solidFill>
          <a:ln>
            <a:solidFill>
              <a:srgbClr val="41CD52"/>
            </a:solidFill>
          </a:ln>
        </p:spPr>
        <p:style>
          <a:lnRef idx="0">
            <a:scrgbClr r="0" g="0" b="0"/>
          </a:lnRef>
          <a:fillRef idx="0">
            <a:scrgbClr r="0" g="0" b="0"/>
          </a:fillRef>
          <a:effectRef idx="0">
            <a:scrgbClr r="0" g="0" b="0"/>
          </a:effectRef>
          <a:fontRef idx="minor"/>
        </p:style>
        <p:txBody>
          <a:bodyPr lIns="117360" tIns="58680" rIns="117360" bIns="58680"/>
          <a:lstStyle/>
          <a:p>
            <a:pPr marL="140400">
              <a:lnSpc>
                <a:spcPct val="100000"/>
              </a:lnSpc>
            </a:pPr>
            <a:r>
              <a:rPr lang="en-US" sz="1400" b="0" strike="noStrike" spc="-1">
                <a:solidFill>
                  <a:srgbClr val="000000"/>
                </a:solidFill>
                <a:uFill>
                  <a:solidFill>
                    <a:srgbClr val="FFFFFF"/>
                  </a:solidFill>
                </a:uFill>
                <a:latin typeface="Courier New"/>
              </a:rPr>
              <a:t>for (var i = 0; i &lt; 1000; ++i) {</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printValue("red", rect.color.r);</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printValue("green", rect.color.g);</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printValue("blue", rect.color.b);</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printValue("alpha", rect.color.a);</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a:t>
            </a:r>
            <a:endParaRPr lang="en-US" sz="1800" b="0" strike="noStrike" spc="-1">
              <a:solidFill>
                <a:srgbClr val="808080"/>
              </a:solidFill>
              <a:uFill>
                <a:solidFill>
                  <a:srgbClr val="FFFFFF"/>
                </a:solidFill>
              </a:uFill>
              <a:latin typeface="Arial"/>
            </a:endParaRPr>
          </a:p>
          <a:p>
            <a:pPr marL="140400">
              <a:lnSpc>
                <a:spcPct val="100000"/>
              </a:lnSpc>
            </a:pPr>
            <a:endParaRPr lang="en-US" sz="1800" b="0" strike="noStrike" spc="-1">
              <a:solidFill>
                <a:srgbClr val="808080"/>
              </a:solidFill>
              <a:uFill>
                <a:solidFill>
                  <a:srgbClr val="FFFFFF"/>
                </a:solidFill>
              </a:uFill>
              <a:latin typeface="Arial"/>
            </a:endParaRPr>
          </a:p>
        </p:txBody>
      </p:sp>
      <p:sp>
        <p:nvSpPr>
          <p:cNvPr id="239" name="CustomShape 8"/>
          <p:cNvSpPr/>
          <p:nvPr/>
        </p:nvSpPr>
        <p:spPr>
          <a:xfrm>
            <a:off x="6849720" y="3364920"/>
            <a:ext cx="4572000" cy="1617120"/>
          </a:xfrm>
          <a:prstGeom prst="rect">
            <a:avLst/>
          </a:prstGeom>
          <a:solidFill>
            <a:srgbClr val="F2F2F2"/>
          </a:solidFill>
          <a:ln>
            <a:solidFill>
              <a:srgbClr val="41CD52"/>
            </a:solidFill>
          </a:ln>
        </p:spPr>
        <p:style>
          <a:lnRef idx="0">
            <a:scrgbClr r="0" g="0" b="0"/>
          </a:lnRef>
          <a:fillRef idx="0">
            <a:scrgbClr r="0" g="0" b="0"/>
          </a:fillRef>
          <a:effectRef idx="0">
            <a:scrgbClr r="0" g="0" b="0"/>
          </a:effectRef>
          <a:fontRef idx="minor"/>
        </p:style>
        <p:txBody>
          <a:bodyPr lIns="117360" tIns="58680" rIns="117360" bIns="58680"/>
          <a:lstStyle/>
          <a:p>
            <a:pPr marL="140400">
              <a:lnSpc>
                <a:spcPct val="100000"/>
              </a:lnSpc>
            </a:pPr>
            <a:r>
              <a:rPr lang="en-US" sz="1400" b="0" strike="noStrike" spc="-1">
                <a:solidFill>
                  <a:srgbClr val="000000"/>
                </a:solidFill>
                <a:uFill>
                  <a:solidFill>
                    <a:srgbClr val="FFFFFF"/>
                  </a:solidFill>
                </a:uFill>
                <a:latin typeface="Courier New"/>
              </a:rPr>
              <a:t>  var rectColor = rect.color; </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for (var i = 0; i &lt; 1000; ++i) {</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printValue("red", rectColor.r);</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printValue("green", rectColor.g);</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printValue("blue", rectColor.b);</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printValue("alpha", rectColor.a);</a:t>
            </a:r>
            <a:endParaRPr lang="en-US" sz="1800" b="0" strike="noStrike" spc="-1">
              <a:solidFill>
                <a:srgbClr val="808080"/>
              </a:solidFill>
              <a:uFill>
                <a:solidFill>
                  <a:srgbClr val="FFFFFF"/>
                </a:solidFill>
              </a:uFill>
              <a:latin typeface="Arial"/>
            </a:endParaRPr>
          </a:p>
          <a:p>
            <a:pPr marL="140400">
              <a:lnSpc>
                <a:spcPct val="100000"/>
              </a:lnSpc>
            </a:pPr>
            <a:r>
              <a:rPr lang="en-US" sz="1400" b="0" strike="noStrike" spc="-1">
                <a:solidFill>
                  <a:srgbClr val="000000"/>
                </a:solidFill>
                <a:uFill>
                  <a:solidFill>
                    <a:srgbClr val="FFFFFF"/>
                  </a:solidFill>
                </a:uFill>
                <a:latin typeface="Courier New"/>
              </a:rPr>
              <a:t>  }</a:t>
            </a:r>
            <a:endParaRPr lang="en-US" sz="1800" b="0" strike="noStrike" spc="-1">
              <a:solidFill>
                <a:srgbClr val="808080"/>
              </a:solidFill>
              <a:uFill>
                <a:solidFill>
                  <a:srgbClr val="FFFFFF"/>
                </a:solidFill>
              </a:uFill>
              <a:latin typeface="Arial"/>
            </a:endParaRPr>
          </a:p>
          <a:p>
            <a:pPr marL="140400">
              <a:lnSpc>
                <a:spcPct val="100000"/>
              </a:lnSpc>
            </a:pPr>
            <a:endParaRPr lang="en-US" sz="1800" b="0" strike="noStrike" spc="-1">
              <a:solidFill>
                <a:srgbClr val="808080"/>
              </a:solidFill>
              <a:uFill>
                <a:solidFill>
                  <a:srgbClr val="FFFFFF"/>
                </a:solidFill>
              </a:uFill>
              <a:latin typeface="Arial"/>
            </a:endParaRPr>
          </a:p>
        </p:txBody>
      </p:sp>
      <p:sp>
        <p:nvSpPr>
          <p:cNvPr id="240" name="CustomShape 9"/>
          <p:cNvSpPr/>
          <p:nvPr/>
        </p:nvSpPr>
        <p:spPr>
          <a:xfrm>
            <a:off x="5577840" y="3931920"/>
            <a:ext cx="1097280" cy="457200"/>
          </a:xfrm>
          <a:custGeom>
            <a:avLst/>
            <a:gdLst/>
            <a:ahLst/>
            <a:cxnLst/>
            <a:rect l="0" t="0" r="r" b="b"/>
            <a:pathLst>
              <a:path w="3050" h="1272">
                <a:moveTo>
                  <a:pt x="0" y="317"/>
                </a:moveTo>
                <a:lnTo>
                  <a:pt x="2286" y="317"/>
                </a:lnTo>
                <a:lnTo>
                  <a:pt x="2286" y="0"/>
                </a:lnTo>
                <a:lnTo>
                  <a:pt x="3049" y="635"/>
                </a:lnTo>
                <a:lnTo>
                  <a:pt x="2286" y="1271"/>
                </a:lnTo>
                <a:lnTo>
                  <a:pt x="2286" y="953"/>
                </a:lnTo>
                <a:lnTo>
                  <a:pt x="0" y="953"/>
                </a:lnTo>
                <a:lnTo>
                  <a:pt x="0" y="317"/>
                </a:lnTo>
              </a:path>
            </a:pathLst>
          </a:custGeom>
          <a:solidFill>
            <a:srgbClr val="00CC33"/>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550800" y="1845000"/>
            <a:ext cx="11086920" cy="151164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 property binding expression will be re-evaluated if any of the properties it references are changed. As such, binding expressions should be kept as simple as possible.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Update properties only when necessary.</a:t>
            </a:r>
          </a:p>
          <a:p>
            <a:pPr>
              <a:lnSpc>
                <a:spcPct val="100000"/>
              </a:lnSpc>
            </a:pPr>
            <a:endParaRPr lang="fi-FI" sz="2000" b="0" strike="noStrike" spc="-1">
              <a:solidFill>
                <a:srgbClr val="09102B"/>
              </a:solidFill>
              <a:uFill>
                <a:solidFill>
                  <a:srgbClr val="FFFFFF"/>
                </a:solidFill>
              </a:uFill>
              <a:latin typeface="Titillium Web"/>
            </a:endParaRPr>
          </a:p>
        </p:txBody>
      </p:sp>
      <p:sp>
        <p:nvSpPr>
          <p:cNvPr id="242"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B8DD287B-33C3-43AF-8F21-5FDD09C8E0C4}" type="slidenum">
              <a:rPr lang="en-US" sz="900" b="0" strike="noStrike" spc="-1">
                <a:solidFill>
                  <a:srgbClr val="848895"/>
                </a:solidFill>
                <a:uFill>
                  <a:solidFill>
                    <a:srgbClr val="FFFFFF"/>
                  </a:solidFill>
                </a:uFill>
                <a:latin typeface="Titillium Web"/>
              </a:rPr>
              <a:t>6</a:t>
            </a:fld>
            <a:endParaRPr lang="en-US" sz="900" b="0" strike="noStrike" spc="-1">
              <a:solidFill>
                <a:srgbClr val="000000"/>
              </a:solidFill>
              <a:uFill>
                <a:solidFill>
                  <a:srgbClr val="FFFFFF"/>
                </a:solidFill>
              </a:uFill>
              <a:latin typeface="Times New Roman"/>
            </a:endParaRPr>
          </a:p>
        </p:txBody>
      </p:sp>
      <p:sp>
        <p:nvSpPr>
          <p:cNvPr id="243"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Property bindings </a:t>
            </a:r>
            <a:endParaRPr lang="fi-FI" sz="1800" b="0" strike="noStrike" spc="-1">
              <a:solidFill>
                <a:srgbClr val="09102B"/>
              </a:solidFill>
              <a:uFill>
                <a:solidFill>
                  <a:srgbClr val="FFFFFF"/>
                </a:solidFill>
              </a:uFill>
              <a:latin typeface="Titillium Web"/>
            </a:endParaRPr>
          </a:p>
        </p:txBody>
      </p:sp>
      <p:sp>
        <p:nvSpPr>
          <p:cNvPr id="244" name="CustomShape 4"/>
          <p:cNvSpPr/>
          <p:nvPr/>
        </p:nvSpPr>
        <p:spPr>
          <a:xfrm>
            <a:off x="551520" y="3501000"/>
            <a:ext cx="11088720" cy="2304000"/>
          </a:xfrm>
          <a:prstGeom prst="rect">
            <a:avLst/>
          </a:prstGeom>
          <a:noFill/>
          <a:ln>
            <a:noFill/>
          </a:ln>
        </p:spPr>
        <p:style>
          <a:lnRef idx="0">
            <a:scrgbClr r="0" g="0" b="0"/>
          </a:lnRef>
          <a:fillRef idx="0">
            <a:scrgbClr r="0" g="0" b="0"/>
          </a:fillRef>
          <a:effectRef idx="0">
            <a:scrgbClr r="0" g="0" b="0"/>
          </a:effectRef>
          <a:fontRef idx="minor"/>
        </p:style>
      </p:sp>
      <p:sp>
        <p:nvSpPr>
          <p:cNvPr id="245" name="TextShape 5"/>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46" name="TextShape 6"/>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
        <p:nvSpPr>
          <p:cNvPr id="247" name="CustomShape 7"/>
          <p:cNvSpPr/>
          <p:nvPr/>
        </p:nvSpPr>
        <p:spPr>
          <a:xfrm>
            <a:off x="91440" y="3229200"/>
            <a:ext cx="5392080" cy="3152520"/>
          </a:xfrm>
          <a:prstGeom prst="rect">
            <a:avLst/>
          </a:prstGeom>
          <a:solidFill>
            <a:srgbClr val="F2F2F2"/>
          </a:solidFill>
          <a:ln>
            <a:solidFill>
              <a:srgbClr val="41CD52"/>
            </a:solidFill>
          </a:ln>
        </p:spPr>
        <p:style>
          <a:lnRef idx="0">
            <a:scrgbClr r="0" g="0" b="0"/>
          </a:lnRef>
          <a:fillRef idx="0">
            <a:scrgbClr r="0" g="0" b="0"/>
          </a:fillRef>
          <a:effectRef idx="0">
            <a:scrgbClr r="0" g="0" b="0"/>
          </a:effectRef>
          <a:fontRef idx="minor"/>
        </p:style>
        <p:txBody>
          <a:bodyPr lIns="117360" tIns="58680" rIns="117360" bIns="58680"/>
          <a:lstStyle/>
          <a:p>
            <a:pPr marL="140400">
              <a:lnSpc>
                <a:spcPct val="100000"/>
              </a:lnSpc>
            </a:pPr>
            <a:r>
              <a:rPr lang="en-US" sz="1200" b="0" strike="noStrike" spc="-1" dirty="0">
                <a:solidFill>
                  <a:srgbClr val="000000"/>
                </a:solidFill>
                <a:uFill>
                  <a:solidFill>
                    <a:srgbClr val="FFFFFF"/>
                  </a:solidFill>
                </a:uFill>
                <a:latin typeface="Courier New"/>
              </a:rPr>
              <a:t>Item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property </a:t>
            </a:r>
            <a:r>
              <a:rPr lang="en-US" sz="1200" b="0" strike="noStrike" spc="-1" dirty="0" err="1">
                <a:solidFill>
                  <a:srgbClr val="000000"/>
                </a:solidFill>
                <a:uFill>
                  <a:solidFill>
                    <a:srgbClr val="FFFFFF"/>
                  </a:solidFill>
                </a:uFill>
                <a:latin typeface="Courier New"/>
              </a:rPr>
              <a:t>int</a:t>
            </a: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accumulatedValue</a:t>
            </a:r>
            <a:r>
              <a:rPr lang="en-US" sz="1200" b="0" strike="noStrike" spc="-1" dirty="0">
                <a:solidFill>
                  <a:srgbClr val="000000"/>
                </a:solidFill>
                <a:uFill>
                  <a:solidFill>
                    <a:srgbClr val="FFFFFF"/>
                  </a:solidFill>
                </a:uFill>
                <a:latin typeface="Courier New"/>
              </a:rPr>
              <a:t>: 0</a:t>
            </a:r>
            <a:endParaRPr lang="en-US" sz="1800" b="0" strike="noStrike" spc="-1" dirty="0">
              <a:solidFill>
                <a:srgbClr val="808080"/>
              </a:solidFill>
              <a:uFill>
                <a:solidFill>
                  <a:srgbClr val="FFFFFF"/>
                </a:solidFill>
              </a:uFill>
              <a:latin typeface="Arial"/>
            </a:endParaRPr>
          </a:p>
          <a:p>
            <a:pPr marL="140400">
              <a:lnSpc>
                <a:spcPct val="100000"/>
              </a:lnSpc>
            </a:pP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Text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text: </a:t>
            </a:r>
            <a:r>
              <a:rPr lang="en-US" sz="1200" b="0" strike="noStrike" spc="-1" dirty="0" err="1">
                <a:solidFill>
                  <a:srgbClr val="000000"/>
                </a:solidFill>
                <a:uFill>
                  <a:solidFill>
                    <a:srgbClr val="FFFFFF"/>
                  </a:solidFill>
                </a:uFill>
                <a:latin typeface="Courier New"/>
              </a:rPr>
              <a:t>root.accumulatedValue.toString</a:t>
            </a:r>
            <a:r>
              <a:rPr lang="en-US" sz="1200" b="0" strike="noStrike" spc="-1" dirty="0">
                <a:solidFill>
                  <a:srgbClr val="000000"/>
                </a:solidFill>
                <a:uFill>
                  <a:solidFill>
                    <a:srgbClr val="FFFFFF"/>
                  </a:solidFill>
                </a:uFill>
                <a:latin typeface="Courier New"/>
              </a:rPr>
              <a:t>()</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endParaRPr lang="en-US" sz="1800" b="0" strike="noStrike" spc="-1" dirty="0">
              <a:solidFill>
                <a:srgbClr val="808080"/>
              </a:solidFill>
              <a:uFill>
                <a:solidFill>
                  <a:srgbClr val="FFFFFF"/>
                </a:solidFill>
              </a:uFill>
              <a:latin typeface="Arial"/>
            </a:endParaRPr>
          </a:p>
          <a:p>
            <a:pPr marL="140400">
              <a:lnSpc>
                <a:spcPct val="100000"/>
              </a:lnSpc>
            </a:pP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Component.onCompleted</a:t>
            </a:r>
            <a:r>
              <a:rPr lang="en-US" sz="1200" b="0" strike="noStrike" spc="-1" dirty="0">
                <a:solidFill>
                  <a:srgbClr val="000000"/>
                </a:solidFill>
                <a:uFill>
                  <a:solidFill>
                    <a:srgbClr val="FFFFFF"/>
                  </a:solidFill>
                </a:uFill>
                <a:latin typeface="Courier New"/>
              </a:rPr>
              <a:t>: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var</a:t>
            </a: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someData</a:t>
            </a:r>
            <a:r>
              <a:rPr lang="en-US" sz="1200" b="0" strike="noStrike" spc="-1" dirty="0">
                <a:solidFill>
                  <a:srgbClr val="000000"/>
                </a:solidFill>
                <a:uFill>
                  <a:solidFill>
                    <a:srgbClr val="FFFFFF"/>
                  </a:solidFill>
                </a:uFill>
                <a:latin typeface="Courier New"/>
              </a:rPr>
              <a:t> = [ 1, 2, 3, 4, 5, 20 ];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for (</a:t>
            </a:r>
            <a:r>
              <a:rPr lang="en-US" sz="1200" b="0" strike="noStrike" spc="-1" dirty="0" err="1">
                <a:solidFill>
                  <a:srgbClr val="000000"/>
                </a:solidFill>
                <a:uFill>
                  <a:solidFill>
                    <a:srgbClr val="FFFFFF"/>
                  </a:solidFill>
                </a:uFill>
                <a:latin typeface="Courier New"/>
              </a:rPr>
              <a:t>var</a:t>
            </a: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i</a:t>
            </a:r>
            <a:r>
              <a:rPr lang="en-US" sz="1200" b="0" strike="noStrike" spc="-1" dirty="0">
                <a:solidFill>
                  <a:srgbClr val="000000"/>
                </a:solidFill>
                <a:uFill>
                  <a:solidFill>
                    <a:srgbClr val="FFFFFF"/>
                  </a:solidFill>
                </a:uFill>
                <a:latin typeface="Courier New"/>
              </a:rPr>
              <a:t> = 0; </a:t>
            </a:r>
            <a:r>
              <a:rPr lang="en-US" sz="1200" b="0" strike="noStrike" spc="-1" dirty="0" err="1">
                <a:solidFill>
                  <a:srgbClr val="000000"/>
                </a:solidFill>
                <a:uFill>
                  <a:solidFill>
                    <a:srgbClr val="FFFFFF"/>
                  </a:solidFill>
                </a:uFill>
                <a:latin typeface="Courier New"/>
              </a:rPr>
              <a:t>i</a:t>
            </a:r>
            <a:r>
              <a:rPr lang="en-US" sz="1200" b="0" strike="noStrike" spc="-1" dirty="0">
                <a:solidFill>
                  <a:srgbClr val="000000"/>
                </a:solidFill>
                <a:uFill>
                  <a:solidFill>
                    <a:srgbClr val="FFFFFF"/>
                  </a:solidFill>
                </a:uFill>
                <a:latin typeface="Courier New"/>
              </a:rPr>
              <a:t> &lt; </a:t>
            </a:r>
            <a:r>
              <a:rPr lang="en-US" sz="1200" b="0" strike="noStrike" spc="-1" dirty="0" err="1">
                <a:solidFill>
                  <a:srgbClr val="000000"/>
                </a:solidFill>
                <a:uFill>
                  <a:solidFill>
                    <a:srgbClr val="FFFFFF"/>
                  </a:solidFill>
                </a:uFill>
                <a:latin typeface="Courier New"/>
              </a:rPr>
              <a:t>someData.length</a:t>
            </a: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i</a:t>
            </a:r>
            <a:r>
              <a:rPr lang="en-US" sz="1200" b="0" strike="noStrike" spc="-1" dirty="0">
                <a:solidFill>
                  <a:srgbClr val="000000"/>
                </a:solidFill>
                <a:uFill>
                  <a:solidFill>
                    <a:srgbClr val="FFFFFF"/>
                  </a:solidFill>
                </a:uFill>
                <a:latin typeface="Courier New"/>
              </a:rPr>
              <a:t>)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r>
              <a:rPr lang="en-US" sz="1200" b="0" strike="noStrike" spc="-1" dirty="0" err="1">
                <a:solidFill>
                  <a:srgbClr val="000000"/>
                </a:solidFill>
                <a:uFill>
                  <a:solidFill>
                    <a:srgbClr val="FFFFFF"/>
                  </a:solidFill>
                </a:uFill>
                <a:latin typeface="Courier New"/>
              </a:rPr>
              <a:t>accumulatedValue</a:t>
            </a:r>
            <a:r>
              <a:rPr lang="en-US" sz="1200" b="0" strike="noStrike" spc="-1" dirty="0">
                <a:solidFill>
                  <a:srgbClr val="000000"/>
                </a:solidFill>
                <a:uFill>
                  <a:solidFill>
                    <a:srgbClr val="FFFFFF"/>
                  </a:solidFill>
                </a:uFill>
                <a:latin typeface="Courier New"/>
              </a:rPr>
              <a:t> = </a:t>
            </a:r>
            <a:r>
              <a:rPr lang="en-US" sz="1200" b="0" strike="noStrike" spc="-1" dirty="0" err="1">
                <a:solidFill>
                  <a:srgbClr val="000000"/>
                </a:solidFill>
                <a:uFill>
                  <a:solidFill>
                    <a:srgbClr val="FFFFFF"/>
                  </a:solidFill>
                </a:uFill>
                <a:latin typeface="Courier New"/>
              </a:rPr>
              <a:t>accumulatedValue</a:t>
            </a:r>
            <a:r>
              <a:rPr lang="en-US" sz="1200" b="0" strike="noStrike" spc="-1" dirty="0">
                <a:solidFill>
                  <a:srgbClr val="000000"/>
                </a:solidFill>
                <a:uFill>
                  <a:solidFill>
                    <a:srgbClr val="FFFFFF"/>
                  </a:solidFill>
                </a:uFill>
                <a:latin typeface="Courier New"/>
              </a:rPr>
              <a:t> +                                                          	      </a:t>
            </a:r>
            <a:r>
              <a:rPr lang="en-US" sz="1200" b="0" strike="noStrike" spc="-1" dirty="0" err="1">
                <a:solidFill>
                  <a:srgbClr val="000000"/>
                </a:solidFill>
                <a:uFill>
                  <a:solidFill>
                    <a:srgbClr val="FFFFFF"/>
                  </a:solidFill>
                </a:uFill>
                <a:latin typeface="Courier New"/>
              </a:rPr>
              <a:t>someData</a:t>
            </a:r>
            <a:r>
              <a:rPr lang="en-US" sz="1200" b="0" strike="noStrike" spc="-1" dirty="0">
                <a:solidFill>
                  <a:srgbClr val="000000"/>
                </a:solidFill>
                <a:uFill>
                  <a:solidFill>
                    <a:srgbClr val="FFFFFF"/>
                  </a:solidFill>
                </a:uFill>
                <a:latin typeface="Courier New"/>
              </a:rPr>
              <a:t>[</a:t>
            </a:r>
            <a:r>
              <a:rPr lang="en-US" sz="1200" b="0" strike="noStrike" spc="-1" dirty="0" err="1">
                <a:solidFill>
                  <a:srgbClr val="000000"/>
                </a:solidFill>
                <a:uFill>
                  <a:solidFill>
                    <a:srgbClr val="FFFFFF"/>
                  </a:solidFill>
                </a:uFill>
                <a:latin typeface="Courier New"/>
              </a:rPr>
              <a:t>i</a:t>
            </a:r>
            <a:r>
              <a:rPr lang="en-US" sz="1200" b="0" strike="noStrike" spc="-1" dirty="0">
                <a:solidFill>
                  <a:srgbClr val="000000"/>
                </a:solidFill>
                <a:uFill>
                  <a:solidFill>
                    <a:srgbClr val="FFFFFF"/>
                  </a:solidFill>
                </a:uFill>
                <a:latin typeface="Courier New"/>
              </a:rPr>
              <a:t>];</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endParaRPr lang="en-US" sz="1800" b="0" strike="noStrike" spc="-1" dirty="0">
              <a:solidFill>
                <a:srgbClr val="808080"/>
              </a:solidFill>
              <a:uFill>
                <a:solidFill>
                  <a:srgbClr val="FFFFFF"/>
                </a:solidFill>
              </a:uFill>
              <a:latin typeface="Arial"/>
            </a:endParaRPr>
          </a:p>
          <a:p>
            <a:pPr marL="140400">
              <a:lnSpc>
                <a:spcPct val="100000"/>
              </a:lnSpc>
            </a:pPr>
            <a:r>
              <a:rPr lang="en-US" sz="1200" b="0" strike="noStrike" spc="-1" dirty="0">
                <a:solidFill>
                  <a:srgbClr val="000000"/>
                </a:solidFill>
                <a:uFill>
                  <a:solidFill>
                    <a:srgbClr val="FFFFFF"/>
                  </a:solidFill>
                </a:uFill>
                <a:latin typeface="Courier New"/>
              </a:rPr>
              <a:t>  }</a:t>
            </a:r>
            <a:endParaRPr lang="en-US" sz="1800" b="0" strike="noStrike" spc="-1" dirty="0">
              <a:solidFill>
                <a:srgbClr val="808080"/>
              </a:solidFill>
              <a:uFill>
                <a:solidFill>
                  <a:srgbClr val="FFFFFF"/>
                </a:solidFill>
              </a:uFill>
              <a:latin typeface="Arial"/>
            </a:endParaRPr>
          </a:p>
        </p:txBody>
      </p:sp>
      <p:sp>
        <p:nvSpPr>
          <p:cNvPr id="248" name="CustomShape 8"/>
          <p:cNvSpPr/>
          <p:nvPr/>
        </p:nvSpPr>
        <p:spPr>
          <a:xfrm>
            <a:off x="6400800" y="3200400"/>
            <a:ext cx="5669280" cy="3181320"/>
          </a:xfrm>
          <a:prstGeom prst="rect">
            <a:avLst/>
          </a:prstGeom>
          <a:solidFill>
            <a:srgbClr val="F2F2F2"/>
          </a:solidFill>
          <a:ln>
            <a:solidFill>
              <a:srgbClr val="41CD52"/>
            </a:solidFill>
          </a:ln>
        </p:spPr>
        <p:style>
          <a:lnRef idx="0">
            <a:scrgbClr r="0" g="0" b="0"/>
          </a:lnRef>
          <a:fillRef idx="0">
            <a:scrgbClr r="0" g="0" b="0"/>
          </a:fillRef>
          <a:effectRef idx="0">
            <a:scrgbClr r="0" g="0" b="0"/>
          </a:effectRef>
          <a:fontRef idx="minor"/>
        </p:style>
        <p:txBody>
          <a:bodyPr lIns="117360" tIns="58680" rIns="117360" bIns="58680"/>
          <a:lstStyle/>
          <a:p>
            <a:pPr marL="140400">
              <a:lnSpc>
                <a:spcPct val="100000"/>
              </a:lnSpc>
            </a:pPr>
            <a:r>
              <a:rPr lang="en-US" sz="1200" b="0" strike="noStrike" spc="-1">
                <a:solidFill>
                  <a:srgbClr val="000000"/>
                </a:solidFill>
                <a:uFill>
                  <a:solidFill>
                    <a:srgbClr val="FFFFFF"/>
                  </a:solidFill>
                </a:uFill>
                <a:latin typeface="Courier New"/>
              </a:rPr>
              <a:t>Item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property int accumulatedValue: 0</a:t>
            </a:r>
            <a:endParaRPr lang="en-US" sz="1800" b="0" strike="noStrike" spc="-1">
              <a:solidFill>
                <a:srgbClr val="808080"/>
              </a:solidFill>
              <a:uFill>
                <a:solidFill>
                  <a:srgbClr val="FFFFFF"/>
                </a:solidFill>
              </a:uFill>
              <a:latin typeface="Arial"/>
            </a:endParaRPr>
          </a:p>
          <a:p>
            <a:pPr marL="140400">
              <a:lnSpc>
                <a:spcPct val="100000"/>
              </a:lnSpc>
            </a:pP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Text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text: root.accumulatedValue.toString()</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a:t>
            </a:r>
            <a:endParaRPr lang="en-US" sz="1800" b="0" strike="noStrike" spc="-1">
              <a:solidFill>
                <a:srgbClr val="808080"/>
              </a:solidFill>
              <a:uFill>
                <a:solidFill>
                  <a:srgbClr val="FFFFFF"/>
                </a:solidFill>
              </a:uFill>
              <a:latin typeface="Arial"/>
            </a:endParaRPr>
          </a:p>
          <a:p>
            <a:pPr marL="140400">
              <a:lnSpc>
                <a:spcPct val="100000"/>
              </a:lnSpc>
            </a:pP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Component.onCompleted: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var someData = [ 1, 2, 3, 4, 5, 20 ];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var temp = accumulatedValue;</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for (var i = 0; i &lt; someData.length; ++i)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temp = temp + someData[i];</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accumulatedValue = temp;</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a:t>
            </a:r>
            <a:endParaRPr lang="en-US" sz="1800" b="0" strike="noStrike" spc="-1">
              <a:solidFill>
                <a:srgbClr val="808080"/>
              </a:solidFill>
              <a:uFill>
                <a:solidFill>
                  <a:srgbClr val="FFFFFF"/>
                </a:solidFill>
              </a:uFill>
              <a:latin typeface="Arial"/>
            </a:endParaRPr>
          </a:p>
          <a:p>
            <a:pPr marL="140400">
              <a:lnSpc>
                <a:spcPct val="100000"/>
              </a:lnSpc>
            </a:pPr>
            <a:r>
              <a:rPr lang="en-US" sz="1200" b="0" strike="noStrike" spc="-1">
                <a:solidFill>
                  <a:srgbClr val="000000"/>
                </a:solidFill>
                <a:uFill>
                  <a:solidFill>
                    <a:srgbClr val="FFFFFF"/>
                  </a:solidFill>
                </a:uFill>
                <a:latin typeface="Courier New"/>
              </a:rPr>
              <a:t>  }</a:t>
            </a:r>
            <a:endParaRPr lang="en-US" sz="1800" b="0" strike="noStrike" spc="-1">
              <a:solidFill>
                <a:srgbClr val="808080"/>
              </a:solidFill>
              <a:uFill>
                <a:solidFill>
                  <a:srgbClr val="FFFFFF"/>
                </a:solidFill>
              </a:uFill>
              <a:latin typeface="Arial"/>
            </a:endParaRPr>
          </a:p>
        </p:txBody>
      </p:sp>
      <p:sp>
        <p:nvSpPr>
          <p:cNvPr id="249" name="CustomShape 9"/>
          <p:cNvSpPr/>
          <p:nvPr/>
        </p:nvSpPr>
        <p:spPr>
          <a:xfrm>
            <a:off x="5577840" y="4572000"/>
            <a:ext cx="640080" cy="457200"/>
          </a:xfrm>
          <a:custGeom>
            <a:avLst/>
            <a:gdLst/>
            <a:ahLst/>
            <a:cxnLst/>
            <a:rect l="0" t="0" r="r" b="b"/>
            <a:pathLst>
              <a:path w="1780" h="1272">
                <a:moveTo>
                  <a:pt x="0" y="317"/>
                </a:moveTo>
                <a:lnTo>
                  <a:pt x="1334" y="317"/>
                </a:lnTo>
                <a:lnTo>
                  <a:pt x="1334" y="0"/>
                </a:lnTo>
                <a:lnTo>
                  <a:pt x="1779" y="635"/>
                </a:lnTo>
                <a:lnTo>
                  <a:pt x="1334" y="1271"/>
                </a:lnTo>
                <a:lnTo>
                  <a:pt x="1334" y="953"/>
                </a:lnTo>
                <a:lnTo>
                  <a:pt x="0" y="953"/>
                </a:lnTo>
                <a:lnTo>
                  <a:pt x="0" y="317"/>
                </a:lnTo>
              </a:path>
            </a:pathLst>
          </a:custGeom>
          <a:solidFill>
            <a:srgbClr val="00CC33"/>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As mentioned earlier, some sequence types are fast (for example, QList&lt;int&gt;, QList&lt;qreal&gt;, QList&lt;bool&gt;, QList&lt;QString&gt;, QStringList and QList&lt;QUrl&gt;) while others will be much slower.</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Accessing an element has the same cost like copying the whole sequence. (because of internal copy and typeconversions)</a:t>
            </a:r>
          </a:p>
        </p:txBody>
      </p:sp>
      <p:sp>
        <p:nvSpPr>
          <p:cNvPr id="25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5C87B487-286F-459E-8678-106EE9F26E98}" type="slidenum">
              <a:rPr lang="en-US" sz="900" b="0" strike="noStrike" spc="-1">
                <a:solidFill>
                  <a:srgbClr val="848895"/>
                </a:solidFill>
                <a:uFill>
                  <a:solidFill>
                    <a:srgbClr val="FFFFFF"/>
                  </a:solidFill>
                </a:uFill>
                <a:latin typeface="Titillium Web"/>
              </a:rPr>
              <a:t>7</a:t>
            </a:fld>
            <a:endParaRPr lang="en-US" sz="900" b="0" strike="noStrike" spc="-1">
              <a:solidFill>
                <a:srgbClr val="000000"/>
              </a:solidFill>
              <a:uFill>
                <a:solidFill>
                  <a:srgbClr val="FFFFFF"/>
                </a:solidFill>
              </a:uFill>
              <a:latin typeface="Times New Roman"/>
            </a:endParaRPr>
          </a:p>
        </p:txBody>
      </p:sp>
      <p:sp>
        <p:nvSpPr>
          <p:cNvPr id="25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Sequence tips</a:t>
            </a:r>
            <a:endParaRPr lang="fi-FI" sz="1800" b="0" strike="noStrike" spc="-1">
              <a:solidFill>
                <a:srgbClr val="09102B"/>
              </a:solidFill>
              <a:uFill>
                <a:solidFill>
                  <a:srgbClr val="FFFFFF"/>
                </a:solidFill>
              </a:uFill>
              <a:latin typeface="Titillium Web"/>
            </a:endParaRPr>
          </a:p>
        </p:txBody>
      </p:sp>
      <p:sp>
        <p:nvSpPr>
          <p:cNvPr id="25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5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Different JavaScript engines provide different optimizations. The JavaScript engine which Qt Quick 2 uses is optimized for object instantiation and property lookup, but the optimizations which it provides relies on certain criteria. If your application does not meet the criteria, the JavaScript engine falls back to a "slow-path" mode with much worse performance. As such, always try to ensure you meet the following criteria:</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Avoid using eval() if at all possible</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Do not delete properties of objects </a:t>
            </a:r>
          </a:p>
        </p:txBody>
      </p:sp>
      <p:sp>
        <p:nvSpPr>
          <p:cNvPr id="256"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12C01F3D-5498-4B2D-B9B4-160BD7F35C3A}" type="slidenum">
              <a:rPr lang="en-US" sz="900" b="0" strike="noStrike" spc="-1">
                <a:solidFill>
                  <a:srgbClr val="848895"/>
                </a:solidFill>
                <a:uFill>
                  <a:solidFill>
                    <a:srgbClr val="FFFFFF"/>
                  </a:solidFill>
                </a:uFill>
                <a:latin typeface="Titillium Web"/>
              </a:rPr>
              <a:t>8</a:t>
            </a:fld>
            <a:endParaRPr lang="en-US" sz="900" b="0" strike="noStrike" spc="-1">
              <a:solidFill>
                <a:srgbClr val="000000"/>
              </a:solidFill>
              <a:uFill>
                <a:solidFill>
                  <a:srgbClr val="FFFFFF"/>
                </a:solidFill>
              </a:uFill>
              <a:latin typeface="Times New Roman"/>
            </a:endParaRPr>
          </a:p>
        </p:txBody>
      </p:sp>
      <p:sp>
        <p:nvSpPr>
          <p:cNvPr id="257"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Other JavaScript Objects</a:t>
            </a:r>
            <a:endParaRPr lang="fi-FI" sz="1800" b="0" strike="noStrike" spc="-1">
              <a:solidFill>
                <a:srgbClr val="09102B"/>
              </a:solidFill>
              <a:uFill>
                <a:solidFill>
                  <a:srgbClr val="FFFFFF"/>
                </a:solidFill>
              </a:uFill>
              <a:latin typeface="Titillium Web"/>
            </a:endParaRPr>
          </a:p>
        </p:txBody>
      </p:sp>
      <p:sp>
        <p:nvSpPr>
          <p:cNvPr id="258"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59"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550800" y="1845000"/>
            <a:ext cx="11086920" cy="4320720"/>
          </a:xfrm>
          <a:prstGeom prst="rect">
            <a:avLst/>
          </a:prstGeom>
          <a:noFill/>
          <a:ln>
            <a:noFill/>
          </a:ln>
        </p:spPr>
        <p:txBody>
          <a:bodyPr lIns="0" tIns="0" rIns="0" bIns="0"/>
          <a:lstStyle/>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Calculating text layouts can be a slow operation. Consider using the PlainText format instead of StyledText wherever possible, as this reduces the amount of work required of the layout engine. If you cannot use PlainText (as you need to embed images, or use tags to specify ranges of characters to have certain formatting (bold, italic, etc) as opposed to the entire text) then you should use StyledText.</a:t>
            </a:r>
          </a:p>
          <a:p>
            <a:pPr marL="182520" indent="-182160">
              <a:lnSpc>
                <a:spcPct val="100000"/>
              </a:lnSpc>
              <a:buClr>
                <a:srgbClr val="09102B"/>
              </a:buClr>
              <a:buFont typeface="Titillium Web"/>
              <a:buChar char="›"/>
            </a:pPr>
            <a:r>
              <a:rPr lang="fi-FI" sz="2000" b="0" strike="noStrike" spc="-1">
                <a:solidFill>
                  <a:srgbClr val="09102B"/>
                </a:solidFill>
                <a:uFill>
                  <a:solidFill>
                    <a:srgbClr val="FFFFFF"/>
                  </a:solidFill>
                </a:uFill>
                <a:latin typeface="Titillium Web"/>
              </a:rPr>
              <a:t>You should only use AutoText if the text might be (but probably isn't) StyledText as this mode will incur a parsing cost. The RichText mode should not be used, as StyledText provides almost all of its features at a fraction of its cost. </a:t>
            </a:r>
          </a:p>
        </p:txBody>
      </p:sp>
      <p:sp>
        <p:nvSpPr>
          <p:cNvPr id="261" name="TextShape 2"/>
          <p:cNvSpPr txBox="1"/>
          <p:nvPr/>
        </p:nvSpPr>
        <p:spPr>
          <a:xfrm>
            <a:off x="550800" y="6381720"/>
            <a:ext cx="504360" cy="142560"/>
          </a:xfrm>
          <a:prstGeom prst="rect">
            <a:avLst/>
          </a:prstGeom>
          <a:noFill/>
          <a:ln>
            <a:noFill/>
          </a:ln>
        </p:spPr>
        <p:txBody>
          <a:bodyPr lIns="0" tIns="0" rIns="0" bIns="0" anchor="ctr"/>
          <a:lstStyle/>
          <a:p>
            <a:pPr>
              <a:lnSpc>
                <a:spcPct val="100000"/>
              </a:lnSpc>
            </a:pPr>
            <a:fld id="{6607F661-2F25-416F-B14C-C0309115ACCB}" type="slidenum">
              <a:rPr lang="en-US" sz="900" b="0" strike="noStrike" spc="-1">
                <a:solidFill>
                  <a:srgbClr val="848895"/>
                </a:solidFill>
                <a:uFill>
                  <a:solidFill>
                    <a:srgbClr val="FFFFFF"/>
                  </a:solidFill>
                </a:uFill>
                <a:latin typeface="Titillium Web"/>
              </a:rPr>
              <a:t>9</a:t>
            </a:fld>
            <a:endParaRPr lang="en-US" sz="900" b="0" strike="noStrike" spc="-1">
              <a:solidFill>
                <a:srgbClr val="000000"/>
              </a:solidFill>
              <a:uFill>
                <a:solidFill>
                  <a:srgbClr val="FFFFFF"/>
                </a:solidFill>
              </a:uFill>
              <a:latin typeface="Times New Roman"/>
            </a:endParaRPr>
          </a:p>
        </p:txBody>
      </p:sp>
      <p:sp>
        <p:nvSpPr>
          <p:cNvPr id="262" name="TextShape 3"/>
          <p:cNvSpPr txBox="1"/>
          <p:nvPr/>
        </p:nvSpPr>
        <p:spPr>
          <a:xfrm>
            <a:off x="550800" y="692280"/>
            <a:ext cx="11086920" cy="936360"/>
          </a:xfrm>
          <a:prstGeom prst="rect">
            <a:avLst/>
          </a:prstGeom>
          <a:noFill/>
          <a:ln>
            <a:noFill/>
          </a:ln>
        </p:spPr>
        <p:txBody>
          <a:bodyPr lIns="0" tIns="0" rIns="0" bIns="0"/>
          <a:lstStyle/>
          <a:p>
            <a:pPr>
              <a:lnSpc>
                <a:spcPct val="90000"/>
              </a:lnSpc>
            </a:pPr>
            <a:r>
              <a:rPr lang="fi-FI" sz="3400" b="0" strike="noStrike" spc="-1">
                <a:solidFill>
                  <a:srgbClr val="09102B"/>
                </a:solidFill>
                <a:uFill>
                  <a:solidFill>
                    <a:srgbClr val="FFFFFF"/>
                  </a:solidFill>
                </a:uFill>
                <a:latin typeface="Titillium Web"/>
              </a:rPr>
              <a:t>Text Elements</a:t>
            </a:r>
            <a:endParaRPr lang="fi-FI" sz="1800" b="0" strike="noStrike" spc="-1">
              <a:solidFill>
                <a:srgbClr val="09102B"/>
              </a:solidFill>
              <a:uFill>
                <a:solidFill>
                  <a:srgbClr val="FFFFFF"/>
                </a:solidFill>
              </a:uFill>
              <a:latin typeface="Titillium Web"/>
            </a:endParaRPr>
          </a:p>
        </p:txBody>
      </p:sp>
      <p:sp>
        <p:nvSpPr>
          <p:cNvPr id="263" name="TextShape 4"/>
          <p:cNvSpPr txBox="1"/>
          <p:nvPr/>
        </p:nvSpPr>
        <p:spPr>
          <a:xfrm>
            <a:off x="1055520" y="6381720"/>
            <a:ext cx="1799280" cy="142560"/>
          </a:xfrm>
          <a:prstGeom prst="rect">
            <a:avLst/>
          </a:prstGeom>
          <a:noFill/>
          <a:ln>
            <a:noFill/>
          </a:ln>
        </p:spPr>
        <p:txBody>
          <a:bodyPr lIns="0" tIns="0" rIns="0" bIns="0" anchor="ctr"/>
          <a:lstStyle/>
          <a:p>
            <a:pPr>
              <a:lnSpc>
                <a:spcPct val="100000"/>
              </a:lnSpc>
            </a:pPr>
            <a:r>
              <a:rPr lang="en-US" sz="900" b="0" strike="noStrike" spc="-1">
                <a:solidFill>
                  <a:srgbClr val="848895"/>
                </a:solidFill>
                <a:uFill>
                  <a:solidFill>
                    <a:srgbClr val="FFFFFF"/>
                  </a:solidFill>
                </a:uFill>
                <a:latin typeface="Titillium Web"/>
              </a:rPr>
              <a:t>11/19/17</a:t>
            </a:r>
            <a:endParaRPr lang="en-US" sz="900" b="0" strike="noStrike" spc="-1">
              <a:solidFill>
                <a:srgbClr val="000000"/>
              </a:solidFill>
              <a:uFill>
                <a:solidFill>
                  <a:srgbClr val="FFFFFF"/>
                </a:solidFill>
              </a:uFill>
              <a:latin typeface="Times New Roman"/>
            </a:endParaRPr>
          </a:p>
        </p:txBody>
      </p:sp>
      <p:sp>
        <p:nvSpPr>
          <p:cNvPr id="264" name="TextShape 5"/>
          <p:cNvSpPr txBox="1"/>
          <p:nvPr/>
        </p:nvSpPr>
        <p:spPr>
          <a:xfrm>
            <a:off x="2855160" y="6381720"/>
            <a:ext cx="8782560" cy="142560"/>
          </a:xfrm>
          <a:prstGeom prst="rect">
            <a:avLst/>
          </a:prstGeom>
          <a:noFill/>
          <a:ln>
            <a:noFill/>
          </a:ln>
        </p:spPr>
        <p:txBody>
          <a:bodyPr lIns="0" tIns="0" rIns="0" bIns="0" anchor="ctr"/>
          <a:lstStyle/>
          <a:p>
            <a:pPr>
              <a:lnSpc>
                <a:spcPct val="100000"/>
              </a:lnSpc>
            </a:pPr>
            <a:r>
              <a:rPr lang="en-US" sz="900" b="0" strike="noStrike" spc="-1">
                <a:solidFill>
                  <a:srgbClr val="808080"/>
                </a:solidFill>
                <a:uFill>
                  <a:solidFill>
                    <a:srgbClr val="FFFFFF"/>
                  </a:solidFill>
                </a:uFill>
                <a:latin typeface="Titillium Web"/>
              </a:rPr>
              <a:t>© 2017 The Qt Company</a:t>
            </a:r>
            <a:endParaRPr lang="en-US" sz="900" b="0" strike="noStrike" spc="-1">
              <a:solidFill>
                <a:srgbClr val="000000"/>
              </a:solidFill>
              <a:uFill>
                <a:solidFill>
                  <a:srgbClr val="FFFFFF"/>
                </a:solidFill>
              </a:uFill>
              <a:latin typeface="Times New Roman"/>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TheQt.potx</Template>
  <TotalTime>23320</TotalTime>
  <Words>1642</Words>
  <Application>Microsoft Office PowerPoint</Application>
  <PresentationFormat>Custom</PresentationFormat>
  <Paragraphs>220</Paragraphs>
  <Slides>20</Slides>
  <Notes>16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Arial</vt:lpstr>
      <vt:lpstr>Courier New</vt:lpstr>
      <vt:lpstr>DejaVu Sans</vt:lpstr>
      <vt:lpstr>Symbol</vt:lpstr>
      <vt:lpstr>Times New Roman</vt:lpstr>
      <vt:lpstr>Titillium Web</vt:lpstr>
      <vt:lpstr>Wingdings</vt:lpstr>
      <vt:lpstr>Office Theme</vt:lpstr>
      <vt:lpstr>Office Theme</vt:lpstr>
      <vt:lpstr>Office Theme</vt:lpstr>
      <vt:lpstr>Office Theme</vt:lpstr>
      <vt:lpstr>Office Theme</vt:lpstr>
      <vt:lpstr>QML Performance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PowerPoint Template</dc:title>
  <dc:subject/>
  <dc:creator>mika kontio / grow.</dc:creator>
  <dc:description/>
  <cp:lastModifiedBy>Karim Pintér</cp:lastModifiedBy>
  <cp:revision>781</cp:revision>
  <cp:lastPrinted>2016-05-13T12:45:14Z</cp:lastPrinted>
  <dcterms:created xsi:type="dcterms:W3CDTF">2016-03-29T07:41:16Z</dcterms:created>
  <dcterms:modified xsi:type="dcterms:W3CDTF">2017-11-19T12:42:21Z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grow.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27</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152</vt:i4>
  </property>
</Properties>
</file>