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9E6D-C6C0-4C1C-AE95-25129C3D8FC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B730-41CD-4CCA-9E3D-FB7E6F30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57925" y="8829675"/>
            <a:ext cx="752475" cy="466725"/>
          </a:xfrm>
        </p:spPr>
        <p:txBody>
          <a:bodyPr/>
          <a:lstStyle/>
          <a:p>
            <a:fld id="{E786D5DE-39A7-4D7E-B414-293B96CD3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D82-CF02-BD6D-2207-84DCDAD2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9D1A-8427-0D17-61F9-55C81A82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D396-0BB7-775E-0F12-D770401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633C-C7CF-9025-428B-E7B25FDA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4D86-D9A2-8CE8-82E5-FDC45B03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5D8A-801C-7513-5E12-C0EB9032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DCA37-D87B-F06E-949A-A24A1309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9C0B-0071-2751-0FFA-6291009E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80C1-417C-D26C-D17F-FB741C8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A958-C843-F2D2-2B28-4B60C678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D6858-77A7-92F9-3EAE-023E40F6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CC672-4E9E-5892-427B-D445FB39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3DE3-EE69-7841-B385-83FE995E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964E-4751-27D8-948F-6ADA654F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3DB2-51C6-7FBB-0A70-1B2CC55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0079" y="365760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0080" y="1097280"/>
            <a:ext cx="108356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spcBef>
                <a:spcPts val="0"/>
              </a:spcBef>
              <a:spcAft>
                <a:spcPts val="900"/>
              </a:spcAft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27774" y="6413710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C6AA-7E26-3B8E-3DA3-E1EDD7DF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B97B-9879-4EF6-2C0A-901966F5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ED54-3A21-AF8B-4F29-6AAB0F6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E5C9-FDAD-770C-7695-49C93B4F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D03D-C6B8-E4E2-E638-368360D3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7F6C-C419-3654-B7B1-4041390F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100EE-206C-0A8B-EFE1-8E20A165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4FA6-883C-70E8-4C59-E979A6D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7BDC-6C7C-7EC2-A963-91F79384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7597-10B7-4FE7-4A06-091ACEC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3538-CEEF-3038-78A7-C6577687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8867-23F2-20CF-28C6-872D13405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7C86-C2EE-AB10-DFD0-A2B117C6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6850-635C-FB03-68B0-881E1EB1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60F5-1C70-C637-0C55-7CE9A93A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0976-FF74-35FE-9EE6-A4BB2C7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544F-C6B3-4475-6AF4-99CAAFB1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4277-C186-F4D4-0B3F-490E0CF6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3323-F318-7DED-2369-B7670B7E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3A587-E383-023E-256F-741E8538B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58142-5169-127E-3E34-D81073C6C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C2AA-F966-C646-E730-C19C74D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F8FE2-7307-9E28-8431-6EFA7F76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27FA6-C8E9-CA81-CB28-B9431FA8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193-EDFE-B486-6E53-C462DB93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C1ADD-58AE-52E5-6242-5A083284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B492-11DD-C9B6-4FC0-74665AC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B4B72-29E8-7361-6B7B-AC2C793F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9C215-C10C-0B4A-8F46-2E67ADC7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0CFB6-3B96-FF5D-0EEA-42255FB6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29F7-7BB0-7798-CD02-D4971123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273F-6DE3-0D67-D7E6-EE961120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204B-074A-525A-90DA-BA2EBA03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889B4-E033-A069-B9FD-1886AA0F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3CCCB-F6C8-CD54-9B91-C5B57553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CD7C-5E8C-5512-E36C-2AC228E4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F8B6-9511-F62A-E30F-5F60293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DE98-D7E1-F1AF-9465-D6F129A9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E575-94CA-F73D-4BD3-D9B5E4B2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96B7-9DA8-4981-7088-F98AA5AA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0300-863F-BBBE-28FF-AECF7BA9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771B-EEBE-48DA-D5D2-7DDEEA4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936F9-71F0-6AAF-4484-AFE906E9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3E80-3F3D-71FE-202D-EE6544CB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B8D4-11B3-ADA2-AE53-6E222958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7C2C-300C-B81A-2919-0D8A21FF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2785-F279-42FB-85B8-BBE15E8C3B2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234F-DE30-791C-9C96-56621D28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828F-20EF-CDF3-D5DD-40281A5BC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64C-3DAE-4983-991B-DECCD21A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Hardware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F7B25-0D13-AA90-5C3B-3A09686C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Ford Antenna Medium</vt:lpstr>
      <vt:lpstr>Office Theme</vt:lpstr>
      <vt:lpstr>TEST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Nicholas, Paul (P.)</dc:creator>
  <cp:lastModifiedBy>Nicholas, Paul (P.)</cp:lastModifiedBy>
  <cp:revision>3</cp:revision>
  <dcterms:created xsi:type="dcterms:W3CDTF">2024-05-02T23:21:41Z</dcterms:created>
  <dcterms:modified xsi:type="dcterms:W3CDTF">2024-05-03T15:49:54Z</dcterms:modified>
</cp:coreProperties>
</file>