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59" r:id="rId6"/>
    <p:sldId id="262" r:id="rId7"/>
    <p:sldId id="263" r:id="rId8"/>
    <p:sldId id="264" r:id="rId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100" d="100"/>
          <a:sy n="100" d="100"/>
        </p:scale>
        <p:origin x="562" y="80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26A4568-4DEF-45A7-850C-557F54AB90DA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4B69A37D-D91D-4DA6-A498-18B103EA9B2E}">
      <dgm:prSet phldrT="[文本]"/>
      <dgm:spPr/>
      <dgm:t>
        <a:bodyPr/>
        <a:lstStyle/>
        <a:p>
          <a:r>
            <a:rPr lang="en-US" altLang="zh-CN" dirty="0" smtClean="0"/>
            <a:t>JSW</a:t>
          </a:r>
          <a:endParaRPr lang="zh-CN" altLang="en-US" dirty="0"/>
        </a:p>
      </dgm:t>
    </dgm:pt>
    <dgm:pt modelId="{F10C1E59-9F94-45B8-92AD-DA159F1BE640}" type="parTrans" cxnId="{69B313CB-9C54-47C0-AE5A-D1A0A772A7EE}">
      <dgm:prSet/>
      <dgm:spPr/>
      <dgm:t>
        <a:bodyPr/>
        <a:lstStyle/>
        <a:p>
          <a:endParaRPr lang="zh-CN" altLang="en-US"/>
        </a:p>
      </dgm:t>
    </dgm:pt>
    <dgm:pt modelId="{18ED6422-582B-4609-A0DC-5A2508D6304D}" type="sibTrans" cxnId="{69B313CB-9C54-47C0-AE5A-D1A0A772A7EE}">
      <dgm:prSet/>
      <dgm:spPr/>
      <dgm:t>
        <a:bodyPr/>
        <a:lstStyle/>
        <a:p>
          <a:endParaRPr lang="zh-CN" altLang="en-US"/>
        </a:p>
      </dgm:t>
    </dgm:pt>
    <dgm:pt modelId="{16C3D698-C86C-44A4-A172-5B04E381F200}">
      <dgm:prSet phldrT="[文本]"/>
      <dgm:spPr/>
      <dgm:t>
        <a:bodyPr/>
        <a:lstStyle/>
        <a:p>
          <a:r>
            <a:rPr lang="en-US" altLang="zh-CN" dirty="0" smtClean="0"/>
            <a:t>10102</a:t>
          </a:r>
          <a:endParaRPr lang="zh-CN" altLang="en-US" dirty="0"/>
        </a:p>
      </dgm:t>
    </dgm:pt>
    <dgm:pt modelId="{A7EBA5C8-C635-4996-95D2-32A608443B22}" type="parTrans" cxnId="{AB1914F3-C69C-4BD3-96FC-E79A581EBBC8}">
      <dgm:prSet/>
      <dgm:spPr/>
      <dgm:t>
        <a:bodyPr/>
        <a:lstStyle/>
        <a:p>
          <a:endParaRPr lang="zh-CN" altLang="en-US"/>
        </a:p>
      </dgm:t>
    </dgm:pt>
    <dgm:pt modelId="{BBFEB13F-0897-4FAE-AE38-0352C1E04F69}" type="sibTrans" cxnId="{AB1914F3-C69C-4BD3-96FC-E79A581EBBC8}">
      <dgm:prSet/>
      <dgm:spPr/>
      <dgm:t>
        <a:bodyPr/>
        <a:lstStyle/>
        <a:p>
          <a:endParaRPr lang="zh-CN" altLang="en-US"/>
        </a:p>
      </dgm:t>
    </dgm:pt>
    <dgm:pt modelId="{DF0F5C36-0EB7-4EA0-8F45-FC9E775AC840}">
      <dgm:prSet phldrT="[文本]"/>
      <dgm:spPr/>
      <dgm:t>
        <a:bodyPr/>
        <a:lstStyle/>
        <a:p>
          <a:r>
            <a:rPr lang="en-US" altLang="zh-CN" dirty="0" smtClean="0"/>
            <a:t>p/g/V</a:t>
          </a:r>
          <a:endParaRPr lang="zh-CN" altLang="en-US" dirty="0"/>
        </a:p>
      </dgm:t>
    </dgm:pt>
    <dgm:pt modelId="{4E7C6951-6AF9-4C16-96CB-4EC599C82C13}" type="parTrans" cxnId="{84AF4842-F27E-43DE-B25A-B68030003F97}">
      <dgm:prSet/>
      <dgm:spPr/>
      <dgm:t>
        <a:bodyPr/>
        <a:lstStyle/>
        <a:p>
          <a:endParaRPr lang="zh-CN" altLang="en-US"/>
        </a:p>
      </dgm:t>
    </dgm:pt>
    <dgm:pt modelId="{66570248-9D1B-492F-8D0D-2BB87314EB28}" type="sibTrans" cxnId="{84AF4842-F27E-43DE-B25A-B68030003F97}">
      <dgm:prSet/>
      <dgm:spPr/>
      <dgm:t>
        <a:bodyPr/>
        <a:lstStyle/>
        <a:p>
          <a:endParaRPr lang="zh-CN" altLang="en-US"/>
        </a:p>
      </dgm:t>
    </dgm:pt>
    <dgm:pt modelId="{9539305F-41EE-4E32-ACE7-F6B27AD79D4F}">
      <dgm:prSet phldrT="[文本]"/>
      <dgm:spPr/>
      <dgm:t>
        <a:bodyPr/>
        <a:lstStyle/>
        <a:p>
          <a:r>
            <a:rPr lang="en-US" altLang="zh-CN" dirty="0" smtClean="0"/>
            <a:t>retesting</a:t>
          </a:r>
          <a:endParaRPr lang="zh-CN" altLang="en-US" dirty="0"/>
        </a:p>
      </dgm:t>
    </dgm:pt>
    <dgm:pt modelId="{0A3BDE48-91F5-473A-AB66-48B991C902D6}" type="parTrans" cxnId="{79FB05BB-D182-4021-9A46-4162A889FBDE}">
      <dgm:prSet/>
      <dgm:spPr/>
      <dgm:t>
        <a:bodyPr/>
        <a:lstStyle/>
        <a:p>
          <a:endParaRPr lang="zh-CN" altLang="en-US"/>
        </a:p>
      </dgm:t>
    </dgm:pt>
    <dgm:pt modelId="{674C8643-309D-4944-B8E1-176FBCDC43A7}" type="sibTrans" cxnId="{79FB05BB-D182-4021-9A46-4162A889FBDE}">
      <dgm:prSet/>
      <dgm:spPr/>
      <dgm:t>
        <a:bodyPr/>
        <a:lstStyle/>
        <a:p>
          <a:endParaRPr lang="zh-CN" altLang="en-US"/>
        </a:p>
      </dgm:t>
    </dgm:pt>
    <dgm:pt modelId="{8F035397-A4DA-477E-B85D-9AAFA53D8DEB}">
      <dgm:prSet phldrT="[文本]"/>
      <dgm:spPr/>
      <dgm:t>
        <a:bodyPr/>
        <a:lstStyle/>
        <a:p>
          <a:r>
            <a:rPr lang="en-US" altLang="zh-CN" dirty="0" smtClean="0"/>
            <a:t>analysis</a:t>
          </a:r>
          <a:endParaRPr lang="zh-CN" altLang="en-US" dirty="0"/>
        </a:p>
      </dgm:t>
    </dgm:pt>
    <dgm:pt modelId="{E50DC52D-885D-4CEF-88C1-A6528DD48711}" type="parTrans" cxnId="{B20BD7C0-2D5C-40F5-BB57-2003B4BA4730}">
      <dgm:prSet/>
      <dgm:spPr/>
      <dgm:t>
        <a:bodyPr/>
        <a:lstStyle/>
        <a:p>
          <a:endParaRPr lang="zh-CN" altLang="en-US"/>
        </a:p>
      </dgm:t>
    </dgm:pt>
    <dgm:pt modelId="{6B05D5B2-F22B-4833-9720-4ED59A405143}" type="sibTrans" cxnId="{B20BD7C0-2D5C-40F5-BB57-2003B4BA4730}">
      <dgm:prSet/>
      <dgm:spPr/>
      <dgm:t>
        <a:bodyPr/>
        <a:lstStyle/>
        <a:p>
          <a:endParaRPr lang="zh-CN" altLang="en-US"/>
        </a:p>
      </dgm:t>
    </dgm:pt>
    <dgm:pt modelId="{8F1F39E7-AE04-43BB-8E8B-CA759514B707}" type="pres">
      <dgm:prSet presAssocID="{C26A4568-4DEF-45A7-850C-557F54AB90DA}" presName="linearFlow" presStyleCnt="0">
        <dgm:presLayoutVars>
          <dgm:resizeHandles val="exact"/>
        </dgm:presLayoutVars>
      </dgm:prSet>
      <dgm:spPr/>
    </dgm:pt>
    <dgm:pt modelId="{E126E798-7553-452F-A005-A69302862A8B}" type="pres">
      <dgm:prSet presAssocID="{4B69A37D-D91D-4DA6-A498-18B103EA9B2E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49505CE-A22B-44A7-9907-AB7DA430DF60}" type="pres">
      <dgm:prSet presAssocID="{18ED6422-582B-4609-A0DC-5A2508D6304D}" presName="sibTrans" presStyleLbl="sibTrans2D1" presStyleIdx="0" presStyleCnt="4"/>
      <dgm:spPr/>
      <dgm:t>
        <a:bodyPr/>
        <a:lstStyle/>
        <a:p>
          <a:endParaRPr lang="zh-CN" altLang="en-US"/>
        </a:p>
      </dgm:t>
    </dgm:pt>
    <dgm:pt modelId="{E0B8A81E-3584-45AE-B3CD-B1DD84DE9776}" type="pres">
      <dgm:prSet presAssocID="{18ED6422-582B-4609-A0DC-5A2508D6304D}" presName="connectorText" presStyleLbl="sibTrans2D1" presStyleIdx="0" presStyleCnt="4"/>
      <dgm:spPr/>
      <dgm:t>
        <a:bodyPr/>
        <a:lstStyle/>
        <a:p>
          <a:endParaRPr lang="zh-CN" altLang="en-US"/>
        </a:p>
      </dgm:t>
    </dgm:pt>
    <dgm:pt modelId="{54B6B26C-6434-4624-AC6B-09A90D65C508}" type="pres">
      <dgm:prSet presAssocID="{16C3D698-C86C-44A4-A172-5B04E381F200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FEB323F-DD20-4E71-9A46-9C2BFBA051E8}" type="pres">
      <dgm:prSet presAssocID="{BBFEB13F-0897-4FAE-AE38-0352C1E04F69}" presName="sibTrans" presStyleLbl="sibTrans2D1" presStyleIdx="1" presStyleCnt="4"/>
      <dgm:spPr/>
      <dgm:t>
        <a:bodyPr/>
        <a:lstStyle/>
        <a:p>
          <a:endParaRPr lang="zh-CN" altLang="en-US"/>
        </a:p>
      </dgm:t>
    </dgm:pt>
    <dgm:pt modelId="{96AB3DF1-3B8A-4E96-9349-17205473A2E6}" type="pres">
      <dgm:prSet presAssocID="{BBFEB13F-0897-4FAE-AE38-0352C1E04F69}" presName="connectorText" presStyleLbl="sibTrans2D1" presStyleIdx="1" presStyleCnt="4"/>
      <dgm:spPr/>
      <dgm:t>
        <a:bodyPr/>
        <a:lstStyle/>
        <a:p>
          <a:endParaRPr lang="zh-CN" altLang="en-US"/>
        </a:p>
      </dgm:t>
    </dgm:pt>
    <dgm:pt modelId="{3B76CB2E-E2F0-452E-80CC-72CCF5E105E1}" type="pres">
      <dgm:prSet presAssocID="{DF0F5C36-0EB7-4EA0-8F45-FC9E775AC840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83E4E2D-704F-49CF-B1DA-37F4753AAC73}" type="pres">
      <dgm:prSet presAssocID="{66570248-9D1B-492F-8D0D-2BB87314EB28}" presName="sibTrans" presStyleLbl="sibTrans2D1" presStyleIdx="2" presStyleCnt="4"/>
      <dgm:spPr/>
      <dgm:t>
        <a:bodyPr/>
        <a:lstStyle/>
        <a:p>
          <a:endParaRPr lang="zh-CN" altLang="en-US"/>
        </a:p>
      </dgm:t>
    </dgm:pt>
    <dgm:pt modelId="{662EAB83-E74B-48ED-9CA1-57556EC06E10}" type="pres">
      <dgm:prSet presAssocID="{66570248-9D1B-492F-8D0D-2BB87314EB28}" presName="connectorText" presStyleLbl="sibTrans2D1" presStyleIdx="2" presStyleCnt="4"/>
      <dgm:spPr/>
      <dgm:t>
        <a:bodyPr/>
        <a:lstStyle/>
        <a:p>
          <a:endParaRPr lang="zh-CN" altLang="en-US"/>
        </a:p>
      </dgm:t>
    </dgm:pt>
    <dgm:pt modelId="{C64CDC57-0F46-4FF2-B862-BF5DD9F8062D}" type="pres">
      <dgm:prSet presAssocID="{8F035397-A4DA-477E-B85D-9AAFA53D8DEB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A9B406E-5652-43AA-AFAD-8333766EAE88}" type="pres">
      <dgm:prSet presAssocID="{6B05D5B2-F22B-4833-9720-4ED59A405143}" presName="sibTrans" presStyleLbl="sibTrans2D1" presStyleIdx="3" presStyleCnt="4"/>
      <dgm:spPr/>
      <dgm:t>
        <a:bodyPr/>
        <a:lstStyle/>
        <a:p>
          <a:endParaRPr lang="zh-CN" altLang="en-US"/>
        </a:p>
      </dgm:t>
    </dgm:pt>
    <dgm:pt modelId="{9C9C435E-D771-435C-8A69-99C4305BDF6D}" type="pres">
      <dgm:prSet presAssocID="{6B05D5B2-F22B-4833-9720-4ED59A405143}" presName="connectorText" presStyleLbl="sibTrans2D1" presStyleIdx="3" presStyleCnt="4"/>
      <dgm:spPr/>
      <dgm:t>
        <a:bodyPr/>
        <a:lstStyle/>
        <a:p>
          <a:endParaRPr lang="zh-CN" altLang="en-US"/>
        </a:p>
      </dgm:t>
    </dgm:pt>
    <dgm:pt modelId="{5784BF42-1BC1-4114-A55B-96E2E68EA9BD}" type="pres">
      <dgm:prSet presAssocID="{9539305F-41EE-4E32-ACE7-F6B27AD79D4F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C85B37E7-6417-4F4A-88F4-5D0E4814856F}" type="presOf" srcId="{16C3D698-C86C-44A4-A172-5B04E381F200}" destId="{54B6B26C-6434-4624-AC6B-09A90D65C508}" srcOrd="0" destOrd="0" presId="urn:microsoft.com/office/officeart/2005/8/layout/process2"/>
    <dgm:cxn modelId="{69B313CB-9C54-47C0-AE5A-D1A0A772A7EE}" srcId="{C26A4568-4DEF-45A7-850C-557F54AB90DA}" destId="{4B69A37D-D91D-4DA6-A498-18B103EA9B2E}" srcOrd="0" destOrd="0" parTransId="{F10C1E59-9F94-45B8-92AD-DA159F1BE640}" sibTransId="{18ED6422-582B-4609-A0DC-5A2508D6304D}"/>
    <dgm:cxn modelId="{0B4BED81-922D-4A35-B19F-06E56CE3F1C9}" type="presOf" srcId="{C26A4568-4DEF-45A7-850C-557F54AB90DA}" destId="{8F1F39E7-AE04-43BB-8E8B-CA759514B707}" srcOrd="0" destOrd="0" presId="urn:microsoft.com/office/officeart/2005/8/layout/process2"/>
    <dgm:cxn modelId="{79FB05BB-D182-4021-9A46-4162A889FBDE}" srcId="{C26A4568-4DEF-45A7-850C-557F54AB90DA}" destId="{9539305F-41EE-4E32-ACE7-F6B27AD79D4F}" srcOrd="4" destOrd="0" parTransId="{0A3BDE48-91F5-473A-AB66-48B991C902D6}" sibTransId="{674C8643-309D-4944-B8E1-176FBCDC43A7}"/>
    <dgm:cxn modelId="{939B1E66-47AA-498F-8B55-BD2275B1E460}" type="presOf" srcId="{BBFEB13F-0897-4FAE-AE38-0352C1E04F69}" destId="{96AB3DF1-3B8A-4E96-9349-17205473A2E6}" srcOrd="1" destOrd="0" presId="urn:microsoft.com/office/officeart/2005/8/layout/process2"/>
    <dgm:cxn modelId="{CD66CFCC-2D80-4052-8D6D-0F4FA292B341}" type="presOf" srcId="{6B05D5B2-F22B-4833-9720-4ED59A405143}" destId="{9C9C435E-D771-435C-8A69-99C4305BDF6D}" srcOrd="1" destOrd="0" presId="urn:microsoft.com/office/officeart/2005/8/layout/process2"/>
    <dgm:cxn modelId="{569431C6-906A-40F1-AD75-1A1E4DEB2456}" type="presOf" srcId="{4B69A37D-D91D-4DA6-A498-18B103EA9B2E}" destId="{E126E798-7553-452F-A005-A69302862A8B}" srcOrd="0" destOrd="0" presId="urn:microsoft.com/office/officeart/2005/8/layout/process2"/>
    <dgm:cxn modelId="{C8B600DD-F963-4F9A-97C8-C812E03E13B9}" type="presOf" srcId="{DF0F5C36-0EB7-4EA0-8F45-FC9E775AC840}" destId="{3B76CB2E-E2F0-452E-80CC-72CCF5E105E1}" srcOrd="0" destOrd="0" presId="urn:microsoft.com/office/officeart/2005/8/layout/process2"/>
    <dgm:cxn modelId="{FD261174-E7B3-4EDC-9BFD-6E0496003E21}" type="presOf" srcId="{9539305F-41EE-4E32-ACE7-F6B27AD79D4F}" destId="{5784BF42-1BC1-4114-A55B-96E2E68EA9BD}" srcOrd="0" destOrd="0" presId="urn:microsoft.com/office/officeart/2005/8/layout/process2"/>
    <dgm:cxn modelId="{B20BD7C0-2D5C-40F5-BB57-2003B4BA4730}" srcId="{C26A4568-4DEF-45A7-850C-557F54AB90DA}" destId="{8F035397-A4DA-477E-B85D-9AAFA53D8DEB}" srcOrd="3" destOrd="0" parTransId="{E50DC52D-885D-4CEF-88C1-A6528DD48711}" sibTransId="{6B05D5B2-F22B-4833-9720-4ED59A405143}"/>
    <dgm:cxn modelId="{5984731E-51C1-4549-ADC2-2AD74DF8FC37}" type="presOf" srcId="{8F035397-A4DA-477E-B85D-9AAFA53D8DEB}" destId="{C64CDC57-0F46-4FF2-B862-BF5DD9F8062D}" srcOrd="0" destOrd="0" presId="urn:microsoft.com/office/officeart/2005/8/layout/process2"/>
    <dgm:cxn modelId="{84AF4842-F27E-43DE-B25A-B68030003F97}" srcId="{C26A4568-4DEF-45A7-850C-557F54AB90DA}" destId="{DF0F5C36-0EB7-4EA0-8F45-FC9E775AC840}" srcOrd="2" destOrd="0" parTransId="{4E7C6951-6AF9-4C16-96CB-4EC599C82C13}" sibTransId="{66570248-9D1B-492F-8D0D-2BB87314EB28}"/>
    <dgm:cxn modelId="{AB1914F3-C69C-4BD3-96FC-E79A581EBBC8}" srcId="{C26A4568-4DEF-45A7-850C-557F54AB90DA}" destId="{16C3D698-C86C-44A4-A172-5B04E381F200}" srcOrd="1" destOrd="0" parTransId="{A7EBA5C8-C635-4996-95D2-32A608443B22}" sibTransId="{BBFEB13F-0897-4FAE-AE38-0352C1E04F69}"/>
    <dgm:cxn modelId="{F989FE89-E97F-4C7C-8DBB-EEA5B264C554}" type="presOf" srcId="{66570248-9D1B-492F-8D0D-2BB87314EB28}" destId="{662EAB83-E74B-48ED-9CA1-57556EC06E10}" srcOrd="1" destOrd="0" presId="urn:microsoft.com/office/officeart/2005/8/layout/process2"/>
    <dgm:cxn modelId="{E7F0479E-5F55-4FF2-B143-A64D007DAE43}" type="presOf" srcId="{BBFEB13F-0897-4FAE-AE38-0352C1E04F69}" destId="{7FEB323F-DD20-4E71-9A46-9C2BFBA051E8}" srcOrd="0" destOrd="0" presId="urn:microsoft.com/office/officeart/2005/8/layout/process2"/>
    <dgm:cxn modelId="{005AC412-B214-4481-9BDF-0C69B365B324}" type="presOf" srcId="{18ED6422-582B-4609-A0DC-5A2508D6304D}" destId="{E0B8A81E-3584-45AE-B3CD-B1DD84DE9776}" srcOrd="1" destOrd="0" presId="urn:microsoft.com/office/officeart/2005/8/layout/process2"/>
    <dgm:cxn modelId="{0B5C0175-C50D-45AF-998A-7029F0677021}" type="presOf" srcId="{18ED6422-582B-4609-A0DC-5A2508D6304D}" destId="{C49505CE-A22B-44A7-9907-AB7DA430DF60}" srcOrd="0" destOrd="0" presId="urn:microsoft.com/office/officeart/2005/8/layout/process2"/>
    <dgm:cxn modelId="{9E0189B0-2397-421E-BEBC-C3F350AAA5AF}" type="presOf" srcId="{6B05D5B2-F22B-4833-9720-4ED59A405143}" destId="{BA9B406E-5652-43AA-AFAD-8333766EAE88}" srcOrd="0" destOrd="0" presId="urn:microsoft.com/office/officeart/2005/8/layout/process2"/>
    <dgm:cxn modelId="{C82802F1-C60F-493C-8803-5ABCF46AB1D2}" type="presOf" srcId="{66570248-9D1B-492F-8D0D-2BB87314EB28}" destId="{683E4E2D-704F-49CF-B1DA-37F4753AAC73}" srcOrd="0" destOrd="0" presId="urn:microsoft.com/office/officeart/2005/8/layout/process2"/>
    <dgm:cxn modelId="{7FE5F25B-A351-4361-B189-00A83BBED245}" type="presParOf" srcId="{8F1F39E7-AE04-43BB-8E8B-CA759514B707}" destId="{E126E798-7553-452F-A005-A69302862A8B}" srcOrd="0" destOrd="0" presId="urn:microsoft.com/office/officeart/2005/8/layout/process2"/>
    <dgm:cxn modelId="{4AC04079-D34C-4CB5-BE62-F5AFBB08AC87}" type="presParOf" srcId="{8F1F39E7-AE04-43BB-8E8B-CA759514B707}" destId="{C49505CE-A22B-44A7-9907-AB7DA430DF60}" srcOrd="1" destOrd="0" presId="urn:microsoft.com/office/officeart/2005/8/layout/process2"/>
    <dgm:cxn modelId="{33C1CA86-7985-41C8-8E18-5FB6AE664BC1}" type="presParOf" srcId="{C49505CE-A22B-44A7-9907-AB7DA430DF60}" destId="{E0B8A81E-3584-45AE-B3CD-B1DD84DE9776}" srcOrd="0" destOrd="0" presId="urn:microsoft.com/office/officeart/2005/8/layout/process2"/>
    <dgm:cxn modelId="{983BC180-BFDF-48A1-B5EB-C9C0E53D0D22}" type="presParOf" srcId="{8F1F39E7-AE04-43BB-8E8B-CA759514B707}" destId="{54B6B26C-6434-4624-AC6B-09A90D65C508}" srcOrd="2" destOrd="0" presId="urn:microsoft.com/office/officeart/2005/8/layout/process2"/>
    <dgm:cxn modelId="{2339585D-1521-4BCB-90E0-77A4C6E3B4C8}" type="presParOf" srcId="{8F1F39E7-AE04-43BB-8E8B-CA759514B707}" destId="{7FEB323F-DD20-4E71-9A46-9C2BFBA051E8}" srcOrd="3" destOrd="0" presId="urn:microsoft.com/office/officeart/2005/8/layout/process2"/>
    <dgm:cxn modelId="{3396FBC6-6FDC-4736-8D99-62B7D422832D}" type="presParOf" srcId="{7FEB323F-DD20-4E71-9A46-9C2BFBA051E8}" destId="{96AB3DF1-3B8A-4E96-9349-17205473A2E6}" srcOrd="0" destOrd="0" presId="urn:microsoft.com/office/officeart/2005/8/layout/process2"/>
    <dgm:cxn modelId="{400FEDE9-8C4C-49FB-A905-0FF62C30DB85}" type="presParOf" srcId="{8F1F39E7-AE04-43BB-8E8B-CA759514B707}" destId="{3B76CB2E-E2F0-452E-80CC-72CCF5E105E1}" srcOrd="4" destOrd="0" presId="urn:microsoft.com/office/officeart/2005/8/layout/process2"/>
    <dgm:cxn modelId="{F50058D2-14B6-43CF-8D02-3E68F1EC4EB7}" type="presParOf" srcId="{8F1F39E7-AE04-43BB-8E8B-CA759514B707}" destId="{683E4E2D-704F-49CF-B1DA-37F4753AAC73}" srcOrd="5" destOrd="0" presId="urn:microsoft.com/office/officeart/2005/8/layout/process2"/>
    <dgm:cxn modelId="{FA4B9893-01B4-427A-A8EE-2493F70003AD}" type="presParOf" srcId="{683E4E2D-704F-49CF-B1DA-37F4753AAC73}" destId="{662EAB83-E74B-48ED-9CA1-57556EC06E10}" srcOrd="0" destOrd="0" presId="urn:microsoft.com/office/officeart/2005/8/layout/process2"/>
    <dgm:cxn modelId="{8F1D60F4-3BF3-4715-922C-3482DDF7AC08}" type="presParOf" srcId="{8F1F39E7-AE04-43BB-8E8B-CA759514B707}" destId="{C64CDC57-0F46-4FF2-B862-BF5DD9F8062D}" srcOrd="6" destOrd="0" presId="urn:microsoft.com/office/officeart/2005/8/layout/process2"/>
    <dgm:cxn modelId="{1EF3F3F6-B35A-4FDF-9BB8-C78ED217B883}" type="presParOf" srcId="{8F1F39E7-AE04-43BB-8E8B-CA759514B707}" destId="{BA9B406E-5652-43AA-AFAD-8333766EAE88}" srcOrd="7" destOrd="0" presId="urn:microsoft.com/office/officeart/2005/8/layout/process2"/>
    <dgm:cxn modelId="{C4031336-742B-41BA-BC8C-455DF5855434}" type="presParOf" srcId="{BA9B406E-5652-43AA-AFAD-8333766EAE88}" destId="{9C9C435E-D771-435C-8A69-99C4305BDF6D}" srcOrd="0" destOrd="0" presId="urn:microsoft.com/office/officeart/2005/8/layout/process2"/>
    <dgm:cxn modelId="{C6BFFB6E-FA9A-4362-9FD2-4F11A40AF361}" type="presParOf" srcId="{8F1F39E7-AE04-43BB-8E8B-CA759514B707}" destId="{5784BF42-1BC1-4114-A55B-96E2E68EA9BD}" srcOrd="8" destOrd="0" presId="urn:microsoft.com/office/officeart/2005/8/layout/process2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2017/12/19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2017/12/19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2017/12/19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2017/12/19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2017/12/19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2017/12/19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2017/12/19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.png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图示 22"/>
          <p:cNvGraphicFramePr/>
          <p:nvPr/>
        </p:nvGraphicFramePr>
        <p:xfrm>
          <a:off x="500034" y="1285860"/>
          <a:ext cx="2428892" cy="50323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3214678" y="1857364"/>
            <a:ext cx="29289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CN" dirty="0" smtClean="0"/>
              <a:t>“TB” filtering, </a:t>
            </a:r>
          </a:p>
          <a:p>
            <a:pPr>
              <a:buFont typeface="Arial" pitchFamily="34" charset="0"/>
              <a:buChar char="•"/>
            </a:pPr>
            <a:r>
              <a:rPr lang="en-US" altLang="zh-CN" dirty="0" smtClean="0"/>
              <a:t>Routing Data storage</a:t>
            </a:r>
          </a:p>
          <a:p>
            <a:pPr>
              <a:buFont typeface="Arial" pitchFamily="34" charset="0"/>
              <a:buChar char="•"/>
            </a:pPr>
            <a:r>
              <a:rPr lang="en-US" altLang="zh-CN" dirty="0" smtClean="0"/>
              <a:t>Generate Testing Program</a:t>
            </a:r>
            <a:endParaRPr lang="zh-CN" altLang="en-US" dirty="0" smtClean="0"/>
          </a:p>
        </p:txBody>
      </p:sp>
      <p:sp>
        <p:nvSpPr>
          <p:cNvPr id="29" name="TextBox 28"/>
          <p:cNvSpPr txBox="1"/>
          <p:nvPr/>
        </p:nvSpPr>
        <p:spPr>
          <a:xfrm>
            <a:off x="3214678" y="3000372"/>
            <a:ext cx="3214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CN" dirty="0" smtClean="0"/>
              <a:t>Load into software manually?</a:t>
            </a:r>
            <a:endParaRPr lang="zh-CN" altLang="en-US" dirty="0" smtClean="0"/>
          </a:p>
        </p:txBody>
      </p:sp>
      <p:sp>
        <p:nvSpPr>
          <p:cNvPr id="30" name="TextBox 29"/>
          <p:cNvSpPr txBox="1"/>
          <p:nvPr/>
        </p:nvSpPr>
        <p:spPr>
          <a:xfrm>
            <a:off x="3214678" y="3571876"/>
            <a:ext cx="2143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CN" dirty="0" smtClean="0"/>
              <a:t>.PDF -&gt;.txt manually?</a:t>
            </a:r>
            <a:endParaRPr lang="zh-CN" altLang="en-US" dirty="0" smtClean="0"/>
          </a:p>
        </p:txBody>
      </p:sp>
      <p:sp>
        <p:nvSpPr>
          <p:cNvPr id="31" name="TextBox 30"/>
          <p:cNvSpPr txBox="1"/>
          <p:nvPr/>
        </p:nvSpPr>
        <p:spPr>
          <a:xfrm>
            <a:off x="3214678" y="4500570"/>
            <a:ext cx="27146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CN" dirty="0" smtClean="0"/>
              <a:t>Generate Testing Program</a:t>
            </a:r>
          </a:p>
          <a:p>
            <a:pPr>
              <a:buFont typeface="Arial" pitchFamily="34" charset="0"/>
              <a:buChar char="•"/>
            </a:pPr>
            <a:r>
              <a:rPr lang="en-US" altLang="zh-CN" dirty="0" smtClean="0"/>
              <a:t>Statistic graph</a:t>
            </a:r>
          </a:p>
          <a:p>
            <a:pPr>
              <a:buFont typeface="Arial" pitchFamily="34" charset="0"/>
              <a:buChar char="•"/>
            </a:pPr>
            <a:r>
              <a:rPr lang="en-US" altLang="zh-CN" dirty="0" smtClean="0"/>
              <a:t>Error path report</a:t>
            </a:r>
            <a:endParaRPr lang="zh-CN" altLang="en-US" dirty="0" smtClean="0"/>
          </a:p>
        </p:txBody>
      </p:sp>
      <p:sp>
        <p:nvSpPr>
          <p:cNvPr id="32" name="流程图: 磁盘 31"/>
          <p:cNvSpPr/>
          <p:nvPr/>
        </p:nvSpPr>
        <p:spPr>
          <a:xfrm>
            <a:off x="7072330" y="1571612"/>
            <a:ext cx="428628" cy="57150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折角形 35"/>
          <p:cNvSpPr/>
          <p:nvPr/>
        </p:nvSpPr>
        <p:spPr>
          <a:xfrm>
            <a:off x="7000892" y="2714620"/>
            <a:ext cx="428628" cy="500066"/>
          </a:xfrm>
          <a:prstGeom prst="foldedCorner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标题 4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WIT workflow</a:t>
            </a:r>
            <a:endParaRPr lang="zh-CN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3214678" y="4071942"/>
            <a:ext cx="2143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CN" dirty="0" smtClean="0"/>
              <a:t>Submit to </a:t>
            </a:r>
            <a:r>
              <a:rPr lang="en-US" altLang="zh-CN" dirty="0" err="1" smtClean="0"/>
              <a:t>Splunk</a:t>
            </a:r>
            <a:endParaRPr lang="zh-CN" altLang="en-US" dirty="0" smtClean="0"/>
          </a:p>
        </p:txBody>
      </p:sp>
      <p:cxnSp>
        <p:nvCxnSpPr>
          <p:cNvPr id="48" name="直接连接符 47"/>
          <p:cNvCxnSpPr/>
          <p:nvPr/>
        </p:nvCxnSpPr>
        <p:spPr>
          <a:xfrm rot="5400000">
            <a:off x="320645" y="3893347"/>
            <a:ext cx="5358644" cy="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3214678" y="1428736"/>
            <a:ext cx="3500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CN" dirty="0" smtClean="0"/>
              <a:t>Received from process designer</a:t>
            </a:r>
            <a:endParaRPr lang="zh-CN" altLang="en-US" dirty="0" smtClean="0"/>
          </a:p>
        </p:txBody>
      </p:sp>
      <p:sp>
        <p:nvSpPr>
          <p:cNvPr id="51" name="TextBox 50"/>
          <p:cNvSpPr txBox="1"/>
          <p:nvPr/>
        </p:nvSpPr>
        <p:spPr>
          <a:xfrm>
            <a:off x="3214678" y="5429264"/>
            <a:ext cx="2571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CN" dirty="0" smtClean="0"/>
              <a:t>Load into equipment</a:t>
            </a:r>
            <a:endParaRPr lang="zh-CN" altLang="en-US" dirty="0" smtClean="0"/>
          </a:p>
        </p:txBody>
      </p:sp>
      <p:grpSp>
        <p:nvGrpSpPr>
          <p:cNvPr id="55" name="组合 54"/>
          <p:cNvGrpSpPr/>
          <p:nvPr/>
        </p:nvGrpSpPr>
        <p:grpSpPr>
          <a:xfrm>
            <a:off x="6357950" y="4661734"/>
            <a:ext cx="2428892" cy="648467"/>
            <a:chOff x="6357950" y="4661734"/>
            <a:chExt cx="2428892" cy="648467"/>
          </a:xfrm>
        </p:grpSpPr>
        <p:sp>
          <p:nvSpPr>
            <p:cNvPr id="38" name="折角形 37"/>
            <p:cNvSpPr/>
            <p:nvPr/>
          </p:nvSpPr>
          <p:spPr>
            <a:xfrm>
              <a:off x="8358214" y="4705740"/>
              <a:ext cx="428628" cy="500066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6"/>
            <a:srcRect l="35490" t="34252" r="62028" b="61152"/>
            <a:stretch>
              <a:fillRect/>
            </a:stretch>
          </p:blipFill>
          <p:spPr bwMode="auto">
            <a:xfrm>
              <a:off x="6357950" y="4714884"/>
              <a:ext cx="571504" cy="5953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42" name="Picture 3"/>
            <p:cNvPicPr>
              <a:picLocks noChangeAspect="1" noChangeArrowheads="1"/>
            </p:cNvPicPr>
            <p:nvPr/>
          </p:nvPicPr>
          <p:blipFill>
            <a:blip r:embed="rId6"/>
            <a:srcRect l="42383" t="25579" r="54687" b="69792"/>
            <a:stretch>
              <a:fillRect/>
            </a:stretch>
          </p:blipFill>
          <p:spPr bwMode="auto">
            <a:xfrm>
              <a:off x="7000892" y="4687452"/>
              <a:ext cx="571504" cy="5715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53" name="图片 52" descr="connectos.png"/>
            <p:cNvPicPr>
              <a:picLocks noChangeAspect="1"/>
            </p:cNvPicPr>
            <p:nvPr/>
          </p:nvPicPr>
          <p:blipFill>
            <a:blip r:embed="rId7"/>
            <a:srcRect l="9057" r="9434" b="10000"/>
            <a:stretch>
              <a:fillRect/>
            </a:stretch>
          </p:blipFill>
          <p:spPr>
            <a:xfrm>
              <a:off x="7643834" y="4661734"/>
              <a:ext cx="571504" cy="571504"/>
            </a:xfrm>
            <a:prstGeom prst="rect">
              <a:avLst/>
            </a:prstGeom>
          </p:spPr>
        </p:pic>
      </p:grpSp>
      <p:sp>
        <p:nvSpPr>
          <p:cNvPr id="54" name="TextBox 53"/>
          <p:cNvSpPr txBox="1"/>
          <p:nvPr/>
        </p:nvSpPr>
        <p:spPr>
          <a:xfrm>
            <a:off x="3214678" y="5857892"/>
            <a:ext cx="2571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CN" dirty="0" smtClean="0"/>
              <a:t>Check list, and then Run program</a:t>
            </a:r>
            <a:endParaRPr lang="zh-CN" altLang="en-US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System structure </a:t>
            </a:r>
            <a:endParaRPr lang="zh-CN" altLang="en-US" dirty="0"/>
          </a:p>
        </p:txBody>
      </p:sp>
      <p:sp>
        <p:nvSpPr>
          <p:cNvPr id="5" name="流程图: 磁盘 4"/>
          <p:cNvSpPr/>
          <p:nvPr/>
        </p:nvSpPr>
        <p:spPr>
          <a:xfrm>
            <a:off x="3608444" y="4643446"/>
            <a:ext cx="785818" cy="642942"/>
          </a:xfrm>
          <a:prstGeom prst="flowChartMagneticDisk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2"/>
                </a:solidFill>
              </a:rPr>
              <a:t>Routing</a:t>
            </a:r>
          </a:p>
          <a:p>
            <a:pPr algn="ctr"/>
            <a:r>
              <a:rPr lang="en-US" altLang="zh-CN" sz="1200" dirty="0" smtClean="0">
                <a:solidFill>
                  <a:schemeClr val="tx2"/>
                </a:solidFill>
              </a:rPr>
              <a:t>pool</a:t>
            </a:r>
            <a:endParaRPr lang="zh-CN" altLang="en-US" sz="1200" dirty="0">
              <a:solidFill>
                <a:schemeClr val="tx2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786578" y="4286256"/>
            <a:ext cx="928694" cy="5715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Instrument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折角形 10"/>
          <p:cNvSpPr/>
          <p:nvPr/>
        </p:nvSpPr>
        <p:spPr>
          <a:xfrm>
            <a:off x="5214942" y="2786058"/>
            <a:ext cx="857256" cy="571504"/>
          </a:xfrm>
          <a:prstGeom prst="foldedCorne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Check list</a:t>
            </a:r>
            <a:endParaRPr lang="zh-CN" altLang="en-US" sz="1200" dirty="0"/>
          </a:p>
        </p:txBody>
      </p:sp>
      <p:sp>
        <p:nvSpPr>
          <p:cNvPr id="12" name="图文框 11"/>
          <p:cNvSpPr/>
          <p:nvPr/>
        </p:nvSpPr>
        <p:spPr>
          <a:xfrm>
            <a:off x="3428992" y="2285992"/>
            <a:ext cx="1143008" cy="928694"/>
          </a:xfrm>
          <a:prstGeom prst="fram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>
                <a:solidFill>
                  <a:schemeClr val="tx1"/>
                </a:solidFill>
              </a:rPr>
              <a:t>Splunk</a:t>
            </a:r>
            <a:endParaRPr lang="en-US" altLang="zh-CN" sz="12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Dashboard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7" name="左右箭头 16"/>
          <p:cNvSpPr/>
          <p:nvPr/>
        </p:nvSpPr>
        <p:spPr>
          <a:xfrm>
            <a:off x="6215074" y="4500570"/>
            <a:ext cx="428628" cy="214314"/>
          </a:xfrm>
          <a:prstGeom prst="leftRight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折角形 43"/>
          <p:cNvSpPr/>
          <p:nvPr/>
        </p:nvSpPr>
        <p:spPr>
          <a:xfrm>
            <a:off x="5214942" y="4357694"/>
            <a:ext cx="857256" cy="500066"/>
          </a:xfrm>
          <a:prstGeom prst="foldedCorne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Testing</a:t>
            </a:r>
          </a:p>
          <a:p>
            <a:pPr algn="ctr"/>
            <a:r>
              <a:rPr lang="en-US" altLang="zh-CN" sz="1200" dirty="0" smtClean="0"/>
              <a:t>program</a:t>
            </a:r>
            <a:endParaRPr lang="zh-CN" altLang="en-US" sz="1200" dirty="0"/>
          </a:p>
        </p:txBody>
      </p:sp>
      <p:sp>
        <p:nvSpPr>
          <p:cNvPr id="55" name="矩形 54"/>
          <p:cNvSpPr/>
          <p:nvPr/>
        </p:nvSpPr>
        <p:spPr>
          <a:xfrm>
            <a:off x="6786578" y="2786058"/>
            <a:ext cx="928694" cy="5715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Troubleshot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6" name="左右箭头 55"/>
          <p:cNvSpPr/>
          <p:nvPr/>
        </p:nvSpPr>
        <p:spPr>
          <a:xfrm>
            <a:off x="6215074" y="3000372"/>
            <a:ext cx="428628" cy="214314"/>
          </a:xfrm>
          <a:prstGeom prst="leftRight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9" name="直接连接符 58"/>
          <p:cNvCxnSpPr/>
          <p:nvPr/>
        </p:nvCxnSpPr>
        <p:spPr>
          <a:xfrm>
            <a:off x="714348" y="1928802"/>
            <a:ext cx="807249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2928926" y="1428736"/>
            <a:ext cx="1019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Engineer</a:t>
            </a:r>
            <a:endParaRPr lang="zh-CN" alt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6357950" y="1428736"/>
            <a:ext cx="1034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Operator</a:t>
            </a:r>
            <a:endParaRPr lang="zh-CN" altLang="en-US" dirty="0"/>
          </a:p>
        </p:txBody>
      </p:sp>
      <p:sp>
        <p:nvSpPr>
          <p:cNvPr id="63" name="折角形 62"/>
          <p:cNvSpPr/>
          <p:nvPr/>
        </p:nvSpPr>
        <p:spPr>
          <a:xfrm>
            <a:off x="785786" y="2857496"/>
            <a:ext cx="857256" cy="500066"/>
          </a:xfrm>
          <a:prstGeom prst="foldedCorne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JSW</a:t>
            </a:r>
          </a:p>
        </p:txBody>
      </p:sp>
      <p:sp>
        <p:nvSpPr>
          <p:cNvPr id="64" name="折角形 63"/>
          <p:cNvSpPr/>
          <p:nvPr/>
        </p:nvSpPr>
        <p:spPr>
          <a:xfrm>
            <a:off x="785786" y="4143380"/>
            <a:ext cx="857256" cy="500066"/>
          </a:xfrm>
          <a:prstGeom prst="foldedCorne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Result report</a:t>
            </a:r>
          </a:p>
        </p:txBody>
      </p:sp>
      <p:cxnSp>
        <p:nvCxnSpPr>
          <p:cNvPr id="73" name="肘形连接符 72"/>
          <p:cNvCxnSpPr>
            <a:stCxn id="12" idx="3"/>
            <a:endCxn id="44" idx="1"/>
          </p:cNvCxnSpPr>
          <p:nvPr/>
        </p:nvCxnSpPr>
        <p:spPr>
          <a:xfrm>
            <a:off x="4572000" y="2750339"/>
            <a:ext cx="642942" cy="18573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肘形连接符 74"/>
          <p:cNvCxnSpPr>
            <a:stCxn id="63" idx="3"/>
            <a:endCxn id="119" idx="0"/>
          </p:cNvCxnSpPr>
          <p:nvPr/>
        </p:nvCxnSpPr>
        <p:spPr>
          <a:xfrm>
            <a:off x="1643042" y="3107529"/>
            <a:ext cx="750099" cy="46434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肘形连接符 76"/>
          <p:cNvCxnSpPr>
            <a:stCxn id="64" idx="3"/>
            <a:endCxn id="119" idx="2"/>
          </p:cNvCxnSpPr>
          <p:nvPr/>
        </p:nvCxnSpPr>
        <p:spPr>
          <a:xfrm flipV="1">
            <a:off x="1643042" y="4000504"/>
            <a:ext cx="750099" cy="39290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55" idx="2"/>
            <a:endCxn id="10" idx="0"/>
          </p:cNvCxnSpPr>
          <p:nvPr/>
        </p:nvCxnSpPr>
        <p:spPr>
          <a:xfrm rot="5400000">
            <a:off x="6786578" y="3821909"/>
            <a:ext cx="928694" cy="1588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形状 85"/>
          <p:cNvCxnSpPr>
            <a:stCxn id="12" idx="3"/>
            <a:endCxn id="11" idx="1"/>
          </p:cNvCxnSpPr>
          <p:nvPr/>
        </p:nvCxnSpPr>
        <p:spPr>
          <a:xfrm>
            <a:off x="4572000" y="2750339"/>
            <a:ext cx="642942" cy="32147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肘形连接符 99"/>
          <p:cNvCxnSpPr>
            <a:stCxn id="119" idx="3"/>
            <a:endCxn id="5" idx="2"/>
          </p:cNvCxnSpPr>
          <p:nvPr/>
        </p:nvCxnSpPr>
        <p:spPr>
          <a:xfrm>
            <a:off x="2786050" y="3786190"/>
            <a:ext cx="822394" cy="1178727"/>
          </a:xfrm>
          <a:prstGeom prst="bentConnector3">
            <a:avLst>
              <a:gd name="adj1" fmla="val 3999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形状 101"/>
          <p:cNvCxnSpPr>
            <a:stCxn id="119" idx="3"/>
            <a:endCxn id="12" idx="1"/>
          </p:cNvCxnSpPr>
          <p:nvPr/>
        </p:nvCxnSpPr>
        <p:spPr>
          <a:xfrm flipV="1">
            <a:off x="2786050" y="2750339"/>
            <a:ext cx="642942" cy="103585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肘形连接符 105"/>
          <p:cNvCxnSpPr>
            <a:stCxn id="5" idx="1"/>
            <a:endCxn id="120" idx="2"/>
          </p:cNvCxnSpPr>
          <p:nvPr/>
        </p:nvCxnSpPr>
        <p:spPr>
          <a:xfrm rot="16200000" flipV="1">
            <a:off x="3786611" y="4428703"/>
            <a:ext cx="428628" cy="85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圆角矩形 118"/>
          <p:cNvSpPr/>
          <p:nvPr/>
        </p:nvSpPr>
        <p:spPr>
          <a:xfrm>
            <a:off x="2000232" y="3571876"/>
            <a:ext cx="785818" cy="42862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Text Analyzer</a:t>
            </a:r>
            <a:endParaRPr lang="zh-CN" altLang="en-US" sz="1200" dirty="0" smtClean="0"/>
          </a:p>
        </p:txBody>
      </p:sp>
      <p:sp>
        <p:nvSpPr>
          <p:cNvPr id="120" name="圆角矩形 119"/>
          <p:cNvSpPr/>
          <p:nvPr/>
        </p:nvSpPr>
        <p:spPr>
          <a:xfrm>
            <a:off x="3571868" y="3786190"/>
            <a:ext cx="857256" cy="42862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Graph</a:t>
            </a:r>
          </a:p>
          <a:p>
            <a:pPr algn="ctr"/>
            <a:r>
              <a:rPr lang="en-US" altLang="zh-CN" sz="1200" dirty="0" smtClean="0"/>
              <a:t>Analyzer</a:t>
            </a:r>
            <a:endParaRPr lang="zh-CN" altLang="en-US" sz="1200" dirty="0" smtClean="0"/>
          </a:p>
        </p:txBody>
      </p:sp>
      <p:cxnSp>
        <p:nvCxnSpPr>
          <p:cNvPr id="135" name="直接箭头连接符 134"/>
          <p:cNvCxnSpPr>
            <a:stCxn id="120" idx="0"/>
            <a:endCxn id="12" idx="2"/>
          </p:cNvCxnSpPr>
          <p:nvPr/>
        </p:nvCxnSpPr>
        <p:spPr>
          <a:xfrm rot="5400000" flipH="1" flipV="1">
            <a:off x="3714744" y="3500438"/>
            <a:ext cx="57150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/>
          <p:cNvSpPr txBox="1"/>
          <p:nvPr/>
        </p:nvSpPr>
        <p:spPr>
          <a:xfrm>
            <a:off x="785786" y="5429264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INPUT</a:t>
            </a:r>
            <a:endParaRPr lang="zh-CN" altLang="en-US" dirty="0"/>
          </a:p>
        </p:txBody>
      </p:sp>
      <p:sp>
        <p:nvSpPr>
          <p:cNvPr id="153" name="TextBox 152"/>
          <p:cNvSpPr txBox="1"/>
          <p:nvPr/>
        </p:nvSpPr>
        <p:spPr>
          <a:xfrm>
            <a:off x="5214942" y="5429264"/>
            <a:ext cx="97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OUTPUT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Progress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00100" y="1571612"/>
            <a:ext cx="6985050" cy="3929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7000892" y="5143512"/>
          <a:ext cx="1237861" cy="928694"/>
        </p:xfrm>
        <a:graphic>
          <a:graphicData uri="http://schemas.openxmlformats.org/presentationml/2006/ole">
            <p:oleObj spid="_x0000_s1028" name="Acrobat Document" r:id="rId4" imgW="4663844" imgH="6035563" progId="AcroExch.Document.DC">
              <p:embed/>
            </p:oleObj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Progress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 l="33245" t="35417" r="36593" b="40625"/>
          <a:stretch>
            <a:fillRect/>
          </a:stretch>
        </p:blipFill>
        <p:spPr bwMode="auto">
          <a:xfrm>
            <a:off x="714348" y="1500174"/>
            <a:ext cx="6143668" cy="3000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 t="4228" b="26015"/>
          <a:stretch>
            <a:fillRect/>
          </a:stretch>
        </p:blipFill>
        <p:spPr bwMode="auto">
          <a:xfrm>
            <a:off x="5653769" y="3500437"/>
            <a:ext cx="3490231" cy="1714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Road map</a:t>
            </a:r>
            <a:endParaRPr lang="zh-CN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928662" y="6215082"/>
            <a:ext cx="962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Concept</a:t>
            </a:r>
            <a:endParaRPr lang="zh-CN" altLang="en-US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857488" y="6215082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MVP1</a:t>
            </a:r>
            <a:endParaRPr lang="zh-CN" altLang="en-US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357686" y="6215082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MVP2</a:t>
            </a:r>
            <a:endParaRPr lang="zh-CN" altLang="en-US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572132" y="6215082"/>
            <a:ext cx="1512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 smtClean="0"/>
              <a:t>on-site testing</a:t>
            </a:r>
            <a:endParaRPr lang="zh-CN" altLang="en-US" i="1" dirty="0"/>
          </a:p>
        </p:txBody>
      </p:sp>
      <p:sp>
        <p:nvSpPr>
          <p:cNvPr id="22" name="TextBox 21"/>
          <p:cNvSpPr txBox="1"/>
          <p:nvPr/>
        </p:nvSpPr>
        <p:spPr>
          <a:xfrm>
            <a:off x="7429520" y="6215082"/>
            <a:ext cx="9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 smtClean="0"/>
              <a:t>Delivery</a:t>
            </a:r>
            <a:endParaRPr lang="zh-CN" altLang="en-US" i="1" dirty="0"/>
          </a:p>
        </p:txBody>
      </p:sp>
      <p:grpSp>
        <p:nvGrpSpPr>
          <p:cNvPr id="55" name="组合 54"/>
          <p:cNvGrpSpPr/>
          <p:nvPr/>
        </p:nvGrpSpPr>
        <p:grpSpPr>
          <a:xfrm>
            <a:off x="642910" y="1285860"/>
            <a:ext cx="7929618" cy="4929222"/>
            <a:chOff x="642910" y="1285860"/>
            <a:chExt cx="7929618" cy="4929222"/>
          </a:xfrm>
        </p:grpSpPr>
        <p:cxnSp>
          <p:nvCxnSpPr>
            <p:cNvPr id="36" name="直接连接符 35"/>
            <p:cNvCxnSpPr/>
            <p:nvPr/>
          </p:nvCxnSpPr>
          <p:spPr>
            <a:xfrm rot="5400000">
              <a:off x="36481" y="3963991"/>
              <a:ext cx="4500594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/>
            <p:nvPr/>
          </p:nvCxnSpPr>
          <p:spPr>
            <a:xfrm rot="5400000">
              <a:off x="4850259" y="3963991"/>
              <a:ext cx="4500594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/>
            <p:nvPr/>
          </p:nvCxnSpPr>
          <p:spPr>
            <a:xfrm rot="5400000">
              <a:off x="3251191" y="3963991"/>
              <a:ext cx="4500594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/>
          </p:nvCxnSpPr>
          <p:spPr>
            <a:xfrm rot="5400000">
              <a:off x="1679555" y="3963991"/>
              <a:ext cx="4500594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>
              <a:off x="642910" y="1714488"/>
              <a:ext cx="7929618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1172673" y="1285860"/>
              <a:ext cx="6132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/>
                <a:t>Nov.</a:t>
              </a:r>
              <a:endParaRPr lang="zh-CN" altLang="en-US" b="1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786050" y="1285860"/>
              <a:ext cx="5982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/>
                <a:t>Dec.</a:t>
              </a:r>
              <a:endParaRPr lang="zh-CN" altLang="en-US" b="1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214810" y="1285860"/>
              <a:ext cx="10324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/>
                <a:t>Jan.-Feb.</a:t>
              </a:r>
              <a:endParaRPr lang="zh-CN" altLang="en-US" b="1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929322" y="1285860"/>
              <a:ext cx="6228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/>
                <a:t>Mar.</a:t>
              </a:r>
              <a:endParaRPr lang="zh-CN" altLang="en-US" b="1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502498" y="1285860"/>
              <a:ext cx="5699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/>
                <a:t>Apr.</a:t>
              </a:r>
              <a:endParaRPr lang="zh-CN" altLang="en-US" b="1" dirty="0"/>
            </a:p>
          </p:txBody>
        </p:sp>
        <p:sp>
          <p:nvSpPr>
            <p:cNvPr id="26" name="矩形 25"/>
            <p:cNvSpPr/>
            <p:nvPr/>
          </p:nvSpPr>
          <p:spPr>
            <a:xfrm>
              <a:off x="857224" y="1928802"/>
              <a:ext cx="1285884" cy="428628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>
                  <a:solidFill>
                    <a:schemeClr val="bg1"/>
                  </a:solidFill>
                </a:rPr>
                <a:t>System design</a:t>
              </a:r>
            </a:p>
          </p:txBody>
        </p:sp>
        <p:sp>
          <p:nvSpPr>
            <p:cNvPr id="27" name="矩形 26"/>
            <p:cNvSpPr/>
            <p:nvPr/>
          </p:nvSpPr>
          <p:spPr>
            <a:xfrm>
              <a:off x="857224" y="2571744"/>
              <a:ext cx="1285884" cy="428628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err="1" smtClean="0">
                  <a:solidFill>
                    <a:schemeClr val="bg1"/>
                  </a:solidFill>
                </a:rPr>
                <a:t>Splunk</a:t>
              </a:r>
              <a:r>
                <a:rPr lang="en-US" altLang="zh-CN" sz="1200" dirty="0" smtClean="0">
                  <a:solidFill>
                    <a:schemeClr val="bg1"/>
                  </a:solidFill>
                </a:rPr>
                <a:t> based Dashboard</a:t>
              </a:r>
            </a:p>
          </p:txBody>
        </p:sp>
        <p:sp>
          <p:nvSpPr>
            <p:cNvPr id="28" name="矩形 27"/>
            <p:cNvSpPr/>
            <p:nvPr/>
          </p:nvSpPr>
          <p:spPr>
            <a:xfrm>
              <a:off x="857224" y="3214686"/>
              <a:ext cx="1285884" cy="428628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>
                  <a:solidFill>
                    <a:schemeClr val="bg1"/>
                  </a:solidFill>
                </a:rPr>
                <a:t>Stat. result from PGV .txt file</a:t>
              </a:r>
            </a:p>
          </p:txBody>
        </p:sp>
        <p:sp>
          <p:nvSpPr>
            <p:cNvPr id="29" name="矩形 28"/>
            <p:cNvSpPr/>
            <p:nvPr/>
          </p:nvSpPr>
          <p:spPr>
            <a:xfrm>
              <a:off x="857224" y="3857628"/>
              <a:ext cx="1285884" cy="428628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>
                  <a:solidFill>
                    <a:schemeClr val="bg1"/>
                  </a:solidFill>
                </a:rPr>
                <a:t>Program from JSW .</a:t>
              </a:r>
              <a:r>
                <a:rPr lang="en-US" altLang="zh-CN" sz="1200" dirty="0" err="1" smtClean="0">
                  <a:solidFill>
                    <a:schemeClr val="bg1"/>
                  </a:solidFill>
                </a:rPr>
                <a:t>xlsx</a:t>
              </a:r>
              <a:r>
                <a:rPr lang="en-US" altLang="zh-CN" sz="1200" dirty="0" smtClean="0">
                  <a:solidFill>
                    <a:schemeClr val="bg1"/>
                  </a:solidFill>
                </a:rPr>
                <a:t> file</a:t>
              </a:r>
            </a:p>
          </p:txBody>
        </p:sp>
        <p:sp>
          <p:nvSpPr>
            <p:cNvPr id="30" name="矩形 29"/>
            <p:cNvSpPr/>
            <p:nvPr/>
          </p:nvSpPr>
          <p:spPr>
            <a:xfrm>
              <a:off x="857224" y="4500570"/>
              <a:ext cx="1285884" cy="428628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>
                  <a:solidFill>
                    <a:schemeClr val="bg1"/>
                  </a:solidFill>
                </a:rPr>
                <a:t>Program from PGV .txt file</a:t>
              </a:r>
            </a:p>
          </p:txBody>
        </p:sp>
        <p:sp>
          <p:nvSpPr>
            <p:cNvPr id="31" name="矩形 30"/>
            <p:cNvSpPr/>
            <p:nvPr/>
          </p:nvSpPr>
          <p:spPr>
            <a:xfrm>
              <a:off x="2428860" y="3214686"/>
              <a:ext cx="3000396" cy="428628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>
                  <a:solidFill>
                    <a:schemeClr val="bg1"/>
                  </a:solidFill>
                </a:rPr>
                <a:t>Connection analysis based on spark </a:t>
              </a:r>
              <a:r>
                <a:rPr lang="en-US" altLang="zh-CN" sz="1200" dirty="0" err="1" smtClean="0">
                  <a:solidFill>
                    <a:schemeClr val="bg1"/>
                  </a:solidFill>
                </a:rPr>
                <a:t>GraphX</a:t>
              </a:r>
              <a:r>
                <a:rPr lang="en-US" altLang="zh-CN" sz="1200" dirty="0" smtClean="0">
                  <a:solidFill>
                    <a:schemeClr val="bg1"/>
                  </a:solidFill>
                </a:rPr>
                <a:t>/Neo4j</a:t>
              </a:r>
            </a:p>
          </p:txBody>
        </p:sp>
        <p:sp>
          <p:nvSpPr>
            <p:cNvPr id="32" name="矩形 31"/>
            <p:cNvSpPr/>
            <p:nvPr/>
          </p:nvSpPr>
          <p:spPr>
            <a:xfrm>
              <a:off x="2428860" y="1928802"/>
              <a:ext cx="1428760" cy="428628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>
                  <a:solidFill>
                    <a:schemeClr val="bg1"/>
                  </a:solidFill>
                </a:rPr>
                <a:t>Artifact buildup for primary testing</a:t>
              </a:r>
            </a:p>
          </p:txBody>
        </p:sp>
        <p:sp>
          <p:nvSpPr>
            <p:cNvPr id="40" name="矩形 39"/>
            <p:cNvSpPr/>
            <p:nvPr/>
          </p:nvSpPr>
          <p:spPr>
            <a:xfrm>
              <a:off x="2428860" y="3857628"/>
              <a:ext cx="1428760" cy="428628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>
                  <a:solidFill>
                    <a:schemeClr val="bg1"/>
                  </a:solidFill>
                </a:rPr>
                <a:t>Dynamic PGV stat.  Dashboard</a:t>
              </a:r>
            </a:p>
          </p:txBody>
        </p:sp>
        <p:sp>
          <p:nvSpPr>
            <p:cNvPr id="41" name="矩形 40"/>
            <p:cNvSpPr/>
            <p:nvPr/>
          </p:nvSpPr>
          <p:spPr>
            <a:xfrm>
              <a:off x="4000496" y="1928802"/>
              <a:ext cx="1428760" cy="428628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>
                  <a:solidFill>
                    <a:schemeClr val="bg1"/>
                  </a:solidFill>
                </a:rPr>
                <a:t>Working flow</a:t>
              </a:r>
            </a:p>
          </p:txBody>
        </p:sp>
        <p:sp>
          <p:nvSpPr>
            <p:cNvPr id="42" name="矩形 41"/>
            <p:cNvSpPr/>
            <p:nvPr/>
          </p:nvSpPr>
          <p:spPr>
            <a:xfrm>
              <a:off x="2428860" y="5643578"/>
              <a:ext cx="1428760" cy="428628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>
                  <a:solidFill>
                    <a:schemeClr val="bg1"/>
                  </a:solidFill>
                </a:rPr>
                <a:t>Release </a:t>
              </a:r>
              <a:r>
                <a:rPr lang="en-US" altLang="zh-CN" sz="1200" dirty="0" err="1" smtClean="0">
                  <a:solidFill>
                    <a:schemeClr val="bg1"/>
                  </a:solidFill>
                </a:rPr>
                <a:t>Ver</a:t>
              </a:r>
              <a:r>
                <a:rPr lang="en-US" altLang="zh-CN" sz="1200" dirty="0" smtClean="0">
                  <a:solidFill>
                    <a:schemeClr val="bg1"/>
                  </a:solidFill>
                </a:rPr>
                <a:t> 0.1</a:t>
              </a:r>
            </a:p>
          </p:txBody>
        </p:sp>
        <p:sp>
          <p:nvSpPr>
            <p:cNvPr id="43" name="矩形 42"/>
            <p:cNvSpPr/>
            <p:nvPr/>
          </p:nvSpPr>
          <p:spPr>
            <a:xfrm>
              <a:off x="4000496" y="5643578"/>
              <a:ext cx="1428760" cy="428628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>
                  <a:solidFill>
                    <a:schemeClr val="bg1"/>
                  </a:solidFill>
                </a:rPr>
                <a:t>Release </a:t>
              </a:r>
              <a:r>
                <a:rPr lang="en-US" altLang="zh-CN" sz="1200" dirty="0" err="1" smtClean="0">
                  <a:solidFill>
                    <a:schemeClr val="bg1"/>
                  </a:solidFill>
                </a:rPr>
                <a:t>Ver</a:t>
              </a:r>
              <a:r>
                <a:rPr lang="en-US" altLang="zh-CN" sz="1200" dirty="0" smtClean="0">
                  <a:solidFill>
                    <a:schemeClr val="bg1"/>
                  </a:solidFill>
                </a:rPr>
                <a:t> 0.2</a:t>
              </a:r>
            </a:p>
          </p:txBody>
        </p:sp>
        <p:sp>
          <p:nvSpPr>
            <p:cNvPr id="44" name="矩形 43"/>
            <p:cNvSpPr/>
            <p:nvPr/>
          </p:nvSpPr>
          <p:spPr>
            <a:xfrm>
              <a:off x="5572132" y="5643578"/>
              <a:ext cx="1428760" cy="428628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>
                  <a:solidFill>
                    <a:schemeClr val="bg1"/>
                  </a:solidFill>
                </a:rPr>
                <a:t>Release </a:t>
              </a:r>
              <a:r>
                <a:rPr lang="en-US" altLang="zh-CN" sz="1200" dirty="0" err="1" smtClean="0">
                  <a:solidFill>
                    <a:schemeClr val="bg1"/>
                  </a:solidFill>
                </a:rPr>
                <a:t>Ver</a:t>
              </a:r>
              <a:r>
                <a:rPr lang="en-US" altLang="zh-CN" sz="1200" dirty="0" smtClean="0">
                  <a:solidFill>
                    <a:schemeClr val="bg1"/>
                  </a:solidFill>
                </a:rPr>
                <a:t> 1.0</a:t>
              </a:r>
            </a:p>
          </p:txBody>
        </p:sp>
        <p:sp>
          <p:nvSpPr>
            <p:cNvPr id="45" name="矩形 44"/>
            <p:cNvSpPr/>
            <p:nvPr/>
          </p:nvSpPr>
          <p:spPr>
            <a:xfrm>
              <a:off x="7215206" y="3429000"/>
              <a:ext cx="1285884" cy="428628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>
                  <a:solidFill>
                    <a:schemeClr val="bg1"/>
                  </a:solidFill>
                </a:rPr>
                <a:t>Documentation</a:t>
              </a:r>
            </a:p>
          </p:txBody>
        </p:sp>
        <p:sp>
          <p:nvSpPr>
            <p:cNvPr id="46" name="矩形 45"/>
            <p:cNvSpPr/>
            <p:nvPr/>
          </p:nvSpPr>
          <p:spPr>
            <a:xfrm>
              <a:off x="7215206" y="4071942"/>
              <a:ext cx="1285884" cy="428628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>
                  <a:solidFill>
                    <a:schemeClr val="bg1"/>
                  </a:solidFill>
                </a:rPr>
                <a:t>Training</a:t>
              </a:r>
            </a:p>
          </p:txBody>
        </p:sp>
        <p:sp>
          <p:nvSpPr>
            <p:cNvPr id="47" name="矩形 46"/>
            <p:cNvSpPr/>
            <p:nvPr/>
          </p:nvSpPr>
          <p:spPr>
            <a:xfrm>
              <a:off x="7215206" y="4714884"/>
              <a:ext cx="1285884" cy="428628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>
                  <a:solidFill>
                    <a:schemeClr val="bg1"/>
                  </a:solidFill>
                </a:rPr>
                <a:t>Qualification</a:t>
              </a:r>
            </a:p>
          </p:txBody>
        </p:sp>
        <p:sp>
          <p:nvSpPr>
            <p:cNvPr id="48" name="矩形 47"/>
            <p:cNvSpPr/>
            <p:nvPr/>
          </p:nvSpPr>
          <p:spPr>
            <a:xfrm>
              <a:off x="4000496" y="3857628"/>
              <a:ext cx="1428760" cy="428628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>
                  <a:solidFill>
                    <a:schemeClr val="bg1"/>
                  </a:solidFill>
                </a:rPr>
                <a:t>Fail Positioning  Dashboard</a:t>
              </a:r>
            </a:p>
          </p:txBody>
        </p:sp>
        <p:sp>
          <p:nvSpPr>
            <p:cNvPr id="49" name="矩形 48"/>
            <p:cNvSpPr/>
            <p:nvPr/>
          </p:nvSpPr>
          <p:spPr>
            <a:xfrm>
              <a:off x="5643570" y="4143380"/>
              <a:ext cx="1357322" cy="428628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>
                  <a:solidFill>
                    <a:schemeClr val="bg1"/>
                  </a:solidFill>
                </a:rPr>
                <a:t>GUI for</a:t>
              </a:r>
            </a:p>
            <a:p>
              <a:pPr algn="ctr"/>
              <a:r>
                <a:rPr lang="en-US" altLang="zh-CN" sz="1200" dirty="0" smtClean="0">
                  <a:solidFill>
                    <a:schemeClr val="bg1"/>
                  </a:solidFill>
                </a:rPr>
                <a:t> Process &amp; WF</a:t>
              </a:r>
            </a:p>
          </p:txBody>
        </p:sp>
        <p:sp>
          <p:nvSpPr>
            <p:cNvPr id="50" name="矩形 49"/>
            <p:cNvSpPr/>
            <p:nvPr/>
          </p:nvSpPr>
          <p:spPr>
            <a:xfrm>
              <a:off x="5643570" y="3357562"/>
              <a:ext cx="1357322" cy="428628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>
                  <a:solidFill>
                    <a:schemeClr val="bg1"/>
                  </a:solidFill>
                </a:rPr>
                <a:t>Full Cycle testing</a:t>
              </a:r>
            </a:p>
          </p:txBody>
        </p:sp>
        <p:sp>
          <p:nvSpPr>
            <p:cNvPr id="51" name="矩形 50"/>
            <p:cNvSpPr/>
            <p:nvPr/>
          </p:nvSpPr>
          <p:spPr>
            <a:xfrm>
              <a:off x="857224" y="5072074"/>
              <a:ext cx="4572032" cy="428628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>
                  <a:solidFill>
                    <a:schemeClr val="bg1"/>
                  </a:solidFill>
                </a:rPr>
                <a:t>Stakeholder identification, and Input collections</a:t>
              </a:r>
            </a:p>
          </p:txBody>
        </p:sp>
        <p:sp>
          <p:nvSpPr>
            <p:cNvPr id="52" name="矩形 51"/>
            <p:cNvSpPr/>
            <p:nvPr/>
          </p:nvSpPr>
          <p:spPr>
            <a:xfrm>
              <a:off x="4000496" y="4500570"/>
              <a:ext cx="1428760" cy="428628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>
                  <a:solidFill>
                    <a:schemeClr val="bg1"/>
                  </a:solidFill>
                </a:rPr>
                <a:t>Fail reasoning testing</a:t>
              </a:r>
            </a:p>
          </p:txBody>
        </p:sp>
        <p:sp>
          <p:nvSpPr>
            <p:cNvPr id="53" name="矩形 52"/>
            <p:cNvSpPr/>
            <p:nvPr/>
          </p:nvSpPr>
          <p:spPr>
            <a:xfrm>
              <a:off x="2428860" y="4500570"/>
              <a:ext cx="1428760" cy="428628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>
                  <a:solidFill>
                    <a:schemeClr val="bg1"/>
                  </a:solidFill>
                </a:rPr>
                <a:t>Full JSW&amp;PGV testing</a:t>
              </a:r>
            </a:p>
          </p:txBody>
        </p:sp>
        <p:sp>
          <p:nvSpPr>
            <p:cNvPr id="39" name="矩形 38"/>
            <p:cNvSpPr/>
            <p:nvPr/>
          </p:nvSpPr>
          <p:spPr>
            <a:xfrm>
              <a:off x="2428860" y="2571744"/>
              <a:ext cx="2571768" cy="428628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>
                  <a:solidFill>
                    <a:schemeClr val="bg1"/>
                  </a:solidFill>
                </a:rPr>
                <a:t>Data storage scheme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Status summary of pin testing</a:t>
            </a:r>
            <a:endParaRPr lang="zh-CN" alt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/>
          <a:srcRect t="9646" r="10821" b="3539"/>
          <a:stretch>
            <a:fillRect/>
          </a:stretch>
        </p:blipFill>
        <p:spPr bwMode="auto">
          <a:xfrm>
            <a:off x="3929058" y="2071678"/>
            <a:ext cx="4071966" cy="2786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1142976" y="2143116"/>
            <a:ext cx="25003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JSW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Total</a:t>
            </a:r>
          </a:p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PGV  HIGH</a:t>
            </a:r>
          </a:p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PASS = Total - HIGH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Top N connector</a:t>
            </a:r>
            <a:endParaRPr lang="zh-CN" altLang="en-US" dirty="0"/>
          </a:p>
        </p:txBody>
      </p:sp>
      <p:grpSp>
        <p:nvGrpSpPr>
          <p:cNvPr id="14" name="组合 13"/>
          <p:cNvGrpSpPr/>
          <p:nvPr/>
        </p:nvGrpSpPr>
        <p:grpSpPr>
          <a:xfrm>
            <a:off x="5572132" y="2500306"/>
            <a:ext cx="2714644" cy="571504"/>
            <a:chOff x="1857356" y="2357430"/>
            <a:chExt cx="2714644" cy="571504"/>
          </a:xfrm>
        </p:grpSpPr>
        <p:sp>
          <p:nvSpPr>
            <p:cNvPr id="3" name="矩形 2"/>
            <p:cNvSpPr/>
            <p:nvPr/>
          </p:nvSpPr>
          <p:spPr>
            <a:xfrm>
              <a:off x="1857356" y="2357430"/>
              <a:ext cx="357190" cy="57150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1857356" y="2428868"/>
              <a:ext cx="357190" cy="500066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2428860" y="2357430"/>
              <a:ext cx="357190" cy="57150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2428860" y="2428868"/>
              <a:ext cx="357190" cy="500066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3071802" y="2357430"/>
              <a:ext cx="357190" cy="57150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3071802" y="2500306"/>
              <a:ext cx="357190" cy="4286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3643306" y="2357430"/>
              <a:ext cx="357190" cy="57150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3643306" y="2571744"/>
              <a:ext cx="357190" cy="35719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4214810" y="2357430"/>
              <a:ext cx="357190" cy="57150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4214810" y="2643182"/>
              <a:ext cx="357190" cy="28575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642910" y="2571744"/>
            <a:ext cx="4643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Step2. Sort connectors  based on HIGH number per unit</a:t>
            </a:r>
            <a:endParaRPr lang="zh-CN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42910" y="3857628"/>
            <a:ext cx="4255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Step3. Select top 5 and show it on pie chart</a:t>
            </a:r>
            <a:endParaRPr lang="zh-CN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42910" y="1714488"/>
            <a:ext cx="4643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Step1. Calculate the gap of HIGH number between desired and realized </a:t>
            </a:r>
            <a:endParaRPr lang="zh-CN" altLang="en-US" dirty="0"/>
          </a:p>
        </p:txBody>
      </p:sp>
      <p:grpSp>
        <p:nvGrpSpPr>
          <p:cNvPr id="42" name="组合 41"/>
          <p:cNvGrpSpPr/>
          <p:nvPr/>
        </p:nvGrpSpPr>
        <p:grpSpPr>
          <a:xfrm>
            <a:off x="5572132" y="1785926"/>
            <a:ext cx="2714644" cy="357190"/>
            <a:chOff x="5572132" y="1785926"/>
            <a:chExt cx="2714644" cy="357190"/>
          </a:xfrm>
        </p:grpSpPr>
        <p:sp>
          <p:nvSpPr>
            <p:cNvPr id="18" name="矩形 17"/>
            <p:cNvSpPr/>
            <p:nvPr/>
          </p:nvSpPr>
          <p:spPr>
            <a:xfrm>
              <a:off x="5572132" y="1785926"/>
              <a:ext cx="2714644" cy="35719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6357950" y="1785926"/>
              <a:ext cx="1928826" cy="357190"/>
            </a:xfrm>
            <a:prstGeom prst="rect">
              <a:avLst/>
            </a:prstGeom>
            <a:solidFill>
              <a:schemeClr val="accent5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7072330" y="1785926"/>
              <a:ext cx="1214446" cy="35719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2" name="直接箭头连接符 21"/>
            <p:cNvCxnSpPr/>
            <p:nvPr/>
          </p:nvCxnSpPr>
          <p:spPr>
            <a:xfrm>
              <a:off x="6357950" y="1928802"/>
              <a:ext cx="714380" cy="1588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2" name="组合 81"/>
          <p:cNvGrpSpPr/>
          <p:nvPr/>
        </p:nvGrpSpPr>
        <p:grpSpPr>
          <a:xfrm>
            <a:off x="5643570" y="3429000"/>
            <a:ext cx="2714645" cy="2869662"/>
            <a:chOff x="5072066" y="3357562"/>
            <a:chExt cx="2714645" cy="2869662"/>
          </a:xfrm>
        </p:grpSpPr>
        <p:sp>
          <p:nvSpPr>
            <p:cNvPr id="25" name="椭圆 24"/>
            <p:cNvSpPr/>
            <p:nvPr/>
          </p:nvSpPr>
          <p:spPr>
            <a:xfrm>
              <a:off x="5786446" y="4000504"/>
              <a:ext cx="2000265" cy="192882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饼形 25"/>
            <p:cNvSpPr/>
            <p:nvPr/>
          </p:nvSpPr>
          <p:spPr>
            <a:xfrm>
              <a:off x="5786447" y="4000504"/>
              <a:ext cx="2000264" cy="1928826"/>
            </a:xfrm>
            <a:prstGeom prst="pie">
              <a:avLst>
                <a:gd name="adj1" fmla="val 11560950"/>
                <a:gd name="adj2" fmla="val 1351149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286380" y="5857892"/>
              <a:ext cx="6767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HIGH</a:t>
              </a:r>
              <a:endParaRPr lang="zh-CN" alt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072066" y="4714884"/>
              <a:ext cx="4251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C1</a:t>
              </a:r>
              <a:endParaRPr lang="zh-CN" altLang="en-US" dirty="0"/>
            </a:p>
          </p:txBody>
        </p:sp>
        <p:cxnSp>
          <p:nvCxnSpPr>
            <p:cNvPr id="31" name="直接连接符 30"/>
            <p:cNvCxnSpPr>
              <a:stCxn id="28" idx="3"/>
            </p:cNvCxnSpPr>
            <p:nvPr/>
          </p:nvCxnSpPr>
          <p:spPr>
            <a:xfrm flipV="1">
              <a:off x="5963168" y="5643578"/>
              <a:ext cx="394782" cy="3989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饼形 35"/>
            <p:cNvSpPr/>
            <p:nvPr/>
          </p:nvSpPr>
          <p:spPr>
            <a:xfrm>
              <a:off x="5786446" y="4000504"/>
              <a:ext cx="2000264" cy="1928826"/>
            </a:xfrm>
            <a:prstGeom prst="pie">
              <a:avLst>
                <a:gd name="adj1" fmla="val 13235503"/>
                <a:gd name="adj2" fmla="val 14680277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7" name="饼形 36"/>
            <p:cNvSpPr/>
            <p:nvPr/>
          </p:nvSpPr>
          <p:spPr>
            <a:xfrm>
              <a:off x="5786446" y="4000504"/>
              <a:ext cx="2000264" cy="1928826"/>
            </a:xfrm>
            <a:prstGeom prst="pie">
              <a:avLst>
                <a:gd name="adj1" fmla="val 14381950"/>
                <a:gd name="adj2" fmla="val 1538225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8" name="饼形 37"/>
            <p:cNvSpPr/>
            <p:nvPr/>
          </p:nvSpPr>
          <p:spPr>
            <a:xfrm>
              <a:off x="5786446" y="4000504"/>
              <a:ext cx="2000264" cy="1928826"/>
            </a:xfrm>
            <a:prstGeom prst="pie">
              <a:avLst>
                <a:gd name="adj1" fmla="val 15036625"/>
                <a:gd name="adj2" fmla="val 1605512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1" name="饼形 40"/>
            <p:cNvSpPr/>
            <p:nvPr/>
          </p:nvSpPr>
          <p:spPr>
            <a:xfrm>
              <a:off x="5786446" y="4000504"/>
              <a:ext cx="2000264" cy="1928826"/>
            </a:xfrm>
            <a:prstGeom prst="pie">
              <a:avLst>
                <a:gd name="adj1" fmla="val 9888221"/>
                <a:gd name="adj2" fmla="val 11607634"/>
              </a:avLst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5214942" y="4214818"/>
              <a:ext cx="4251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C2</a:t>
              </a:r>
              <a:endParaRPr lang="zh-CN" altLang="en-US" dirty="0"/>
            </a:p>
          </p:txBody>
        </p:sp>
        <p:cxnSp>
          <p:nvCxnSpPr>
            <p:cNvPr id="46" name="直接连接符 45"/>
            <p:cNvCxnSpPr>
              <a:stCxn id="45" idx="3"/>
            </p:cNvCxnSpPr>
            <p:nvPr/>
          </p:nvCxnSpPr>
          <p:spPr>
            <a:xfrm>
              <a:off x="5640058" y="4399484"/>
              <a:ext cx="360702" cy="1725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>
              <a:stCxn id="29" idx="3"/>
            </p:cNvCxnSpPr>
            <p:nvPr/>
          </p:nvCxnSpPr>
          <p:spPr>
            <a:xfrm>
              <a:off x="5497182" y="4899550"/>
              <a:ext cx="360702" cy="29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5500694" y="3786190"/>
              <a:ext cx="4251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C3</a:t>
              </a:r>
              <a:endParaRPr lang="zh-CN" altLang="en-US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000760" y="3429000"/>
              <a:ext cx="4251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C4</a:t>
              </a:r>
              <a:endParaRPr lang="zh-CN" altLang="en-US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6357950" y="3357562"/>
              <a:ext cx="4251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C5</a:t>
              </a:r>
              <a:endParaRPr lang="zh-CN" altLang="en-US" dirty="0"/>
            </a:p>
          </p:txBody>
        </p:sp>
        <p:cxnSp>
          <p:nvCxnSpPr>
            <p:cNvPr id="56" name="直接连接符 55"/>
            <p:cNvCxnSpPr>
              <a:stCxn id="49" idx="3"/>
            </p:cNvCxnSpPr>
            <p:nvPr/>
          </p:nvCxnSpPr>
          <p:spPr>
            <a:xfrm>
              <a:off x="5925810" y="3970856"/>
              <a:ext cx="289264" cy="315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/>
            <p:cNvCxnSpPr>
              <a:stCxn id="50" idx="2"/>
            </p:cNvCxnSpPr>
            <p:nvPr/>
          </p:nvCxnSpPr>
          <p:spPr>
            <a:xfrm rot="16200000" flipH="1">
              <a:off x="6113110" y="3898540"/>
              <a:ext cx="345048" cy="1446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>
              <a:stCxn id="51" idx="2"/>
            </p:cNvCxnSpPr>
            <p:nvPr/>
          </p:nvCxnSpPr>
          <p:spPr>
            <a:xfrm rot="16200000" flipH="1">
              <a:off x="6434581" y="3862821"/>
              <a:ext cx="345048" cy="731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" name="TextBox 79"/>
          <p:cNvSpPr txBox="1"/>
          <p:nvPr/>
        </p:nvSpPr>
        <p:spPr>
          <a:xfrm>
            <a:off x="642910" y="4643446"/>
            <a:ext cx="2234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Step4. List connectors</a:t>
            </a:r>
            <a:endParaRPr lang="zh-CN" altLang="en-US" dirty="0"/>
          </a:p>
        </p:txBody>
      </p:sp>
      <p:graphicFrame>
        <p:nvGraphicFramePr>
          <p:cNvPr id="81" name="表格 80"/>
          <p:cNvGraphicFramePr>
            <a:graphicFrameLocks noGrp="1"/>
          </p:cNvGraphicFramePr>
          <p:nvPr/>
        </p:nvGraphicFramePr>
        <p:xfrm>
          <a:off x="857224" y="5003800"/>
          <a:ext cx="2786082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3041"/>
                <a:gridCol w="1393041"/>
              </a:tblGrid>
              <a:tr h="139712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Connector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Impact(%)</a:t>
                      </a:r>
                      <a:endParaRPr lang="zh-CN" altLang="en-US" sz="1200" dirty="0"/>
                    </a:p>
                  </a:txBody>
                  <a:tcPr/>
                </a:tc>
              </a:tr>
              <a:tr h="256544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C1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10</a:t>
                      </a:r>
                      <a:endParaRPr lang="zh-CN" altLang="en-US" sz="1200" dirty="0"/>
                    </a:p>
                  </a:txBody>
                  <a:tcPr/>
                </a:tc>
              </a:tr>
              <a:tr h="256544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…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…</a:t>
                      </a:r>
                      <a:endParaRPr lang="zh-CN" altLang="en-US" sz="1200" dirty="0"/>
                    </a:p>
                  </a:txBody>
                  <a:tcPr/>
                </a:tc>
              </a:tr>
              <a:tr h="256544"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</a:tr>
              <a:tr h="256544"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Graph data structure for WIT</a:t>
            </a:r>
            <a:endParaRPr lang="zh-CN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2928926" y="1571612"/>
          <a:ext cx="2428892" cy="13394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8"/>
                <a:gridCol w="1285884"/>
              </a:tblGrid>
              <a:tr h="267893">
                <a:tc>
                  <a:txBody>
                    <a:bodyPr/>
                    <a:lstStyle/>
                    <a:p>
                      <a:r>
                        <a:rPr lang="en-US" altLang="zh-C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Node</a:t>
                      </a:r>
                      <a:endParaRPr lang="zh-CN" alt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example</a:t>
                      </a:r>
                      <a:endParaRPr lang="zh-CN" alt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  <a:tr h="267893">
                <a:tc>
                  <a:txBody>
                    <a:bodyPr/>
                    <a:lstStyle/>
                    <a:p>
                      <a:r>
                        <a:rPr lang="en-US" altLang="zh-C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Label</a:t>
                      </a:r>
                      <a:endParaRPr lang="zh-CN" alt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Pin</a:t>
                      </a:r>
                      <a:endParaRPr lang="zh-CN" alt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  <a:tr h="267893">
                <a:tc>
                  <a:txBody>
                    <a:bodyPr/>
                    <a:lstStyle/>
                    <a:p>
                      <a:r>
                        <a:rPr lang="en-US" altLang="zh-C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connector name</a:t>
                      </a:r>
                      <a:endParaRPr lang="zh-CN" alt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000" i="1" dirty="0" smtClean="0">
                          <a:latin typeface="Times New Roman" pitchFamily="18" charset="0"/>
                          <a:cs typeface="Times New Roman" pitchFamily="18" charset="0"/>
                        </a:rPr>
                        <a:t>1M-21R-P2</a:t>
                      </a:r>
                      <a:endParaRPr lang="zh-CN" altLang="en-US" sz="1000" i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  <a:tr h="267893">
                <a:tc>
                  <a:txBody>
                    <a:bodyPr/>
                    <a:lstStyle/>
                    <a:p>
                      <a:r>
                        <a:rPr lang="en-US" altLang="zh-C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pin index</a:t>
                      </a:r>
                      <a:endParaRPr lang="zh-CN" alt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000" i="1" dirty="0" smtClean="0">
                          <a:latin typeface="Times New Roman" pitchFamily="18" charset="0"/>
                          <a:cs typeface="Times New Roman" pitchFamily="18" charset="0"/>
                        </a:rPr>
                        <a:t>K</a:t>
                      </a:r>
                      <a:endParaRPr lang="zh-CN" altLang="en-US" sz="1000" i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  <a:tr h="267893">
                <a:tc>
                  <a:txBody>
                    <a:bodyPr/>
                    <a:lstStyle/>
                    <a:p>
                      <a:r>
                        <a:rPr lang="en-US" altLang="zh-C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full name</a:t>
                      </a:r>
                      <a:endParaRPr lang="zh-CN" alt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000" i="1" dirty="0" smtClean="0">
                          <a:latin typeface="Times New Roman" pitchFamily="18" charset="0"/>
                          <a:cs typeface="Times New Roman" pitchFamily="18" charset="0"/>
                        </a:rPr>
                        <a:t>1M-21R-P2-K</a:t>
                      </a:r>
                      <a:endParaRPr lang="zh-CN" altLang="en-US" sz="1000" i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2928926" y="3643315"/>
          <a:ext cx="2428892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8"/>
                <a:gridCol w="1285884"/>
              </a:tblGrid>
              <a:tr h="242889">
                <a:tc>
                  <a:txBody>
                    <a:bodyPr/>
                    <a:lstStyle/>
                    <a:p>
                      <a:r>
                        <a:rPr lang="en-US" altLang="zh-C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Relationship</a:t>
                      </a:r>
                      <a:endParaRPr lang="zh-CN" alt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example</a:t>
                      </a:r>
                      <a:endParaRPr lang="zh-CN" alt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  <a:tr h="242889">
                <a:tc>
                  <a:txBody>
                    <a:bodyPr/>
                    <a:lstStyle/>
                    <a:p>
                      <a:r>
                        <a:rPr lang="en-US" altLang="zh-CN" sz="10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Lable</a:t>
                      </a:r>
                      <a:endParaRPr lang="zh-CN" alt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i="1" dirty="0" smtClean="0">
                          <a:latin typeface="Times New Roman" pitchFamily="18" charset="0"/>
                          <a:cs typeface="Times New Roman" pitchFamily="18" charset="0"/>
                        </a:rPr>
                        <a:t>C</a:t>
                      </a:r>
                      <a:endParaRPr lang="zh-CN" altLang="en-US" sz="1000" i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  <a:tr h="242889">
                <a:tc>
                  <a:txBody>
                    <a:bodyPr/>
                    <a:lstStyle/>
                    <a:p>
                      <a:r>
                        <a:rPr lang="en-US" altLang="zh-C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status</a:t>
                      </a:r>
                      <a:endParaRPr lang="zh-CN" alt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i="1" dirty="0" smtClean="0">
                          <a:solidFill>
                            <a:schemeClr val="accent6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PASS/NULL/HIGH</a:t>
                      </a:r>
                      <a:endParaRPr lang="zh-CN" altLang="en-US" sz="1000" i="1" dirty="0">
                        <a:solidFill>
                          <a:schemeClr val="accent6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  <a:tr h="242889">
                <a:tc>
                  <a:txBody>
                    <a:bodyPr/>
                    <a:lstStyle/>
                    <a:p>
                      <a:r>
                        <a:rPr lang="en-US" altLang="zh-C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chapter</a:t>
                      </a:r>
                      <a:endParaRPr lang="zh-CN" alt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i="1" dirty="0" smtClean="0">
                          <a:latin typeface="Times New Roman" pitchFamily="18" charset="0"/>
                          <a:cs typeface="Times New Roman" pitchFamily="18" charset="0"/>
                        </a:rPr>
                        <a:t>21-00-00</a:t>
                      </a:r>
                      <a:endParaRPr lang="zh-CN" altLang="en-US" sz="1000" i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  <a:tr h="242889">
                <a:tc>
                  <a:txBody>
                    <a:bodyPr/>
                    <a:lstStyle/>
                    <a:p>
                      <a:r>
                        <a:rPr lang="en-US" altLang="zh-C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times</a:t>
                      </a:r>
                      <a:endParaRPr lang="zh-CN" alt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i="1" dirty="0" smtClean="0">
                          <a:solidFill>
                            <a:schemeClr val="accent6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</a:t>
                      </a:r>
                      <a:endParaRPr lang="zh-CN" altLang="en-US" sz="1000" i="1" dirty="0">
                        <a:solidFill>
                          <a:schemeClr val="accent6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57158" y="2285992"/>
            <a:ext cx="1460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Created by JSW info.</a:t>
            </a:r>
            <a:endParaRPr lang="zh-CN" alt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285720" y="4286256"/>
            <a:ext cx="20717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chemeClr val="accent6"/>
                </a:solidFill>
              </a:rPr>
              <a:t>Updated by testing result Info.</a:t>
            </a:r>
            <a:endParaRPr lang="zh-CN" altLang="en-US" sz="1200" dirty="0">
              <a:solidFill>
                <a:schemeClr val="accent6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572264" y="2000240"/>
            <a:ext cx="8606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Dashboard</a:t>
            </a:r>
            <a:endParaRPr lang="zh-CN" altLang="en-US" sz="1200" dirty="0"/>
          </a:p>
        </p:txBody>
      </p:sp>
      <p:grpSp>
        <p:nvGrpSpPr>
          <p:cNvPr id="35" name="组合 34"/>
          <p:cNvGrpSpPr/>
          <p:nvPr/>
        </p:nvGrpSpPr>
        <p:grpSpPr>
          <a:xfrm>
            <a:off x="6572264" y="2214554"/>
            <a:ext cx="1200985" cy="1194174"/>
            <a:chOff x="7358082" y="2428868"/>
            <a:chExt cx="1200985" cy="1194174"/>
          </a:xfrm>
        </p:grpSpPr>
        <p:sp>
          <p:nvSpPr>
            <p:cNvPr id="14" name="椭圆 13"/>
            <p:cNvSpPr/>
            <p:nvPr/>
          </p:nvSpPr>
          <p:spPr>
            <a:xfrm>
              <a:off x="7463576" y="2566676"/>
              <a:ext cx="1095491" cy="105636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/>
            </a:p>
          </p:txBody>
        </p:sp>
        <p:sp>
          <p:nvSpPr>
            <p:cNvPr id="15" name="饼形 14"/>
            <p:cNvSpPr/>
            <p:nvPr/>
          </p:nvSpPr>
          <p:spPr>
            <a:xfrm>
              <a:off x="7463577" y="2566676"/>
              <a:ext cx="1095490" cy="1056366"/>
            </a:xfrm>
            <a:prstGeom prst="pie">
              <a:avLst>
                <a:gd name="adj1" fmla="val 11560950"/>
                <a:gd name="adj2" fmla="val 1351149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19" name="饼形 18"/>
            <p:cNvSpPr/>
            <p:nvPr/>
          </p:nvSpPr>
          <p:spPr>
            <a:xfrm>
              <a:off x="7463576" y="2566676"/>
              <a:ext cx="1095490" cy="1056366"/>
            </a:xfrm>
            <a:prstGeom prst="pie">
              <a:avLst>
                <a:gd name="adj1" fmla="val 13235503"/>
                <a:gd name="adj2" fmla="val 14680277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20" name="饼形 19"/>
            <p:cNvSpPr/>
            <p:nvPr/>
          </p:nvSpPr>
          <p:spPr>
            <a:xfrm>
              <a:off x="7463576" y="2566676"/>
              <a:ext cx="1095490" cy="1056366"/>
            </a:xfrm>
            <a:prstGeom prst="pie">
              <a:avLst>
                <a:gd name="adj1" fmla="val 14381950"/>
                <a:gd name="adj2" fmla="val 1538225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21" name="饼形 20"/>
            <p:cNvSpPr/>
            <p:nvPr/>
          </p:nvSpPr>
          <p:spPr>
            <a:xfrm>
              <a:off x="7463576" y="2566676"/>
              <a:ext cx="1095490" cy="1056366"/>
            </a:xfrm>
            <a:prstGeom prst="pie">
              <a:avLst>
                <a:gd name="adj1" fmla="val 15036625"/>
                <a:gd name="adj2" fmla="val 1605512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22" name="饼形 21"/>
            <p:cNvSpPr/>
            <p:nvPr/>
          </p:nvSpPr>
          <p:spPr>
            <a:xfrm>
              <a:off x="7463576" y="2566676"/>
              <a:ext cx="1095490" cy="1056366"/>
            </a:xfrm>
            <a:prstGeom prst="pie">
              <a:avLst>
                <a:gd name="adj1" fmla="val 9888221"/>
                <a:gd name="adj2" fmla="val 11607634"/>
              </a:avLst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>
                <a:solidFill>
                  <a:schemeClr val="tx1"/>
                </a:solidFill>
              </a:endParaRPr>
            </a:p>
          </p:txBody>
        </p:sp>
        <p:cxnSp>
          <p:nvCxnSpPr>
            <p:cNvPr id="24" name="直接连接符 23"/>
            <p:cNvCxnSpPr/>
            <p:nvPr/>
          </p:nvCxnSpPr>
          <p:spPr>
            <a:xfrm>
              <a:off x="7429520" y="2786058"/>
              <a:ext cx="151431" cy="936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7358082" y="3071810"/>
              <a:ext cx="144619" cy="34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 rot="16200000" flipH="1">
              <a:off x="7599731" y="2599078"/>
              <a:ext cx="142207" cy="888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 rot="16200000" flipH="1">
              <a:off x="7692018" y="2548491"/>
              <a:ext cx="143285" cy="461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 rot="16200000" flipH="1">
              <a:off x="7842864" y="2515590"/>
              <a:ext cx="176932" cy="34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/>
            <p:nvPr/>
          </p:nvCxnSpPr>
          <p:spPr>
            <a:xfrm rot="5400000" flipH="1" flipV="1">
              <a:off x="7569527" y="3431869"/>
              <a:ext cx="148614" cy="1428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Box 42"/>
          <p:cNvSpPr txBox="1"/>
          <p:nvPr/>
        </p:nvSpPr>
        <p:spPr>
          <a:xfrm>
            <a:off x="6572264" y="3857628"/>
            <a:ext cx="10374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New Program</a:t>
            </a:r>
            <a:endParaRPr lang="zh-CN" altLang="en-US" sz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6572264" y="4572008"/>
            <a:ext cx="14704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Operation Check List</a:t>
            </a:r>
            <a:endParaRPr lang="zh-CN" altLang="en-US" sz="1200" dirty="0"/>
          </a:p>
        </p:txBody>
      </p:sp>
      <p:sp>
        <p:nvSpPr>
          <p:cNvPr id="45" name="右大括号 44"/>
          <p:cNvSpPr/>
          <p:nvPr/>
        </p:nvSpPr>
        <p:spPr>
          <a:xfrm>
            <a:off x="5429256" y="2071678"/>
            <a:ext cx="785818" cy="385765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左大括号 45"/>
          <p:cNvSpPr/>
          <p:nvPr/>
        </p:nvSpPr>
        <p:spPr>
          <a:xfrm>
            <a:off x="2428860" y="1714488"/>
            <a:ext cx="357190" cy="2571768"/>
          </a:xfrm>
          <a:prstGeom prst="leftBrace">
            <a:avLst>
              <a:gd name="adj1" fmla="val 8333"/>
              <a:gd name="adj2" fmla="val 26889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左大括号 46"/>
          <p:cNvSpPr/>
          <p:nvPr/>
        </p:nvSpPr>
        <p:spPr>
          <a:xfrm>
            <a:off x="2357422" y="4143380"/>
            <a:ext cx="428628" cy="1714512"/>
          </a:xfrm>
          <a:prstGeom prst="leftBrace">
            <a:avLst>
              <a:gd name="adj1" fmla="val 8333"/>
              <a:gd name="adj2" fmla="val 50000"/>
            </a:avLst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3000364" y="3214686"/>
            <a:ext cx="343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…</a:t>
            </a:r>
            <a:endParaRPr lang="zh-CN" altLang="en-US" dirty="0"/>
          </a:p>
        </p:txBody>
      </p:sp>
      <p:graphicFrame>
        <p:nvGraphicFramePr>
          <p:cNvPr id="28" name="表格 27"/>
          <p:cNvGraphicFramePr>
            <a:graphicFrameLocks noGrp="1"/>
          </p:cNvGraphicFramePr>
          <p:nvPr/>
        </p:nvGraphicFramePr>
        <p:xfrm>
          <a:off x="2928926" y="5143512"/>
          <a:ext cx="2428892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8"/>
                <a:gridCol w="1285884"/>
              </a:tblGrid>
              <a:tr h="154782">
                <a:tc>
                  <a:txBody>
                    <a:bodyPr/>
                    <a:lstStyle/>
                    <a:p>
                      <a:r>
                        <a:rPr lang="en-US" altLang="zh-C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Relationship</a:t>
                      </a:r>
                      <a:endParaRPr lang="zh-CN" alt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example</a:t>
                      </a:r>
                      <a:endParaRPr lang="zh-CN" alt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  <a:tr h="154782">
                <a:tc>
                  <a:txBody>
                    <a:bodyPr/>
                    <a:lstStyle/>
                    <a:p>
                      <a:r>
                        <a:rPr lang="en-US" altLang="zh-CN" sz="1000" smtClean="0">
                          <a:latin typeface="Times New Roman" pitchFamily="18" charset="0"/>
                          <a:cs typeface="Times New Roman" pitchFamily="18" charset="0"/>
                        </a:rPr>
                        <a:t>Label</a:t>
                      </a:r>
                      <a:endParaRPr lang="zh-CN" alt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i="1" dirty="0" smtClean="0">
                          <a:latin typeface="Times New Roman" pitchFamily="18" charset="0"/>
                          <a:cs typeface="Times New Roman" pitchFamily="18" charset="0"/>
                        </a:rPr>
                        <a:t>F</a:t>
                      </a:r>
                      <a:endParaRPr lang="zh-CN" altLang="en-US" sz="1000" i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  <a:tr h="154782">
                <a:tc>
                  <a:txBody>
                    <a:bodyPr/>
                    <a:lstStyle/>
                    <a:p>
                      <a:r>
                        <a:rPr lang="en-US" altLang="zh-C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status</a:t>
                      </a:r>
                      <a:endParaRPr lang="zh-CN" alt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i="1" dirty="0" smtClean="0">
                          <a:solidFill>
                            <a:schemeClr val="accent6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PASS/NULL/HIGH</a:t>
                      </a:r>
                      <a:endParaRPr lang="zh-CN" altLang="en-US" sz="1000" i="1" dirty="0">
                        <a:solidFill>
                          <a:schemeClr val="accent6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  <a:tr h="154782">
                <a:tc>
                  <a:txBody>
                    <a:bodyPr/>
                    <a:lstStyle/>
                    <a:p>
                      <a:r>
                        <a:rPr lang="en-US" altLang="zh-C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chapter</a:t>
                      </a:r>
                      <a:endParaRPr lang="zh-CN" alt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i="1" dirty="0" smtClean="0">
                          <a:latin typeface="Times New Roman" pitchFamily="18" charset="0"/>
                          <a:cs typeface="Times New Roman" pitchFamily="18" charset="0"/>
                        </a:rPr>
                        <a:t>21-00-00</a:t>
                      </a:r>
                      <a:endParaRPr lang="zh-CN" altLang="en-US" sz="1000" i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  <a:tr h="154782">
                <a:tc>
                  <a:txBody>
                    <a:bodyPr/>
                    <a:lstStyle/>
                    <a:p>
                      <a:r>
                        <a:rPr lang="en-US" altLang="zh-C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times</a:t>
                      </a:r>
                      <a:endParaRPr lang="zh-CN" alt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i="1" dirty="0" smtClean="0">
                          <a:solidFill>
                            <a:schemeClr val="accent6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</a:t>
                      </a:r>
                      <a:endParaRPr lang="zh-CN" altLang="en-US" sz="1000" i="1" dirty="0">
                        <a:solidFill>
                          <a:schemeClr val="accent6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  <a:tr h="154782">
                <a:tc>
                  <a:txBody>
                    <a:bodyPr/>
                    <a:lstStyle/>
                    <a:p>
                      <a:r>
                        <a:rPr lang="en-US" altLang="zh-CN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sequence</a:t>
                      </a:r>
                      <a:endParaRPr lang="zh-CN" alt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i="1" dirty="0" smtClean="0">
                          <a:latin typeface="Times New Roman" pitchFamily="18" charset="0"/>
                          <a:cs typeface="Times New Roman" pitchFamily="18" charset="0"/>
                        </a:rPr>
                        <a:t>k</a:t>
                      </a:r>
                      <a:endParaRPr lang="zh-CN" altLang="en-US" sz="1000" i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/>
        </a:solidFill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1039</TotalTime>
  <Words>308</Words>
  <PresentationFormat>全屏显示(4:3)</PresentationFormat>
  <Paragraphs>133</Paragraphs>
  <Slides>8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0" baseType="lpstr">
      <vt:lpstr>Office 主题</vt:lpstr>
      <vt:lpstr>Acrobat Document</vt:lpstr>
      <vt:lpstr>WIT workflow</vt:lpstr>
      <vt:lpstr>System structure </vt:lpstr>
      <vt:lpstr>Progress</vt:lpstr>
      <vt:lpstr>Progress</vt:lpstr>
      <vt:lpstr>Road map</vt:lpstr>
      <vt:lpstr>Status summary of pin testing</vt:lpstr>
      <vt:lpstr>Top N connector</vt:lpstr>
      <vt:lpstr>Graph data structure for WIT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COMAC</dc:creator>
  <cp:lastModifiedBy>COMAC</cp:lastModifiedBy>
  <cp:revision>164</cp:revision>
  <dcterms:created xsi:type="dcterms:W3CDTF">2017-11-21T00:27:14Z</dcterms:created>
  <dcterms:modified xsi:type="dcterms:W3CDTF">2017-12-19T03:24:13Z</dcterms:modified>
</cp:coreProperties>
</file>