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3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4568-4DEF-45A7-850C-557F54AB90D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B69A37D-D91D-4DA6-A498-18B103EA9B2E}">
      <dgm:prSet phldrT="[文本]"/>
      <dgm:spPr/>
      <dgm:t>
        <a:bodyPr/>
        <a:lstStyle/>
        <a:p>
          <a:r>
            <a:rPr lang="en-US" altLang="zh-CN" dirty="0" smtClean="0"/>
            <a:t>JSW</a:t>
          </a:r>
          <a:endParaRPr lang="zh-CN" altLang="en-US" dirty="0"/>
        </a:p>
      </dgm:t>
    </dgm:pt>
    <dgm:pt modelId="{F10C1E59-9F94-45B8-92AD-DA159F1BE640}" type="par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8ED6422-582B-4609-A0DC-5A2508D6304D}" type="sib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6C3D698-C86C-44A4-A172-5B04E381F200}">
      <dgm:prSet phldrT="[文本]"/>
      <dgm:spPr/>
      <dgm:t>
        <a:bodyPr/>
        <a:lstStyle/>
        <a:p>
          <a:r>
            <a:rPr lang="en-US" altLang="zh-CN" dirty="0" smtClean="0"/>
            <a:t>10102</a:t>
          </a:r>
          <a:endParaRPr lang="zh-CN" altLang="en-US" dirty="0"/>
        </a:p>
      </dgm:t>
    </dgm:pt>
    <dgm:pt modelId="{A7EBA5C8-C635-4996-95D2-32A608443B22}" type="par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BBFEB13F-0897-4FAE-AE38-0352C1E04F69}" type="sib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DF0F5C36-0EB7-4EA0-8F45-FC9E775AC840}">
      <dgm:prSet phldrT="[文本]"/>
      <dgm:spPr/>
      <dgm:t>
        <a:bodyPr/>
        <a:lstStyle/>
        <a:p>
          <a:r>
            <a:rPr lang="en-US" altLang="zh-CN" dirty="0" smtClean="0"/>
            <a:t>p/g/V</a:t>
          </a:r>
          <a:endParaRPr lang="zh-CN" altLang="en-US" dirty="0"/>
        </a:p>
      </dgm:t>
    </dgm:pt>
    <dgm:pt modelId="{4E7C6951-6AF9-4C16-96CB-4EC599C82C13}" type="par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66570248-9D1B-492F-8D0D-2BB87314EB28}" type="sib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9539305F-41EE-4E32-ACE7-F6B27AD79D4F}">
      <dgm:prSet phldrT="[文本]"/>
      <dgm:spPr/>
      <dgm:t>
        <a:bodyPr/>
        <a:lstStyle/>
        <a:p>
          <a:r>
            <a:rPr lang="en-US" altLang="zh-CN" dirty="0" smtClean="0"/>
            <a:t>retesting</a:t>
          </a:r>
          <a:endParaRPr lang="zh-CN" altLang="en-US" dirty="0"/>
        </a:p>
      </dgm:t>
    </dgm:pt>
    <dgm:pt modelId="{0A3BDE48-91F5-473A-AB66-48B991C902D6}" type="par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674C8643-309D-4944-B8E1-176FBCDC43A7}" type="sib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8F035397-A4DA-477E-B85D-9AAFA53D8DE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E50DC52D-885D-4CEF-88C1-A6528DD48711}" type="par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6B05D5B2-F22B-4833-9720-4ED59A405143}" type="sib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8F1F39E7-AE04-43BB-8E8B-CA759514B707}" type="pres">
      <dgm:prSet presAssocID="{C26A4568-4DEF-45A7-850C-557F54AB90DA}" presName="linearFlow" presStyleCnt="0">
        <dgm:presLayoutVars>
          <dgm:resizeHandles val="exact"/>
        </dgm:presLayoutVars>
      </dgm:prSet>
      <dgm:spPr/>
    </dgm:pt>
    <dgm:pt modelId="{E126E798-7553-452F-A005-A69302862A8B}" type="pres">
      <dgm:prSet presAssocID="{4B69A37D-D91D-4DA6-A498-18B103EA9B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505CE-A22B-44A7-9907-AB7DA430DF60}" type="pres">
      <dgm:prSet presAssocID="{18ED6422-582B-4609-A0DC-5A2508D630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0B8A81E-3584-45AE-B3CD-B1DD84DE9776}" type="pres">
      <dgm:prSet presAssocID="{18ED6422-582B-4609-A0DC-5A2508D6304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4B6B26C-6434-4624-AC6B-09A90D65C508}" type="pres">
      <dgm:prSet presAssocID="{16C3D698-C86C-44A4-A172-5B04E381F20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B323F-DD20-4E71-9A46-9C2BFBA051E8}" type="pres">
      <dgm:prSet presAssocID="{BBFEB13F-0897-4FAE-AE38-0352C1E04F6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6AB3DF1-3B8A-4E96-9349-17205473A2E6}" type="pres">
      <dgm:prSet presAssocID="{BBFEB13F-0897-4FAE-AE38-0352C1E04F6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B76CB2E-E2F0-452E-80CC-72CCF5E105E1}" type="pres">
      <dgm:prSet presAssocID="{DF0F5C36-0EB7-4EA0-8F45-FC9E775AC8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E4E2D-704F-49CF-B1DA-37F4753AAC73}" type="pres">
      <dgm:prSet presAssocID="{66570248-9D1B-492F-8D0D-2BB87314EB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2EAB83-E74B-48ED-9CA1-57556EC06E10}" type="pres">
      <dgm:prSet presAssocID="{66570248-9D1B-492F-8D0D-2BB87314EB28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64CDC57-0F46-4FF2-B862-BF5DD9F8062D}" type="pres">
      <dgm:prSet presAssocID="{8F035397-A4DA-477E-B85D-9AAFA53D8D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B406E-5652-43AA-AFAD-8333766EAE88}" type="pres">
      <dgm:prSet presAssocID="{6B05D5B2-F22B-4833-9720-4ED59A40514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C9C435E-D771-435C-8A69-99C4305BDF6D}" type="pres">
      <dgm:prSet presAssocID="{6B05D5B2-F22B-4833-9720-4ED59A40514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5784BF42-1BC1-4114-A55B-96E2E68EA9BD}" type="pres">
      <dgm:prSet presAssocID="{9539305F-41EE-4E32-ACE7-F6B27AD79D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5B37E7-6417-4F4A-88F4-5D0E4814856F}" type="presOf" srcId="{16C3D698-C86C-44A4-A172-5B04E381F200}" destId="{54B6B26C-6434-4624-AC6B-09A90D65C508}" srcOrd="0" destOrd="0" presId="urn:microsoft.com/office/officeart/2005/8/layout/process2"/>
    <dgm:cxn modelId="{69B313CB-9C54-47C0-AE5A-D1A0A772A7EE}" srcId="{C26A4568-4DEF-45A7-850C-557F54AB90DA}" destId="{4B69A37D-D91D-4DA6-A498-18B103EA9B2E}" srcOrd="0" destOrd="0" parTransId="{F10C1E59-9F94-45B8-92AD-DA159F1BE640}" sibTransId="{18ED6422-582B-4609-A0DC-5A2508D6304D}"/>
    <dgm:cxn modelId="{0B4BED81-922D-4A35-B19F-06E56CE3F1C9}" type="presOf" srcId="{C26A4568-4DEF-45A7-850C-557F54AB90DA}" destId="{8F1F39E7-AE04-43BB-8E8B-CA759514B707}" srcOrd="0" destOrd="0" presId="urn:microsoft.com/office/officeart/2005/8/layout/process2"/>
    <dgm:cxn modelId="{79FB05BB-D182-4021-9A46-4162A889FBDE}" srcId="{C26A4568-4DEF-45A7-850C-557F54AB90DA}" destId="{9539305F-41EE-4E32-ACE7-F6B27AD79D4F}" srcOrd="4" destOrd="0" parTransId="{0A3BDE48-91F5-473A-AB66-48B991C902D6}" sibTransId="{674C8643-309D-4944-B8E1-176FBCDC43A7}"/>
    <dgm:cxn modelId="{939B1E66-47AA-498F-8B55-BD2275B1E460}" type="presOf" srcId="{BBFEB13F-0897-4FAE-AE38-0352C1E04F69}" destId="{96AB3DF1-3B8A-4E96-9349-17205473A2E6}" srcOrd="1" destOrd="0" presId="urn:microsoft.com/office/officeart/2005/8/layout/process2"/>
    <dgm:cxn modelId="{CD66CFCC-2D80-4052-8D6D-0F4FA292B341}" type="presOf" srcId="{6B05D5B2-F22B-4833-9720-4ED59A405143}" destId="{9C9C435E-D771-435C-8A69-99C4305BDF6D}" srcOrd="1" destOrd="0" presId="urn:microsoft.com/office/officeart/2005/8/layout/process2"/>
    <dgm:cxn modelId="{569431C6-906A-40F1-AD75-1A1E4DEB2456}" type="presOf" srcId="{4B69A37D-D91D-4DA6-A498-18B103EA9B2E}" destId="{E126E798-7553-452F-A005-A69302862A8B}" srcOrd="0" destOrd="0" presId="urn:microsoft.com/office/officeart/2005/8/layout/process2"/>
    <dgm:cxn modelId="{C8B600DD-F963-4F9A-97C8-C812E03E13B9}" type="presOf" srcId="{DF0F5C36-0EB7-4EA0-8F45-FC9E775AC840}" destId="{3B76CB2E-E2F0-452E-80CC-72CCF5E105E1}" srcOrd="0" destOrd="0" presId="urn:microsoft.com/office/officeart/2005/8/layout/process2"/>
    <dgm:cxn modelId="{FD261174-E7B3-4EDC-9BFD-6E0496003E21}" type="presOf" srcId="{9539305F-41EE-4E32-ACE7-F6B27AD79D4F}" destId="{5784BF42-1BC1-4114-A55B-96E2E68EA9BD}" srcOrd="0" destOrd="0" presId="urn:microsoft.com/office/officeart/2005/8/layout/process2"/>
    <dgm:cxn modelId="{B20BD7C0-2D5C-40F5-BB57-2003B4BA4730}" srcId="{C26A4568-4DEF-45A7-850C-557F54AB90DA}" destId="{8F035397-A4DA-477E-B85D-9AAFA53D8DEB}" srcOrd="3" destOrd="0" parTransId="{E50DC52D-885D-4CEF-88C1-A6528DD48711}" sibTransId="{6B05D5B2-F22B-4833-9720-4ED59A405143}"/>
    <dgm:cxn modelId="{5984731E-51C1-4549-ADC2-2AD74DF8FC37}" type="presOf" srcId="{8F035397-A4DA-477E-B85D-9AAFA53D8DEB}" destId="{C64CDC57-0F46-4FF2-B862-BF5DD9F8062D}" srcOrd="0" destOrd="0" presId="urn:microsoft.com/office/officeart/2005/8/layout/process2"/>
    <dgm:cxn modelId="{84AF4842-F27E-43DE-B25A-B68030003F97}" srcId="{C26A4568-4DEF-45A7-850C-557F54AB90DA}" destId="{DF0F5C36-0EB7-4EA0-8F45-FC9E775AC840}" srcOrd="2" destOrd="0" parTransId="{4E7C6951-6AF9-4C16-96CB-4EC599C82C13}" sibTransId="{66570248-9D1B-492F-8D0D-2BB87314EB28}"/>
    <dgm:cxn modelId="{AB1914F3-C69C-4BD3-96FC-E79A581EBBC8}" srcId="{C26A4568-4DEF-45A7-850C-557F54AB90DA}" destId="{16C3D698-C86C-44A4-A172-5B04E381F200}" srcOrd="1" destOrd="0" parTransId="{A7EBA5C8-C635-4996-95D2-32A608443B22}" sibTransId="{BBFEB13F-0897-4FAE-AE38-0352C1E04F69}"/>
    <dgm:cxn modelId="{F989FE89-E97F-4C7C-8DBB-EEA5B264C554}" type="presOf" srcId="{66570248-9D1B-492F-8D0D-2BB87314EB28}" destId="{662EAB83-E74B-48ED-9CA1-57556EC06E10}" srcOrd="1" destOrd="0" presId="urn:microsoft.com/office/officeart/2005/8/layout/process2"/>
    <dgm:cxn modelId="{E7F0479E-5F55-4FF2-B143-A64D007DAE43}" type="presOf" srcId="{BBFEB13F-0897-4FAE-AE38-0352C1E04F69}" destId="{7FEB323F-DD20-4E71-9A46-9C2BFBA051E8}" srcOrd="0" destOrd="0" presId="urn:microsoft.com/office/officeart/2005/8/layout/process2"/>
    <dgm:cxn modelId="{005AC412-B214-4481-9BDF-0C69B365B324}" type="presOf" srcId="{18ED6422-582B-4609-A0DC-5A2508D6304D}" destId="{E0B8A81E-3584-45AE-B3CD-B1DD84DE9776}" srcOrd="1" destOrd="0" presId="urn:microsoft.com/office/officeart/2005/8/layout/process2"/>
    <dgm:cxn modelId="{0B5C0175-C50D-45AF-998A-7029F0677021}" type="presOf" srcId="{18ED6422-582B-4609-A0DC-5A2508D6304D}" destId="{C49505CE-A22B-44A7-9907-AB7DA430DF60}" srcOrd="0" destOrd="0" presId="urn:microsoft.com/office/officeart/2005/8/layout/process2"/>
    <dgm:cxn modelId="{9E0189B0-2397-421E-BEBC-C3F350AAA5AF}" type="presOf" srcId="{6B05D5B2-F22B-4833-9720-4ED59A405143}" destId="{BA9B406E-5652-43AA-AFAD-8333766EAE88}" srcOrd="0" destOrd="0" presId="urn:microsoft.com/office/officeart/2005/8/layout/process2"/>
    <dgm:cxn modelId="{C82802F1-C60F-493C-8803-5ABCF46AB1D2}" type="presOf" srcId="{66570248-9D1B-492F-8D0D-2BB87314EB28}" destId="{683E4E2D-704F-49CF-B1DA-37F4753AAC73}" srcOrd="0" destOrd="0" presId="urn:microsoft.com/office/officeart/2005/8/layout/process2"/>
    <dgm:cxn modelId="{7FE5F25B-A351-4361-B189-00A83BBED245}" type="presParOf" srcId="{8F1F39E7-AE04-43BB-8E8B-CA759514B707}" destId="{E126E798-7553-452F-A005-A69302862A8B}" srcOrd="0" destOrd="0" presId="urn:microsoft.com/office/officeart/2005/8/layout/process2"/>
    <dgm:cxn modelId="{4AC04079-D34C-4CB5-BE62-F5AFBB08AC87}" type="presParOf" srcId="{8F1F39E7-AE04-43BB-8E8B-CA759514B707}" destId="{C49505CE-A22B-44A7-9907-AB7DA430DF60}" srcOrd="1" destOrd="0" presId="urn:microsoft.com/office/officeart/2005/8/layout/process2"/>
    <dgm:cxn modelId="{33C1CA86-7985-41C8-8E18-5FB6AE664BC1}" type="presParOf" srcId="{C49505CE-A22B-44A7-9907-AB7DA430DF60}" destId="{E0B8A81E-3584-45AE-B3CD-B1DD84DE9776}" srcOrd="0" destOrd="0" presId="urn:microsoft.com/office/officeart/2005/8/layout/process2"/>
    <dgm:cxn modelId="{983BC180-BFDF-48A1-B5EB-C9C0E53D0D22}" type="presParOf" srcId="{8F1F39E7-AE04-43BB-8E8B-CA759514B707}" destId="{54B6B26C-6434-4624-AC6B-09A90D65C508}" srcOrd="2" destOrd="0" presId="urn:microsoft.com/office/officeart/2005/8/layout/process2"/>
    <dgm:cxn modelId="{2339585D-1521-4BCB-90E0-77A4C6E3B4C8}" type="presParOf" srcId="{8F1F39E7-AE04-43BB-8E8B-CA759514B707}" destId="{7FEB323F-DD20-4E71-9A46-9C2BFBA051E8}" srcOrd="3" destOrd="0" presId="urn:microsoft.com/office/officeart/2005/8/layout/process2"/>
    <dgm:cxn modelId="{3396FBC6-6FDC-4736-8D99-62B7D422832D}" type="presParOf" srcId="{7FEB323F-DD20-4E71-9A46-9C2BFBA051E8}" destId="{96AB3DF1-3B8A-4E96-9349-17205473A2E6}" srcOrd="0" destOrd="0" presId="urn:microsoft.com/office/officeart/2005/8/layout/process2"/>
    <dgm:cxn modelId="{400FEDE9-8C4C-49FB-A905-0FF62C30DB85}" type="presParOf" srcId="{8F1F39E7-AE04-43BB-8E8B-CA759514B707}" destId="{3B76CB2E-E2F0-452E-80CC-72CCF5E105E1}" srcOrd="4" destOrd="0" presId="urn:microsoft.com/office/officeart/2005/8/layout/process2"/>
    <dgm:cxn modelId="{F50058D2-14B6-43CF-8D02-3E68F1EC4EB7}" type="presParOf" srcId="{8F1F39E7-AE04-43BB-8E8B-CA759514B707}" destId="{683E4E2D-704F-49CF-B1DA-37F4753AAC73}" srcOrd="5" destOrd="0" presId="urn:microsoft.com/office/officeart/2005/8/layout/process2"/>
    <dgm:cxn modelId="{FA4B9893-01B4-427A-A8EE-2493F70003AD}" type="presParOf" srcId="{683E4E2D-704F-49CF-B1DA-37F4753AAC73}" destId="{662EAB83-E74B-48ED-9CA1-57556EC06E10}" srcOrd="0" destOrd="0" presId="urn:microsoft.com/office/officeart/2005/8/layout/process2"/>
    <dgm:cxn modelId="{8F1D60F4-3BF3-4715-922C-3482DDF7AC08}" type="presParOf" srcId="{8F1F39E7-AE04-43BB-8E8B-CA759514B707}" destId="{C64CDC57-0F46-4FF2-B862-BF5DD9F8062D}" srcOrd="6" destOrd="0" presId="urn:microsoft.com/office/officeart/2005/8/layout/process2"/>
    <dgm:cxn modelId="{1EF3F3F6-B35A-4FDF-9BB8-C78ED217B883}" type="presParOf" srcId="{8F1F39E7-AE04-43BB-8E8B-CA759514B707}" destId="{BA9B406E-5652-43AA-AFAD-8333766EAE88}" srcOrd="7" destOrd="0" presId="urn:microsoft.com/office/officeart/2005/8/layout/process2"/>
    <dgm:cxn modelId="{C4031336-742B-41BA-BC8C-455DF5855434}" type="presParOf" srcId="{BA9B406E-5652-43AA-AFAD-8333766EAE88}" destId="{9C9C435E-D771-435C-8A69-99C4305BDF6D}" srcOrd="0" destOrd="0" presId="urn:microsoft.com/office/officeart/2005/8/layout/process2"/>
    <dgm:cxn modelId="{C6BFFB6E-FA9A-4362-9FD2-4F11A40AF361}" type="presParOf" srcId="{8F1F39E7-AE04-43BB-8E8B-CA759514B707}" destId="{5784BF42-1BC1-4114-A55B-96E2E68EA9BD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示 22"/>
          <p:cNvGraphicFramePr/>
          <p:nvPr/>
        </p:nvGraphicFramePr>
        <p:xfrm>
          <a:off x="500034" y="1285860"/>
          <a:ext cx="2428892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4678" y="1857364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“TB” filtering,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Routing Data storage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300037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software manually?</a:t>
            </a:r>
            <a:endParaRPr lang="zh-CN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21467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.PDF -&gt;.txt manually?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14678" y="450057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Statistic graph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Error path report</a:t>
            </a:r>
            <a:endParaRPr lang="zh-CN" altLang="en-US" dirty="0" smtClean="0"/>
          </a:p>
        </p:txBody>
      </p:sp>
      <p:sp>
        <p:nvSpPr>
          <p:cNvPr id="32" name="流程图: 磁盘 31"/>
          <p:cNvSpPr/>
          <p:nvPr/>
        </p:nvSpPr>
        <p:spPr>
          <a:xfrm>
            <a:off x="7072330" y="1571612"/>
            <a:ext cx="428628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折角形 35"/>
          <p:cNvSpPr/>
          <p:nvPr/>
        </p:nvSpPr>
        <p:spPr>
          <a:xfrm>
            <a:off x="7000892" y="2714620"/>
            <a:ext cx="428628" cy="50006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 workflow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14678" y="40719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Submit to </a:t>
            </a:r>
            <a:r>
              <a:rPr lang="en-US" altLang="zh-CN" dirty="0" err="1" smtClean="0"/>
              <a:t>Splunk</a:t>
            </a:r>
            <a:endParaRPr lang="zh-CN" altLang="en-US" dirty="0" smtClean="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320645" y="3893347"/>
            <a:ext cx="535864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14678" y="142873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Received from process designer</a:t>
            </a:r>
            <a:endParaRPr lang="zh-CN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14678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equipment</a:t>
            </a:r>
            <a:endParaRPr lang="zh-CN" altLang="en-US" dirty="0" smtClean="0"/>
          </a:p>
        </p:txBody>
      </p:sp>
      <p:grpSp>
        <p:nvGrpSpPr>
          <p:cNvPr id="55" name="组合 54"/>
          <p:cNvGrpSpPr/>
          <p:nvPr/>
        </p:nvGrpSpPr>
        <p:grpSpPr>
          <a:xfrm>
            <a:off x="6357950" y="4661734"/>
            <a:ext cx="2428892" cy="648467"/>
            <a:chOff x="6357950" y="4661734"/>
            <a:chExt cx="2428892" cy="648467"/>
          </a:xfrm>
        </p:grpSpPr>
        <p:sp>
          <p:nvSpPr>
            <p:cNvPr id="38" name="折角形 37"/>
            <p:cNvSpPr/>
            <p:nvPr/>
          </p:nvSpPr>
          <p:spPr>
            <a:xfrm>
              <a:off x="8358214" y="4705740"/>
              <a:ext cx="428628" cy="5000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 l="35490" t="34252" r="62028" b="61152"/>
            <a:stretch>
              <a:fillRect/>
            </a:stretch>
          </p:blipFill>
          <p:spPr bwMode="auto">
            <a:xfrm>
              <a:off x="6357950" y="4714884"/>
              <a:ext cx="571504" cy="595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6"/>
            <a:srcRect l="42383" t="25579" r="54687" b="69792"/>
            <a:stretch>
              <a:fillRect/>
            </a:stretch>
          </p:blipFill>
          <p:spPr bwMode="auto">
            <a:xfrm>
              <a:off x="7000892" y="4687452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图片 52" descr="connectos.png"/>
            <p:cNvPicPr>
              <a:picLocks noChangeAspect="1"/>
            </p:cNvPicPr>
            <p:nvPr/>
          </p:nvPicPr>
          <p:blipFill>
            <a:blip r:embed="rId7"/>
            <a:srcRect l="9057" r="9434" b="10000"/>
            <a:stretch>
              <a:fillRect/>
            </a:stretch>
          </p:blipFill>
          <p:spPr>
            <a:xfrm>
              <a:off x="7643834" y="4661734"/>
              <a:ext cx="571504" cy="571504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3214678" y="585789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Check list, and then Run program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structure 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3608444" y="4643446"/>
            <a:ext cx="785818" cy="64294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Routing</a:t>
            </a:r>
          </a:p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pool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6578" y="4286256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Instrument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5214942" y="2786058"/>
            <a:ext cx="857256" cy="571504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Check list</a:t>
            </a:r>
            <a:endParaRPr lang="zh-CN" altLang="en-US" sz="1200" dirty="0"/>
          </a:p>
        </p:txBody>
      </p:sp>
      <p:sp>
        <p:nvSpPr>
          <p:cNvPr id="12" name="图文框 11"/>
          <p:cNvSpPr/>
          <p:nvPr/>
        </p:nvSpPr>
        <p:spPr>
          <a:xfrm>
            <a:off x="3428992" y="2285992"/>
            <a:ext cx="1143008" cy="9286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Splunk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Dashboard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6215074" y="4500570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折角形 43"/>
          <p:cNvSpPr/>
          <p:nvPr/>
        </p:nvSpPr>
        <p:spPr>
          <a:xfrm>
            <a:off x="5214942" y="4357694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Testing</a:t>
            </a:r>
          </a:p>
          <a:p>
            <a:pPr algn="ctr"/>
            <a:r>
              <a:rPr lang="en-US" altLang="zh-CN" sz="1200" dirty="0" smtClean="0"/>
              <a:t>program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6786578" y="2786058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Troubleshot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左右箭头 55"/>
          <p:cNvSpPr/>
          <p:nvPr/>
        </p:nvSpPr>
        <p:spPr>
          <a:xfrm>
            <a:off x="6215074" y="3000372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14348" y="1928802"/>
            <a:ext cx="80724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8926" y="142873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57950" y="1428736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63" name="折角形 62"/>
          <p:cNvSpPr/>
          <p:nvPr/>
        </p:nvSpPr>
        <p:spPr>
          <a:xfrm>
            <a:off x="785786" y="2857496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JSW</a:t>
            </a:r>
          </a:p>
        </p:txBody>
      </p:sp>
      <p:sp>
        <p:nvSpPr>
          <p:cNvPr id="64" name="折角形 63"/>
          <p:cNvSpPr/>
          <p:nvPr/>
        </p:nvSpPr>
        <p:spPr>
          <a:xfrm>
            <a:off x="785786" y="4143380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Result report</a:t>
            </a:r>
          </a:p>
        </p:txBody>
      </p:sp>
      <p:cxnSp>
        <p:nvCxnSpPr>
          <p:cNvPr id="73" name="肘形连接符 72"/>
          <p:cNvCxnSpPr>
            <a:stCxn id="12" idx="3"/>
            <a:endCxn id="44" idx="1"/>
          </p:cNvCxnSpPr>
          <p:nvPr/>
        </p:nvCxnSpPr>
        <p:spPr>
          <a:xfrm>
            <a:off x="4572000" y="2750339"/>
            <a:ext cx="642942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3" idx="3"/>
            <a:endCxn id="119" idx="0"/>
          </p:cNvCxnSpPr>
          <p:nvPr/>
        </p:nvCxnSpPr>
        <p:spPr>
          <a:xfrm>
            <a:off x="1643042" y="3107529"/>
            <a:ext cx="750099" cy="46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  <a:endCxn id="119" idx="2"/>
          </p:cNvCxnSpPr>
          <p:nvPr/>
        </p:nvCxnSpPr>
        <p:spPr>
          <a:xfrm flipV="1">
            <a:off x="1643042" y="4000504"/>
            <a:ext cx="750099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5" idx="2"/>
            <a:endCxn id="10" idx="0"/>
          </p:cNvCxnSpPr>
          <p:nvPr/>
        </p:nvCxnSpPr>
        <p:spPr>
          <a:xfrm rot="5400000">
            <a:off x="6786578" y="3821909"/>
            <a:ext cx="9286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形状 85"/>
          <p:cNvCxnSpPr>
            <a:stCxn id="12" idx="3"/>
            <a:endCxn id="11" idx="1"/>
          </p:cNvCxnSpPr>
          <p:nvPr/>
        </p:nvCxnSpPr>
        <p:spPr>
          <a:xfrm>
            <a:off x="4572000" y="2750339"/>
            <a:ext cx="642942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19" idx="3"/>
            <a:endCxn id="5" idx="2"/>
          </p:cNvCxnSpPr>
          <p:nvPr/>
        </p:nvCxnSpPr>
        <p:spPr>
          <a:xfrm>
            <a:off x="2786050" y="3786190"/>
            <a:ext cx="822394" cy="1178727"/>
          </a:xfrm>
          <a:prstGeom prst="bentConnector3">
            <a:avLst>
              <a:gd name="adj1" fmla="val 39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101"/>
          <p:cNvCxnSpPr>
            <a:stCxn id="119" idx="3"/>
            <a:endCxn id="12" idx="1"/>
          </p:cNvCxnSpPr>
          <p:nvPr/>
        </p:nvCxnSpPr>
        <p:spPr>
          <a:xfrm flipV="1">
            <a:off x="2786050" y="2750339"/>
            <a:ext cx="642942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" idx="1"/>
            <a:endCxn id="120" idx="2"/>
          </p:cNvCxnSpPr>
          <p:nvPr/>
        </p:nvCxnSpPr>
        <p:spPr>
          <a:xfrm rot="16200000" flipV="1">
            <a:off x="3786611" y="4428703"/>
            <a:ext cx="428628" cy="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2000232" y="3571876"/>
            <a:ext cx="785818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Text Analyzer</a:t>
            </a:r>
            <a:endParaRPr lang="zh-CN" altLang="en-US" sz="1200" dirty="0" smtClean="0"/>
          </a:p>
        </p:txBody>
      </p:sp>
      <p:sp>
        <p:nvSpPr>
          <p:cNvPr id="120" name="圆角矩形 119"/>
          <p:cNvSpPr/>
          <p:nvPr/>
        </p:nvSpPr>
        <p:spPr>
          <a:xfrm>
            <a:off x="3571868" y="3786190"/>
            <a:ext cx="857256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Graph</a:t>
            </a:r>
          </a:p>
          <a:p>
            <a:pPr algn="ctr"/>
            <a:r>
              <a:rPr lang="en-US" altLang="zh-CN" sz="1200" dirty="0" smtClean="0"/>
              <a:t>Analyzer</a:t>
            </a:r>
            <a:endParaRPr lang="zh-CN" altLang="en-US" sz="1200" dirty="0" smtClean="0"/>
          </a:p>
        </p:txBody>
      </p:sp>
      <p:cxnSp>
        <p:nvCxnSpPr>
          <p:cNvPr id="135" name="直接箭头连接符 134"/>
          <p:cNvCxnSpPr>
            <a:stCxn id="120" idx="0"/>
            <a:endCxn id="12" idx="2"/>
          </p:cNvCxnSpPr>
          <p:nvPr/>
        </p:nvCxnSpPr>
        <p:spPr>
          <a:xfrm rot="5400000" flipH="1" flipV="1">
            <a:off x="3714744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5786" y="5429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214942" y="542926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69850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00892" y="5143512"/>
          <a:ext cx="1237861" cy="928694"/>
        </p:xfrm>
        <a:graphic>
          <a:graphicData uri="http://schemas.openxmlformats.org/presentationml/2006/ole">
            <p:oleObj spid="_x0000_s1028" name="Acrobat Document" r:id="rId4" imgW="4663844" imgH="6035563" progId="AcroExch.Document.DC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245" t="35417" r="36593" b="40625"/>
          <a:stretch>
            <a:fillRect/>
          </a:stretch>
        </p:blipFill>
        <p:spPr bwMode="auto">
          <a:xfrm>
            <a:off x="714348" y="1500174"/>
            <a:ext cx="61436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4228" b="26015"/>
          <a:stretch>
            <a:fillRect/>
          </a:stretch>
        </p:blipFill>
        <p:spPr bwMode="auto">
          <a:xfrm>
            <a:off x="5653769" y="3500437"/>
            <a:ext cx="3490231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 map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6215082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Concept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88" y="62150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7686" y="62150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MVP2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132" y="6215082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on-site testing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29520" y="6215082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Delivery</a:t>
            </a:r>
            <a:endParaRPr lang="zh-CN" altLang="en-US" i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42910" y="1285860"/>
            <a:ext cx="7929618" cy="4929222"/>
            <a:chOff x="642910" y="1285860"/>
            <a:chExt cx="7929618" cy="4929222"/>
          </a:xfrm>
        </p:grpSpPr>
        <p:cxnSp>
          <p:nvCxnSpPr>
            <p:cNvPr id="36" name="直接连接符 35"/>
            <p:cNvCxnSpPr/>
            <p:nvPr/>
          </p:nvCxnSpPr>
          <p:spPr>
            <a:xfrm rot="5400000">
              <a:off x="3648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4850259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25119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1679555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42910" y="1714488"/>
              <a:ext cx="79296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72673" y="1285860"/>
              <a:ext cx="6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Nov.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128586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Dec.</a:t>
              </a:r>
              <a:endParaRPr lang="zh-CN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810" y="1285860"/>
              <a:ext cx="1032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Jan.-Feb.</a:t>
              </a:r>
              <a:endParaRPr lang="zh-CN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9322" y="1285860"/>
              <a:ext cx="62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Mar.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2498" y="1285860"/>
              <a:ext cx="569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Apr.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57224" y="192880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System design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57174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bg1"/>
                  </a:solidFill>
                </a:rPr>
                <a:t>Splunk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based Dashboard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3214686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Stat. result from PGV .txt file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57224" y="3857628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JSW .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xlsx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57224" y="450057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PGV .txt file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428860" y="3214686"/>
              <a:ext cx="3000396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Connection analysis based on spark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GraphX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/Neo4j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428860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Artifact buildup for primary testing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Dynamic PGV stat.  Dashboard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000496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Working flow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428860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0.1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000496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1.0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215206" y="342900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Documentation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5206" y="407194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215206" y="471488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Qualification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000496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Positioning  Dashboard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43570" y="4143380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GUI for</a:t>
              </a: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 Process &amp; WF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643570" y="3357562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Cycle testing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57224" y="5072074"/>
              <a:ext cx="457203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Stakeholder identification, and Input collections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reasoning testing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428860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JSW&amp;PGV testing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428860" y="2571744"/>
              <a:ext cx="2571768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Data storage scheme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 summary of pin testing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t="9646" r="10821" b="3539"/>
          <a:stretch>
            <a:fillRect/>
          </a:stretch>
        </p:blipFill>
        <p:spPr bwMode="auto">
          <a:xfrm>
            <a:off x="3929058" y="2071678"/>
            <a:ext cx="40719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214311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JSW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Total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PGV  HIGH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PASS = Total - 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N connector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572132" y="2500306"/>
            <a:ext cx="2714644" cy="571504"/>
            <a:chOff x="1857356" y="2357430"/>
            <a:chExt cx="2714644" cy="571504"/>
          </a:xfrm>
        </p:grpSpPr>
        <p:sp>
          <p:nvSpPr>
            <p:cNvPr id="3" name="矩形 2"/>
            <p:cNvSpPr/>
            <p:nvPr/>
          </p:nvSpPr>
          <p:spPr>
            <a:xfrm>
              <a:off x="185735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7356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2886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28860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71802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71802" y="2500306"/>
              <a:ext cx="357190" cy="4286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330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43306" y="2571744"/>
              <a:ext cx="357190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1481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14810" y="2643182"/>
              <a:ext cx="357190" cy="2857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25717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Step2. Sort connectors  based on HIGH number per unit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3857628"/>
            <a:ext cx="42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Select top 5 and show it on pie chart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1714488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Step1. Calculate the gap of HIGH number between desired and realized 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572132" y="1785926"/>
            <a:ext cx="2714644" cy="357190"/>
            <a:chOff x="5572132" y="1785926"/>
            <a:chExt cx="2714644" cy="357190"/>
          </a:xfrm>
        </p:grpSpPr>
        <p:sp>
          <p:nvSpPr>
            <p:cNvPr id="18" name="矩形 17"/>
            <p:cNvSpPr/>
            <p:nvPr/>
          </p:nvSpPr>
          <p:spPr>
            <a:xfrm>
              <a:off x="5572132" y="1785926"/>
              <a:ext cx="271464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1785926"/>
              <a:ext cx="1928826" cy="357190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72330" y="1785926"/>
              <a:ext cx="1214446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357950" y="1928802"/>
              <a:ext cx="71438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643570" y="3429000"/>
            <a:ext cx="2714645" cy="2869662"/>
            <a:chOff x="5072066" y="3357562"/>
            <a:chExt cx="2714645" cy="2869662"/>
          </a:xfrm>
        </p:grpSpPr>
        <p:sp>
          <p:nvSpPr>
            <p:cNvPr id="25" name="椭圆 24"/>
            <p:cNvSpPr/>
            <p:nvPr/>
          </p:nvSpPr>
          <p:spPr>
            <a:xfrm>
              <a:off x="5786446" y="4000504"/>
              <a:ext cx="2000265" cy="19288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饼形 25"/>
            <p:cNvSpPr/>
            <p:nvPr/>
          </p:nvSpPr>
          <p:spPr>
            <a:xfrm>
              <a:off x="5786447" y="4000504"/>
              <a:ext cx="2000264" cy="192882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6380" y="585789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2066" y="471488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</a:t>
              </a:r>
              <a:endParaRPr lang="zh-CN" altLang="en-US" dirty="0"/>
            </a:p>
          </p:txBody>
        </p:sp>
        <p:cxnSp>
          <p:nvCxnSpPr>
            <p:cNvPr id="31" name="直接连接符 30"/>
            <p:cNvCxnSpPr>
              <a:stCxn id="28" idx="3"/>
            </p:cNvCxnSpPr>
            <p:nvPr/>
          </p:nvCxnSpPr>
          <p:spPr>
            <a:xfrm flipV="1">
              <a:off x="5963168" y="5643578"/>
              <a:ext cx="394782" cy="398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饼形 35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饼形 40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14942" y="421481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5" idx="3"/>
            </p:cNvCxnSpPr>
            <p:nvPr/>
          </p:nvCxnSpPr>
          <p:spPr>
            <a:xfrm>
              <a:off x="5640058" y="4399484"/>
              <a:ext cx="360702" cy="172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9" idx="3"/>
            </p:cNvCxnSpPr>
            <p:nvPr/>
          </p:nvCxnSpPr>
          <p:spPr>
            <a:xfrm>
              <a:off x="5497182" y="4899550"/>
              <a:ext cx="360702" cy="29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500694" y="378619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C3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0760" y="342900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C4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57950" y="335756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C5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49" idx="3"/>
            </p:cNvCxnSpPr>
            <p:nvPr/>
          </p:nvCxnSpPr>
          <p:spPr>
            <a:xfrm>
              <a:off x="5925810" y="3970856"/>
              <a:ext cx="289264" cy="31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0" idx="2"/>
            </p:cNvCxnSpPr>
            <p:nvPr/>
          </p:nvCxnSpPr>
          <p:spPr>
            <a:xfrm rot="16200000" flipH="1">
              <a:off x="6113110" y="3898540"/>
              <a:ext cx="345048" cy="144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2"/>
            </p:cNvCxnSpPr>
            <p:nvPr/>
          </p:nvCxnSpPr>
          <p:spPr>
            <a:xfrm rot="16200000" flipH="1">
              <a:off x="6434581" y="3862821"/>
              <a:ext cx="345048" cy="73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2910" y="4643446"/>
            <a:ext cx="223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 List connectors</a:t>
            </a:r>
            <a:endParaRPr lang="zh-CN" altLang="en-US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857224" y="5003800"/>
          <a:ext cx="27860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13971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Connector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Impact(%)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data structure for WIT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28926" y="1571612"/>
          <a:ext cx="2428892" cy="1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connector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 index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full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1M-21R-P2-K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3643315"/>
          <a:ext cx="24288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Lable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2285992"/>
            <a:ext cx="146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Created by JSW info.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428625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Updated by testing result Info.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264" y="2000240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Dashboard</a:t>
            </a:r>
            <a:endParaRPr lang="zh-CN" altLang="en-US" sz="12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572264" y="2214554"/>
            <a:ext cx="1200985" cy="1194174"/>
            <a:chOff x="7358082" y="2428868"/>
            <a:chExt cx="1200985" cy="1194174"/>
          </a:xfrm>
        </p:grpSpPr>
        <p:sp>
          <p:nvSpPr>
            <p:cNvPr id="14" name="椭圆 13"/>
            <p:cNvSpPr/>
            <p:nvPr/>
          </p:nvSpPr>
          <p:spPr>
            <a:xfrm>
              <a:off x="7463576" y="2566676"/>
              <a:ext cx="1095491" cy="105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" name="饼形 14"/>
            <p:cNvSpPr/>
            <p:nvPr/>
          </p:nvSpPr>
          <p:spPr>
            <a:xfrm>
              <a:off x="7463577" y="2566676"/>
              <a:ext cx="1095490" cy="105636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饼形 21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29520" y="2786058"/>
              <a:ext cx="151431" cy="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358082" y="3071810"/>
              <a:ext cx="144619" cy="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7599731" y="2599078"/>
              <a:ext cx="142207" cy="88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7692018" y="2548491"/>
              <a:ext cx="143285" cy="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7842864" y="2515590"/>
              <a:ext cx="176932" cy="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7569527" y="3431869"/>
              <a:ext cx="148614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572264" y="385762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Program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72264" y="4572008"/>
            <a:ext cx="147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Operation Check List</a:t>
            </a:r>
            <a:endParaRPr lang="zh-CN" altLang="en-US" sz="1200" dirty="0"/>
          </a:p>
        </p:txBody>
      </p:sp>
      <p:sp>
        <p:nvSpPr>
          <p:cNvPr id="45" name="右大括号 44"/>
          <p:cNvSpPr/>
          <p:nvPr/>
        </p:nvSpPr>
        <p:spPr>
          <a:xfrm>
            <a:off x="5429256" y="2071678"/>
            <a:ext cx="642942" cy="3714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2428860" y="1857364"/>
            <a:ext cx="357190" cy="2428892"/>
          </a:xfrm>
          <a:prstGeom prst="leftBrace">
            <a:avLst>
              <a:gd name="adj1" fmla="val 8333"/>
              <a:gd name="adj2" fmla="val 26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2357422" y="4143380"/>
            <a:ext cx="428628" cy="17145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00364" y="32146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928926" y="5143512"/>
          <a:ext cx="24288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info=[connector1,pin1,connector2,pin2,testingtype,\</a:t>
            </a:r>
          </a:p>
          <a:p>
            <a:r>
              <a:rPr lang="en-US" altLang="zh-CN" dirty="0" smtClean="0"/>
              <a:t>    charpter,sequence,status,value,unit,addr1,addr2,times]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316</Words>
  <PresentationFormat>全屏显示(4:3)</PresentationFormat>
  <Paragraphs>135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Acrobat Document</vt:lpstr>
      <vt:lpstr>WIT workflow</vt:lpstr>
      <vt:lpstr>System structure </vt:lpstr>
      <vt:lpstr>Progress</vt:lpstr>
      <vt:lpstr>Progress</vt:lpstr>
      <vt:lpstr>Road map</vt:lpstr>
      <vt:lpstr>Status summary of pin testing</vt:lpstr>
      <vt:lpstr>Top N connector</vt:lpstr>
      <vt:lpstr>Graph data structure for WIT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COMAC</dc:creator>
  <cp:lastModifiedBy>COMAC</cp:lastModifiedBy>
  <cp:revision>183</cp:revision>
  <dcterms:created xsi:type="dcterms:W3CDTF">2017-11-21T00:27:14Z</dcterms:created>
  <dcterms:modified xsi:type="dcterms:W3CDTF">2017-12-20T02:56:27Z</dcterms:modified>
</cp:coreProperties>
</file>