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01B60-DB82-438F-A7C6-1650EC717E1A}" type="doc">
      <dgm:prSet loTypeId="urn:microsoft.com/office/officeart/2005/8/layout/vList2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CF5468A-96BE-4567-A2F6-A637C52B16C0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accent3">
                  <a:lumMod val="50000"/>
                </a:schemeClr>
              </a:solidFill>
              <a:latin typeface="Georgia" pitchFamily="18" charset="0"/>
            </a:rPr>
            <a:t>Sustainability is the ability to meet present needs without compromising the needs of future generations.</a:t>
          </a:r>
        </a:p>
      </dgm:t>
    </dgm:pt>
    <dgm:pt modelId="{31F8F3BA-7861-4ACF-AEFA-7049E93636DB}" type="parTrans" cxnId="{6C76E7F7-D414-42FC-ADEF-0515E1C0CEF6}">
      <dgm:prSet/>
      <dgm:spPr/>
      <dgm:t>
        <a:bodyPr/>
        <a:lstStyle/>
        <a:p>
          <a:endParaRPr lang="en-US"/>
        </a:p>
      </dgm:t>
    </dgm:pt>
    <dgm:pt modelId="{460B9678-1200-4A67-9DFF-AAE572CE357B}" type="sibTrans" cxnId="{6C76E7F7-D414-42FC-ADEF-0515E1C0CEF6}">
      <dgm:prSet/>
      <dgm:spPr/>
      <dgm:t>
        <a:bodyPr/>
        <a:lstStyle/>
        <a:p>
          <a:endParaRPr lang="en-US"/>
        </a:p>
      </dgm:t>
    </dgm:pt>
    <dgm:pt modelId="{19B2ACB0-FF33-4FD3-AFFA-13F6E89066F4}">
      <dgm:prSet custT="1"/>
      <dgm:spPr/>
      <dgm:t>
        <a:bodyPr/>
        <a:lstStyle/>
        <a:p>
          <a:r>
            <a:rPr lang="en-US" sz="1800" b="0" i="0" dirty="0" smtClean="0">
              <a:solidFill>
                <a:schemeClr val="accent3">
                  <a:lumMod val="50000"/>
                </a:schemeClr>
              </a:solidFill>
              <a:latin typeface="Georgia" pitchFamily="18" charset="0"/>
            </a:rPr>
            <a:t>Sustainability is crucial for ensuring the well-being of our planet and its inhabitants.</a:t>
          </a:r>
          <a:endParaRPr lang="en-US" sz="1800" dirty="0">
            <a:solidFill>
              <a:schemeClr val="accent3">
                <a:lumMod val="50000"/>
              </a:schemeClr>
            </a:solidFill>
            <a:latin typeface="Georgia" pitchFamily="18" charset="0"/>
          </a:endParaRPr>
        </a:p>
      </dgm:t>
    </dgm:pt>
    <dgm:pt modelId="{3C48EC75-3843-4B73-BF77-4A98197EE237}" type="parTrans" cxnId="{CF4707C2-0A88-4949-95FD-223300B05DD3}">
      <dgm:prSet/>
      <dgm:spPr/>
      <dgm:t>
        <a:bodyPr/>
        <a:lstStyle/>
        <a:p>
          <a:endParaRPr lang="en-US"/>
        </a:p>
      </dgm:t>
    </dgm:pt>
    <dgm:pt modelId="{7B6EAB03-1EEB-483F-BF1D-DEBF3E0303EA}" type="sibTrans" cxnId="{CF4707C2-0A88-4949-95FD-223300B05DD3}">
      <dgm:prSet/>
      <dgm:spPr/>
      <dgm:t>
        <a:bodyPr/>
        <a:lstStyle/>
        <a:p>
          <a:endParaRPr lang="en-US"/>
        </a:p>
      </dgm:t>
    </dgm:pt>
    <dgm:pt modelId="{B1CD1462-9ACD-4D8E-A1EB-EE6D4DAB6D66}">
      <dgm:prSet custT="1"/>
      <dgm:spPr/>
      <dgm:t>
        <a:bodyPr/>
        <a:lstStyle/>
        <a:p>
          <a:r>
            <a:rPr lang="en-US" sz="1800" b="0" i="0" dirty="0" smtClean="0">
              <a:solidFill>
                <a:schemeClr val="accent3">
                  <a:lumMod val="50000"/>
                </a:schemeClr>
              </a:solidFill>
              <a:latin typeface="Georgia" pitchFamily="18" charset="0"/>
            </a:rPr>
            <a:t>There are three pillars of sustainability: environmental, economic, and social.</a:t>
          </a:r>
          <a:endParaRPr lang="en-US" sz="1800" dirty="0">
            <a:solidFill>
              <a:schemeClr val="accent3">
                <a:lumMod val="50000"/>
              </a:schemeClr>
            </a:solidFill>
            <a:latin typeface="Georgia" pitchFamily="18" charset="0"/>
          </a:endParaRPr>
        </a:p>
      </dgm:t>
    </dgm:pt>
    <dgm:pt modelId="{51D6B588-4E3B-4EE1-861D-51A3ABEC5EAE}" type="parTrans" cxnId="{66A77E38-1655-46A7-A452-54D38469494E}">
      <dgm:prSet/>
      <dgm:spPr/>
      <dgm:t>
        <a:bodyPr/>
        <a:lstStyle/>
        <a:p>
          <a:endParaRPr lang="en-US"/>
        </a:p>
      </dgm:t>
    </dgm:pt>
    <dgm:pt modelId="{8EDFF8A7-895E-496E-8285-47BF687AE1D8}" type="sibTrans" cxnId="{66A77E38-1655-46A7-A452-54D38469494E}">
      <dgm:prSet/>
      <dgm:spPr/>
      <dgm:t>
        <a:bodyPr/>
        <a:lstStyle/>
        <a:p>
          <a:endParaRPr lang="en-US"/>
        </a:p>
      </dgm:t>
    </dgm:pt>
    <dgm:pt modelId="{2C2CDCEE-846D-40F5-8863-842572FDFBC8}" type="pres">
      <dgm:prSet presAssocID="{C0301B60-DB82-438F-A7C6-1650EC717E1A}" presName="linear" presStyleCnt="0">
        <dgm:presLayoutVars>
          <dgm:animLvl val="lvl"/>
          <dgm:resizeHandles val="exact"/>
        </dgm:presLayoutVars>
      </dgm:prSet>
      <dgm:spPr/>
    </dgm:pt>
    <dgm:pt modelId="{2ABF3B31-E25F-4B48-AABE-580C5F5423C8}" type="pres">
      <dgm:prSet presAssocID="{7CF5468A-96BE-4567-A2F6-A637C52B16C0}" presName="parentText" presStyleLbl="node1" presStyleIdx="0" presStyleCnt="3" custLinFactY="-4" custLinFactNeighborX="175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ACD71-E6EA-4D29-AA46-E35AEE1048CE}" type="pres">
      <dgm:prSet presAssocID="{460B9678-1200-4A67-9DFF-AAE572CE357B}" presName="spacer" presStyleCnt="0"/>
      <dgm:spPr/>
    </dgm:pt>
    <dgm:pt modelId="{91124839-7FFA-4BEC-9241-AFCB39ECC35F}" type="pres">
      <dgm:prSet presAssocID="{19B2ACB0-FF33-4FD3-AFFA-13F6E89066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2AF0E-D651-444E-B5EF-B0DEE02CE188}" type="pres">
      <dgm:prSet presAssocID="{7B6EAB03-1EEB-483F-BF1D-DEBF3E0303EA}" presName="spacer" presStyleCnt="0"/>
      <dgm:spPr/>
    </dgm:pt>
    <dgm:pt modelId="{A19485BC-6D82-4A1C-9EB3-0F5A64274F99}" type="pres">
      <dgm:prSet presAssocID="{B1CD1462-9ACD-4D8E-A1EB-EE6D4DAB6D66}" presName="parentText" presStyleLbl="node1" presStyleIdx="2" presStyleCnt="3" custLinFactY="660" custLinFactNeighborX="175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707C2-0A88-4949-95FD-223300B05DD3}" srcId="{C0301B60-DB82-438F-A7C6-1650EC717E1A}" destId="{19B2ACB0-FF33-4FD3-AFFA-13F6E89066F4}" srcOrd="1" destOrd="0" parTransId="{3C48EC75-3843-4B73-BF77-4A98197EE237}" sibTransId="{7B6EAB03-1EEB-483F-BF1D-DEBF3E0303EA}"/>
    <dgm:cxn modelId="{7FFBBA6D-E4C1-4943-AD0F-BD6B15C7D8AD}" type="presOf" srcId="{19B2ACB0-FF33-4FD3-AFFA-13F6E89066F4}" destId="{91124839-7FFA-4BEC-9241-AFCB39ECC35F}" srcOrd="0" destOrd="0" presId="urn:microsoft.com/office/officeart/2005/8/layout/vList2"/>
    <dgm:cxn modelId="{7E936B00-6E79-421A-946B-2C89A7BA4737}" type="presOf" srcId="{C0301B60-DB82-438F-A7C6-1650EC717E1A}" destId="{2C2CDCEE-846D-40F5-8863-842572FDFBC8}" srcOrd="0" destOrd="0" presId="urn:microsoft.com/office/officeart/2005/8/layout/vList2"/>
    <dgm:cxn modelId="{908B011D-2E3C-4399-A371-356516D60A6A}" type="presOf" srcId="{7CF5468A-96BE-4567-A2F6-A637C52B16C0}" destId="{2ABF3B31-E25F-4B48-AABE-580C5F5423C8}" srcOrd="0" destOrd="0" presId="urn:microsoft.com/office/officeart/2005/8/layout/vList2"/>
    <dgm:cxn modelId="{DC1BE434-8679-455A-8171-25EB307142AA}" type="presOf" srcId="{B1CD1462-9ACD-4D8E-A1EB-EE6D4DAB6D66}" destId="{A19485BC-6D82-4A1C-9EB3-0F5A64274F99}" srcOrd="0" destOrd="0" presId="urn:microsoft.com/office/officeart/2005/8/layout/vList2"/>
    <dgm:cxn modelId="{6C76E7F7-D414-42FC-ADEF-0515E1C0CEF6}" srcId="{C0301B60-DB82-438F-A7C6-1650EC717E1A}" destId="{7CF5468A-96BE-4567-A2F6-A637C52B16C0}" srcOrd="0" destOrd="0" parTransId="{31F8F3BA-7861-4ACF-AEFA-7049E93636DB}" sibTransId="{460B9678-1200-4A67-9DFF-AAE572CE357B}"/>
    <dgm:cxn modelId="{66A77E38-1655-46A7-A452-54D38469494E}" srcId="{C0301B60-DB82-438F-A7C6-1650EC717E1A}" destId="{B1CD1462-9ACD-4D8E-A1EB-EE6D4DAB6D66}" srcOrd="2" destOrd="0" parTransId="{51D6B588-4E3B-4EE1-861D-51A3ABEC5EAE}" sibTransId="{8EDFF8A7-895E-496E-8285-47BF687AE1D8}"/>
    <dgm:cxn modelId="{94A36C86-9C64-44F3-ACBC-3652FF4B78F1}" type="presParOf" srcId="{2C2CDCEE-846D-40F5-8863-842572FDFBC8}" destId="{2ABF3B31-E25F-4B48-AABE-580C5F5423C8}" srcOrd="0" destOrd="0" presId="urn:microsoft.com/office/officeart/2005/8/layout/vList2"/>
    <dgm:cxn modelId="{D5B37F22-159F-48F3-BE8A-5C134DCB5A2D}" type="presParOf" srcId="{2C2CDCEE-846D-40F5-8863-842572FDFBC8}" destId="{31DACD71-E6EA-4D29-AA46-E35AEE1048CE}" srcOrd="1" destOrd="0" presId="urn:microsoft.com/office/officeart/2005/8/layout/vList2"/>
    <dgm:cxn modelId="{9E739B34-7A86-431B-9E5C-A1B58CF0B58D}" type="presParOf" srcId="{2C2CDCEE-846D-40F5-8863-842572FDFBC8}" destId="{91124839-7FFA-4BEC-9241-AFCB39ECC35F}" srcOrd="2" destOrd="0" presId="urn:microsoft.com/office/officeart/2005/8/layout/vList2"/>
    <dgm:cxn modelId="{A164890F-C3F7-4D0C-AAF4-FA30980D7A80}" type="presParOf" srcId="{2C2CDCEE-846D-40F5-8863-842572FDFBC8}" destId="{47D2AF0E-D651-444E-B5EF-B0DEE02CE188}" srcOrd="3" destOrd="0" presId="urn:microsoft.com/office/officeart/2005/8/layout/vList2"/>
    <dgm:cxn modelId="{6C257587-4A11-4C8F-AC77-6E6FB025AF14}" type="presParOf" srcId="{2C2CDCEE-846D-40F5-8863-842572FDFBC8}" destId="{A19485BC-6D82-4A1C-9EB3-0F5A64274F99}" srcOrd="4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D64A5-15E3-4025-A6AF-A6E1A47B3A55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E422F16-72DE-4303-A2C5-8CFA3F77A348}">
      <dgm:prSet phldrT="[Text]" custT="1"/>
      <dgm:spPr/>
      <dgm:t>
        <a:bodyPr/>
        <a:lstStyle/>
        <a:p>
          <a:r>
            <a:rPr lang="en-US" sz="1600" b="0" i="0" dirty="0" smtClean="0"/>
            <a:t>Environmental sustainability focuses on preserving natural ecosystems, biodiversity, and the health of the planet.</a:t>
          </a:r>
          <a:endParaRPr lang="en-US" sz="1600" dirty="0"/>
        </a:p>
      </dgm:t>
    </dgm:pt>
    <dgm:pt modelId="{D334A6DE-377B-4EB7-A2DB-0EBF922DDBD4}" type="parTrans" cxnId="{B7899CB8-7440-418F-8EB7-6007795583D3}">
      <dgm:prSet/>
      <dgm:spPr/>
      <dgm:t>
        <a:bodyPr/>
        <a:lstStyle/>
        <a:p>
          <a:endParaRPr lang="en-US"/>
        </a:p>
      </dgm:t>
    </dgm:pt>
    <dgm:pt modelId="{B2078FBD-46D2-445F-BD44-60DF2BC79649}" type="sibTrans" cxnId="{B7899CB8-7440-418F-8EB7-6007795583D3}">
      <dgm:prSet/>
      <dgm:spPr/>
      <dgm:t>
        <a:bodyPr/>
        <a:lstStyle/>
        <a:p>
          <a:endParaRPr lang="en-US"/>
        </a:p>
      </dgm:t>
    </dgm:pt>
    <dgm:pt modelId="{DEFAA547-FC34-4A0F-BDFE-4A3096F1DF1B}">
      <dgm:prSet phldrT="[Text]" custT="1"/>
      <dgm:spPr/>
      <dgm:t>
        <a:bodyPr/>
        <a:lstStyle/>
        <a:p>
          <a:r>
            <a:rPr lang="en-US" sz="1800" b="0" i="0" dirty="0" smtClean="0"/>
            <a:t>It involves reducing pollution, conserving resources, and mitigating human impacts on the environment</a:t>
          </a:r>
          <a:r>
            <a:rPr lang="en-US" sz="1600" b="0" i="0" dirty="0" smtClean="0"/>
            <a:t>.</a:t>
          </a:r>
          <a:endParaRPr lang="en-US" sz="1600" dirty="0"/>
        </a:p>
      </dgm:t>
    </dgm:pt>
    <dgm:pt modelId="{C2216BC3-91C0-444E-B0FF-86BAF469612B}" type="parTrans" cxnId="{26710C45-8840-419C-9C6D-B11D95E73E92}">
      <dgm:prSet/>
      <dgm:spPr/>
      <dgm:t>
        <a:bodyPr/>
        <a:lstStyle/>
        <a:p>
          <a:endParaRPr lang="en-US"/>
        </a:p>
      </dgm:t>
    </dgm:pt>
    <dgm:pt modelId="{A368484A-27B2-4081-89E9-9FE5E940C430}" type="sibTrans" cxnId="{26710C45-8840-419C-9C6D-B11D95E73E92}">
      <dgm:prSet/>
      <dgm:spPr/>
      <dgm:t>
        <a:bodyPr/>
        <a:lstStyle/>
        <a:p>
          <a:endParaRPr lang="en-US"/>
        </a:p>
      </dgm:t>
    </dgm:pt>
    <dgm:pt modelId="{8732F19F-6CA6-408E-8EBC-122E12E003A3}">
      <dgm:prSet phldrT="[Text]" custT="1"/>
      <dgm:spPr/>
      <dgm:t>
        <a:bodyPr/>
        <a:lstStyle/>
        <a:p>
          <a:r>
            <a:rPr lang="en-US" sz="1600" b="0" i="0" dirty="0" smtClean="0"/>
            <a:t>Preserving ecosystems and biodiversity is essential for maintaining the balance of life on Earth and ensuring the provision of ecosystem services.</a:t>
          </a:r>
          <a:endParaRPr lang="en-US" sz="1600" dirty="0"/>
        </a:p>
      </dgm:t>
    </dgm:pt>
    <dgm:pt modelId="{CE9B2735-1821-4140-A2B3-A54C51AA847F}" type="parTrans" cxnId="{D7F8518C-982E-4C8B-9714-CDA8C251B96F}">
      <dgm:prSet/>
      <dgm:spPr/>
      <dgm:t>
        <a:bodyPr/>
        <a:lstStyle/>
        <a:p>
          <a:endParaRPr lang="en-US"/>
        </a:p>
      </dgm:t>
    </dgm:pt>
    <dgm:pt modelId="{6297559E-4AFC-4677-96E7-2BD4DDB354F0}" type="sibTrans" cxnId="{D7F8518C-982E-4C8B-9714-CDA8C251B96F}">
      <dgm:prSet/>
      <dgm:spPr/>
      <dgm:t>
        <a:bodyPr/>
        <a:lstStyle/>
        <a:p>
          <a:endParaRPr lang="en-US"/>
        </a:p>
      </dgm:t>
    </dgm:pt>
    <dgm:pt modelId="{8BCB0159-11F8-4FA2-A0B6-B1F0F2628FDF}">
      <dgm:prSet phldrT="[Text]" custT="1"/>
      <dgm:spPr/>
      <dgm:t>
        <a:bodyPr/>
        <a:lstStyle/>
        <a:p>
          <a:r>
            <a:rPr lang="en-US" sz="1600" b="0" i="0" dirty="0" smtClean="0"/>
            <a:t>Addressing environmental challenges such as climate change is crucial for safeguarding the well-being of current and future generations.</a:t>
          </a:r>
          <a:endParaRPr lang="en-US" sz="1600" dirty="0"/>
        </a:p>
      </dgm:t>
    </dgm:pt>
    <dgm:pt modelId="{176A05BE-586A-4031-B1BB-8B40C5E4D47F}" type="parTrans" cxnId="{B06EE28D-BA3D-45C3-9C69-70DC7297F2A5}">
      <dgm:prSet/>
      <dgm:spPr/>
      <dgm:t>
        <a:bodyPr/>
        <a:lstStyle/>
        <a:p>
          <a:endParaRPr lang="en-US"/>
        </a:p>
      </dgm:t>
    </dgm:pt>
    <dgm:pt modelId="{5CF36678-4D61-4F09-B910-C4A2962DDBCF}" type="sibTrans" cxnId="{B06EE28D-BA3D-45C3-9C69-70DC7297F2A5}">
      <dgm:prSet/>
      <dgm:spPr/>
      <dgm:t>
        <a:bodyPr/>
        <a:lstStyle/>
        <a:p>
          <a:endParaRPr lang="en-US"/>
        </a:p>
      </dgm:t>
    </dgm:pt>
    <dgm:pt modelId="{E5E256DC-8844-4673-909A-23C9EE0E32A8}" type="pres">
      <dgm:prSet presAssocID="{683D64A5-15E3-4025-A6AF-A6E1A47B3A55}" presName="linear" presStyleCnt="0">
        <dgm:presLayoutVars>
          <dgm:animLvl val="lvl"/>
          <dgm:resizeHandles val="exact"/>
        </dgm:presLayoutVars>
      </dgm:prSet>
      <dgm:spPr/>
    </dgm:pt>
    <dgm:pt modelId="{8FF38726-D83E-42E9-AD13-B83DB849F816}" type="pres">
      <dgm:prSet presAssocID="{2E422F16-72DE-4303-A2C5-8CFA3F77A3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B0E89-3EAE-44FB-82B2-0C1345A314D2}" type="pres">
      <dgm:prSet presAssocID="{2E422F16-72DE-4303-A2C5-8CFA3F77A348}" presName="childText" presStyleLbl="revTx" presStyleIdx="0" presStyleCnt="2" custScaleY="98059" custLinFactNeighborY="-3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D66DF-EBF4-40A1-8067-B3F34FFA21CC}" type="pres">
      <dgm:prSet presAssocID="{8732F19F-6CA6-408E-8EBC-122E12E003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996B3-0A7D-4E6B-98B7-63CDC187F45D}" type="pres">
      <dgm:prSet presAssocID="{8732F19F-6CA6-408E-8EBC-122E12E003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8518C-982E-4C8B-9714-CDA8C251B96F}" srcId="{683D64A5-15E3-4025-A6AF-A6E1A47B3A55}" destId="{8732F19F-6CA6-408E-8EBC-122E12E003A3}" srcOrd="1" destOrd="0" parTransId="{CE9B2735-1821-4140-A2B3-A54C51AA847F}" sibTransId="{6297559E-4AFC-4677-96E7-2BD4DDB354F0}"/>
    <dgm:cxn modelId="{B06EE28D-BA3D-45C3-9C69-70DC7297F2A5}" srcId="{8732F19F-6CA6-408E-8EBC-122E12E003A3}" destId="{8BCB0159-11F8-4FA2-A0B6-B1F0F2628FDF}" srcOrd="0" destOrd="0" parTransId="{176A05BE-586A-4031-B1BB-8B40C5E4D47F}" sibTransId="{5CF36678-4D61-4F09-B910-C4A2962DDBCF}"/>
    <dgm:cxn modelId="{26710C45-8840-419C-9C6D-B11D95E73E92}" srcId="{2E422F16-72DE-4303-A2C5-8CFA3F77A348}" destId="{DEFAA547-FC34-4A0F-BDFE-4A3096F1DF1B}" srcOrd="0" destOrd="0" parTransId="{C2216BC3-91C0-444E-B0FF-86BAF469612B}" sibTransId="{A368484A-27B2-4081-89E9-9FE5E940C430}"/>
    <dgm:cxn modelId="{012EBC3E-D3B7-45FF-B9F6-F0A6C0505175}" type="presOf" srcId="{8BCB0159-11F8-4FA2-A0B6-B1F0F2628FDF}" destId="{D47996B3-0A7D-4E6B-98B7-63CDC187F45D}" srcOrd="0" destOrd="0" presId="urn:microsoft.com/office/officeart/2005/8/layout/vList2"/>
    <dgm:cxn modelId="{5D412EE3-7AE9-46F5-B729-BA16BE66FC42}" type="presOf" srcId="{DEFAA547-FC34-4A0F-BDFE-4A3096F1DF1B}" destId="{604B0E89-3EAE-44FB-82B2-0C1345A314D2}" srcOrd="0" destOrd="0" presId="urn:microsoft.com/office/officeart/2005/8/layout/vList2"/>
    <dgm:cxn modelId="{C48B6BB9-5EB7-4FC1-A9F8-B129190BAFA5}" type="presOf" srcId="{8732F19F-6CA6-408E-8EBC-122E12E003A3}" destId="{871D66DF-EBF4-40A1-8067-B3F34FFA21CC}" srcOrd="0" destOrd="0" presId="urn:microsoft.com/office/officeart/2005/8/layout/vList2"/>
    <dgm:cxn modelId="{21B14B27-2F60-4FBE-AAAB-446CDBD57A74}" type="presOf" srcId="{2E422F16-72DE-4303-A2C5-8CFA3F77A348}" destId="{8FF38726-D83E-42E9-AD13-B83DB849F816}" srcOrd="0" destOrd="0" presId="urn:microsoft.com/office/officeart/2005/8/layout/vList2"/>
    <dgm:cxn modelId="{B7899CB8-7440-418F-8EB7-6007795583D3}" srcId="{683D64A5-15E3-4025-A6AF-A6E1A47B3A55}" destId="{2E422F16-72DE-4303-A2C5-8CFA3F77A348}" srcOrd="0" destOrd="0" parTransId="{D334A6DE-377B-4EB7-A2DB-0EBF922DDBD4}" sibTransId="{B2078FBD-46D2-445F-BD44-60DF2BC79649}"/>
    <dgm:cxn modelId="{639CC898-B5E2-4C0C-ADAC-78FB305FB37A}" type="presOf" srcId="{683D64A5-15E3-4025-A6AF-A6E1A47B3A55}" destId="{E5E256DC-8844-4673-909A-23C9EE0E32A8}" srcOrd="0" destOrd="0" presId="urn:microsoft.com/office/officeart/2005/8/layout/vList2"/>
    <dgm:cxn modelId="{00228CF1-7FFC-4BC9-8A3A-D90CCA8F41D1}" type="presParOf" srcId="{E5E256DC-8844-4673-909A-23C9EE0E32A8}" destId="{8FF38726-D83E-42E9-AD13-B83DB849F816}" srcOrd="0" destOrd="0" presId="urn:microsoft.com/office/officeart/2005/8/layout/vList2"/>
    <dgm:cxn modelId="{5DCFADFE-31F7-4B88-9087-0CD53EEB4F2C}" type="presParOf" srcId="{E5E256DC-8844-4673-909A-23C9EE0E32A8}" destId="{604B0E89-3EAE-44FB-82B2-0C1345A314D2}" srcOrd="1" destOrd="0" presId="urn:microsoft.com/office/officeart/2005/8/layout/vList2"/>
    <dgm:cxn modelId="{3D053CF9-DCFA-4D83-B321-9FC3ED7F7D69}" type="presParOf" srcId="{E5E256DC-8844-4673-909A-23C9EE0E32A8}" destId="{871D66DF-EBF4-40A1-8067-B3F34FFA21CC}" srcOrd="2" destOrd="0" presId="urn:microsoft.com/office/officeart/2005/8/layout/vList2"/>
    <dgm:cxn modelId="{47FF5953-FD26-4396-BFD1-8EDB06949885}" type="presParOf" srcId="{E5E256DC-8844-4673-909A-23C9EE0E32A8}" destId="{D47996B3-0A7D-4E6B-98B7-63CDC187F45D}" srcOrd="3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F57C7-9C84-47DF-A753-7F7C33A755C0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BE4AC798-376F-45BC-99BD-A34DAF585B96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Economic sustainability fosters growth while minimizing negative impacts.</a:t>
          </a:r>
          <a:endParaRPr lang="en-US" sz="1400" dirty="0">
            <a:solidFill>
              <a:schemeClr val="tx1">
                <a:lumMod val="95000"/>
                <a:lumOff val="5000"/>
              </a:schemeClr>
            </a:solidFill>
            <a:latin typeface="Rockwell" pitchFamily="18" charset="0"/>
          </a:endParaRPr>
        </a:p>
      </dgm:t>
    </dgm:pt>
    <dgm:pt modelId="{5AC56150-CCA4-497A-9EC7-5A284C5CA282}" type="parTrans" cxnId="{AC762EE9-B719-43AC-B18C-785C19B35A8A}">
      <dgm:prSet/>
      <dgm:spPr/>
      <dgm:t>
        <a:bodyPr/>
        <a:lstStyle/>
        <a:p>
          <a:endParaRPr lang="en-US"/>
        </a:p>
      </dgm:t>
    </dgm:pt>
    <dgm:pt modelId="{BAA10B2B-4DA5-4A7D-809B-2224613C6E95}" type="sibTrans" cxnId="{AC762EE9-B719-43AC-B18C-785C19B35A8A}">
      <dgm:prSet/>
      <dgm:spPr/>
      <dgm:t>
        <a:bodyPr/>
        <a:lstStyle/>
        <a:p>
          <a:endParaRPr lang="en-US"/>
        </a:p>
      </dgm:t>
    </dgm:pt>
    <dgm:pt modelId="{BA843763-F006-484C-A6DE-95736FA07B32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Sustainable Development: Pursuing economic growth that meets the needs of the present without compromising the ability of future generations to meet their own needs.</a:t>
          </a:r>
          <a:endParaRPr lang="en-US" sz="1400" dirty="0">
            <a:solidFill>
              <a:schemeClr val="tx1">
                <a:lumMod val="95000"/>
                <a:lumOff val="5000"/>
              </a:schemeClr>
            </a:solidFill>
            <a:latin typeface="Rockwell" pitchFamily="18" charset="0"/>
          </a:endParaRPr>
        </a:p>
      </dgm:t>
    </dgm:pt>
    <dgm:pt modelId="{89376BE9-5286-40C9-B41D-6D703A0B83E3}" type="parTrans" cxnId="{4B82B0B8-193D-4661-B5A7-679E447A6C1C}">
      <dgm:prSet/>
      <dgm:spPr/>
      <dgm:t>
        <a:bodyPr/>
        <a:lstStyle/>
        <a:p>
          <a:endParaRPr lang="en-US"/>
        </a:p>
      </dgm:t>
    </dgm:pt>
    <dgm:pt modelId="{A537D6A1-A9DD-4C0A-A41C-A32EA82BB4C7}" type="sibTrans" cxnId="{4B82B0B8-193D-4661-B5A7-679E447A6C1C}">
      <dgm:prSet/>
      <dgm:spPr/>
      <dgm:t>
        <a:bodyPr/>
        <a:lstStyle/>
        <a:p>
          <a:endParaRPr lang="en-US"/>
        </a:p>
      </dgm:t>
    </dgm:pt>
    <dgm:pt modelId="{7BC7B1F2-3050-4B52-A373-B0F4A79A2A81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Responsible consumption encourages informed choices and waste reduction</a:t>
          </a:r>
          <a:endParaRPr lang="en-US" sz="1400" dirty="0">
            <a:solidFill>
              <a:schemeClr val="tx1">
                <a:lumMod val="95000"/>
                <a:lumOff val="5000"/>
              </a:schemeClr>
            </a:solidFill>
            <a:latin typeface="Rockwell" pitchFamily="18" charset="0"/>
          </a:endParaRPr>
        </a:p>
      </dgm:t>
    </dgm:pt>
    <dgm:pt modelId="{3DB668BD-E282-48AA-AE86-7F74C188A05E}" type="parTrans" cxnId="{A1794F64-86CF-4DC4-B450-80EA1A81C372}">
      <dgm:prSet/>
      <dgm:spPr/>
      <dgm:t>
        <a:bodyPr/>
        <a:lstStyle/>
        <a:p>
          <a:endParaRPr lang="en-US"/>
        </a:p>
      </dgm:t>
    </dgm:pt>
    <dgm:pt modelId="{B5BE61DC-2E2C-4F98-992A-566B14CB6B63}" type="sibTrans" cxnId="{A1794F64-86CF-4DC4-B450-80EA1A81C372}">
      <dgm:prSet/>
      <dgm:spPr/>
      <dgm:t>
        <a:bodyPr/>
        <a:lstStyle/>
        <a:p>
          <a:endParaRPr lang="en-US"/>
        </a:p>
      </dgm:t>
    </dgm:pt>
    <dgm:pt modelId="{BB9A28B2-6063-4B0E-B9C5-39A0CDEBECAA}">
      <dgm:prSet custT="1"/>
      <dgm:spPr/>
      <dgm:t>
        <a:bodyPr/>
        <a:lstStyle/>
        <a:p>
          <a:pPr rtl="0"/>
          <a:r>
            <a:rPr lang="en-US" sz="1400" b="0" i="0" dirty="0" smtClean="0">
              <a:solidFill>
                <a:schemeClr val="bg2">
                  <a:lumMod val="10000"/>
                </a:schemeClr>
              </a:solidFill>
              <a:latin typeface="Rockwell" pitchFamily="18" charset="0"/>
            </a:rPr>
            <a:t>Essential for resilient communities and poverty reduction</a:t>
          </a:r>
          <a:r>
            <a:rPr lang="en-US" sz="1400" b="0" i="0" dirty="0" smtClean="0"/>
            <a:t>.</a:t>
          </a:r>
        </a:p>
      </dgm:t>
    </dgm:pt>
    <dgm:pt modelId="{8D8E91A5-F169-4D06-BF61-2A09DC488412}" type="parTrans" cxnId="{871440A8-16D9-492F-BFFB-B3EF11B45577}">
      <dgm:prSet/>
      <dgm:spPr/>
      <dgm:t>
        <a:bodyPr/>
        <a:lstStyle/>
        <a:p>
          <a:endParaRPr lang="en-US"/>
        </a:p>
      </dgm:t>
    </dgm:pt>
    <dgm:pt modelId="{FCAA1388-BB55-4612-8400-7535089BD3A5}" type="sibTrans" cxnId="{871440A8-16D9-492F-BFFB-B3EF11B45577}">
      <dgm:prSet/>
      <dgm:spPr/>
      <dgm:t>
        <a:bodyPr/>
        <a:lstStyle/>
        <a:p>
          <a:endParaRPr lang="en-US"/>
        </a:p>
      </dgm:t>
    </dgm:pt>
    <dgm:pt modelId="{2DCB6BFC-F403-4FB0-8387-AF9DB322ACD0}" type="pres">
      <dgm:prSet presAssocID="{1BBF57C7-9C84-47DF-A753-7F7C33A755C0}" presName="linear" presStyleCnt="0">
        <dgm:presLayoutVars>
          <dgm:animLvl val="lvl"/>
          <dgm:resizeHandles val="exact"/>
        </dgm:presLayoutVars>
      </dgm:prSet>
      <dgm:spPr/>
    </dgm:pt>
    <dgm:pt modelId="{2369C064-99B0-4364-B46E-29520085E951}" type="pres">
      <dgm:prSet presAssocID="{BE4AC798-376F-45BC-99BD-A34DAF585B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A0ADCC-AC7F-4FA0-BF7B-EF4F3237DA74}" type="pres">
      <dgm:prSet presAssocID="{BAA10B2B-4DA5-4A7D-809B-2224613C6E95}" presName="spacer" presStyleCnt="0"/>
      <dgm:spPr/>
    </dgm:pt>
    <dgm:pt modelId="{C10DB81E-D45B-46AF-9FB4-1A2024BB661A}" type="pres">
      <dgm:prSet presAssocID="{BA843763-F006-484C-A6DE-95736FA07B32}" presName="parentText" presStyleLbl="node1" presStyleIdx="1" presStyleCnt="4" custScaleY="140677">
        <dgm:presLayoutVars>
          <dgm:chMax val="0"/>
          <dgm:bulletEnabled val="1"/>
        </dgm:presLayoutVars>
      </dgm:prSet>
      <dgm:spPr/>
    </dgm:pt>
    <dgm:pt modelId="{48039AC8-1DB1-4257-8A1E-B1A06E324016}" type="pres">
      <dgm:prSet presAssocID="{A537D6A1-A9DD-4C0A-A41C-A32EA82BB4C7}" presName="spacer" presStyleCnt="0"/>
      <dgm:spPr/>
    </dgm:pt>
    <dgm:pt modelId="{CCE2BA53-3578-4FA6-8A9D-B9314779EE75}" type="pres">
      <dgm:prSet presAssocID="{7BC7B1F2-3050-4B52-A373-B0F4A79A2A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E4A1AD-E14C-4120-99A3-80771E110E42}" type="pres">
      <dgm:prSet presAssocID="{B5BE61DC-2E2C-4F98-992A-566B14CB6B63}" presName="spacer" presStyleCnt="0"/>
      <dgm:spPr/>
    </dgm:pt>
    <dgm:pt modelId="{6108E1A7-78C1-482D-AFA4-B51AD4A6E39E}" type="pres">
      <dgm:prSet presAssocID="{BB9A28B2-6063-4B0E-B9C5-39A0CDEBECA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794F64-86CF-4DC4-B450-80EA1A81C372}" srcId="{1BBF57C7-9C84-47DF-A753-7F7C33A755C0}" destId="{7BC7B1F2-3050-4B52-A373-B0F4A79A2A81}" srcOrd="2" destOrd="0" parTransId="{3DB668BD-E282-48AA-AE86-7F74C188A05E}" sibTransId="{B5BE61DC-2E2C-4F98-992A-566B14CB6B63}"/>
    <dgm:cxn modelId="{DD8E37B4-5079-44B1-8E77-0FBE53B58C72}" type="presOf" srcId="{BB9A28B2-6063-4B0E-B9C5-39A0CDEBECAA}" destId="{6108E1A7-78C1-482D-AFA4-B51AD4A6E39E}" srcOrd="0" destOrd="0" presId="urn:microsoft.com/office/officeart/2005/8/layout/vList2"/>
    <dgm:cxn modelId="{2A2E2740-F427-4788-8532-F95A98248AE1}" type="presOf" srcId="{BE4AC798-376F-45BC-99BD-A34DAF585B96}" destId="{2369C064-99B0-4364-B46E-29520085E951}" srcOrd="0" destOrd="0" presId="urn:microsoft.com/office/officeart/2005/8/layout/vList2"/>
    <dgm:cxn modelId="{AC762EE9-B719-43AC-B18C-785C19B35A8A}" srcId="{1BBF57C7-9C84-47DF-A753-7F7C33A755C0}" destId="{BE4AC798-376F-45BC-99BD-A34DAF585B96}" srcOrd="0" destOrd="0" parTransId="{5AC56150-CCA4-497A-9EC7-5A284C5CA282}" sibTransId="{BAA10B2B-4DA5-4A7D-809B-2224613C6E95}"/>
    <dgm:cxn modelId="{A6D9D84B-25FE-4644-B1B7-F63DC9D92349}" type="presOf" srcId="{BA843763-F006-484C-A6DE-95736FA07B32}" destId="{C10DB81E-D45B-46AF-9FB4-1A2024BB661A}" srcOrd="0" destOrd="0" presId="urn:microsoft.com/office/officeart/2005/8/layout/vList2"/>
    <dgm:cxn modelId="{FE73962D-EF0B-4247-998D-B2B4E9C6959E}" type="presOf" srcId="{1BBF57C7-9C84-47DF-A753-7F7C33A755C0}" destId="{2DCB6BFC-F403-4FB0-8387-AF9DB322ACD0}" srcOrd="0" destOrd="0" presId="urn:microsoft.com/office/officeart/2005/8/layout/vList2"/>
    <dgm:cxn modelId="{A1904520-1947-4A2E-A436-86EB44E01C9E}" type="presOf" srcId="{7BC7B1F2-3050-4B52-A373-B0F4A79A2A81}" destId="{CCE2BA53-3578-4FA6-8A9D-B9314779EE75}" srcOrd="0" destOrd="0" presId="urn:microsoft.com/office/officeart/2005/8/layout/vList2"/>
    <dgm:cxn modelId="{4B82B0B8-193D-4661-B5A7-679E447A6C1C}" srcId="{1BBF57C7-9C84-47DF-A753-7F7C33A755C0}" destId="{BA843763-F006-484C-A6DE-95736FA07B32}" srcOrd="1" destOrd="0" parTransId="{89376BE9-5286-40C9-B41D-6D703A0B83E3}" sibTransId="{A537D6A1-A9DD-4C0A-A41C-A32EA82BB4C7}"/>
    <dgm:cxn modelId="{871440A8-16D9-492F-BFFB-B3EF11B45577}" srcId="{1BBF57C7-9C84-47DF-A753-7F7C33A755C0}" destId="{BB9A28B2-6063-4B0E-B9C5-39A0CDEBECAA}" srcOrd="3" destOrd="0" parTransId="{8D8E91A5-F169-4D06-BF61-2A09DC488412}" sibTransId="{FCAA1388-BB55-4612-8400-7535089BD3A5}"/>
    <dgm:cxn modelId="{3574483A-2703-4A43-AFBC-54457877D163}" type="presParOf" srcId="{2DCB6BFC-F403-4FB0-8387-AF9DB322ACD0}" destId="{2369C064-99B0-4364-B46E-29520085E951}" srcOrd="0" destOrd="0" presId="urn:microsoft.com/office/officeart/2005/8/layout/vList2"/>
    <dgm:cxn modelId="{96657B71-94C5-4268-BCBD-39FFF776E4F6}" type="presParOf" srcId="{2DCB6BFC-F403-4FB0-8387-AF9DB322ACD0}" destId="{AFA0ADCC-AC7F-4FA0-BF7B-EF4F3237DA74}" srcOrd="1" destOrd="0" presId="urn:microsoft.com/office/officeart/2005/8/layout/vList2"/>
    <dgm:cxn modelId="{1D1AF53C-40A8-4A52-BB39-E4458FAE968C}" type="presParOf" srcId="{2DCB6BFC-F403-4FB0-8387-AF9DB322ACD0}" destId="{C10DB81E-D45B-46AF-9FB4-1A2024BB661A}" srcOrd="2" destOrd="0" presId="urn:microsoft.com/office/officeart/2005/8/layout/vList2"/>
    <dgm:cxn modelId="{859BD718-13B1-4D13-B40F-7F0315A1A503}" type="presParOf" srcId="{2DCB6BFC-F403-4FB0-8387-AF9DB322ACD0}" destId="{48039AC8-1DB1-4257-8A1E-B1A06E324016}" srcOrd="3" destOrd="0" presId="urn:microsoft.com/office/officeart/2005/8/layout/vList2"/>
    <dgm:cxn modelId="{004AD007-2AB2-4EE0-AE13-0C2DCC321321}" type="presParOf" srcId="{2DCB6BFC-F403-4FB0-8387-AF9DB322ACD0}" destId="{CCE2BA53-3578-4FA6-8A9D-B9314779EE75}" srcOrd="4" destOrd="0" presId="urn:microsoft.com/office/officeart/2005/8/layout/vList2"/>
    <dgm:cxn modelId="{A13FCB2C-640A-457E-92F0-E8D94347FD3E}" type="presParOf" srcId="{2DCB6BFC-F403-4FB0-8387-AF9DB322ACD0}" destId="{34E4A1AD-E14C-4120-99A3-80771E110E42}" srcOrd="5" destOrd="0" presId="urn:microsoft.com/office/officeart/2005/8/layout/vList2"/>
    <dgm:cxn modelId="{5D7FB0DD-830C-4678-BED6-FC6799C1F9DD}" type="presParOf" srcId="{2DCB6BFC-F403-4FB0-8387-AF9DB322ACD0}" destId="{6108E1A7-78C1-482D-AFA4-B51AD4A6E39E}" srcOrd="6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CD4567-2B79-4676-8B45-C3B24F72F557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8679-37BA-41EE-BD1C-B1EB41DEB7B0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Social sustainability focuses on ensuring equity, justice, and well-being for all members of society.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FC87882-01DF-4D5D-826E-FF116FDCB4B5}" type="parTrans" cxnId="{4946D58C-2376-4E0D-9D2F-CA74C0D928EE}">
      <dgm:prSet/>
      <dgm:spPr/>
      <dgm:t>
        <a:bodyPr/>
        <a:lstStyle/>
        <a:p>
          <a:endParaRPr lang="en-US"/>
        </a:p>
      </dgm:t>
    </dgm:pt>
    <dgm:pt modelId="{7422107F-602A-4D37-8D50-73D28FD454C0}" type="sibTrans" cxnId="{4946D58C-2376-4E0D-9D2F-CA74C0D928EE}">
      <dgm:prSet/>
      <dgm:spPr/>
      <dgm:t>
        <a:bodyPr/>
        <a:lstStyle/>
        <a:p>
          <a:endParaRPr lang="en-US"/>
        </a:p>
      </dgm:t>
    </dgm:pt>
    <dgm:pt modelId="{1B9DF331-E36B-43FE-83B4-76FFE0DAA359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Includes access to education, healthcare, and human rights.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0809952-0BB0-4DE2-8DC0-994C48BF1B7F}" type="parTrans" cxnId="{7328AB29-1005-48B0-8F6F-D003A9F10C98}">
      <dgm:prSet/>
      <dgm:spPr/>
      <dgm:t>
        <a:bodyPr/>
        <a:lstStyle/>
        <a:p>
          <a:endParaRPr lang="en-US"/>
        </a:p>
      </dgm:t>
    </dgm:pt>
    <dgm:pt modelId="{ED56BDDA-AE6A-4477-8EC9-34CADC955B68}" type="sibTrans" cxnId="{7328AB29-1005-48B0-8F6F-D003A9F10C98}">
      <dgm:prSet/>
      <dgm:spPr/>
      <dgm:t>
        <a:bodyPr/>
        <a:lstStyle/>
        <a:p>
          <a:endParaRPr lang="en-US"/>
        </a:p>
      </dgm:t>
    </dgm:pt>
    <dgm:pt modelId="{A9157052-B321-4F65-A6B2-03DB5090862D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Social Inclusion: Creating opportunities for all individuals, regardless of background or identity, to participate fully in society.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2246E23-5D95-422A-A446-EE1AE30F880A}" type="parTrans" cxnId="{08237BCF-10BC-41DC-9CCD-2952D80B4C3B}">
      <dgm:prSet/>
      <dgm:spPr/>
      <dgm:t>
        <a:bodyPr/>
        <a:lstStyle/>
        <a:p>
          <a:endParaRPr lang="en-US"/>
        </a:p>
      </dgm:t>
    </dgm:pt>
    <dgm:pt modelId="{BAEF5AB2-70B1-4A29-A51B-DEE8644066DC}" type="sibTrans" cxnId="{08237BCF-10BC-41DC-9CCD-2952D80B4C3B}">
      <dgm:prSet/>
      <dgm:spPr/>
      <dgm:t>
        <a:bodyPr/>
        <a:lstStyle/>
        <a:p>
          <a:endParaRPr lang="en-US"/>
        </a:p>
      </dgm:t>
    </dgm:pt>
    <dgm:pt modelId="{E2484A69-3A82-4B49-B961-14F848F11A4A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Builds cohesive communities and reduces inequality and enhances quality of life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BFA9C51-F8E0-4183-8A65-C5F7781AC073}" type="parTrans" cxnId="{A88A9E6D-BD8C-4CAC-8365-A61E6F89E4AF}">
      <dgm:prSet/>
      <dgm:spPr/>
      <dgm:t>
        <a:bodyPr/>
        <a:lstStyle/>
        <a:p>
          <a:endParaRPr lang="en-US"/>
        </a:p>
      </dgm:t>
    </dgm:pt>
    <dgm:pt modelId="{52E7A14D-DD5D-4103-8C7F-F8480DBC1DFD}" type="sibTrans" cxnId="{A88A9E6D-BD8C-4CAC-8365-A61E6F89E4AF}">
      <dgm:prSet/>
      <dgm:spPr/>
      <dgm:t>
        <a:bodyPr/>
        <a:lstStyle/>
        <a:p>
          <a:endParaRPr lang="en-US"/>
        </a:p>
      </dgm:t>
    </dgm:pt>
    <dgm:pt modelId="{6EDF06EC-B381-46A9-A1CA-2EABCF01E9B2}" type="pres">
      <dgm:prSet presAssocID="{84CD4567-2B79-4676-8B45-C3B24F72F557}" presName="Name0" presStyleCnt="0">
        <dgm:presLayoutVars>
          <dgm:dir/>
          <dgm:animLvl val="lvl"/>
          <dgm:resizeHandles val="exact"/>
        </dgm:presLayoutVars>
      </dgm:prSet>
      <dgm:spPr/>
    </dgm:pt>
    <dgm:pt modelId="{FDEC8417-6E58-4A75-B5DA-F6D8B76B6045}" type="pres">
      <dgm:prSet presAssocID="{674C8679-37BA-41EE-BD1C-B1EB41DEB7B0}" presName="linNode" presStyleCnt="0"/>
      <dgm:spPr/>
    </dgm:pt>
    <dgm:pt modelId="{E6BED7AD-7884-4F0C-8682-C664EC127E6D}" type="pres">
      <dgm:prSet presAssocID="{674C8679-37BA-41EE-BD1C-B1EB41DEB7B0}" presName="parentText" presStyleLbl="node1" presStyleIdx="0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7C1D1-586A-47C8-BE69-09956ACF19BD}" type="pres">
      <dgm:prSet presAssocID="{7422107F-602A-4D37-8D50-73D28FD454C0}" presName="sp" presStyleCnt="0"/>
      <dgm:spPr/>
    </dgm:pt>
    <dgm:pt modelId="{09E085FD-C83A-4181-8C4A-39730EDDB7C2}" type="pres">
      <dgm:prSet presAssocID="{1B9DF331-E36B-43FE-83B4-76FFE0DAA359}" presName="linNode" presStyleCnt="0"/>
      <dgm:spPr/>
    </dgm:pt>
    <dgm:pt modelId="{79B53129-A722-4C8B-BA37-2ADF43458871}" type="pres">
      <dgm:prSet presAssocID="{1B9DF331-E36B-43FE-83B4-76FFE0DAA359}" presName="parentText" presStyleLbl="node1" presStyleIdx="1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8246D-587B-47D9-871C-7A405F21B3D9}" type="pres">
      <dgm:prSet presAssocID="{ED56BDDA-AE6A-4477-8EC9-34CADC955B68}" presName="sp" presStyleCnt="0"/>
      <dgm:spPr/>
    </dgm:pt>
    <dgm:pt modelId="{157BDAC2-02D9-4294-AA4D-7CF536AC65CA}" type="pres">
      <dgm:prSet presAssocID="{A9157052-B321-4F65-A6B2-03DB5090862D}" presName="linNode" presStyleCnt="0"/>
      <dgm:spPr/>
    </dgm:pt>
    <dgm:pt modelId="{2E2C0EFB-BEE5-427F-AFD7-929313513114}" type="pres">
      <dgm:prSet presAssocID="{A9157052-B321-4F65-A6B2-03DB5090862D}" presName="parentText" presStyleLbl="node1" presStyleIdx="2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56E30-BEEA-4E71-9BB5-8AED6FFDA3B6}" type="pres">
      <dgm:prSet presAssocID="{BAEF5AB2-70B1-4A29-A51B-DEE8644066DC}" presName="sp" presStyleCnt="0"/>
      <dgm:spPr/>
    </dgm:pt>
    <dgm:pt modelId="{73C692F4-514C-41D4-9E50-994A52B6FD11}" type="pres">
      <dgm:prSet presAssocID="{E2484A69-3A82-4B49-B961-14F848F11A4A}" presName="linNode" presStyleCnt="0"/>
      <dgm:spPr/>
    </dgm:pt>
    <dgm:pt modelId="{60924446-EF70-4447-A34B-2A32EF176BB6}" type="pres">
      <dgm:prSet presAssocID="{E2484A69-3A82-4B49-B961-14F848F11A4A}" presName="parentText" presStyleLbl="node1" presStyleIdx="3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A3147A-B790-4309-B38C-9156851C1147}" type="presOf" srcId="{84CD4567-2B79-4676-8B45-C3B24F72F557}" destId="{6EDF06EC-B381-46A9-A1CA-2EABCF01E9B2}" srcOrd="0" destOrd="0" presId="urn:microsoft.com/office/officeart/2005/8/layout/vList5"/>
    <dgm:cxn modelId="{AE6966EF-3696-48AB-B9FB-E1BD4B2CC539}" type="presOf" srcId="{1B9DF331-E36B-43FE-83B4-76FFE0DAA359}" destId="{79B53129-A722-4C8B-BA37-2ADF43458871}" srcOrd="0" destOrd="0" presId="urn:microsoft.com/office/officeart/2005/8/layout/vList5"/>
    <dgm:cxn modelId="{A88A9E6D-BD8C-4CAC-8365-A61E6F89E4AF}" srcId="{84CD4567-2B79-4676-8B45-C3B24F72F557}" destId="{E2484A69-3A82-4B49-B961-14F848F11A4A}" srcOrd="3" destOrd="0" parTransId="{CBFA9C51-F8E0-4183-8A65-C5F7781AC073}" sibTransId="{52E7A14D-DD5D-4103-8C7F-F8480DBC1DFD}"/>
    <dgm:cxn modelId="{1B3AB2DC-6CFE-404F-8426-EE0180D44662}" type="presOf" srcId="{E2484A69-3A82-4B49-B961-14F848F11A4A}" destId="{60924446-EF70-4447-A34B-2A32EF176BB6}" srcOrd="0" destOrd="0" presId="urn:microsoft.com/office/officeart/2005/8/layout/vList5"/>
    <dgm:cxn modelId="{08237BCF-10BC-41DC-9CCD-2952D80B4C3B}" srcId="{84CD4567-2B79-4676-8B45-C3B24F72F557}" destId="{A9157052-B321-4F65-A6B2-03DB5090862D}" srcOrd="2" destOrd="0" parTransId="{62246E23-5D95-422A-A446-EE1AE30F880A}" sibTransId="{BAEF5AB2-70B1-4A29-A51B-DEE8644066DC}"/>
    <dgm:cxn modelId="{7328AB29-1005-48B0-8F6F-D003A9F10C98}" srcId="{84CD4567-2B79-4676-8B45-C3B24F72F557}" destId="{1B9DF331-E36B-43FE-83B4-76FFE0DAA359}" srcOrd="1" destOrd="0" parTransId="{D0809952-0BB0-4DE2-8DC0-994C48BF1B7F}" sibTransId="{ED56BDDA-AE6A-4477-8EC9-34CADC955B68}"/>
    <dgm:cxn modelId="{4946D58C-2376-4E0D-9D2F-CA74C0D928EE}" srcId="{84CD4567-2B79-4676-8B45-C3B24F72F557}" destId="{674C8679-37BA-41EE-BD1C-B1EB41DEB7B0}" srcOrd="0" destOrd="0" parTransId="{FFC87882-01DF-4D5D-826E-FF116FDCB4B5}" sibTransId="{7422107F-602A-4D37-8D50-73D28FD454C0}"/>
    <dgm:cxn modelId="{988A2BDA-B498-499A-9970-4BF7F4FD98C3}" type="presOf" srcId="{674C8679-37BA-41EE-BD1C-B1EB41DEB7B0}" destId="{E6BED7AD-7884-4F0C-8682-C664EC127E6D}" srcOrd="0" destOrd="0" presId="urn:microsoft.com/office/officeart/2005/8/layout/vList5"/>
    <dgm:cxn modelId="{AF32992C-5F4B-48FC-9141-02AC032FFF5C}" type="presOf" srcId="{A9157052-B321-4F65-A6B2-03DB5090862D}" destId="{2E2C0EFB-BEE5-427F-AFD7-929313513114}" srcOrd="0" destOrd="0" presId="urn:microsoft.com/office/officeart/2005/8/layout/vList5"/>
    <dgm:cxn modelId="{64022928-6254-4A9A-8EDB-54C2CC3B7F3D}" type="presParOf" srcId="{6EDF06EC-B381-46A9-A1CA-2EABCF01E9B2}" destId="{FDEC8417-6E58-4A75-B5DA-F6D8B76B6045}" srcOrd="0" destOrd="0" presId="urn:microsoft.com/office/officeart/2005/8/layout/vList5"/>
    <dgm:cxn modelId="{943BB80E-5E7F-4AD6-AB0A-A392558D6383}" type="presParOf" srcId="{FDEC8417-6E58-4A75-B5DA-F6D8B76B6045}" destId="{E6BED7AD-7884-4F0C-8682-C664EC127E6D}" srcOrd="0" destOrd="0" presId="urn:microsoft.com/office/officeart/2005/8/layout/vList5"/>
    <dgm:cxn modelId="{E887CEAC-8DF1-42CE-B58F-2F7469FD792D}" type="presParOf" srcId="{6EDF06EC-B381-46A9-A1CA-2EABCF01E9B2}" destId="{4707C1D1-586A-47C8-BE69-09956ACF19BD}" srcOrd="1" destOrd="0" presId="urn:microsoft.com/office/officeart/2005/8/layout/vList5"/>
    <dgm:cxn modelId="{FAFD09AF-2A0F-4224-8975-B869CBBAEFAF}" type="presParOf" srcId="{6EDF06EC-B381-46A9-A1CA-2EABCF01E9B2}" destId="{09E085FD-C83A-4181-8C4A-39730EDDB7C2}" srcOrd="2" destOrd="0" presId="urn:microsoft.com/office/officeart/2005/8/layout/vList5"/>
    <dgm:cxn modelId="{8F995911-3134-4166-82D2-45F5BD2CB90C}" type="presParOf" srcId="{09E085FD-C83A-4181-8C4A-39730EDDB7C2}" destId="{79B53129-A722-4C8B-BA37-2ADF43458871}" srcOrd="0" destOrd="0" presId="urn:microsoft.com/office/officeart/2005/8/layout/vList5"/>
    <dgm:cxn modelId="{E6D882A6-99F2-4A12-8D6A-6DCE909313EA}" type="presParOf" srcId="{6EDF06EC-B381-46A9-A1CA-2EABCF01E9B2}" destId="{A348246D-587B-47D9-871C-7A405F21B3D9}" srcOrd="3" destOrd="0" presId="urn:microsoft.com/office/officeart/2005/8/layout/vList5"/>
    <dgm:cxn modelId="{33328E20-967E-4E4F-B935-C8F0877453F3}" type="presParOf" srcId="{6EDF06EC-B381-46A9-A1CA-2EABCF01E9B2}" destId="{157BDAC2-02D9-4294-AA4D-7CF536AC65CA}" srcOrd="4" destOrd="0" presId="urn:microsoft.com/office/officeart/2005/8/layout/vList5"/>
    <dgm:cxn modelId="{8C191608-D3A6-46A1-87AF-359F874ECD7B}" type="presParOf" srcId="{157BDAC2-02D9-4294-AA4D-7CF536AC65CA}" destId="{2E2C0EFB-BEE5-427F-AFD7-929313513114}" srcOrd="0" destOrd="0" presId="urn:microsoft.com/office/officeart/2005/8/layout/vList5"/>
    <dgm:cxn modelId="{FF88E035-E2B7-4302-BB2E-C8EC70ADDA3E}" type="presParOf" srcId="{6EDF06EC-B381-46A9-A1CA-2EABCF01E9B2}" destId="{8E656E30-BEEA-4E71-9BB5-8AED6FFDA3B6}" srcOrd="5" destOrd="0" presId="urn:microsoft.com/office/officeart/2005/8/layout/vList5"/>
    <dgm:cxn modelId="{7F349247-7BCD-4752-9296-E7510697FC10}" type="presParOf" srcId="{6EDF06EC-B381-46A9-A1CA-2EABCF01E9B2}" destId="{73C692F4-514C-41D4-9E50-994A52B6FD11}" srcOrd="6" destOrd="0" presId="urn:microsoft.com/office/officeart/2005/8/layout/vList5"/>
    <dgm:cxn modelId="{F204096E-4811-4F1A-833F-36EC482C0DDF}" type="presParOf" srcId="{73C692F4-514C-41D4-9E50-994A52B6FD11}" destId="{60924446-EF70-4447-A34B-2A32EF176BB6}" srcOrd="0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F56C38-66DC-4174-8782-3CC2D192AA80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D7C44AF7-EBB8-482A-97C7-6179555397D0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Actions in one pillar impact others, requiring a holistic approach.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F526043-F523-4C6E-97B0-6CF48710492D}" type="parTrans" cxnId="{6965C387-7335-440F-81A4-8533A3D78558}">
      <dgm:prSet/>
      <dgm:spPr/>
      <dgm:t>
        <a:bodyPr/>
        <a:lstStyle/>
        <a:p>
          <a:endParaRPr lang="en-US"/>
        </a:p>
      </dgm:t>
    </dgm:pt>
    <dgm:pt modelId="{24D56952-A43A-4C13-A4BF-BB19583C9D33}" type="sibTrans" cxnId="{6965C387-7335-440F-81A4-8533A3D78558}">
      <dgm:prSet/>
      <dgm:spPr/>
      <dgm:t>
        <a:bodyPr/>
        <a:lstStyle/>
        <a:p>
          <a:endParaRPr lang="en-US"/>
        </a:p>
      </dgm:t>
    </dgm:pt>
    <dgm:pt modelId="{D657E296-FFB5-4743-8D4A-A8A11F2F4A41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Economic decisions affect environmental and social outcomes.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F6DA9DF-3A6B-4CC2-AA6B-EE7028540C13}" type="parTrans" cxnId="{3F883FBA-3476-4432-9400-2C8D4B8007B7}">
      <dgm:prSet/>
      <dgm:spPr/>
      <dgm:t>
        <a:bodyPr/>
        <a:lstStyle/>
        <a:p>
          <a:endParaRPr lang="en-US"/>
        </a:p>
      </dgm:t>
    </dgm:pt>
    <dgm:pt modelId="{B0B435C9-4EDA-422C-99D6-CDA490A82749}" type="sibTrans" cxnId="{3F883FBA-3476-4432-9400-2C8D4B8007B7}">
      <dgm:prSet/>
      <dgm:spPr/>
      <dgm:t>
        <a:bodyPr/>
        <a:lstStyle/>
        <a:p>
          <a:endParaRPr lang="en-US"/>
        </a:p>
      </dgm:t>
    </dgm:pt>
    <dgm:pt modelId="{3BA8AB18-605B-4153-88C2-E0684DD9F678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Environmental degradation undermines economic and social stability.</a:t>
          </a:r>
        </a:p>
      </dgm:t>
    </dgm:pt>
    <dgm:pt modelId="{6FF5F179-9D90-4F1D-9DE9-1A28DE435FD7}" type="parTrans" cxnId="{A75F92CC-C153-4F92-BF9A-C2921EF8D586}">
      <dgm:prSet/>
      <dgm:spPr/>
      <dgm:t>
        <a:bodyPr/>
        <a:lstStyle/>
        <a:p>
          <a:endParaRPr lang="en-US"/>
        </a:p>
      </dgm:t>
    </dgm:pt>
    <dgm:pt modelId="{A3B7E01D-F6A9-4C58-BC19-ECC5DF0FCC04}" type="sibTrans" cxnId="{A75F92CC-C153-4F92-BF9A-C2921EF8D586}">
      <dgm:prSet/>
      <dgm:spPr/>
      <dgm:t>
        <a:bodyPr/>
        <a:lstStyle/>
        <a:p>
          <a:endParaRPr lang="en-US"/>
        </a:p>
      </dgm:t>
    </dgm:pt>
    <dgm:pt modelId="{CD46AF31-6880-43C1-9D42-C2A6EC071D08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Social inequalities can hinder progress in environmental and economic sustainability.</a:t>
          </a:r>
        </a:p>
      </dgm:t>
    </dgm:pt>
    <dgm:pt modelId="{212694BD-9CA2-4F51-900A-F4B2BD64D043}" type="parTrans" cxnId="{2690608E-FB0D-476B-A23E-66C1479FC2E9}">
      <dgm:prSet/>
      <dgm:spPr/>
      <dgm:t>
        <a:bodyPr/>
        <a:lstStyle/>
        <a:p>
          <a:endParaRPr lang="en-US"/>
        </a:p>
      </dgm:t>
    </dgm:pt>
    <dgm:pt modelId="{C88F8E2D-E218-47FE-801F-BD97B7156B51}" type="sibTrans" cxnId="{2690608E-FB0D-476B-A23E-66C1479FC2E9}">
      <dgm:prSet/>
      <dgm:spPr/>
      <dgm:t>
        <a:bodyPr/>
        <a:lstStyle/>
        <a:p>
          <a:endParaRPr lang="en-US"/>
        </a:p>
      </dgm:t>
    </dgm:pt>
    <dgm:pt modelId="{D048CEB2-D537-4AAE-BA50-9D29A5C92AF3}" type="pres">
      <dgm:prSet presAssocID="{E5F56C38-66DC-4174-8782-3CC2D192AA80}" presName="linear" presStyleCnt="0">
        <dgm:presLayoutVars>
          <dgm:animLvl val="lvl"/>
          <dgm:resizeHandles val="exact"/>
        </dgm:presLayoutVars>
      </dgm:prSet>
      <dgm:spPr/>
    </dgm:pt>
    <dgm:pt modelId="{A48C6AE2-50E0-4AFE-BB03-718C92F7DD2E}" type="pres">
      <dgm:prSet presAssocID="{D7C44AF7-EBB8-482A-97C7-6179555397D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D0409-69CA-4D0A-B587-634A49C9BBFA}" type="pres">
      <dgm:prSet presAssocID="{24D56952-A43A-4C13-A4BF-BB19583C9D33}" presName="spacer" presStyleCnt="0"/>
      <dgm:spPr/>
    </dgm:pt>
    <dgm:pt modelId="{87569AC2-7660-4EEA-A378-F874886C0A42}" type="pres">
      <dgm:prSet presAssocID="{D657E296-FFB5-4743-8D4A-A8A11F2F4A4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6E89A-55D0-4327-9DB5-DDA864307A6B}" type="pres">
      <dgm:prSet presAssocID="{B0B435C9-4EDA-422C-99D6-CDA490A82749}" presName="spacer" presStyleCnt="0"/>
      <dgm:spPr/>
    </dgm:pt>
    <dgm:pt modelId="{34FE63E9-6020-4BFD-BAA7-5B388ECB6593}" type="pres">
      <dgm:prSet presAssocID="{3BA8AB18-605B-4153-88C2-E0684DD9F67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60C29-B962-477E-AD6E-DF643F3C8006}" type="pres">
      <dgm:prSet presAssocID="{A3B7E01D-F6A9-4C58-BC19-ECC5DF0FCC04}" presName="spacer" presStyleCnt="0"/>
      <dgm:spPr/>
    </dgm:pt>
    <dgm:pt modelId="{41D03ECD-8C24-408B-B82D-CC6E2ACB1998}" type="pres">
      <dgm:prSet presAssocID="{CD46AF31-6880-43C1-9D42-C2A6EC071D0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5C387-7335-440F-81A4-8533A3D78558}" srcId="{E5F56C38-66DC-4174-8782-3CC2D192AA80}" destId="{D7C44AF7-EBB8-482A-97C7-6179555397D0}" srcOrd="0" destOrd="0" parTransId="{5F526043-F523-4C6E-97B0-6CF48710492D}" sibTransId="{24D56952-A43A-4C13-A4BF-BB19583C9D33}"/>
    <dgm:cxn modelId="{A75F92CC-C153-4F92-BF9A-C2921EF8D586}" srcId="{E5F56C38-66DC-4174-8782-3CC2D192AA80}" destId="{3BA8AB18-605B-4153-88C2-E0684DD9F678}" srcOrd="2" destOrd="0" parTransId="{6FF5F179-9D90-4F1D-9DE9-1A28DE435FD7}" sibTransId="{A3B7E01D-F6A9-4C58-BC19-ECC5DF0FCC04}"/>
    <dgm:cxn modelId="{E9190604-EEA0-403F-9496-B426AE0D19E0}" type="presOf" srcId="{E5F56C38-66DC-4174-8782-3CC2D192AA80}" destId="{D048CEB2-D537-4AAE-BA50-9D29A5C92AF3}" srcOrd="0" destOrd="0" presId="urn:microsoft.com/office/officeart/2005/8/layout/vList2"/>
    <dgm:cxn modelId="{3F883FBA-3476-4432-9400-2C8D4B8007B7}" srcId="{E5F56C38-66DC-4174-8782-3CC2D192AA80}" destId="{D657E296-FFB5-4743-8D4A-A8A11F2F4A41}" srcOrd="1" destOrd="0" parTransId="{AF6DA9DF-3A6B-4CC2-AA6B-EE7028540C13}" sibTransId="{B0B435C9-4EDA-422C-99D6-CDA490A82749}"/>
    <dgm:cxn modelId="{54FFCE7B-E144-42E8-9C7B-1E16C462C4D3}" type="presOf" srcId="{3BA8AB18-605B-4153-88C2-E0684DD9F678}" destId="{34FE63E9-6020-4BFD-BAA7-5B388ECB6593}" srcOrd="0" destOrd="0" presId="urn:microsoft.com/office/officeart/2005/8/layout/vList2"/>
    <dgm:cxn modelId="{2690608E-FB0D-476B-A23E-66C1479FC2E9}" srcId="{E5F56C38-66DC-4174-8782-3CC2D192AA80}" destId="{CD46AF31-6880-43C1-9D42-C2A6EC071D08}" srcOrd="3" destOrd="0" parTransId="{212694BD-9CA2-4F51-900A-F4B2BD64D043}" sibTransId="{C88F8E2D-E218-47FE-801F-BD97B7156B51}"/>
    <dgm:cxn modelId="{2A1BD76D-5AF9-4751-B64B-B47846D1B77E}" type="presOf" srcId="{D657E296-FFB5-4743-8D4A-A8A11F2F4A41}" destId="{87569AC2-7660-4EEA-A378-F874886C0A42}" srcOrd="0" destOrd="0" presId="urn:microsoft.com/office/officeart/2005/8/layout/vList2"/>
    <dgm:cxn modelId="{3991CC50-F93C-4EC3-9AC7-0439DF29DC0C}" type="presOf" srcId="{CD46AF31-6880-43C1-9D42-C2A6EC071D08}" destId="{41D03ECD-8C24-408B-B82D-CC6E2ACB1998}" srcOrd="0" destOrd="0" presId="urn:microsoft.com/office/officeart/2005/8/layout/vList2"/>
    <dgm:cxn modelId="{7FD1051D-07E8-46C8-AA4D-DF3CE5C66D8C}" type="presOf" srcId="{D7C44AF7-EBB8-482A-97C7-6179555397D0}" destId="{A48C6AE2-50E0-4AFE-BB03-718C92F7DD2E}" srcOrd="0" destOrd="0" presId="urn:microsoft.com/office/officeart/2005/8/layout/vList2"/>
    <dgm:cxn modelId="{6060040A-BB83-4337-85FB-F3B6D783C516}" type="presParOf" srcId="{D048CEB2-D537-4AAE-BA50-9D29A5C92AF3}" destId="{A48C6AE2-50E0-4AFE-BB03-718C92F7DD2E}" srcOrd="0" destOrd="0" presId="urn:microsoft.com/office/officeart/2005/8/layout/vList2"/>
    <dgm:cxn modelId="{27861B5F-AA3B-42F6-A9EE-95BB5739C877}" type="presParOf" srcId="{D048CEB2-D537-4AAE-BA50-9D29A5C92AF3}" destId="{DC5D0409-69CA-4D0A-B587-634A49C9BBFA}" srcOrd="1" destOrd="0" presId="urn:microsoft.com/office/officeart/2005/8/layout/vList2"/>
    <dgm:cxn modelId="{3FB3A984-CE3D-4968-8B49-9FB37C0CC490}" type="presParOf" srcId="{D048CEB2-D537-4AAE-BA50-9D29A5C92AF3}" destId="{87569AC2-7660-4EEA-A378-F874886C0A42}" srcOrd="2" destOrd="0" presId="urn:microsoft.com/office/officeart/2005/8/layout/vList2"/>
    <dgm:cxn modelId="{D54F0FDC-2542-4A0C-8059-FF37B8259133}" type="presParOf" srcId="{D048CEB2-D537-4AAE-BA50-9D29A5C92AF3}" destId="{D706E89A-55D0-4327-9DB5-DDA864307A6B}" srcOrd="3" destOrd="0" presId="urn:microsoft.com/office/officeart/2005/8/layout/vList2"/>
    <dgm:cxn modelId="{EA83EDA5-3CEB-4C53-8A0E-0821C85795E4}" type="presParOf" srcId="{D048CEB2-D537-4AAE-BA50-9D29A5C92AF3}" destId="{34FE63E9-6020-4BFD-BAA7-5B388ECB6593}" srcOrd="4" destOrd="0" presId="urn:microsoft.com/office/officeart/2005/8/layout/vList2"/>
    <dgm:cxn modelId="{D3CC2B87-8277-492F-A2C9-E12F420E2E9C}" type="presParOf" srcId="{D048CEB2-D537-4AAE-BA50-9D29A5C92AF3}" destId="{9CD60C29-B962-477E-AD6E-DF643F3C8006}" srcOrd="5" destOrd="0" presId="urn:microsoft.com/office/officeart/2005/8/layout/vList2"/>
    <dgm:cxn modelId="{C905333C-8B6A-475C-8E92-8F442F400B84}" type="presParOf" srcId="{D048CEB2-D537-4AAE-BA50-9D29A5C92AF3}" destId="{41D03ECD-8C24-408B-B82D-CC6E2ACB1998}" srcOrd="6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B99D02-797A-4B22-99E0-D60462D0C3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317D1-9068-45C7-BEE4-56B76E846520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Preservation of ecosystems and biodiversity and reduced pollution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72F1F3A-43C0-4110-9AE2-8551057543BC}" type="parTrans" cxnId="{6BAEACB4-A7D0-48DA-870A-2E85256D63EF}">
      <dgm:prSet/>
      <dgm:spPr/>
      <dgm:t>
        <a:bodyPr/>
        <a:lstStyle/>
        <a:p>
          <a:endParaRPr lang="en-US"/>
        </a:p>
      </dgm:t>
    </dgm:pt>
    <dgm:pt modelId="{92ADC850-129A-4801-8270-27F865B16B9D}" type="sibTrans" cxnId="{6BAEACB4-A7D0-48DA-870A-2E85256D63EF}">
      <dgm:prSet/>
      <dgm:spPr/>
      <dgm:t>
        <a:bodyPr/>
        <a:lstStyle/>
        <a:p>
          <a:endParaRPr lang="en-US"/>
        </a:p>
      </dgm:t>
    </dgm:pt>
    <dgm:pt modelId="{A5E6EC82-5497-4DB1-BC37-7CDF78A62267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Cost savings through resource efficiency.</a:t>
          </a:r>
        </a:p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Stimulated innovation and job creation.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32DA9AC-1925-412C-B2F8-DD1B8F552AA7}" type="parTrans" cxnId="{73FFDE8C-A519-446C-845D-A2CEB80E3BB0}">
      <dgm:prSet/>
      <dgm:spPr/>
      <dgm:t>
        <a:bodyPr/>
        <a:lstStyle/>
        <a:p>
          <a:endParaRPr lang="en-US"/>
        </a:p>
      </dgm:t>
    </dgm:pt>
    <dgm:pt modelId="{9D1F9616-438E-48B1-A285-DF6C11F1AA50}" type="sibTrans" cxnId="{73FFDE8C-A519-446C-845D-A2CEB80E3BB0}">
      <dgm:prSet/>
      <dgm:spPr/>
      <dgm:t>
        <a:bodyPr/>
        <a:lstStyle/>
        <a:p>
          <a:endParaRPr lang="en-US"/>
        </a:p>
      </dgm:t>
    </dgm:pt>
    <dgm:pt modelId="{429CE220-1F2F-436B-B632-898B138E2C41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Improved quality of life and well-being.</a:t>
          </a:r>
        </a:p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</a:rPr>
            <a:t>Enhanced community resilience and cohesion</a:t>
          </a:r>
          <a:r>
            <a:rPr lang="en-US" b="0" i="0" dirty="0" smtClean="0"/>
            <a:t>.</a:t>
          </a:r>
          <a:endParaRPr lang="en-US" dirty="0"/>
        </a:p>
      </dgm:t>
    </dgm:pt>
    <dgm:pt modelId="{6B20F470-520C-450B-9C3A-DE403BDC7B81}" type="parTrans" cxnId="{795AD5E4-31B0-430E-9E2C-4C4A5C4F95B4}">
      <dgm:prSet/>
      <dgm:spPr/>
      <dgm:t>
        <a:bodyPr/>
        <a:lstStyle/>
        <a:p>
          <a:endParaRPr lang="en-US"/>
        </a:p>
      </dgm:t>
    </dgm:pt>
    <dgm:pt modelId="{9458F6AA-CA34-4E38-8935-511998D3635A}" type="sibTrans" cxnId="{795AD5E4-31B0-430E-9E2C-4C4A5C4F95B4}">
      <dgm:prSet/>
      <dgm:spPr/>
      <dgm:t>
        <a:bodyPr/>
        <a:lstStyle/>
        <a:p>
          <a:endParaRPr lang="en-US"/>
        </a:p>
      </dgm:t>
    </dgm:pt>
    <dgm:pt modelId="{328BA22C-E066-4D11-8283-AB34CEBDBDC7}" type="pres">
      <dgm:prSet presAssocID="{8AB99D02-797A-4B22-99E0-D60462D0C3BC}" presName="linear" presStyleCnt="0">
        <dgm:presLayoutVars>
          <dgm:animLvl val="lvl"/>
          <dgm:resizeHandles val="exact"/>
        </dgm:presLayoutVars>
      </dgm:prSet>
      <dgm:spPr/>
    </dgm:pt>
    <dgm:pt modelId="{C186FA32-AB25-43C7-9F9E-78553E0F4A21}" type="pres">
      <dgm:prSet presAssocID="{6B0317D1-9068-45C7-BEE4-56B76E84652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EE7A8-B284-456B-A698-7292A522E723}" type="pres">
      <dgm:prSet presAssocID="{92ADC850-129A-4801-8270-27F865B16B9D}" presName="spacer" presStyleCnt="0"/>
      <dgm:spPr/>
    </dgm:pt>
    <dgm:pt modelId="{B31BE0F7-A7CD-4F0B-BAB9-B678133FDFD1}" type="pres">
      <dgm:prSet presAssocID="{A5E6EC82-5497-4DB1-BC37-7CDF78A62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B0400-60F5-46D9-BFB4-CA4740D62D4A}" type="pres">
      <dgm:prSet presAssocID="{9D1F9616-438E-48B1-A285-DF6C11F1AA50}" presName="spacer" presStyleCnt="0"/>
      <dgm:spPr/>
    </dgm:pt>
    <dgm:pt modelId="{F9949A1D-226A-4131-BFA7-41B20438E9EA}" type="pres">
      <dgm:prSet presAssocID="{429CE220-1F2F-436B-B632-898B138E2C4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44055-EF31-41B6-AB30-FE5E8878F3C9}" type="presOf" srcId="{429CE220-1F2F-436B-B632-898B138E2C41}" destId="{F9949A1D-226A-4131-BFA7-41B20438E9EA}" srcOrd="0" destOrd="0" presId="urn:microsoft.com/office/officeart/2005/8/layout/vList2"/>
    <dgm:cxn modelId="{10FC6B77-5AFD-4F07-B749-9984E6E7C953}" type="presOf" srcId="{A5E6EC82-5497-4DB1-BC37-7CDF78A62267}" destId="{B31BE0F7-A7CD-4F0B-BAB9-B678133FDFD1}" srcOrd="0" destOrd="0" presId="urn:microsoft.com/office/officeart/2005/8/layout/vList2"/>
    <dgm:cxn modelId="{514D88AF-2FBB-412C-A229-6863E78E07A5}" type="presOf" srcId="{6B0317D1-9068-45C7-BEE4-56B76E846520}" destId="{C186FA32-AB25-43C7-9F9E-78553E0F4A21}" srcOrd="0" destOrd="0" presId="urn:microsoft.com/office/officeart/2005/8/layout/vList2"/>
    <dgm:cxn modelId="{AA15EC04-0FF9-47D0-900F-439FFD8C97EC}" type="presOf" srcId="{8AB99D02-797A-4B22-99E0-D60462D0C3BC}" destId="{328BA22C-E066-4D11-8283-AB34CEBDBDC7}" srcOrd="0" destOrd="0" presId="urn:microsoft.com/office/officeart/2005/8/layout/vList2"/>
    <dgm:cxn modelId="{73FFDE8C-A519-446C-845D-A2CEB80E3BB0}" srcId="{8AB99D02-797A-4B22-99E0-D60462D0C3BC}" destId="{A5E6EC82-5497-4DB1-BC37-7CDF78A62267}" srcOrd="1" destOrd="0" parTransId="{F32DA9AC-1925-412C-B2F8-DD1B8F552AA7}" sibTransId="{9D1F9616-438E-48B1-A285-DF6C11F1AA50}"/>
    <dgm:cxn modelId="{6BAEACB4-A7D0-48DA-870A-2E85256D63EF}" srcId="{8AB99D02-797A-4B22-99E0-D60462D0C3BC}" destId="{6B0317D1-9068-45C7-BEE4-56B76E846520}" srcOrd="0" destOrd="0" parTransId="{172F1F3A-43C0-4110-9AE2-8551057543BC}" sibTransId="{92ADC850-129A-4801-8270-27F865B16B9D}"/>
    <dgm:cxn modelId="{795AD5E4-31B0-430E-9E2C-4C4A5C4F95B4}" srcId="{8AB99D02-797A-4B22-99E0-D60462D0C3BC}" destId="{429CE220-1F2F-436B-B632-898B138E2C41}" srcOrd="2" destOrd="0" parTransId="{6B20F470-520C-450B-9C3A-DE403BDC7B81}" sibTransId="{9458F6AA-CA34-4E38-8935-511998D3635A}"/>
    <dgm:cxn modelId="{35CF45EF-8BE5-4402-BD28-7DFFA85A33F0}" type="presParOf" srcId="{328BA22C-E066-4D11-8283-AB34CEBDBDC7}" destId="{C186FA32-AB25-43C7-9F9E-78553E0F4A21}" srcOrd="0" destOrd="0" presId="urn:microsoft.com/office/officeart/2005/8/layout/vList2"/>
    <dgm:cxn modelId="{9C890979-7030-47DD-B36B-28B43C139614}" type="presParOf" srcId="{328BA22C-E066-4D11-8283-AB34CEBDBDC7}" destId="{B35EE7A8-B284-456B-A698-7292A522E723}" srcOrd="1" destOrd="0" presId="urn:microsoft.com/office/officeart/2005/8/layout/vList2"/>
    <dgm:cxn modelId="{AC08A937-1E9B-4E39-B6E8-CBC19DD312BB}" type="presParOf" srcId="{328BA22C-E066-4D11-8283-AB34CEBDBDC7}" destId="{B31BE0F7-A7CD-4F0B-BAB9-B678133FDFD1}" srcOrd="2" destOrd="0" presId="urn:microsoft.com/office/officeart/2005/8/layout/vList2"/>
    <dgm:cxn modelId="{508A460E-ADD2-4D59-B61A-619371C3EEE2}" type="presParOf" srcId="{328BA22C-E066-4D11-8283-AB34CEBDBDC7}" destId="{B9EB0400-60F5-46D9-BFB4-CA4740D62D4A}" srcOrd="3" destOrd="0" presId="urn:microsoft.com/office/officeart/2005/8/layout/vList2"/>
    <dgm:cxn modelId="{9097C948-92A5-45B2-8D12-E0DD9D5E52E3}" type="presParOf" srcId="{328BA22C-E066-4D11-8283-AB34CEBDBDC7}" destId="{F9949A1D-226A-4131-BFA7-41B20438E9EA}" srcOrd="4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A0E831-54F7-4A36-9C10-82779762BB45}" type="doc">
      <dgm:prSet loTypeId="urn:microsoft.com/office/officeart/2005/8/layout/matrix3" loCatId="matrix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F87FFC3-5C99-426F-8AEF-1EDC1368FB5F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Rising global temperatures and extreme weather events.</a:t>
          </a:r>
        </a:p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Threatens ecosystems, agriculture, and human health.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Rockwell" pitchFamily="18" charset="0"/>
          </a:endParaRPr>
        </a:p>
      </dgm:t>
    </dgm:pt>
    <dgm:pt modelId="{5A13291B-0771-443C-BDFC-49A6971B9E30}" type="parTrans" cxnId="{3BDB8677-49E1-4411-B0F5-1CF22C867498}">
      <dgm:prSet/>
      <dgm:spPr/>
      <dgm:t>
        <a:bodyPr/>
        <a:lstStyle/>
        <a:p>
          <a:endParaRPr lang="en-US"/>
        </a:p>
      </dgm:t>
    </dgm:pt>
    <dgm:pt modelId="{19DF77FE-8856-47EB-BA26-FDA633E8237F}" type="sibTrans" cxnId="{3BDB8677-49E1-4411-B0F5-1CF22C867498}">
      <dgm:prSet/>
      <dgm:spPr/>
      <dgm:t>
        <a:bodyPr/>
        <a:lstStyle/>
        <a:p>
          <a:endParaRPr lang="en-US"/>
        </a:p>
      </dgm:t>
    </dgm:pt>
    <dgm:pt modelId="{27B5882C-AA35-4F2C-A786-CF2B871458B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Overexploitation of natural resources such as water and forests.</a:t>
          </a:r>
        </a:p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Leads to ecosystem degradation and loss of biodiversity.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Rockwell" pitchFamily="18" charset="0"/>
          </a:endParaRPr>
        </a:p>
      </dgm:t>
    </dgm:pt>
    <dgm:pt modelId="{0CD82B2A-64B4-4348-B69A-0964BCECECBB}" type="parTrans" cxnId="{2A04066A-301F-4141-BFFE-61C83398CE09}">
      <dgm:prSet/>
      <dgm:spPr/>
      <dgm:t>
        <a:bodyPr/>
        <a:lstStyle/>
        <a:p>
          <a:endParaRPr lang="en-US"/>
        </a:p>
      </dgm:t>
    </dgm:pt>
    <dgm:pt modelId="{837B440C-8D6A-4720-9F2C-1145D7B31017}" type="sibTrans" cxnId="{2A04066A-301F-4141-BFFE-61C83398CE09}">
      <dgm:prSet/>
      <dgm:spPr/>
      <dgm:t>
        <a:bodyPr/>
        <a:lstStyle/>
        <a:p>
          <a:endParaRPr lang="en-US"/>
        </a:p>
      </dgm:t>
    </dgm:pt>
    <dgm:pt modelId="{2BC3D09D-BA36-4E7C-8508-B68EEA0FA44B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Disparities in access to resources and opportunities.</a:t>
          </a:r>
        </a:p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Hinders progress towards equitable and sustainable development.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Rockwell" pitchFamily="18" charset="0"/>
          </a:endParaRPr>
        </a:p>
      </dgm:t>
    </dgm:pt>
    <dgm:pt modelId="{78361395-2338-4A2D-A8EB-97557FB5D84C}" type="parTrans" cxnId="{25BC7C22-D8C6-41B6-888D-9717BE49D809}">
      <dgm:prSet/>
      <dgm:spPr/>
      <dgm:t>
        <a:bodyPr/>
        <a:lstStyle/>
        <a:p>
          <a:endParaRPr lang="en-US"/>
        </a:p>
      </dgm:t>
    </dgm:pt>
    <dgm:pt modelId="{19B9695F-AACD-483C-9170-E576307EF16C}" type="sibTrans" cxnId="{25BC7C22-D8C6-41B6-888D-9717BE49D809}">
      <dgm:prSet/>
      <dgm:spPr/>
      <dgm:t>
        <a:bodyPr/>
        <a:lstStyle/>
        <a:p>
          <a:endParaRPr lang="en-US"/>
        </a:p>
      </dgm:t>
    </dgm:pt>
    <dgm:pt modelId="{4CD8D996-E47C-4205-B1DA-CB62C6475E9A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Insufficient policies and regulations to address sustainability issues.</a:t>
          </a:r>
        </a:p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Rockwell" pitchFamily="18" charset="0"/>
            </a:rPr>
            <a:t>Need for stronger leadership and international cooperation</a:t>
          </a:r>
          <a:r>
            <a:rPr lang="en-US" b="0" i="0" dirty="0" smtClean="0"/>
            <a:t>.</a:t>
          </a:r>
          <a:endParaRPr lang="en-US" dirty="0"/>
        </a:p>
      </dgm:t>
    </dgm:pt>
    <dgm:pt modelId="{E4DE7EB8-FAC1-49B5-8735-94E62E343A7B}" type="parTrans" cxnId="{B1205C6C-30DC-4366-83AC-8AC7A8977911}">
      <dgm:prSet/>
      <dgm:spPr/>
      <dgm:t>
        <a:bodyPr/>
        <a:lstStyle/>
        <a:p>
          <a:endParaRPr lang="en-US"/>
        </a:p>
      </dgm:t>
    </dgm:pt>
    <dgm:pt modelId="{9EE460E9-8CA5-4873-929E-C3787F998697}" type="sibTrans" cxnId="{B1205C6C-30DC-4366-83AC-8AC7A8977911}">
      <dgm:prSet/>
      <dgm:spPr/>
      <dgm:t>
        <a:bodyPr/>
        <a:lstStyle/>
        <a:p>
          <a:endParaRPr lang="en-US"/>
        </a:p>
      </dgm:t>
    </dgm:pt>
    <dgm:pt modelId="{094E8F2C-13FA-4514-9C4E-E0251A7CD4E6}" type="pres">
      <dgm:prSet presAssocID="{6FA0E831-54F7-4A36-9C10-82779762BB45}" presName="matrix" presStyleCnt="0">
        <dgm:presLayoutVars>
          <dgm:chMax val="1"/>
          <dgm:dir/>
          <dgm:resizeHandles val="exact"/>
        </dgm:presLayoutVars>
      </dgm:prSet>
      <dgm:spPr/>
    </dgm:pt>
    <dgm:pt modelId="{0195E276-75A7-4803-85C0-C8E1A6260CD1}" type="pres">
      <dgm:prSet presAssocID="{6FA0E831-54F7-4A36-9C10-82779762BB45}" presName="diamond" presStyleLbl="bgShp" presStyleIdx="0" presStyleCnt="1" custLinFactNeighborX="0"/>
      <dgm:spPr/>
    </dgm:pt>
    <dgm:pt modelId="{CAE6E002-F764-4CEC-B948-45834C3AB361}" type="pres">
      <dgm:prSet presAssocID="{6FA0E831-54F7-4A36-9C10-82779762BB4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0A026F-3B27-4C21-A543-008736B48274}" type="pres">
      <dgm:prSet presAssocID="{6FA0E831-54F7-4A36-9C10-82779762BB4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AEAEB07-8561-4A13-B9EF-CACC619AFCF7}" type="pres">
      <dgm:prSet presAssocID="{6FA0E831-54F7-4A36-9C10-82779762BB4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FFF1CF4-A115-4EF7-8F18-970FA83DEBAC}" type="pres">
      <dgm:prSet presAssocID="{6FA0E831-54F7-4A36-9C10-82779762BB4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1205C6C-30DC-4366-83AC-8AC7A8977911}" srcId="{6FA0E831-54F7-4A36-9C10-82779762BB45}" destId="{4CD8D996-E47C-4205-B1DA-CB62C6475E9A}" srcOrd="3" destOrd="0" parTransId="{E4DE7EB8-FAC1-49B5-8735-94E62E343A7B}" sibTransId="{9EE460E9-8CA5-4873-929E-C3787F998697}"/>
    <dgm:cxn modelId="{2A04066A-301F-4141-BFFE-61C83398CE09}" srcId="{6FA0E831-54F7-4A36-9C10-82779762BB45}" destId="{27B5882C-AA35-4F2C-A786-CF2B871458BE}" srcOrd="1" destOrd="0" parTransId="{0CD82B2A-64B4-4348-B69A-0964BCECECBB}" sibTransId="{837B440C-8D6A-4720-9F2C-1145D7B31017}"/>
    <dgm:cxn modelId="{28507DDF-4172-4766-91FB-B6F2A11233D8}" type="presOf" srcId="{6FA0E831-54F7-4A36-9C10-82779762BB45}" destId="{094E8F2C-13FA-4514-9C4E-E0251A7CD4E6}" srcOrd="0" destOrd="0" presId="urn:microsoft.com/office/officeart/2005/8/layout/matrix3"/>
    <dgm:cxn modelId="{490D2A8B-4EE5-4A9B-82F8-4161C4CDE933}" type="presOf" srcId="{CF87FFC3-5C99-426F-8AEF-1EDC1368FB5F}" destId="{CAE6E002-F764-4CEC-B948-45834C3AB361}" srcOrd="0" destOrd="0" presId="urn:microsoft.com/office/officeart/2005/8/layout/matrix3"/>
    <dgm:cxn modelId="{3BDB8677-49E1-4411-B0F5-1CF22C867498}" srcId="{6FA0E831-54F7-4A36-9C10-82779762BB45}" destId="{CF87FFC3-5C99-426F-8AEF-1EDC1368FB5F}" srcOrd="0" destOrd="0" parTransId="{5A13291B-0771-443C-BDFC-49A6971B9E30}" sibTransId="{19DF77FE-8856-47EB-BA26-FDA633E8237F}"/>
    <dgm:cxn modelId="{8A61785C-54AD-4D96-A052-368F900E9980}" type="presOf" srcId="{2BC3D09D-BA36-4E7C-8508-B68EEA0FA44B}" destId="{3AEAEB07-8561-4A13-B9EF-CACC619AFCF7}" srcOrd="0" destOrd="0" presId="urn:microsoft.com/office/officeart/2005/8/layout/matrix3"/>
    <dgm:cxn modelId="{25BC7C22-D8C6-41B6-888D-9717BE49D809}" srcId="{6FA0E831-54F7-4A36-9C10-82779762BB45}" destId="{2BC3D09D-BA36-4E7C-8508-B68EEA0FA44B}" srcOrd="2" destOrd="0" parTransId="{78361395-2338-4A2D-A8EB-97557FB5D84C}" sibTransId="{19B9695F-AACD-483C-9170-E576307EF16C}"/>
    <dgm:cxn modelId="{D77888F6-EBF0-4C82-A5F5-6C764EA07A63}" type="presOf" srcId="{27B5882C-AA35-4F2C-A786-CF2B871458BE}" destId="{740A026F-3B27-4C21-A543-008736B48274}" srcOrd="0" destOrd="0" presId="urn:microsoft.com/office/officeart/2005/8/layout/matrix3"/>
    <dgm:cxn modelId="{E3193C42-6B21-4CFC-B9CC-D09D60EB01FE}" type="presOf" srcId="{4CD8D996-E47C-4205-B1DA-CB62C6475E9A}" destId="{5FFF1CF4-A115-4EF7-8F18-970FA83DEBAC}" srcOrd="0" destOrd="0" presId="urn:microsoft.com/office/officeart/2005/8/layout/matrix3"/>
    <dgm:cxn modelId="{7D1546CD-5626-4A22-9897-829CF58FBD68}" type="presParOf" srcId="{094E8F2C-13FA-4514-9C4E-E0251A7CD4E6}" destId="{0195E276-75A7-4803-85C0-C8E1A6260CD1}" srcOrd="0" destOrd="0" presId="urn:microsoft.com/office/officeart/2005/8/layout/matrix3"/>
    <dgm:cxn modelId="{21E051EA-FB34-4294-8C77-10EBE3AA2F70}" type="presParOf" srcId="{094E8F2C-13FA-4514-9C4E-E0251A7CD4E6}" destId="{CAE6E002-F764-4CEC-B948-45834C3AB361}" srcOrd="1" destOrd="0" presId="urn:microsoft.com/office/officeart/2005/8/layout/matrix3"/>
    <dgm:cxn modelId="{5A30FD65-2BB8-49B5-A056-0A19EFA18766}" type="presParOf" srcId="{094E8F2C-13FA-4514-9C4E-E0251A7CD4E6}" destId="{740A026F-3B27-4C21-A543-008736B48274}" srcOrd="2" destOrd="0" presId="urn:microsoft.com/office/officeart/2005/8/layout/matrix3"/>
    <dgm:cxn modelId="{8564D074-C296-4EA6-8BE4-70C83B8E36BB}" type="presParOf" srcId="{094E8F2C-13FA-4514-9C4E-E0251A7CD4E6}" destId="{3AEAEB07-8561-4A13-B9EF-CACC619AFCF7}" srcOrd="3" destOrd="0" presId="urn:microsoft.com/office/officeart/2005/8/layout/matrix3"/>
    <dgm:cxn modelId="{E343220B-2631-41E0-89C9-5BF264A64A31}" type="presParOf" srcId="{094E8F2C-13FA-4514-9C4E-E0251A7CD4E6}" destId="{5FFF1CF4-A115-4EF7-8F18-970FA83DEBAC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CFAF-B10C-47AD-8392-9AA85E01AD7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E57C-A384-4270-B912-AD01C5C7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3.xml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4.xml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5.xml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6.xml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7.xml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"/>
            <a:ext cx="9144000" cy="6854000"/>
          </a:xfrm>
          <a:prstGeom prst="rect">
            <a:avLst/>
          </a:prstGeom>
        </p:spPr>
      </p:pic>
      <p:pic>
        <p:nvPicPr>
          <p:cNvPr id="3" name="Picture 2" descr="sl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0"/>
            <a:ext cx="3600450" cy="1266825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4" name="TextBox 3"/>
          <p:cNvSpPr txBox="1"/>
          <p:nvPr/>
        </p:nvSpPr>
        <p:spPr>
          <a:xfrm>
            <a:off x="357158" y="500042"/>
            <a:ext cx="5000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Introduction to Sustainability:</a:t>
            </a:r>
          </a:p>
          <a:p>
            <a:r>
              <a:rPr lang="en-US" sz="3200" b="1" spc="-15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	</a:t>
            </a:r>
            <a:r>
              <a:rPr lang="en-US" sz="3200" b="1" spc="-15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Human and  </a:t>
            </a:r>
          </a:p>
          <a:p>
            <a:r>
              <a:rPr lang="en-US" sz="3200" b="1" spc="-15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   Environment</a:t>
            </a:r>
          </a:p>
          <a:p>
            <a:endParaRPr lang="en-US" sz="3200" b="1" spc="-150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  <a:p>
            <a:r>
              <a:rPr lang="en-US" sz="3200" b="1" spc="-15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What is Sustainability?</a:t>
            </a:r>
            <a:endParaRPr lang="en-US" sz="3200" b="1" spc="-15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66" y="4572008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By </a:t>
            </a:r>
            <a:r>
              <a:rPr lang="en-US" sz="2000" i="1" dirty="0" err="1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Sraban</a:t>
            </a:r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 </a:t>
            </a:r>
            <a:r>
              <a:rPr lang="en-US" sz="2000" i="1" dirty="0" err="1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Mondal</a:t>
            </a:r>
            <a:endParaRPr lang="en-US" sz="2000" i="1" dirty="0" smtClean="0">
              <a:solidFill>
                <a:schemeClr val="accent3">
                  <a:lumMod val="50000"/>
                </a:schemeClr>
              </a:solidFill>
              <a:latin typeface="Georgia" pitchFamily="18" charset="0"/>
            </a:endParaRPr>
          </a:p>
          <a:p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Roll no. - 2023a6r002</a:t>
            </a:r>
          </a:p>
          <a:p>
            <a:r>
              <a:rPr lang="en-US" sz="2000" i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Dep. – CSE (AI&amp;ML)</a:t>
            </a:r>
          </a:p>
        </p:txBody>
      </p:sp>
      <p:pic>
        <p:nvPicPr>
          <p:cNvPr id="7" name="Picture 6" descr="7cf55abbe771c7388eeebae9f2f188b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1357298"/>
            <a:ext cx="3143272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357166"/>
            <a:ext cx="7358114" cy="52322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Understanding Sustainability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571472" y="1142984"/>
          <a:ext cx="4071966" cy="30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world-with-sustainable-icons-vecto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7686" y="642918"/>
            <a:ext cx="4357694" cy="4357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85728"/>
            <a:ext cx="864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Nurturing Our Planet: Environmental Sustainability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Georgia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14282" y="1000108"/>
          <a:ext cx="4786346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Wetland-restoration-Romania-Tarnava-Mica-River-grave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4942" y="1142984"/>
            <a:ext cx="3714776" cy="1385302"/>
          </a:xfrm>
          <a:prstGeom prst="rect">
            <a:avLst/>
          </a:prstGeom>
        </p:spPr>
      </p:pic>
      <p:pic>
        <p:nvPicPr>
          <p:cNvPr id="10" name="Picture 9" descr="depositphotos_30828375-stock-photo-global-warming.jpg"/>
          <p:cNvPicPr>
            <a:picLocks noChangeAspect="1"/>
          </p:cNvPicPr>
          <p:nvPr/>
        </p:nvPicPr>
        <p:blipFill>
          <a:blip r:embed="rId8"/>
          <a:srcRect l="2586" t="4988" r="2956" b="17734"/>
          <a:stretch>
            <a:fillRect/>
          </a:stretch>
        </p:blipFill>
        <p:spPr>
          <a:xfrm>
            <a:off x="5429256" y="2643182"/>
            <a:ext cx="3274533" cy="1785950"/>
          </a:xfrm>
          <a:prstGeom prst="rect">
            <a:avLst/>
          </a:prstGeom>
        </p:spPr>
      </p:pic>
      <p:pic>
        <p:nvPicPr>
          <p:cNvPr id="12" name="Picture 11" descr="500_F_191851683_z2YNm4me2N0HqDZyQXZ7r9JZteKYiUR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2198" y="4500570"/>
            <a:ext cx="1714512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Building Prosperity for All: Economic Sustainability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500034" y="857232"/>
          <a:ext cx="3786214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15873762764262_circular-economy-inside-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636" y="500042"/>
            <a:ext cx="4640364" cy="3286148"/>
          </a:xfrm>
          <a:prstGeom prst="rect">
            <a:avLst/>
          </a:prstGeom>
        </p:spPr>
      </p:pic>
      <p:pic>
        <p:nvPicPr>
          <p:cNvPr id="11" name="Picture 10" descr="environment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4" y="3714752"/>
            <a:ext cx="2928958" cy="2196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85728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Fostering Inclusive Communities: Social Sustainability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Georgia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928670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download (1).jpeg"/>
          <p:cNvPicPr>
            <a:picLocks noChangeAspect="1"/>
          </p:cNvPicPr>
          <p:nvPr/>
        </p:nvPicPr>
        <p:blipFill>
          <a:blip r:embed="rId7"/>
          <a:srcRect b="9508"/>
          <a:stretch>
            <a:fillRect/>
          </a:stretch>
        </p:blipFill>
        <p:spPr>
          <a:xfrm>
            <a:off x="5072066" y="1142984"/>
            <a:ext cx="3214710" cy="1459102"/>
          </a:xfrm>
          <a:prstGeom prst="rect">
            <a:avLst/>
          </a:prstGeom>
        </p:spPr>
      </p:pic>
      <p:pic>
        <p:nvPicPr>
          <p:cNvPr id="7" name="Picture 6" descr="images (1)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380" y="3286124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28572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Interconnectedness of Sustainability Pillars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Georgia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28596" y="857232"/>
          <a:ext cx="414340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_Jan22_25_1320047722-0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86380" y="857232"/>
            <a:ext cx="2789887" cy="1571636"/>
          </a:xfrm>
          <a:prstGeom prst="rect">
            <a:avLst/>
          </a:prstGeom>
        </p:spPr>
      </p:pic>
      <p:pic>
        <p:nvPicPr>
          <p:cNvPr id="7" name="Picture 6" descr="hyb_1_org_dev_fig12.tif.jpg"/>
          <p:cNvPicPr>
            <a:picLocks noChangeAspect="1"/>
          </p:cNvPicPr>
          <p:nvPr/>
        </p:nvPicPr>
        <p:blipFill>
          <a:blip r:embed="rId8"/>
          <a:srcRect l="6090" t="1845" r="6090" b="3074"/>
          <a:stretch>
            <a:fillRect/>
          </a:stretch>
        </p:blipFill>
        <p:spPr>
          <a:xfrm>
            <a:off x="4961412" y="2567507"/>
            <a:ext cx="3611115" cy="35204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35716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Benefits of Sustainable Practices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Georgia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57158" y="1071546"/>
          <a:ext cx="4714908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ownload (2)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84" y="1357298"/>
            <a:ext cx="2590800" cy="1762125"/>
          </a:xfrm>
          <a:prstGeom prst="rect">
            <a:avLst/>
          </a:prstGeom>
        </p:spPr>
      </p:pic>
      <p:pic>
        <p:nvPicPr>
          <p:cNvPr id="8" name="Picture 7" descr="download (3)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132" y="3643314"/>
            <a:ext cx="268605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214290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Georgia" pitchFamily="18" charset="0"/>
              </a:rPr>
              <a:t>Challenges to Sustainability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Georgia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714612" y="714356"/>
          <a:ext cx="5857916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812115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34" y="1000108"/>
            <a:ext cx="2571768" cy="1714512"/>
          </a:xfrm>
          <a:prstGeom prst="rect">
            <a:avLst/>
          </a:prstGeom>
        </p:spPr>
      </p:pic>
      <p:pic>
        <p:nvPicPr>
          <p:cNvPr id="7" name="Picture 6" descr="download (4)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34" y="2786058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421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21</cp:revision>
  <dcterms:created xsi:type="dcterms:W3CDTF">2024-03-10T17:55:04Z</dcterms:created>
  <dcterms:modified xsi:type="dcterms:W3CDTF">2024-03-11T15:55:44Z</dcterms:modified>
</cp:coreProperties>
</file>