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74" r:id="rId4"/>
    <p:sldId id="275" r:id="rId5"/>
    <p:sldId id="263" r:id="rId6"/>
    <p:sldId id="265" r:id="rId7"/>
    <p:sldId id="264" r:id="rId8"/>
    <p:sldId id="276" r:id="rId9"/>
    <p:sldId id="268" r:id="rId10"/>
    <p:sldId id="269" r:id="rId11"/>
    <p:sldId id="270" r:id="rId12"/>
    <p:sldId id="277" r:id="rId13"/>
    <p:sldId id="272" r:id="rId14"/>
    <p:sldId id="273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3646"/>
  </p:normalViewPr>
  <p:slideViewPr>
    <p:cSldViewPr>
      <p:cViewPr varScale="1">
        <p:scale>
          <a:sx n="104" d="100"/>
          <a:sy n="104" d="100"/>
        </p:scale>
        <p:origin x="14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2C0332-BAF4-41EE-AAFA-71929D00FE6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A6D9F2-55E9-44FC-82C4-4DCF121EE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634-63B7-4B42-9F25-E7D7BC69D9B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1B1F-360F-9D46-8FC3-9AF9E761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2212-BC4F-4445-B2DF-D54F9CCA76C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gl.ucsf.edu/Outreach/bmi219/slides/shell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gl.ucsf.edu/Outreach/bmi219/slides/swc/lec/glossar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gl.ucsf.edu/Outreach/bmi219/slides/swc/lec/glossa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gl.ucsf.edu/Outreach/bmi219/slides/swc/lec/glossa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File System and Command Line Interaction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264364"/>
            <a:ext cx="5894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 adapted from notes at </a:t>
            </a:r>
          </a:p>
          <a:p>
            <a:r>
              <a:rPr lang="en-US" dirty="0" smtClean="0">
                <a:hlinkClick r:id="rId2"/>
              </a:rPr>
              <a:t>http://www.cgl.ucsf.edu/Outreach/bmi219/slides/shell.html</a:t>
            </a:r>
            <a:r>
              <a:rPr lang="en-US" dirty="0" smtClean="0"/>
              <a:t>,</a:t>
            </a:r>
          </a:p>
          <a:p>
            <a:r>
              <a:rPr lang="en-US" dirty="0" smtClean="0"/>
              <a:t>and from Todd Iverson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>
                <a:hlinkClick r:id="rId2"/>
              </a:rPr>
              <a:t>relative path</a:t>
            </a:r>
            <a:r>
              <a:rPr lang="en-US" dirty="0"/>
              <a:t> </a:t>
            </a:r>
            <a:r>
              <a:rPr lang="en-US" dirty="0" smtClean="0"/>
              <a:t>location relative to current location </a:t>
            </a:r>
            <a:endParaRPr lang="en-US" dirty="0"/>
          </a:p>
          <a:p>
            <a:pPr lvl="1"/>
            <a:r>
              <a:rPr lang="en-US" dirty="0" smtClean="0"/>
              <a:t>"Four </a:t>
            </a:r>
            <a:r>
              <a:rPr lang="en-US" dirty="0"/>
              <a:t>blocks north, and seven east</a:t>
            </a:r>
            <a:r>
              <a:rPr lang="en-US" dirty="0" smtClean="0"/>
              <a:t>"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/>
              <a:t>Every </a:t>
            </a:r>
            <a:r>
              <a:rPr lang="en-US" dirty="0"/>
              <a:t>program has a </a:t>
            </a:r>
            <a:r>
              <a:rPr lang="en-US" i="1" dirty="0">
                <a:hlinkClick r:id="rId2"/>
              </a:rPr>
              <a:t>current working </a:t>
            </a:r>
            <a:r>
              <a:rPr lang="en-US" i="1" dirty="0" smtClean="0">
                <a:hlinkClick r:id="rId2"/>
              </a:rPr>
              <a:t>directory</a:t>
            </a:r>
            <a:r>
              <a:rPr lang="en-US" i="1" dirty="0" smtClean="0"/>
              <a:t> (CWD)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linux</a:t>
            </a:r>
            <a:r>
              <a:rPr lang="en-US" dirty="0" smtClean="0"/>
              <a:t> short-cut: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Where am I?"</a:t>
            </a:r>
          </a:p>
          <a:p>
            <a:r>
              <a:rPr lang="en-US" dirty="0"/>
              <a:t>Relative paths are deciphered relative to this location</a:t>
            </a:r>
          </a:p>
          <a:p>
            <a:r>
              <a:rPr lang="en-US" dirty="0"/>
              <a:t>It can change while a program is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Relative Path Shortcuts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Two special names: </a:t>
                </a:r>
              </a:p>
              <a:p>
                <a:pPr lvl="1"/>
                <a:r>
                  <a:rPr lang="en-US" dirty="0" smtClean="0"/>
                  <a:t>. </a:t>
                </a:r>
                <a:r>
                  <a:rPr lang="en-US" dirty="0" smtClean="0">
                    <a:sym typeface="Wingdings"/>
                  </a:rPr>
                  <a:t> current directory </a:t>
                </a:r>
                <a:endParaRPr lang="en-US" dirty="0"/>
              </a:p>
              <a:p>
                <a:pPr lvl="1"/>
                <a:r>
                  <a:rPr lang="en-US" dirty="0" smtClean="0"/>
                  <a:t>.. </a:t>
                </a:r>
                <a:r>
                  <a:rPr lang="en-US" dirty="0" smtClean="0">
                    <a:sym typeface="Wingdings"/>
                  </a:rPr>
                  <a:t> the parent directory</a:t>
                </a:r>
                <a:endParaRPr lang="en-US" dirty="0" smtClean="0"/>
              </a:p>
              <a:p>
                <a:r>
                  <a:rPr lang="en-US" dirty="0" smtClean="0"/>
                  <a:t>If CWD is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thesis</a:t>
                </a:r>
                <a:r>
                  <a:rPr lang="en-US" dirty="0" smtClean="0"/>
                  <a:t>, then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./spells.txt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b="0" dirty="0" smtClean="0"/>
                  <a:t>  </a:t>
                </a:r>
                <a:r>
                  <a:rPr lang="en-US" sz="2600" b="0" dirty="0" smtClean="0"/>
                  <a:t>relative address of 					    </a:t>
                </a:r>
                <a:r>
                  <a:rPr lang="en-US" sz="2600" b="0" dirty="0" smtClean="0">
                    <a:latin typeface="Courier New" pitchFamily="49" charset="0"/>
                    <a:cs typeface="Courier New" pitchFamily="49" charset="0"/>
                  </a:rPr>
                  <a:t>spells.txt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../../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reweasley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/>
                  <a:t>  relative address of </a:t>
                </a:r>
                <a:r>
                  <a:rPr lang="en-US" dirty="0" smtClean="0"/>
                  <a:t> 					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rweasley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[A Directory Tree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7432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File Extension: </a:t>
            </a:r>
            <a:r>
              <a:rPr lang="en-US" dirty="0" smtClean="0"/>
              <a:t>.txt</a:t>
            </a:r>
          </a:p>
          <a:p>
            <a:pPr lvl="1"/>
            <a:r>
              <a:rPr lang="en-US" dirty="0" smtClean="0"/>
              <a:t>Can also be .html, .</a:t>
            </a:r>
            <a:r>
              <a:rPr lang="en-US" dirty="0" err="1" smtClean="0"/>
              <a:t>py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r>
              <a:rPr lang="en-US" b="1" dirty="0" smtClean="0"/>
              <a:t>Contents: </a:t>
            </a:r>
            <a:r>
              <a:rPr lang="en-US" dirty="0" smtClean="0"/>
              <a:t>text and symbols</a:t>
            </a:r>
          </a:p>
          <a:p>
            <a:r>
              <a:rPr lang="en-US" dirty="0" smtClean="0"/>
              <a:t>Create an empty text file with </a:t>
            </a:r>
            <a:r>
              <a:rPr lang="en-US" b="1" dirty="0" smtClean="0"/>
              <a:t>touch</a:t>
            </a:r>
            <a:endParaRPr lang="en-US" dirty="0" smtClean="0"/>
          </a:p>
          <a:p>
            <a:r>
              <a:rPr lang="en-US" dirty="0" smtClean="0"/>
              <a:t>Edited with a text editor</a:t>
            </a:r>
          </a:p>
          <a:p>
            <a:endParaRPr lang="en-US" dirty="0"/>
          </a:p>
          <a:p>
            <a:r>
              <a:rPr lang="en-US" dirty="0" smtClean="0"/>
              <a:t>Try: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touch HelloWorld.txt</a:t>
            </a:r>
          </a:p>
          <a:p>
            <a:pPr marL="0" indent="0">
              <a:buNone/>
            </a:pPr>
            <a:r>
              <a:rPr lang="en-US" dirty="0" smtClean="0"/>
              <a:t>$ notepad HelloWorld.txt</a:t>
            </a:r>
          </a:p>
        </p:txBody>
      </p:sp>
    </p:spTree>
    <p:extLst>
      <p:ext uri="{BB962C8B-B14F-4D97-AF65-F5344CB8AC3E}">
        <p14:creationId xmlns:p14="http://schemas.microsoft.com/office/powerpoint/2010/main" val="29787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copy and move commands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724400" cy="395128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cp</a:t>
            </a:r>
            <a:r>
              <a:rPr lang="en-US" dirty="0" smtClean="0"/>
              <a:t> will</a:t>
            </a:r>
          </a:p>
          <a:p>
            <a:pPr lvl="1"/>
            <a:r>
              <a:rPr lang="en-US" dirty="0" smtClean="0"/>
              <a:t>make a copy of a file</a:t>
            </a:r>
          </a:p>
          <a:p>
            <a:pPr lvl="1"/>
            <a:r>
              <a:rPr lang="en-US" dirty="0" smtClean="0"/>
              <a:t>leave original unchanged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The CWD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thesis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spells.txt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spells.bak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CWD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Move command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</a:t>
            </a:r>
            <a:r>
              <a:rPr lang="en-US" dirty="0" smtClean="0"/>
              <a:t> </a:t>
            </a:r>
            <a:r>
              <a:rPr lang="en-US" dirty="0"/>
              <a:t>will</a:t>
            </a:r>
          </a:p>
          <a:p>
            <a:pPr lvl="1"/>
            <a:r>
              <a:rPr lang="en-US" dirty="0"/>
              <a:t>move the file</a:t>
            </a:r>
          </a:p>
          <a:p>
            <a:pPr lvl="1"/>
            <a:r>
              <a:rPr lang="en-US" dirty="0"/>
              <a:t>remove the original</a:t>
            </a:r>
          </a:p>
          <a:p>
            <a:pPr lvl="1"/>
            <a:r>
              <a:rPr lang="en-US" dirty="0"/>
              <a:t>Can use it to change a files name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CWD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thesis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mv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spells.text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spells.txt</a:t>
            </a:r>
          </a:p>
          <a:p>
            <a:pPr lvl="1"/>
            <a:r>
              <a:rPr lang="en-US" dirty="0"/>
              <a:t>The CWD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home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56886"/>
            <a:ext cx="8495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hpotter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rweasley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95440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mv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hpotter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rweasley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Files and Folders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rm</a:t>
                </a:r>
                <a:r>
                  <a:rPr lang="en-US" dirty="0" smtClean="0"/>
                  <a:t> command deletes files.</a:t>
                </a:r>
              </a:p>
              <a:p>
                <a:pPr lvl="1"/>
                <a:r>
                  <a:rPr lang="en-US" dirty="0" err="1" smtClean="0"/>
                  <a:t>rm</a:t>
                </a:r>
                <a:r>
                  <a:rPr lang="en-US" dirty="0" smtClean="0"/>
                  <a:t> 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adds a yes/no prompt</a:t>
                </a:r>
              </a:p>
              <a:p>
                <a:pPr lvl="1"/>
                <a:r>
                  <a:rPr lang="en-US" dirty="0" err="1"/>
                  <a:t>r</a:t>
                </a:r>
                <a:r>
                  <a:rPr lang="en-US" dirty="0" err="1" smtClean="0"/>
                  <a:t>m</a:t>
                </a:r>
                <a:r>
                  <a:rPr lang="en-US" dirty="0" smtClean="0"/>
                  <a:t> -f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forces a delete of </a:t>
                </a:r>
                <a:r>
                  <a:rPr lang="en-US" dirty="0" smtClean="0"/>
                  <a:t>read-only </a:t>
                </a:r>
                <a:r>
                  <a:rPr lang="en-US" dirty="0" smtClean="0"/>
                  <a:t>files</a:t>
                </a:r>
              </a:p>
              <a:p>
                <a:pPr lvl="1"/>
                <a:r>
                  <a:rPr lang="en-US" dirty="0" err="1"/>
                  <a:t>r</a:t>
                </a:r>
                <a:r>
                  <a:rPr lang="en-US" dirty="0" err="1" smtClean="0"/>
                  <a:t>m</a:t>
                </a:r>
                <a:r>
                  <a:rPr lang="en-US" dirty="0" smtClean="0"/>
                  <a:t> -r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“Recursively”; removes all subdirectories</a:t>
                </a:r>
                <a:r>
                  <a:rPr lang="en-US" dirty="0"/>
                  <a:t> </a:t>
                </a:r>
                <a:r>
                  <a:rPr lang="en-US" dirty="0" smtClean="0"/>
                  <a:t>and files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 CAREFUL!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>
                <a:blip r:embed="rId2"/>
                <a:stretch>
                  <a:fillRect l="-1614" t="-1752" r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2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interactions with OS: </a:t>
            </a:r>
          </a:p>
          <a:p>
            <a:pPr lvl="1"/>
            <a:r>
              <a:rPr lang="en-US" dirty="0" smtClean="0"/>
              <a:t>Type commands</a:t>
            </a:r>
          </a:p>
          <a:p>
            <a:pPr lvl="2"/>
            <a:r>
              <a:rPr lang="en-US" dirty="0" smtClean="0"/>
              <a:t>Execute commands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un another program</a:t>
            </a:r>
          </a:p>
          <a:p>
            <a:pPr lvl="1"/>
            <a:r>
              <a:rPr lang="en-US" dirty="0" smtClean="0"/>
              <a:t>Displaying the output</a:t>
            </a:r>
          </a:p>
        </p:txBody>
      </p:sp>
    </p:spTree>
    <p:extLst>
      <p:ext uri="{BB962C8B-B14F-4D97-AF65-F5344CB8AC3E}">
        <p14:creationId xmlns:p14="http://schemas.microsoft.com/office/powerpoint/2010/main" val="38045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Command-line interaction (with a Linux flavor) plus;</a:t>
            </a:r>
            <a:endParaRPr lang="en-US" dirty="0"/>
          </a:p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429000"/>
            <a:ext cx="55054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33600"/>
            <a:ext cx="4919850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File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Consists of</a:t>
                </a:r>
              </a:p>
              <a:p>
                <a:pPr lvl="1"/>
                <a:r>
                  <a:rPr lang="en-US" dirty="0" smtClean="0"/>
                  <a:t>Files</a:t>
                </a:r>
              </a:p>
              <a:p>
                <a:pPr lvl="1"/>
                <a:r>
                  <a:rPr lang="en-US" dirty="0" smtClean="0"/>
                  <a:t>Directories</a:t>
                </a:r>
              </a:p>
              <a:p>
                <a:pPr lvl="1"/>
                <a:r>
                  <a:rPr lang="en-US" dirty="0" smtClean="0"/>
                  <a:t>"Everything that doesn't go away when you reboot"</a:t>
                </a:r>
              </a:p>
              <a:p>
                <a:r>
                  <a:rPr lang="en-US" dirty="0" smtClean="0"/>
                  <a:t>Files</a:t>
                </a:r>
              </a:p>
              <a:p>
                <a:pPr lvl="1"/>
                <a:r>
                  <a:rPr lang="en-US" dirty="0" smtClean="0"/>
                  <a:t>Have two part names, like </a:t>
                </a:r>
              </a:p>
              <a:p>
                <a:pPr lvl="2"/>
                <a:r>
                  <a:rPr lang="en-US" dirty="0" smtClean="0"/>
                  <a:t>notes.txt or home.html</a:t>
                </a:r>
              </a:p>
              <a:p>
                <a:pPr lvl="1"/>
                <a:r>
                  <a:rPr lang="en-US" dirty="0" smtClean="0"/>
                  <a:t>File Extension: </a:t>
                </a:r>
              </a:p>
              <a:p>
                <a:pPr lvl="2"/>
                <a:r>
                  <a:rPr lang="en-US" dirty="0" smtClean="0"/>
                  <a:t>Tells computer how to open</a:t>
                </a:r>
              </a:p>
              <a:p>
                <a:pPr lvl="3"/>
                <a:r>
                  <a:rPr lang="en-US" dirty="0" smtClean="0"/>
                  <a:t>.txt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 </m:t>
                    </m:r>
                  </m:oMath>
                </a14:m>
                <a:r>
                  <a:rPr lang="en-US" dirty="0" smtClean="0"/>
                  <a:t> editor</a:t>
                </a:r>
              </a:p>
              <a:p>
                <a:pPr lvl="3"/>
                <a:r>
                  <a:rPr lang="en-US" dirty="0" smtClean="0"/>
                  <a:t>.html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browser</a:t>
                </a:r>
              </a:p>
              <a:p>
                <a:r>
                  <a:rPr lang="en-US" dirty="0" smtClean="0"/>
                  <a:t>Just a convention:</a:t>
                </a:r>
              </a:p>
              <a:p>
                <a:pPr lvl="1"/>
                <a:r>
                  <a:rPr lang="en-US" dirty="0" smtClean="0"/>
                  <a:t>name files (almost) anything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595516" y="3916011"/>
            <a:ext cx="1089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notes</a:t>
            </a:r>
            <a:r>
              <a:rPr lang="en-US" b="1" dirty="0" smtClean="0"/>
              <a:t>.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txt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6824116" y="4285343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5516" y="4513943"/>
            <a:ext cx="724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name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205116" y="3740275"/>
            <a:ext cx="304400" cy="240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80148" y="3352800"/>
            <a:ext cx="1467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file extension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248400" cy="41147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Files are stored in directories </a:t>
                </a:r>
              </a:p>
              <a:p>
                <a:r>
                  <a:rPr lang="en-US" dirty="0" smtClean="0"/>
                  <a:t>Directories contain </a:t>
                </a:r>
              </a:p>
              <a:p>
                <a:pPr lvl="1"/>
                <a:r>
                  <a:rPr lang="en-US" dirty="0" smtClean="0"/>
                  <a:t>files </a:t>
                </a:r>
              </a:p>
              <a:p>
                <a:pPr lvl="1"/>
                <a:r>
                  <a:rPr lang="en-US" dirty="0" smtClean="0"/>
                  <a:t>directories</a:t>
                </a:r>
              </a:p>
              <a:p>
                <a:r>
                  <a:rPr lang="en-US" dirty="0" smtClean="0"/>
                  <a:t>Result: </a:t>
                </a:r>
                <a:r>
                  <a:rPr lang="en-US" i="1" dirty="0" smtClean="0">
                    <a:hlinkClick r:id="rId2"/>
                  </a:rPr>
                  <a:t>directory tree</a:t>
                </a:r>
                <a:endParaRPr lang="en-US" dirty="0" smtClean="0"/>
              </a:p>
              <a:p>
                <a:r>
                  <a:rPr lang="en-US" dirty="0" smtClean="0"/>
                  <a:t>In one directory 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 </m:t>
                    </m:r>
                  </m:oMath>
                </a14:m>
                <a:r>
                  <a:rPr lang="en-US" dirty="0" smtClean="0"/>
                  <a:t>unique names</a:t>
                </a:r>
              </a:p>
              <a:p>
                <a:r>
                  <a:rPr lang="en-US" dirty="0"/>
                  <a:t>D</a:t>
                </a:r>
                <a:r>
                  <a:rPr lang="en-US" dirty="0" smtClean="0"/>
                  <a:t>ifferent directories 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can have same name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248400" cy="4114799"/>
              </a:xfrm>
              <a:blipFill rotWithShape="1">
                <a:blip r:embed="rId3"/>
                <a:stretch>
                  <a:fillRect l="-1951" t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 descr="[A Directory Tre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12433"/>
            <a:ext cx="3962400" cy="45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715000"/>
            <a:ext cx="48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 from http://www.cgl.ucsf.edu/Outreach/bmi219/slides/swc/lec/img/shell01/directory_tree.png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File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wd</a:t>
            </a:r>
            <a:endParaRPr lang="en-US" dirty="0" smtClean="0"/>
          </a:p>
          <a:p>
            <a:pPr lvl="1"/>
            <a:r>
              <a:rPr lang="en-US" dirty="0" smtClean="0"/>
              <a:t>Print working directory</a:t>
            </a:r>
          </a:p>
          <a:p>
            <a:r>
              <a:rPr lang="en-US" dirty="0" smtClean="0"/>
              <a:t>cd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 directory</a:t>
            </a:r>
          </a:p>
          <a:p>
            <a:pPr lvl="1"/>
            <a:r>
              <a:rPr lang="en-US" b="1" dirty="0" smtClean="0"/>
              <a:t>cd &lt;name&gt; </a:t>
            </a:r>
            <a:r>
              <a:rPr lang="en-US" dirty="0" smtClean="0"/>
              <a:t>to go to child directory</a:t>
            </a:r>
          </a:p>
          <a:p>
            <a:pPr lvl="1"/>
            <a:r>
              <a:rPr lang="en-US" b="1" dirty="0" smtClean="0"/>
              <a:t>cd ..  </a:t>
            </a:r>
            <a:r>
              <a:rPr lang="en-US" dirty="0" smtClean="0"/>
              <a:t>to go to parent directory</a:t>
            </a:r>
          </a:p>
          <a:p>
            <a:pPr lvl="1"/>
            <a:r>
              <a:rPr lang="en-US" b="1" dirty="0" smtClean="0"/>
              <a:t>cd </a:t>
            </a:r>
            <a:r>
              <a:rPr lang="en-US" b="1" dirty="0"/>
              <a:t>~</a:t>
            </a:r>
            <a:r>
              <a:rPr lang="en-US" b="1" dirty="0" smtClean="0"/>
              <a:t>  </a:t>
            </a:r>
            <a:r>
              <a:rPr lang="en-US" dirty="0" smtClean="0"/>
              <a:t>to switch to home directory </a:t>
            </a:r>
          </a:p>
          <a:p>
            <a:pPr lvl="2"/>
            <a:r>
              <a:rPr lang="en-US" dirty="0" smtClean="0"/>
              <a:t>different for each user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&lt;name&gt;</a:t>
            </a:r>
          </a:p>
          <a:p>
            <a:pPr lvl="1"/>
            <a:r>
              <a:rPr lang="en-US" dirty="0" smtClean="0"/>
              <a:t>make a new directory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ls </a:t>
            </a:r>
          </a:p>
          <a:p>
            <a:pPr lvl="1"/>
            <a:r>
              <a:rPr lang="en-US" dirty="0" smtClean="0"/>
              <a:t>List files in current directory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ls –al </a:t>
            </a:r>
            <a:r>
              <a:rPr lang="en-US" dirty="0" smtClean="0"/>
              <a:t>for more info</a:t>
            </a:r>
          </a:p>
          <a:p>
            <a:r>
              <a:rPr lang="en-US" dirty="0"/>
              <a:t>ls </a:t>
            </a:r>
            <a:r>
              <a:rPr lang="en-US" dirty="0" smtClean="0"/>
              <a:t>address</a:t>
            </a:r>
            <a:endParaRPr lang="en-US" dirty="0"/>
          </a:p>
          <a:p>
            <a:pPr lvl="1"/>
            <a:r>
              <a:rPr lang="en-US" dirty="0"/>
              <a:t>List files in a</a:t>
            </a:r>
            <a:r>
              <a:rPr lang="en-US" dirty="0" smtClean="0"/>
              <a:t> subdirectory</a:t>
            </a:r>
            <a:endParaRPr lang="en-US" dirty="0"/>
          </a:p>
          <a:p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List the contents of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my machine…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696052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hlinkClick r:id="rId2"/>
              </a:rPr>
              <a:t>path</a:t>
            </a:r>
            <a:r>
              <a:rPr lang="en-US" dirty="0"/>
              <a:t> describes a files location</a:t>
            </a:r>
          </a:p>
          <a:p>
            <a:r>
              <a:rPr lang="en-US" i="1" dirty="0">
                <a:hlinkClick r:id="rId2"/>
              </a:rPr>
              <a:t>absolute path</a:t>
            </a:r>
            <a:r>
              <a:rPr lang="en-US" dirty="0"/>
              <a:t> : Full address</a:t>
            </a:r>
          </a:p>
          <a:p>
            <a:pPr lvl="1"/>
            <a:r>
              <a:rPr lang="en-US" dirty="0"/>
              <a:t>Like street address</a:t>
            </a:r>
          </a:p>
          <a:p>
            <a:pPr lvl="1"/>
            <a:r>
              <a:rPr lang="en-US" dirty="0"/>
              <a:t>Starts with drive, e.g. c</a:t>
            </a:r>
            <a:r>
              <a:rPr lang="en-US" dirty="0" smtClean="0"/>
              <a:t>:/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nbuser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hpotter</a:t>
            </a:r>
            <a:endParaRPr lang="en-US" sz="2400" dirty="0" smtClean="0"/>
          </a:p>
          <a:p>
            <a:pPr lvl="2"/>
            <a:r>
              <a:rPr lang="en-US" dirty="0" smtClean="0"/>
              <a:t>Harry </a:t>
            </a:r>
            <a:r>
              <a:rPr lang="en-US" dirty="0"/>
              <a:t>Potter's </a:t>
            </a:r>
            <a:r>
              <a:rPr lang="en-US" dirty="0" smtClean="0"/>
              <a:t>directory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nbuser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hpotter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addresses.html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The </a:t>
            </a:r>
            <a:r>
              <a:rPr lang="en-US" dirty="0"/>
              <a:t>addresses html file</a:t>
            </a:r>
          </a:p>
        </p:txBody>
      </p:sp>
      <p:pic>
        <p:nvPicPr>
          <p:cNvPr id="4" name="Picture 3" descr="[A Directory Tree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7432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5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504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Wingdings</vt:lpstr>
      <vt:lpstr>Office Theme</vt:lpstr>
      <vt:lpstr>The File System and Command Line Interaction</vt:lpstr>
      <vt:lpstr>The Command Line</vt:lpstr>
      <vt:lpstr>Git Bash</vt:lpstr>
      <vt:lpstr>Download from:</vt:lpstr>
      <vt:lpstr>The File System</vt:lpstr>
      <vt:lpstr>The File System</vt:lpstr>
      <vt:lpstr>Navigating the File System</vt:lpstr>
      <vt:lpstr>From my machine…</vt:lpstr>
      <vt:lpstr>Paths</vt:lpstr>
      <vt:lpstr>Paths Continued</vt:lpstr>
      <vt:lpstr>Relative Path Shortcuts</vt:lpstr>
      <vt:lpstr>Text Files</vt:lpstr>
      <vt:lpstr>The copy and move commands</vt:lpstr>
      <vt:lpstr>Deleting Files and Folders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File System and Command Line Interaction</dc:title>
  <dc:creator>Todd Iverson</dc:creator>
  <cp:lastModifiedBy>Bergen, Silas R</cp:lastModifiedBy>
  <cp:revision>41</cp:revision>
  <cp:lastPrinted>2013-09-09T18:49:03Z</cp:lastPrinted>
  <dcterms:created xsi:type="dcterms:W3CDTF">2013-01-14T19:28:36Z</dcterms:created>
  <dcterms:modified xsi:type="dcterms:W3CDTF">2017-05-24T18:54:19Z</dcterms:modified>
</cp:coreProperties>
</file>