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8" r:id="rId6"/>
    <p:sldId id="273" r:id="rId7"/>
    <p:sldId id="274" r:id="rId8"/>
    <p:sldId id="276" r:id="rId9"/>
    <p:sldId id="280" r:id="rId10"/>
    <p:sldId id="281" r:id="rId11"/>
    <p:sldId id="277" r:id="rId12"/>
    <p:sldId id="282" r:id="rId13"/>
    <p:sldId id="283" r:id="rId14"/>
    <p:sldId id="284" r:id="rId15"/>
    <p:sldId id="294" r:id="rId16"/>
    <p:sldId id="285" r:id="rId17"/>
    <p:sldId id="286" r:id="rId18"/>
    <p:sldId id="288" r:id="rId19"/>
    <p:sldId id="287" r:id="rId20"/>
    <p:sldId id="289" r:id="rId21"/>
    <p:sldId id="291" r:id="rId22"/>
    <p:sldId id="292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93632"/>
  </p:normalViewPr>
  <p:slideViewPr>
    <p:cSldViewPr snapToGrid="0" snapToObjects="1">
      <p:cViewPr varScale="1">
        <p:scale>
          <a:sx n="104" d="100"/>
          <a:sy n="104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08EA-A8C6-DA44-B46E-7B5B5AFC2FE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BBB0-C4C7-C342-9A19-969E7E9F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Level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964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single-user, single-machine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if</a:t>
            </a:r>
          </a:p>
          <a:p>
            <a:pPr lvl="1"/>
            <a:r>
              <a:rPr lang="en-US" dirty="0" smtClean="0"/>
              <a:t>Only contributor</a:t>
            </a:r>
          </a:p>
          <a:p>
            <a:pPr lvl="1"/>
            <a:r>
              <a:rPr lang="en-US" dirty="0" smtClean="0"/>
              <a:t>Work on one machine</a:t>
            </a:r>
          </a:p>
          <a:p>
            <a:r>
              <a:rPr lang="en-US" dirty="0" smtClean="0"/>
              <a:t>If working with others or on many machines</a:t>
            </a:r>
          </a:p>
          <a:p>
            <a:pPr lvl="1"/>
            <a:r>
              <a:rPr lang="en-US" b="1" dirty="0" smtClean="0"/>
              <a:t>Always pull before you push!</a:t>
            </a:r>
          </a:p>
          <a:p>
            <a:pPr lvl="1"/>
            <a:r>
              <a:rPr lang="en-US" b="1" dirty="0" smtClean="0"/>
              <a:t>Never push broken code!</a:t>
            </a:r>
          </a:p>
        </p:txBody>
      </p:sp>
    </p:spTree>
    <p:extLst>
      <p:ext uri="{BB962C8B-B14F-4D97-AF65-F5344CB8AC3E}">
        <p14:creationId xmlns:p14="http://schemas.microsoft.com/office/powerpoint/2010/main" val="37153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repository does </a:t>
            </a:r>
            <a:r>
              <a:rPr lang="en-US" i="1" dirty="0" smtClean="0"/>
              <a:t>not </a:t>
            </a:r>
            <a:r>
              <a:rPr lang="en-US" dirty="0" smtClean="0"/>
              <a:t>have to have same name as remote repository (though having different names is not necessarily good practice)</a:t>
            </a:r>
          </a:p>
          <a:p>
            <a:endParaRPr lang="en-US" b="1" dirty="0"/>
          </a:p>
          <a:p>
            <a:r>
              <a:rPr lang="en-US" dirty="0" smtClean="0"/>
              <a:t>You can alternatively create the remote repository first, then clone it.</a:t>
            </a:r>
          </a:p>
          <a:p>
            <a:endParaRPr lang="en-US" dirty="0"/>
          </a:p>
          <a:p>
            <a:r>
              <a:rPr lang="en-US" dirty="0" smtClean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9826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Create 2</a:t>
            </a:r>
            <a:r>
              <a:rPr lang="en-US" baseline="30000" dirty="0"/>
              <a:t>nd</a:t>
            </a:r>
            <a:r>
              <a:rPr lang="en-US" dirty="0"/>
              <a:t> remote repo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24723"/>
            <a:ext cx="6286500" cy="532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77723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 now!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7527" y="4599647"/>
            <a:ext cx="544946" cy="62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1745" y="2438400"/>
            <a:ext cx="2456873" cy="64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552873" cy="1325563"/>
          </a:xfrm>
        </p:spPr>
        <p:txBody>
          <a:bodyPr/>
          <a:lstStyle/>
          <a:p>
            <a:r>
              <a:rPr lang="en-US" dirty="0" smtClean="0"/>
              <a:t>Step 2 – create and navigate to local directory for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1" y="2851726"/>
            <a:ext cx="5945910" cy="22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9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clone remote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70" t="12416" r="23390" b="41113"/>
          <a:stretch/>
        </p:blipFill>
        <p:spPr>
          <a:xfrm>
            <a:off x="184728" y="1376216"/>
            <a:ext cx="5708072" cy="3084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78" y="3555999"/>
            <a:ext cx="4695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Don’t feel bad if you can relate to this!!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04900"/>
            <a:ext cx="327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r>
              <a:rPr lang="en-US" dirty="0" smtClean="0"/>
              <a:t>You may have directories or files that you want to store in your local repository, but don’t want to track/push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Huge data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Private data files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A .</a:t>
            </a:r>
            <a:r>
              <a:rPr lang="en-US" dirty="0" err="1" smtClean="0"/>
              <a:t>gitignore</a:t>
            </a:r>
            <a:r>
              <a:rPr lang="en-US" dirty="0" smtClean="0"/>
              <a:t> file is a text file that tells </a:t>
            </a:r>
            <a:r>
              <a:rPr lang="en-US" dirty="0" err="1" smtClean="0"/>
              <a:t>git</a:t>
            </a:r>
            <a:r>
              <a:rPr lang="en-US" dirty="0" smtClean="0"/>
              <a:t> what to ignore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these Excel files, and save them to </a:t>
            </a:r>
            <a:r>
              <a:rPr lang="en-US" dirty="0" err="1" smtClean="0"/>
              <a:t>ExampleRepo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31" y="2896680"/>
            <a:ext cx="17145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44" y="2896680"/>
            <a:ext cx="1724025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394" y="2466108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Public.xlsx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6869" y="2466108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5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Note: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the repository doesn’t already have a .</a:t>
            </a:r>
            <a:r>
              <a:rPr lang="en-US" dirty="0" err="1" smtClean="0"/>
              <a:t>gitignore</a:t>
            </a:r>
            <a:r>
              <a:rPr lang="en-US" dirty="0" smtClean="0"/>
              <a:t> file, we will need to create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gitignore.txt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9" y="949288"/>
            <a:ext cx="5334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Clone an existing remote repository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clone https://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1541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7"/>
          <a:stretch/>
        </p:blipFill>
        <p:spPr>
          <a:xfrm>
            <a:off x="1228436" y="2235055"/>
            <a:ext cx="655219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9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This isn’t actually a .</a:t>
            </a:r>
            <a:r>
              <a:rPr lang="en-US" dirty="0" err="1" smtClean="0"/>
              <a:t>gitignore</a:t>
            </a:r>
            <a:r>
              <a:rPr lang="en-US" dirty="0" smtClean="0"/>
              <a:t> file.  </a:t>
            </a:r>
          </a:p>
          <a:p>
            <a:endParaRPr lang="en-US" dirty="0"/>
          </a:p>
          <a:p>
            <a:r>
              <a:rPr lang="en-US" dirty="0" smtClean="0"/>
              <a:t>We can copy the .txt file to .</a:t>
            </a:r>
            <a:r>
              <a:rPr lang="en-US" dirty="0" err="1" smtClean="0"/>
              <a:t>gitignore</a:t>
            </a:r>
            <a:r>
              <a:rPr lang="en-US" dirty="0" smtClean="0"/>
              <a:t>, then remove the .txt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Private.xlsx is no longer tracked!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71" y="3412837"/>
            <a:ext cx="5172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git-scm.com/docs/gitignore</a:t>
            </a:r>
            <a:r>
              <a:rPr lang="en-US" dirty="0" smtClean="0"/>
              <a:t> for more details on the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if I want to ignore all .</a:t>
            </a:r>
            <a:r>
              <a:rPr lang="en-US" dirty="0" err="1" smtClean="0"/>
              <a:t>xlsx</a:t>
            </a:r>
            <a:r>
              <a:rPr lang="en-US" dirty="0" smtClean="0"/>
              <a:t> files…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.</a:t>
            </a:r>
            <a:r>
              <a:rPr lang="en-US" dirty="0" err="1" smtClean="0"/>
              <a:t>gitignore</a:t>
            </a:r>
            <a:r>
              <a:rPr lang="en-US" dirty="0" smtClean="0"/>
              <a:t>, then: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412837"/>
            <a:ext cx="63531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Neither Excel files are now tracked: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6" y="2194935"/>
            <a:ext cx="6845888" cy="24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Remote location </a:t>
            </a:r>
          </a:p>
          <a:p>
            <a:pPr lvl="1"/>
            <a:r>
              <a:rPr lang="en-US" dirty="0" smtClean="0"/>
              <a:t>Save and backup files</a:t>
            </a:r>
          </a:p>
          <a:p>
            <a:pPr lvl="1"/>
            <a:r>
              <a:rPr lang="en-US" dirty="0" smtClean="0"/>
              <a:t>Collaborate on projects</a:t>
            </a:r>
          </a:p>
          <a:p>
            <a:r>
              <a:rPr lang="en-US" b="1" dirty="0" smtClean="0"/>
              <a:t>Show remotes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–v</a:t>
            </a:r>
          </a:p>
          <a:p>
            <a:r>
              <a:rPr lang="en-US" b="1" dirty="0" smtClean="0"/>
              <a:t>Add a remote</a:t>
            </a:r>
          </a:p>
          <a:p>
            <a:pPr lvl="1"/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remote add https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/libgit2/libgit2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Fetch  data from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[remote-name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Remote name defaults to </a:t>
            </a:r>
            <a:r>
              <a:rPr lang="en-US" b="1" dirty="0" smtClean="0"/>
              <a:t>origin</a:t>
            </a:r>
          </a:p>
          <a:p>
            <a:r>
              <a:rPr lang="en-US" b="1" dirty="0" smtClean="0"/>
              <a:t>Push your local changes to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49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 hosts free public remote repositories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itbucket.com</a:t>
            </a:r>
            <a:r>
              <a:rPr lang="en-US" dirty="0" smtClean="0"/>
              <a:t> is another alternative</a:t>
            </a:r>
          </a:p>
          <a:p>
            <a:r>
              <a:rPr lang="en-US" dirty="0" smtClean="0"/>
              <a:t>Starting a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a new repo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Do this first!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(locally) Either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 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add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commit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remote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push</a:t>
            </a:r>
          </a:p>
          <a:p>
            <a:r>
              <a:rPr lang="en-US" dirty="0" smtClean="0">
                <a:sym typeface="Wingdings"/>
              </a:rPr>
              <a:t>Frequently push your changes to 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Use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pull</a:t>
            </a:r>
            <a:r>
              <a:rPr lang="en-US" dirty="0" smtClean="0">
                <a:sym typeface="Wingdings"/>
              </a:rPr>
              <a:t> to get the latest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</a:t>
            </a:r>
            <a:r>
              <a:rPr lang="en-US" dirty="0" err="1" smtClean="0"/>
              <a:t>ExampleRepo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will push the </a:t>
            </a:r>
            <a:r>
              <a:rPr lang="en-US" dirty="0" err="1" smtClean="0"/>
              <a:t>ExampleRepo</a:t>
            </a:r>
            <a:r>
              <a:rPr lang="en-US" dirty="0" smtClean="0"/>
              <a:t> created in the last set of slides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Currently, there is no remote: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add a remote, you will first need to create a profile on github.com, then create a new repository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95" y="4347728"/>
            <a:ext cx="4076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6" y="2791981"/>
            <a:ext cx="5079124" cy="4066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new remote repo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399" t="6993" r="20386" b="74670"/>
          <a:stretch/>
        </p:blipFill>
        <p:spPr>
          <a:xfrm>
            <a:off x="2447636" y="1466418"/>
            <a:ext cx="3214254" cy="12191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1745" y="34451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spaces!!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75200" y="3648364"/>
            <a:ext cx="646545" cy="16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4364" y="5153891"/>
            <a:ext cx="3408218" cy="53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4534" y="4920284"/>
            <a:ext cx="3130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already initialized locally with $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, so leave blank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2582" y="5889142"/>
            <a:ext cx="313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7891" y="6176406"/>
            <a:ext cx="2664691" cy="453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gives helpful hints!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" y="2346037"/>
            <a:ext cx="8654434" cy="30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Add a remote and push your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1" y="2324388"/>
            <a:ext cx="6980767" cy="29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 – Refresh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78" y="1505527"/>
            <a:ext cx="5568157" cy="51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511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Second Level git</vt:lpstr>
      <vt:lpstr>How to get a repository</vt:lpstr>
      <vt:lpstr>Remote Repositories</vt:lpstr>
      <vt:lpstr>Notes about git and github</vt:lpstr>
      <vt:lpstr>Pushing ExampleRepo</vt:lpstr>
      <vt:lpstr>Step 1: Create new remote repo</vt:lpstr>
      <vt:lpstr>GitHub gives helpful hints!</vt:lpstr>
      <vt:lpstr>Step 2 – Add a remote and push your changes</vt:lpstr>
      <vt:lpstr>Step 3 – Refresh Github repo:</vt:lpstr>
      <vt:lpstr>This is a single-user, single-machine workflow</vt:lpstr>
      <vt:lpstr>Notes</vt:lpstr>
      <vt:lpstr>Step 1 - Create 2nd remote repo </vt:lpstr>
      <vt:lpstr>Step 2 – create and navigate to local directory for repo</vt:lpstr>
      <vt:lpstr>Step 3 – clone remote repo</vt:lpstr>
      <vt:lpstr>PowerPoint Presentation</vt:lpstr>
      <vt:lpstr>.gitignore</vt:lpstr>
      <vt:lpstr>Why?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Text in the Shell</dc:title>
  <dc:creator>Microsoft Office User</dc:creator>
  <cp:lastModifiedBy>Bergen, Silas R</cp:lastModifiedBy>
  <cp:revision>26</cp:revision>
  <dcterms:created xsi:type="dcterms:W3CDTF">2017-01-10T22:00:23Z</dcterms:created>
  <dcterms:modified xsi:type="dcterms:W3CDTF">2017-05-25T17:46:09Z</dcterms:modified>
</cp:coreProperties>
</file>