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06" r:id="rId2"/>
    <p:sldId id="310" r:id="rId3"/>
    <p:sldId id="610" r:id="rId4"/>
    <p:sldId id="641" r:id="rId5"/>
    <p:sldId id="642" r:id="rId6"/>
    <p:sldId id="619" r:id="rId7"/>
    <p:sldId id="620" r:id="rId8"/>
    <p:sldId id="621" r:id="rId9"/>
    <p:sldId id="622" r:id="rId10"/>
    <p:sldId id="623" r:id="rId11"/>
    <p:sldId id="645" r:id="rId12"/>
    <p:sldId id="646" r:id="rId13"/>
    <p:sldId id="625" r:id="rId14"/>
    <p:sldId id="626" r:id="rId15"/>
    <p:sldId id="627" r:id="rId16"/>
    <p:sldId id="628" r:id="rId17"/>
    <p:sldId id="644" r:id="rId18"/>
    <p:sldId id="647" r:id="rId19"/>
    <p:sldId id="648" r:id="rId20"/>
    <p:sldId id="649" r:id="rId21"/>
    <p:sldId id="629" r:id="rId22"/>
    <p:sldId id="630" r:id="rId23"/>
    <p:sldId id="640" r:id="rId24"/>
    <p:sldId id="631" r:id="rId25"/>
    <p:sldId id="632" r:id="rId26"/>
    <p:sldId id="634" r:id="rId27"/>
    <p:sldId id="633" r:id="rId28"/>
    <p:sldId id="635" r:id="rId29"/>
    <p:sldId id="636" r:id="rId30"/>
    <p:sldId id="639" r:id="rId31"/>
    <p:sldId id="63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1F6"/>
    <a:srgbClr val="6A7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40" autoAdjust="0"/>
    <p:restoredTop sz="80538" autoAdjust="0"/>
  </p:normalViewPr>
  <p:slideViewPr>
    <p:cSldViewPr snapToGrid="0" showGuides="1">
      <p:cViewPr varScale="1">
        <p:scale>
          <a:sx n="45" d="100"/>
          <a:sy n="45" d="100"/>
        </p:scale>
        <p:origin x="76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40"/>
    </p:cViewPr>
  </p:sorter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33153-B655-49EB-9F9D-A9ADEAD8C496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ECE9A-F9C5-4EAB-9FF4-628C47C65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13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5FB7-0978-4880-BA7C-A0472742D08A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792BD-9991-4432-9E03-07094AD3E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4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2470836" y="2337323"/>
            <a:ext cx="1130642" cy="444393"/>
            <a:chOff x="1931" y="1786"/>
            <a:chExt cx="1898" cy="746"/>
          </a:xfrm>
          <a:solidFill>
            <a:schemeClr val="accent1"/>
          </a:solidFill>
        </p:grpSpPr>
        <p:sp>
          <p:nvSpPr>
            <p:cNvPr id="20" name="Freeform 5"/>
            <p:cNvSpPr>
              <a:spLocks noEditPoints="1"/>
            </p:cNvSpPr>
            <p:nvPr userDrawn="1"/>
          </p:nvSpPr>
          <p:spPr bwMode="auto">
            <a:xfrm>
              <a:off x="1931" y="2220"/>
              <a:ext cx="1896" cy="312"/>
            </a:xfrm>
            <a:custGeom>
              <a:avLst/>
              <a:gdLst>
                <a:gd name="T0" fmla="*/ 897 w 921"/>
                <a:gd name="T1" fmla="*/ 82 h 151"/>
                <a:gd name="T2" fmla="*/ 873 w 921"/>
                <a:gd name="T3" fmla="*/ 59 h 151"/>
                <a:gd name="T4" fmla="*/ 823 w 921"/>
                <a:gd name="T5" fmla="*/ 95 h 151"/>
                <a:gd name="T6" fmla="*/ 918 w 921"/>
                <a:gd name="T7" fmla="*/ 122 h 151"/>
                <a:gd name="T8" fmla="*/ 874 w 921"/>
                <a:gd name="T9" fmla="*/ 130 h 151"/>
                <a:gd name="T10" fmla="*/ 920 w 921"/>
                <a:gd name="T11" fmla="*/ 98 h 151"/>
                <a:gd name="T12" fmla="*/ 874 w 921"/>
                <a:gd name="T13" fmla="*/ 40 h 151"/>
                <a:gd name="T14" fmla="*/ 785 w 921"/>
                <a:gd name="T15" fmla="*/ 82 h 151"/>
                <a:gd name="T16" fmla="*/ 761 w 921"/>
                <a:gd name="T17" fmla="*/ 59 h 151"/>
                <a:gd name="T18" fmla="*/ 711 w 921"/>
                <a:gd name="T19" fmla="*/ 95 h 151"/>
                <a:gd name="T20" fmla="*/ 806 w 921"/>
                <a:gd name="T21" fmla="*/ 122 h 151"/>
                <a:gd name="T22" fmla="*/ 762 w 921"/>
                <a:gd name="T23" fmla="*/ 130 h 151"/>
                <a:gd name="T24" fmla="*/ 808 w 921"/>
                <a:gd name="T25" fmla="*/ 98 h 151"/>
                <a:gd name="T26" fmla="*/ 762 w 921"/>
                <a:gd name="T27" fmla="*/ 40 h 151"/>
                <a:gd name="T28" fmla="*/ 612 w 921"/>
                <a:gd name="T29" fmla="*/ 95 h 151"/>
                <a:gd name="T30" fmla="*/ 670 w 921"/>
                <a:gd name="T31" fmla="*/ 89 h 151"/>
                <a:gd name="T32" fmla="*/ 640 w 921"/>
                <a:gd name="T33" fmla="*/ 130 h 151"/>
                <a:gd name="T34" fmla="*/ 670 w 921"/>
                <a:gd name="T35" fmla="*/ 55 h 151"/>
                <a:gd name="T36" fmla="*/ 636 w 921"/>
                <a:gd name="T37" fmla="*/ 40 h 151"/>
                <a:gd name="T38" fmla="*/ 636 w 921"/>
                <a:gd name="T39" fmla="*/ 150 h 151"/>
                <a:gd name="T40" fmla="*/ 670 w 921"/>
                <a:gd name="T41" fmla="*/ 135 h 151"/>
                <a:gd name="T42" fmla="*/ 692 w 921"/>
                <a:gd name="T43" fmla="*/ 148 h 151"/>
                <a:gd name="T44" fmla="*/ 670 w 921"/>
                <a:gd name="T45" fmla="*/ 3 h 151"/>
                <a:gd name="T46" fmla="*/ 503 w 921"/>
                <a:gd name="T47" fmla="*/ 56 h 151"/>
                <a:gd name="T48" fmla="*/ 500 w 921"/>
                <a:gd name="T49" fmla="*/ 43 h 151"/>
                <a:gd name="T50" fmla="*/ 479 w 921"/>
                <a:gd name="T51" fmla="*/ 148 h 151"/>
                <a:gd name="T52" fmla="*/ 501 w 921"/>
                <a:gd name="T53" fmla="*/ 93 h 151"/>
                <a:gd name="T54" fmla="*/ 528 w 921"/>
                <a:gd name="T55" fmla="*/ 60 h 151"/>
                <a:gd name="T56" fmla="*/ 549 w 921"/>
                <a:gd name="T57" fmla="*/ 148 h 151"/>
                <a:gd name="T58" fmla="*/ 571 w 921"/>
                <a:gd name="T59" fmla="*/ 78 h 151"/>
                <a:gd name="T60" fmla="*/ 431 w 921"/>
                <a:gd name="T61" fmla="*/ 43 h 151"/>
                <a:gd name="T62" fmla="*/ 425 w 921"/>
                <a:gd name="T63" fmla="*/ 121 h 151"/>
                <a:gd name="T64" fmla="*/ 384 w 921"/>
                <a:gd name="T65" fmla="*/ 105 h 151"/>
                <a:gd name="T66" fmla="*/ 362 w 921"/>
                <a:gd name="T67" fmla="*/ 43 h 151"/>
                <a:gd name="T68" fmla="*/ 399 w 921"/>
                <a:gd name="T69" fmla="*/ 151 h 151"/>
                <a:gd name="T70" fmla="*/ 432 w 921"/>
                <a:gd name="T71" fmla="*/ 135 h 151"/>
                <a:gd name="T72" fmla="*/ 454 w 921"/>
                <a:gd name="T73" fmla="*/ 148 h 151"/>
                <a:gd name="T74" fmla="*/ 431 w 921"/>
                <a:gd name="T75" fmla="*/ 43 h 151"/>
                <a:gd name="T76" fmla="*/ 267 w 921"/>
                <a:gd name="T77" fmla="*/ 30 h 151"/>
                <a:gd name="T78" fmla="*/ 267 w 921"/>
                <a:gd name="T79" fmla="*/ 127 h 151"/>
                <a:gd name="T80" fmla="*/ 249 w 921"/>
                <a:gd name="T81" fmla="*/ 30 h 151"/>
                <a:gd name="T82" fmla="*/ 225 w 921"/>
                <a:gd name="T83" fmla="*/ 10 h 151"/>
                <a:gd name="T84" fmla="*/ 268 w 921"/>
                <a:gd name="T85" fmla="*/ 148 h 151"/>
                <a:gd name="T86" fmla="*/ 268 w 921"/>
                <a:gd name="T87" fmla="*/ 10 h 151"/>
                <a:gd name="T88" fmla="*/ 175 w 921"/>
                <a:gd name="T89" fmla="*/ 28 h 151"/>
                <a:gd name="T90" fmla="*/ 161 w 921"/>
                <a:gd name="T91" fmla="*/ 7 h 151"/>
                <a:gd name="T92" fmla="*/ 124 w 921"/>
                <a:gd name="T93" fmla="*/ 49 h 151"/>
                <a:gd name="T94" fmla="*/ 108 w 921"/>
                <a:gd name="T95" fmla="*/ 66 h 151"/>
                <a:gd name="T96" fmla="*/ 124 w 921"/>
                <a:gd name="T97" fmla="*/ 148 h 151"/>
                <a:gd name="T98" fmla="*/ 145 w 921"/>
                <a:gd name="T99" fmla="*/ 66 h 151"/>
                <a:gd name="T100" fmla="*/ 171 w 921"/>
                <a:gd name="T101" fmla="*/ 49 h 151"/>
                <a:gd name="T102" fmla="*/ 145 w 921"/>
                <a:gd name="T103" fmla="*/ 47 h 151"/>
                <a:gd name="T104" fmla="*/ 76 w 921"/>
                <a:gd name="T105" fmla="*/ 98 h 151"/>
                <a:gd name="T106" fmla="*/ 21 w 921"/>
                <a:gd name="T107" fmla="*/ 98 h 151"/>
                <a:gd name="T108" fmla="*/ 76 w 921"/>
                <a:gd name="T109" fmla="*/ 98 h 151"/>
                <a:gd name="T110" fmla="*/ 48 w 921"/>
                <a:gd name="T111" fmla="*/ 46 h 151"/>
                <a:gd name="T112" fmla="*/ 48 w 921"/>
                <a:gd name="T11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1" h="151">
                  <a:moveTo>
                    <a:pt x="873" y="59"/>
                  </a:moveTo>
                  <a:cubicBezTo>
                    <a:pt x="887" y="59"/>
                    <a:pt x="896" y="68"/>
                    <a:pt x="897" y="82"/>
                  </a:cubicBezTo>
                  <a:cubicBezTo>
                    <a:pt x="846" y="82"/>
                    <a:pt x="846" y="82"/>
                    <a:pt x="846" y="82"/>
                  </a:cubicBezTo>
                  <a:cubicBezTo>
                    <a:pt x="849" y="68"/>
                    <a:pt x="859" y="59"/>
                    <a:pt x="873" y="59"/>
                  </a:cubicBezTo>
                  <a:moveTo>
                    <a:pt x="874" y="40"/>
                  </a:moveTo>
                  <a:cubicBezTo>
                    <a:pt x="843" y="40"/>
                    <a:pt x="823" y="62"/>
                    <a:pt x="823" y="95"/>
                  </a:cubicBezTo>
                  <a:cubicBezTo>
                    <a:pt x="823" y="129"/>
                    <a:pt x="844" y="150"/>
                    <a:pt x="874" y="150"/>
                  </a:cubicBezTo>
                  <a:cubicBezTo>
                    <a:pt x="895" y="150"/>
                    <a:pt x="913" y="137"/>
                    <a:pt x="918" y="122"/>
                  </a:cubicBezTo>
                  <a:cubicBezTo>
                    <a:pt x="899" y="112"/>
                    <a:pt x="899" y="112"/>
                    <a:pt x="899" y="112"/>
                  </a:cubicBezTo>
                  <a:cubicBezTo>
                    <a:pt x="895" y="125"/>
                    <a:pt x="885" y="130"/>
                    <a:pt x="874" y="130"/>
                  </a:cubicBezTo>
                  <a:cubicBezTo>
                    <a:pt x="858" y="130"/>
                    <a:pt x="847" y="119"/>
                    <a:pt x="845" y="98"/>
                  </a:cubicBezTo>
                  <a:cubicBezTo>
                    <a:pt x="920" y="98"/>
                    <a:pt x="920" y="98"/>
                    <a:pt x="920" y="98"/>
                  </a:cubicBezTo>
                  <a:cubicBezTo>
                    <a:pt x="920" y="92"/>
                    <a:pt x="920" y="92"/>
                    <a:pt x="920" y="92"/>
                  </a:cubicBezTo>
                  <a:cubicBezTo>
                    <a:pt x="921" y="63"/>
                    <a:pt x="903" y="40"/>
                    <a:pt x="874" y="40"/>
                  </a:cubicBezTo>
                  <a:moveTo>
                    <a:pt x="761" y="59"/>
                  </a:moveTo>
                  <a:cubicBezTo>
                    <a:pt x="775" y="59"/>
                    <a:pt x="784" y="68"/>
                    <a:pt x="785" y="82"/>
                  </a:cubicBezTo>
                  <a:cubicBezTo>
                    <a:pt x="734" y="82"/>
                    <a:pt x="734" y="82"/>
                    <a:pt x="734" y="82"/>
                  </a:cubicBezTo>
                  <a:cubicBezTo>
                    <a:pt x="737" y="68"/>
                    <a:pt x="747" y="59"/>
                    <a:pt x="761" y="59"/>
                  </a:cubicBezTo>
                  <a:moveTo>
                    <a:pt x="762" y="40"/>
                  </a:moveTo>
                  <a:cubicBezTo>
                    <a:pt x="731" y="40"/>
                    <a:pt x="711" y="62"/>
                    <a:pt x="711" y="95"/>
                  </a:cubicBezTo>
                  <a:cubicBezTo>
                    <a:pt x="711" y="129"/>
                    <a:pt x="733" y="150"/>
                    <a:pt x="762" y="150"/>
                  </a:cubicBezTo>
                  <a:cubicBezTo>
                    <a:pt x="784" y="150"/>
                    <a:pt x="801" y="137"/>
                    <a:pt x="806" y="122"/>
                  </a:cubicBezTo>
                  <a:cubicBezTo>
                    <a:pt x="787" y="112"/>
                    <a:pt x="787" y="112"/>
                    <a:pt x="787" y="112"/>
                  </a:cubicBezTo>
                  <a:cubicBezTo>
                    <a:pt x="783" y="125"/>
                    <a:pt x="773" y="130"/>
                    <a:pt x="762" y="130"/>
                  </a:cubicBezTo>
                  <a:cubicBezTo>
                    <a:pt x="746" y="130"/>
                    <a:pt x="735" y="119"/>
                    <a:pt x="733" y="98"/>
                  </a:cubicBezTo>
                  <a:cubicBezTo>
                    <a:pt x="808" y="98"/>
                    <a:pt x="808" y="98"/>
                    <a:pt x="808" y="98"/>
                  </a:cubicBezTo>
                  <a:cubicBezTo>
                    <a:pt x="808" y="92"/>
                    <a:pt x="808" y="92"/>
                    <a:pt x="808" y="92"/>
                  </a:cubicBezTo>
                  <a:cubicBezTo>
                    <a:pt x="809" y="63"/>
                    <a:pt x="792" y="40"/>
                    <a:pt x="762" y="40"/>
                  </a:cubicBezTo>
                  <a:moveTo>
                    <a:pt x="640" y="130"/>
                  </a:moveTo>
                  <a:cubicBezTo>
                    <a:pt x="623" y="130"/>
                    <a:pt x="612" y="117"/>
                    <a:pt x="612" y="95"/>
                  </a:cubicBezTo>
                  <a:cubicBezTo>
                    <a:pt x="612" y="72"/>
                    <a:pt x="623" y="60"/>
                    <a:pt x="640" y="60"/>
                  </a:cubicBezTo>
                  <a:cubicBezTo>
                    <a:pt x="656" y="60"/>
                    <a:pt x="668" y="70"/>
                    <a:pt x="670" y="89"/>
                  </a:cubicBezTo>
                  <a:cubicBezTo>
                    <a:pt x="670" y="100"/>
                    <a:pt x="670" y="100"/>
                    <a:pt x="670" y="100"/>
                  </a:cubicBezTo>
                  <a:cubicBezTo>
                    <a:pt x="668" y="120"/>
                    <a:pt x="656" y="130"/>
                    <a:pt x="640" y="130"/>
                  </a:cubicBezTo>
                  <a:moveTo>
                    <a:pt x="670" y="3"/>
                  </a:moveTo>
                  <a:cubicBezTo>
                    <a:pt x="670" y="55"/>
                    <a:pt x="670" y="55"/>
                    <a:pt x="670" y="55"/>
                  </a:cubicBezTo>
                  <a:cubicBezTo>
                    <a:pt x="668" y="55"/>
                    <a:pt x="668" y="55"/>
                    <a:pt x="668" y="55"/>
                  </a:cubicBezTo>
                  <a:cubicBezTo>
                    <a:pt x="662" y="46"/>
                    <a:pt x="652" y="40"/>
                    <a:pt x="636" y="40"/>
                  </a:cubicBezTo>
                  <a:cubicBezTo>
                    <a:pt x="611" y="40"/>
                    <a:pt x="589" y="60"/>
                    <a:pt x="589" y="95"/>
                  </a:cubicBezTo>
                  <a:cubicBezTo>
                    <a:pt x="589" y="129"/>
                    <a:pt x="611" y="150"/>
                    <a:pt x="636" y="150"/>
                  </a:cubicBezTo>
                  <a:cubicBezTo>
                    <a:pt x="652" y="150"/>
                    <a:pt x="662" y="143"/>
                    <a:pt x="668" y="135"/>
                  </a:cubicBezTo>
                  <a:cubicBezTo>
                    <a:pt x="670" y="135"/>
                    <a:pt x="670" y="135"/>
                    <a:pt x="670" y="135"/>
                  </a:cubicBezTo>
                  <a:cubicBezTo>
                    <a:pt x="670" y="148"/>
                    <a:pt x="670" y="148"/>
                    <a:pt x="670" y="148"/>
                  </a:cubicBezTo>
                  <a:cubicBezTo>
                    <a:pt x="692" y="148"/>
                    <a:pt x="692" y="148"/>
                    <a:pt x="692" y="148"/>
                  </a:cubicBezTo>
                  <a:cubicBezTo>
                    <a:pt x="692" y="0"/>
                    <a:pt x="692" y="0"/>
                    <a:pt x="692" y="0"/>
                  </a:cubicBezTo>
                  <a:lnTo>
                    <a:pt x="670" y="3"/>
                  </a:lnTo>
                  <a:close/>
                  <a:moveTo>
                    <a:pt x="534" y="40"/>
                  </a:moveTo>
                  <a:cubicBezTo>
                    <a:pt x="520" y="40"/>
                    <a:pt x="508" y="47"/>
                    <a:pt x="503" y="56"/>
                  </a:cubicBezTo>
                  <a:cubicBezTo>
                    <a:pt x="501" y="56"/>
                    <a:pt x="501" y="56"/>
                    <a:pt x="501" y="56"/>
                  </a:cubicBezTo>
                  <a:cubicBezTo>
                    <a:pt x="500" y="43"/>
                    <a:pt x="500" y="43"/>
                    <a:pt x="500" y="43"/>
                  </a:cubicBezTo>
                  <a:cubicBezTo>
                    <a:pt x="479" y="43"/>
                    <a:pt x="479" y="43"/>
                    <a:pt x="479" y="43"/>
                  </a:cubicBezTo>
                  <a:cubicBezTo>
                    <a:pt x="479" y="148"/>
                    <a:pt x="479" y="148"/>
                    <a:pt x="479" y="148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01" y="93"/>
                    <a:pt x="501" y="93"/>
                    <a:pt x="501" y="93"/>
                  </a:cubicBezTo>
                  <a:cubicBezTo>
                    <a:pt x="501" y="82"/>
                    <a:pt x="504" y="74"/>
                    <a:pt x="508" y="69"/>
                  </a:cubicBezTo>
                  <a:cubicBezTo>
                    <a:pt x="513" y="63"/>
                    <a:pt x="521" y="60"/>
                    <a:pt x="528" y="60"/>
                  </a:cubicBezTo>
                  <a:cubicBezTo>
                    <a:pt x="542" y="60"/>
                    <a:pt x="549" y="67"/>
                    <a:pt x="549" y="86"/>
                  </a:cubicBezTo>
                  <a:cubicBezTo>
                    <a:pt x="549" y="148"/>
                    <a:pt x="549" y="148"/>
                    <a:pt x="549" y="148"/>
                  </a:cubicBezTo>
                  <a:cubicBezTo>
                    <a:pt x="571" y="148"/>
                    <a:pt x="571" y="148"/>
                    <a:pt x="571" y="148"/>
                  </a:cubicBezTo>
                  <a:cubicBezTo>
                    <a:pt x="571" y="78"/>
                    <a:pt x="571" y="78"/>
                    <a:pt x="571" y="78"/>
                  </a:cubicBezTo>
                  <a:cubicBezTo>
                    <a:pt x="571" y="49"/>
                    <a:pt x="554" y="40"/>
                    <a:pt x="534" y="40"/>
                  </a:cubicBezTo>
                  <a:moveTo>
                    <a:pt x="431" y="43"/>
                  </a:moveTo>
                  <a:cubicBezTo>
                    <a:pt x="431" y="97"/>
                    <a:pt x="431" y="97"/>
                    <a:pt x="431" y="97"/>
                  </a:cubicBezTo>
                  <a:cubicBezTo>
                    <a:pt x="431" y="109"/>
                    <a:pt x="429" y="116"/>
                    <a:pt x="425" y="121"/>
                  </a:cubicBezTo>
                  <a:cubicBezTo>
                    <a:pt x="420" y="127"/>
                    <a:pt x="412" y="130"/>
                    <a:pt x="404" y="130"/>
                  </a:cubicBezTo>
                  <a:cubicBezTo>
                    <a:pt x="391" y="130"/>
                    <a:pt x="384" y="123"/>
                    <a:pt x="384" y="105"/>
                  </a:cubicBezTo>
                  <a:cubicBezTo>
                    <a:pt x="384" y="43"/>
                    <a:pt x="384" y="43"/>
                    <a:pt x="384" y="43"/>
                  </a:cubicBezTo>
                  <a:cubicBezTo>
                    <a:pt x="362" y="43"/>
                    <a:pt x="362" y="43"/>
                    <a:pt x="362" y="43"/>
                  </a:cubicBezTo>
                  <a:cubicBezTo>
                    <a:pt x="362" y="113"/>
                    <a:pt x="362" y="113"/>
                    <a:pt x="362" y="113"/>
                  </a:cubicBezTo>
                  <a:cubicBezTo>
                    <a:pt x="362" y="141"/>
                    <a:pt x="379" y="151"/>
                    <a:pt x="399" y="151"/>
                  </a:cubicBezTo>
                  <a:cubicBezTo>
                    <a:pt x="413" y="151"/>
                    <a:pt x="425" y="143"/>
                    <a:pt x="430" y="135"/>
                  </a:cubicBezTo>
                  <a:cubicBezTo>
                    <a:pt x="432" y="135"/>
                    <a:pt x="432" y="135"/>
                    <a:pt x="432" y="135"/>
                  </a:cubicBezTo>
                  <a:cubicBezTo>
                    <a:pt x="433" y="148"/>
                    <a:pt x="433" y="148"/>
                    <a:pt x="433" y="148"/>
                  </a:cubicBezTo>
                  <a:cubicBezTo>
                    <a:pt x="454" y="148"/>
                    <a:pt x="454" y="148"/>
                    <a:pt x="454" y="148"/>
                  </a:cubicBezTo>
                  <a:cubicBezTo>
                    <a:pt x="454" y="43"/>
                    <a:pt x="454" y="43"/>
                    <a:pt x="454" y="43"/>
                  </a:cubicBezTo>
                  <a:lnTo>
                    <a:pt x="431" y="43"/>
                  </a:lnTo>
                  <a:close/>
                  <a:moveTo>
                    <a:pt x="249" y="30"/>
                  </a:moveTo>
                  <a:cubicBezTo>
                    <a:pt x="267" y="30"/>
                    <a:pt x="267" y="30"/>
                    <a:pt x="267" y="30"/>
                  </a:cubicBezTo>
                  <a:cubicBezTo>
                    <a:pt x="305" y="30"/>
                    <a:pt x="318" y="47"/>
                    <a:pt x="318" y="78"/>
                  </a:cubicBezTo>
                  <a:cubicBezTo>
                    <a:pt x="318" y="110"/>
                    <a:pt x="305" y="127"/>
                    <a:pt x="267" y="127"/>
                  </a:cubicBezTo>
                  <a:cubicBezTo>
                    <a:pt x="249" y="127"/>
                    <a:pt x="249" y="127"/>
                    <a:pt x="249" y="127"/>
                  </a:cubicBezTo>
                  <a:lnTo>
                    <a:pt x="249" y="30"/>
                  </a:lnTo>
                  <a:close/>
                  <a:moveTo>
                    <a:pt x="268" y="10"/>
                  </a:moveTo>
                  <a:cubicBezTo>
                    <a:pt x="225" y="10"/>
                    <a:pt x="225" y="10"/>
                    <a:pt x="225" y="10"/>
                  </a:cubicBezTo>
                  <a:cubicBezTo>
                    <a:pt x="225" y="148"/>
                    <a:pt x="225" y="148"/>
                    <a:pt x="225" y="148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319" y="148"/>
                    <a:pt x="342" y="121"/>
                    <a:pt x="342" y="78"/>
                  </a:cubicBezTo>
                  <a:cubicBezTo>
                    <a:pt x="342" y="36"/>
                    <a:pt x="319" y="10"/>
                    <a:pt x="268" y="10"/>
                  </a:cubicBezTo>
                  <a:moveTo>
                    <a:pt x="163" y="26"/>
                  </a:moveTo>
                  <a:cubicBezTo>
                    <a:pt x="167" y="26"/>
                    <a:pt x="172" y="27"/>
                    <a:pt x="175" y="2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1" y="7"/>
                    <a:pt x="167" y="7"/>
                    <a:pt x="161" y="7"/>
                  </a:cubicBezTo>
                  <a:cubicBezTo>
                    <a:pt x="143" y="7"/>
                    <a:pt x="124" y="15"/>
                    <a:pt x="124" y="45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4" y="148"/>
                    <a:pt x="124" y="148"/>
                    <a:pt x="124" y="148"/>
                  </a:cubicBezTo>
                  <a:cubicBezTo>
                    <a:pt x="145" y="148"/>
                    <a:pt x="145" y="148"/>
                    <a:pt x="145" y="148"/>
                  </a:cubicBezTo>
                  <a:cubicBezTo>
                    <a:pt x="145" y="66"/>
                    <a:pt x="145" y="66"/>
                    <a:pt x="145" y="66"/>
                  </a:cubicBezTo>
                  <a:cubicBezTo>
                    <a:pt x="171" y="66"/>
                    <a:pt x="171" y="66"/>
                    <a:pt x="171" y="66"/>
                  </a:cubicBezTo>
                  <a:cubicBezTo>
                    <a:pt x="171" y="49"/>
                    <a:pt x="171" y="49"/>
                    <a:pt x="171" y="49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33"/>
                    <a:pt x="151" y="26"/>
                    <a:pt x="163" y="26"/>
                  </a:cubicBezTo>
                  <a:moveTo>
                    <a:pt x="76" y="98"/>
                  </a:moveTo>
                  <a:cubicBezTo>
                    <a:pt x="76" y="119"/>
                    <a:pt x="66" y="131"/>
                    <a:pt x="48" y="131"/>
                  </a:cubicBezTo>
                  <a:cubicBezTo>
                    <a:pt x="32" y="131"/>
                    <a:pt x="21" y="119"/>
                    <a:pt x="21" y="98"/>
                  </a:cubicBezTo>
                  <a:cubicBezTo>
                    <a:pt x="21" y="77"/>
                    <a:pt x="32" y="64"/>
                    <a:pt x="48" y="64"/>
                  </a:cubicBezTo>
                  <a:cubicBezTo>
                    <a:pt x="66" y="64"/>
                    <a:pt x="76" y="77"/>
                    <a:pt x="76" y="98"/>
                  </a:cubicBezTo>
                  <a:moveTo>
                    <a:pt x="97" y="98"/>
                  </a:moveTo>
                  <a:cubicBezTo>
                    <a:pt x="97" y="66"/>
                    <a:pt x="77" y="46"/>
                    <a:pt x="48" y="46"/>
                  </a:cubicBezTo>
                  <a:cubicBezTo>
                    <a:pt x="20" y="46"/>
                    <a:pt x="0" y="66"/>
                    <a:pt x="0" y="98"/>
                  </a:cubicBezTo>
                  <a:cubicBezTo>
                    <a:pt x="0" y="130"/>
                    <a:pt x="20" y="150"/>
                    <a:pt x="48" y="150"/>
                  </a:cubicBezTo>
                  <a:cubicBezTo>
                    <a:pt x="77" y="150"/>
                    <a:pt x="97" y="130"/>
                    <a:pt x="9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1937" y="1786"/>
              <a:ext cx="1892" cy="395"/>
            </a:xfrm>
            <a:custGeom>
              <a:avLst/>
              <a:gdLst>
                <a:gd name="T0" fmla="*/ 895 w 919"/>
                <a:gd name="T1" fmla="*/ 46 h 191"/>
                <a:gd name="T2" fmla="*/ 840 w 919"/>
                <a:gd name="T3" fmla="*/ 46 h 191"/>
                <a:gd name="T4" fmla="*/ 855 w 919"/>
                <a:gd name="T5" fmla="*/ 152 h 191"/>
                <a:gd name="T6" fmla="*/ 864 w 919"/>
                <a:gd name="T7" fmla="*/ 191 h 191"/>
                <a:gd name="T8" fmla="*/ 910 w 919"/>
                <a:gd name="T9" fmla="*/ 68 h 191"/>
                <a:gd name="T10" fmla="*/ 780 w 919"/>
                <a:gd name="T11" fmla="*/ 111 h 191"/>
                <a:gd name="T12" fmla="*/ 805 w 919"/>
                <a:gd name="T13" fmla="*/ 65 h 191"/>
                <a:gd name="T14" fmla="*/ 780 w 919"/>
                <a:gd name="T15" fmla="*/ 46 h 191"/>
                <a:gd name="T16" fmla="*/ 757 w 919"/>
                <a:gd name="T17" fmla="*/ 20 h 191"/>
                <a:gd name="T18" fmla="*/ 743 w 919"/>
                <a:gd name="T19" fmla="*/ 46 h 191"/>
                <a:gd name="T20" fmla="*/ 757 w 919"/>
                <a:gd name="T21" fmla="*/ 65 h 191"/>
                <a:gd name="T22" fmla="*/ 795 w 919"/>
                <a:gd name="T23" fmla="*/ 153 h 191"/>
                <a:gd name="T24" fmla="*/ 811 w 919"/>
                <a:gd name="T25" fmla="*/ 130 h 191"/>
                <a:gd name="T26" fmla="*/ 780 w 919"/>
                <a:gd name="T27" fmla="*/ 111 h 191"/>
                <a:gd name="T28" fmla="*/ 702 w 919"/>
                <a:gd name="T29" fmla="*/ 46 h 191"/>
                <a:gd name="T30" fmla="*/ 725 w 919"/>
                <a:gd name="T31" fmla="*/ 151 h 191"/>
                <a:gd name="T32" fmla="*/ 728 w 919"/>
                <a:gd name="T33" fmla="*/ 15 h 191"/>
                <a:gd name="T34" fmla="*/ 699 w 919"/>
                <a:gd name="T35" fmla="*/ 15 h 191"/>
                <a:gd name="T36" fmla="*/ 728 w 919"/>
                <a:gd name="T37" fmla="*/ 15 h 191"/>
                <a:gd name="T38" fmla="*/ 596 w 919"/>
                <a:gd name="T39" fmla="*/ 133 h 191"/>
                <a:gd name="T40" fmla="*/ 679 w 919"/>
                <a:gd name="T41" fmla="*/ 120 h 191"/>
                <a:gd name="T42" fmla="*/ 622 w 919"/>
                <a:gd name="T43" fmla="*/ 73 h 191"/>
                <a:gd name="T44" fmla="*/ 667 w 919"/>
                <a:gd name="T45" fmla="*/ 76 h 191"/>
                <a:gd name="T46" fmla="*/ 638 w 919"/>
                <a:gd name="T47" fmla="*/ 43 h 191"/>
                <a:gd name="T48" fmla="*/ 635 w 919"/>
                <a:gd name="T49" fmla="*/ 107 h 191"/>
                <a:gd name="T50" fmla="*/ 638 w 919"/>
                <a:gd name="T51" fmla="*/ 135 h 191"/>
                <a:gd name="T52" fmla="*/ 581 w 919"/>
                <a:gd name="T53" fmla="*/ 44 h 191"/>
                <a:gd name="T54" fmla="*/ 551 w 919"/>
                <a:gd name="T55" fmla="*/ 62 h 191"/>
                <a:gd name="T56" fmla="*/ 529 w 919"/>
                <a:gd name="T57" fmla="*/ 47 h 191"/>
                <a:gd name="T58" fmla="*/ 552 w 919"/>
                <a:gd name="T59" fmla="*/ 151 h 191"/>
                <a:gd name="T60" fmla="*/ 578 w 919"/>
                <a:gd name="T61" fmla="*/ 65 h 191"/>
                <a:gd name="T62" fmla="*/ 588 w 919"/>
                <a:gd name="T63" fmla="*/ 44 h 191"/>
                <a:gd name="T64" fmla="*/ 460 w 919"/>
                <a:gd name="T65" fmla="*/ 63 h 191"/>
                <a:gd name="T66" fmla="*/ 433 w 919"/>
                <a:gd name="T67" fmla="*/ 86 h 191"/>
                <a:gd name="T68" fmla="*/ 460 w 919"/>
                <a:gd name="T69" fmla="*/ 43 h 191"/>
                <a:gd name="T70" fmla="*/ 461 w 919"/>
                <a:gd name="T71" fmla="*/ 153 h 191"/>
                <a:gd name="T72" fmla="*/ 486 w 919"/>
                <a:gd name="T73" fmla="*/ 116 h 191"/>
                <a:gd name="T74" fmla="*/ 432 w 919"/>
                <a:gd name="T75" fmla="*/ 102 h 191"/>
                <a:gd name="T76" fmla="*/ 507 w 919"/>
                <a:gd name="T77" fmla="*/ 96 h 191"/>
                <a:gd name="T78" fmla="*/ 378 w 919"/>
                <a:gd name="T79" fmla="*/ 46 h 191"/>
                <a:gd name="T80" fmla="*/ 324 w 919"/>
                <a:gd name="T81" fmla="*/ 46 h 191"/>
                <a:gd name="T82" fmla="*/ 338 w 919"/>
                <a:gd name="T83" fmla="*/ 151 h 191"/>
                <a:gd name="T84" fmla="*/ 402 w 919"/>
                <a:gd name="T85" fmla="*/ 46 h 191"/>
                <a:gd name="T86" fmla="*/ 281 w 919"/>
                <a:gd name="T87" fmla="*/ 46 h 191"/>
                <a:gd name="T88" fmla="*/ 258 w 919"/>
                <a:gd name="T89" fmla="*/ 151 h 191"/>
                <a:gd name="T90" fmla="*/ 281 w 919"/>
                <a:gd name="T91" fmla="*/ 46 h 191"/>
                <a:gd name="T92" fmla="*/ 269 w 919"/>
                <a:gd name="T93" fmla="*/ 0 h 191"/>
                <a:gd name="T94" fmla="*/ 269 w 919"/>
                <a:gd name="T95" fmla="*/ 29 h 191"/>
                <a:gd name="T96" fmla="*/ 193 w 919"/>
                <a:gd name="T97" fmla="*/ 43 h 191"/>
                <a:gd name="T98" fmla="*/ 160 w 919"/>
                <a:gd name="T99" fmla="*/ 60 h 191"/>
                <a:gd name="T100" fmla="*/ 138 w 919"/>
                <a:gd name="T101" fmla="*/ 46 h 191"/>
                <a:gd name="T102" fmla="*/ 161 w 919"/>
                <a:gd name="T103" fmla="*/ 151 h 191"/>
                <a:gd name="T104" fmla="*/ 167 w 919"/>
                <a:gd name="T105" fmla="*/ 73 h 191"/>
                <a:gd name="T106" fmla="*/ 208 w 919"/>
                <a:gd name="T107" fmla="*/ 89 h 191"/>
                <a:gd name="T108" fmla="*/ 230 w 919"/>
                <a:gd name="T109" fmla="*/ 151 h 191"/>
                <a:gd name="T110" fmla="*/ 193 w 919"/>
                <a:gd name="T111" fmla="*/ 43 h 191"/>
                <a:gd name="T112" fmla="*/ 24 w 919"/>
                <a:gd name="T113" fmla="*/ 14 h 191"/>
                <a:gd name="T114" fmla="*/ 0 w 919"/>
                <a:gd name="T115" fmla="*/ 96 h 191"/>
                <a:gd name="T116" fmla="*/ 111 w 919"/>
                <a:gd name="T117" fmla="*/ 96 h 191"/>
                <a:gd name="T118" fmla="*/ 87 w 919"/>
                <a:gd name="T119" fmla="*/ 14 h 191"/>
                <a:gd name="T120" fmla="*/ 55 w 919"/>
                <a:gd name="T121" fmla="*/ 13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19" h="191">
                  <a:moveTo>
                    <a:pt x="919" y="46"/>
                  </a:moveTo>
                  <a:cubicBezTo>
                    <a:pt x="895" y="46"/>
                    <a:pt x="895" y="46"/>
                    <a:pt x="895" y="46"/>
                  </a:cubicBezTo>
                  <a:cubicBezTo>
                    <a:pt x="867" y="127"/>
                    <a:pt x="867" y="127"/>
                    <a:pt x="867" y="127"/>
                  </a:cubicBezTo>
                  <a:cubicBezTo>
                    <a:pt x="840" y="46"/>
                    <a:pt x="840" y="46"/>
                    <a:pt x="840" y="46"/>
                  </a:cubicBezTo>
                  <a:cubicBezTo>
                    <a:pt x="814" y="46"/>
                    <a:pt x="814" y="46"/>
                    <a:pt x="814" y="46"/>
                  </a:cubicBezTo>
                  <a:cubicBezTo>
                    <a:pt x="855" y="152"/>
                    <a:pt x="855" y="152"/>
                    <a:pt x="855" y="152"/>
                  </a:cubicBezTo>
                  <a:cubicBezTo>
                    <a:pt x="840" y="191"/>
                    <a:pt x="840" y="191"/>
                    <a:pt x="840" y="191"/>
                  </a:cubicBezTo>
                  <a:cubicBezTo>
                    <a:pt x="864" y="191"/>
                    <a:pt x="864" y="191"/>
                    <a:pt x="864" y="191"/>
                  </a:cubicBezTo>
                  <a:cubicBezTo>
                    <a:pt x="911" y="68"/>
                    <a:pt x="911" y="68"/>
                    <a:pt x="911" y="68"/>
                  </a:cubicBezTo>
                  <a:cubicBezTo>
                    <a:pt x="910" y="68"/>
                    <a:pt x="910" y="68"/>
                    <a:pt x="910" y="68"/>
                  </a:cubicBezTo>
                  <a:lnTo>
                    <a:pt x="919" y="46"/>
                  </a:lnTo>
                  <a:close/>
                  <a:moveTo>
                    <a:pt x="780" y="111"/>
                  </a:moveTo>
                  <a:cubicBezTo>
                    <a:pt x="780" y="65"/>
                    <a:pt x="780" y="65"/>
                    <a:pt x="780" y="65"/>
                  </a:cubicBezTo>
                  <a:cubicBezTo>
                    <a:pt x="805" y="65"/>
                    <a:pt x="805" y="65"/>
                    <a:pt x="805" y="65"/>
                  </a:cubicBezTo>
                  <a:cubicBezTo>
                    <a:pt x="805" y="46"/>
                    <a:pt x="805" y="46"/>
                    <a:pt x="805" y="46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80" y="17"/>
                    <a:pt x="780" y="17"/>
                    <a:pt x="780" y="17"/>
                  </a:cubicBezTo>
                  <a:cubicBezTo>
                    <a:pt x="757" y="20"/>
                    <a:pt x="757" y="20"/>
                    <a:pt x="757" y="20"/>
                  </a:cubicBezTo>
                  <a:cubicBezTo>
                    <a:pt x="757" y="46"/>
                    <a:pt x="757" y="46"/>
                    <a:pt x="757" y="46"/>
                  </a:cubicBezTo>
                  <a:cubicBezTo>
                    <a:pt x="743" y="46"/>
                    <a:pt x="743" y="46"/>
                    <a:pt x="743" y="46"/>
                  </a:cubicBezTo>
                  <a:cubicBezTo>
                    <a:pt x="743" y="65"/>
                    <a:pt x="743" y="65"/>
                    <a:pt x="743" y="65"/>
                  </a:cubicBezTo>
                  <a:cubicBezTo>
                    <a:pt x="757" y="65"/>
                    <a:pt x="757" y="65"/>
                    <a:pt x="757" y="65"/>
                  </a:cubicBezTo>
                  <a:cubicBezTo>
                    <a:pt x="757" y="113"/>
                    <a:pt x="757" y="113"/>
                    <a:pt x="757" y="113"/>
                  </a:cubicBezTo>
                  <a:cubicBezTo>
                    <a:pt x="757" y="144"/>
                    <a:pt x="777" y="153"/>
                    <a:pt x="795" y="153"/>
                  </a:cubicBezTo>
                  <a:cubicBezTo>
                    <a:pt x="802" y="153"/>
                    <a:pt x="807" y="152"/>
                    <a:pt x="811" y="151"/>
                  </a:cubicBezTo>
                  <a:cubicBezTo>
                    <a:pt x="811" y="130"/>
                    <a:pt x="811" y="130"/>
                    <a:pt x="811" y="130"/>
                  </a:cubicBezTo>
                  <a:cubicBezTo>
                    <a:pt x="807" y="131"/>
                    <a:pt x="802" y="132"/>
                    <a:pt x="798" y="132"/>
                  </a:cubicBezTo>
                  <a:cubicBezTo>
                    <a:pt x="786" y="132"/>
                    <a:pt x="780" y="125"/>
                    <a:pt x="780" y="111"/>
                  </a:cubicBezTo>
                  <a:moveTo>
                    <a:pt x="725" y="46"/>
                  </a:moveTo>
                  <a:cubicBezTo>
                    <a:pt x="702" y="46"/>
                    <a:pt x="702" y="46"/>
                    <a:pt x="702" y="46"/>
                  </a:cubicBezTo>
                  <a:cubicBezTo>
                    <a:pt x="702" y="151"/>
                    <a:pt x="702" y="151"/>
                    <a:pt x="702" y="151"/>
                  </a:cubicBezTo>
                  <a:cubicBezTo>
                    <a:pt x="725" y="151"/>
                    <a:pt x="725" y="151"/>
                    <a:pt x="725" y="151"/>
                  </a:cubicBezTo>
                  <a:lnTo>
                    <a:pt x="725" y="46"/>
                  </a:lnTo>
                  <a:close/>
                  <a:moveTo>
                    <a:pt x="728" y="15"/>
                  </a:moveTo>
                  <a:cubicBezTo>
                    <a:pt x="728" y="6"/>
                    <a:pt x="722" y="0"/>
                    <a:pt x="714" y="0"/>
                  </a:cubicBezTo>
                  <a:cubicBezTo>
                    <a:pt x="705" y="0"/>
                    <a:pt x="699" y="6"/>
                    <a:pt x="699" y="15"/>
                  </a:cubicBezTo>
                  <a:cubicBezTo>
                    <a:pt x="699" y="23"/>
                    <a:pt x="705" y="29"/>
                    <a:pt x="714" y="29"/>
                  </a:cubicBezTo>
                  <a:cubicBezTo>
                    <a:pt x="722" y="29"/>
                    <a:pt x="728" y="23"/>
                    <a:pt x="728" y="15"/>
                  </a:cubicBezTo>
                  <a:moveTo>
                    <a:pt x="607" y="118"/>
                  </a:moveTo>
                  <a:cubicBezTo>
                    <a:pt x="596" y="133"/>
                    <a:pt x="596" y="133"/>
                    <a:pt x="596" y="133"/>
                  </a:cubicBezTo>
                  <a:cubicBezTo>
                    <a:pt x="603" y="144"/>
                    <a:pt x="617" y="153"/>
                    <a:pt x="638" y="153"/>
                  </a:cubicBezTo>
                  <a:cubicBezTo>
                    <a:pt x="663" y="153"/>
                    <a:pt x="679" y="140"/>
                    <a:pt x="679" y="120"/>
                  </a:cubicBezTo>
                  <a:cubicBezTo>
                    <a:pt x="679" y="100"/>
                    <a:pt x="663" y="93"/>
                    <a:pt x="645" y="88"/>
                  </a:cubicBezTo>
                  <a:cubicBezTo>
                    <a:pt x="632" y="85"/>
                    <a:pt x="622" y="82"/>
                    <a:pt x="622" y="73"/>
                  </a:cubicBezTo>
                  <a:cubicBezTo>
                    <a:pt x="622" y="67"/>
                    <a:pt x="627" y="62"/>
                    <a:pt x="638" y="62"/>
                  </a:cubicBezTo>
                  <a:cubicBezTo>
                    <a:pt x="649" y="62"/>
                    <a:pt x="661" y="69"/>
                    <a:pt x="667" y="76"/>
                  </a:cubicBezTo>
                  <a:cubicBezTo>
                    <a:pt x="678" y="60"/>
                    <a:pt x="678" y="60"/>
                    <a:pt x="678" y="60"/>
                  </a:cubicBezTo>
                  <a:cubicBezTo>
                    <a:pt x="669" y="50"/>
                    <a:pt x="655" y="43"/>
                    <a:pt x="638" y="43"/>
                  </a:cubicBezTo>
                  <a:cubicBezTo>
                    <a:pt x="615" y="43"/>
                    <a:pt x="599" y="55"/>
                    <a:pt x="599" y="74"/>
                  </a:cubicBezTo>
                  <a:cubicBezTo>
                    <a:pt x="599" y="94"/>
                    <a:pt x="615" y="102"/>
                    <a:pt x="635" y="107"/>
                  </a:cubicBezTo>
                  <a:cubicBezTo>
                    <a:pt x="649" y="110"/>
                    <a:pt x="657" y="114"/>
                    <a:pt x="657" y="122"/>
                  </a:cubicBezTo>
                  <a:cubicBezTo>
                    <a:pt x="657" y="130"/>
                    <a:pt x="650" y="135"/>
                    <a:pt x="638" y="135"/>
                  </a:cubicBezTo>
                  <a:cubicBezTo>
                    <a:pt x="624" y="135"/>
                    <a:pt x="612" y="126"/>
                    <a:pt x="607" y="118"/>
                  </a:cubicBezTo>
                  <a:moveTo>
                    <a:pt x="581" y="44"/>
                  </a:moveTo>
                  <a:cubicBezTo>
                    <a:pt x="569" y="44"/>
                    <a:pt x="558" y="51"/>
                    <a:pt x="553" y="62"/>
                  </a:cubicBezTo>
                  <a:cubicBezTo>
                    <a:pt x="551" y="62"/>
                    <a:pt x="551" y="62"/>
                    <a:pt x="551" y="62"/>
                  </a:cubicBezTo>
                  <a:cubicBezTo>
                    <a:pt x="550" y="47"/>
                    <a:pt x="550" y="47"/>
                    <a:pt x="550" y="47"/>
                  </a:cubicBezTo>
                  <a:cubicBezTo>
                    <a:pt x="529" y="47"/>
                    <a:pt x="529" y="47"/>
                    <a:pt x="529" y="47"/>
                  </a:cubicBezTo>
                  <a:cubicBezTo>
                    <a:pt x="529" y="151"/>
                    <a:pt x="529" y="151"/>
                    <a:pt x="529" y="151"/>
                  </a:cubicBezTo>
                  <a:cubicBezTo>
                    <a:pt x="552" y="151"/>
                    <a:pt x="552" y="151"/>
                    <a:pt x="552" y="151"/>
                  </a:cubicBezTo>
                  <a:cubicBezTo>
                    <a:pt x="552" y="93"/>
                    <a:pt x="552" y="93"/>
                    <a:pt x="552" y="93"/>
                  </a:cubicBezTo>
                  <a:cubicBezTo>
                    <a:pt x="552" y="75"/>
                    <a:pt x="563" y="65"/>
                    <a:pt x="578" y="65"/>
                  </a:cubicBezTo>
                  <a:cubicBezTo>
                    <a:pt x="582" y="65"/>
                    <a:pt x="584" y="66"/>
                    <a:pt x="586" y="66"/>
                  </a:cubicBezTo>
                  <a:cubicBezTo>
                    <a:pt x="588" y="44"/>
                    <a:pt x="588" y="44"/>
                    <a:pt x="588" y="44"/>
                  </a:cubicBezTo>
                  <a:cubicBezTo>
                    <a:pt x="586" y="44"/>
                    <a:pt x="584" y="44"/>
                    <a:pt x="581" y="44"/>
                  </a:cubicBezTo>
                  <a:moveTo>
                    <a:pt x="460" y="63"/>
                  </a:moveTo>
                  <a:cubicBezTo>
                    <a:pt x="474" y="63"/>
                    <a:pt x="483" y="72"/>
                    <a:pt x="484" y="86"/>
                  </a:cubicBezTo>
                  <a:cubicBezTo>
                    <a:pt x="433" y="86"/>
                    <a:pt x="433" y="86"/>
                    <a:pt x="433" y="86"/>
                  </a:cubicBezTo>
                  <a:cubicBezTo>
                    <a:pt x="436" y="71"/>
                    <a:pt x="446" y="63"/>
                    <a:pt x="460" y="63"/>
                  </a:cubicBezTo>
                  <a:moveTo>
                    <a:pt x="460" y="43"/>
                  </a:moveTo>
                  <a:cubicBezTo>
                    <a:pt x="430" y="43"/>
                    <a:pt x="410" y="66"/>
                    <a:pt x="410" y="98"/>
                  </a:cubicBezTo>
                  <a:cubicBezTo>
                    <a:pt x="410" y="133"/>
                    <a:pt x="431" y="153"/>
                    <a:pt x="461" y="153"/>
                  </a:cubicBezTo>
                  <a:cubicBezTo>
                    <a:pt x="482" y="153"/>
                    <a:pt x="500" y="141"/>
                    <a:pt x="504" y="126"/>
                  </a:cubicBezTo>
                  <a:cubicBezTo>
                    <a:pt x="486" y="116"/>
                    <a:pt x="486" y="116"/>
                    <a:pt x="486" y="116"/>
                  </a:cubicBezTo>
                  <a:cubicBezTo>
                    <a:pt x="482" y="128"/>
                    <a:pt x="472" y="134"/>
                    <a:pt x="461" y="134"/>
                  </a:cubicBezTo>
                  <a:cubicBezTo>
                    <a:pt x="445" y="134"/>
                    <a:pt x="434" y="122"/>
                    <a:pt x="432" y="102"/>
                  </a:cubicBezTo>
                  <a:cubicBezTo>
                    <a:pt x="507" y="102"/>
                    <a:pt x="507" y="102"/>
                    <a:pt x="507" y="102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507" y="66"/>
                    <a:pt x="490" y="43"/>
                    <a:pt x="460" y="43"/>
                  </a:cubicBezTo>
                  <a:moveTo>
                    <a:pt x="378" y="46"/>
                  </a:moveTo>
                  <a:cubicBezTo>
                    <a:pt x="351" y="127"/>
                    <a:pt x="351" y="127"/>
                    <a:pt x="351" y="127"/>
                  </a:cubicBezTo>
                  <a:cubicBezTo>
                    <a:pt x="324" y="46"/>
                    <a:pt x="324" y="46"/>
                    <a:pt x="324" y="46"/>
                  </a:cubicBezTo>
                  <a:cubicBezTo>
                    <a:pt x="298" y="46"/>
                    <a:pt x="298" y="46"/>
                    <a:pt x="298" y="46"/>
                  </a:cubicBezTo>
                  <a:cubicBezTo>
                    <a:pt x="338" y="151"/>
                    <a:pt x="338" y="151"/>
                    <a:pt x="338" y="151"/>
                  </a:cubicBezTo>
                  <a:cubicBezTo>
                    <a:pt x="362" y="151"/>
                    <a:pt x="362" y="151"/>
                    <a:pt x="362" y="151"/>
                  </a:cubicBezTo>
                  <a:cubicBezTo>
                    <a:pt x="402" y="46"/>
                    <a:pt x="402" y="46"/>
                    <a:pt x="402" y="46"/>
                  </a:cubicBezTo>
                  <a:lnTo>
                    <a:pt x="378" y="46"/>
                  </a:lnTo>
                  <a:close/>
                  <a:moveTo>
                    <a:pt x="281" y="46"/>
                  </a:moveTo>
                  <a:cubicBezTo>
                    <a:pt x="258" y="46"/>
                    <a:pt x="258" y="46"/>
                    <a:pt x="258" y="46"/>
                  </a:cubicBezTo>
                  <a:cubicBezTo>
                    <a:pt x="258" y="151"/>
                    <a:pt x="258" y="151"/>
                    <a:pt x="258" y="151"/>
                  </a:cubicBezTo>
                  <a:cubicBezTo>
                    <a:pt x="281" y="151"/>
                    <a:pt x="281" y="151"/>
                    <a:pt x="281" y="151"/>
                  </a:cubicBezTo>
                  <a:lnTo>
                    <a:pt x="281" y="46"/>
                  </a:lnTo>
                  <a:close/>
                  <a:moveTo>
                    <a:pt x="284" y="15"/>
                  </a:moveTo>
                  <a:cubicBezTo>
                    <a:pt x="284" y="6"/>
                    <a:pt x="277" y="0"/>
                    <a:pt x="269" y="0"/>
                  </a:cubicBezTo>
                  <a:cubicBezTo>
                    <a:pt x="261" y="0"/>
                    <a:pt x="255" y="6"/>
                    <a:pt x="255" y="15"/>
                  </a:cubicBezTo>
                  <a:cubicBezTo>
                    <a:pt x="255" y="23"/>
                    <a:pt x="261" y="29"/>
                    <a:pt x="269" y="29"/>
                  </a:cubicBezTo>
                  <a:cubicBezTo>
                    <a:pt x="277" y="29"/>
                    <a:pt x="284" y="23"/>
                    <a:pt x="284" y="15"/>
                  </a:cubicBezTo>
                  <a:moveTo>
                    <a:pt x="193" y="43"/>
                  </a:moveTo>
                  <a:cubicBezTo>
                    <a:pt x="179" y="43"/>
                    <a:pt x="167" y="51"/>
                    <a:pt x="162" y="60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59" y="46"/>
                    <a:pt x="159" y="46"/>
                    <a:pt x="159" y="46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38" y="151"/>
                    <a:pt x="138" y="151"/>
                    <a:pt x="138" y="151"/>
                  </a:cubicBezTo>
                  <a:cubicBezTo>
                    <a:pt x="161" y="151"/>
                    <a:pt x="161" y="151"/>
                    <a:pt x="161" y="151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85"/>
                    <a:pt x="163" y="78"/>
                    <a:pt x="167" y="73"/>
                  </a:cubicBezTo>
                  <a:cubicBezTo>
                    <a:pt x="172" y="67"/>
                    <a:pt x="180" y="64"/>
                    <a:pt x="188" y="64"/>
                  </a:cubicBezTo>
                  <a:cubicBezTo>
                    <a:pt x="201" y="64"/>
                    <a:pt x="208" y="71"/>
                    <a:pt x="208" y="89"/>
                  </a:cubicBezTo>
                  <a:cubicBezTo>
                    <a:pt x="208" y="151"/>
                    <a:pt x="208" y="151"/>
                    <a:pt x="208" y="151"/>
                  </a:cubicBezTo>
                  <a:cubicBezTo>
                    <a:pt x="230" y="151"/>
                    <a:pt x="230" y="151"/>
                    <a:pt x="230" y="151"/>
                  </a:cubicBezTo>
                  <a:cubicBezTo>
                    <a:pt x="230" y="82"/>
                    <a:pt x="230" y="82"/>
                    <a:pt x="230" y="82"/>
                  </a:cubicBezTo>
                  <a:cubicBezTo>
                    <a:pt x="230" y="53"/>
                    <a:pt x="213" y="43"/>
                    <a:pt x="193" y="43"/>
                  </a:cubicBezTo>
                  <a:moveTo>
                    <a:pt x="24" y="95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33"/>
                    <a:pt x="18" y="155"/>
                    <a:pt x="55" y="155"/>
                  </a:cubicBezTo>
                  <a:cubicBezTo>
                    <a:pt x="92" y="155"/>
                    <a:pt x="111" y="134"/>
                    <a:pt x="111" y="96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7" y="121"/>
                    <a:pt x="78" y="134"/>
                    <a:pt x="55" y="134"/>
                  </a:cubicBezTo>
                  <a:cubicBezTo>
                    <a:pt x="32" y="134"/>
                    <a:pt x="24" y="121"/>
                    <a:pt x="24" y="9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54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Science &amp;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6" name="Group 4"/>
          <p:cNvGrpSpPr>
            <a:grpSpLocks noChangeAspect="1"/>
          </p:cNvGrpSpPr>
          <p:nvPr userDrawn="1"/>
        </p:nvGrpSpPr>
        <p:grpSpPr bwMode="auto">
          <a:xfrm>
            <a:off x="2474005" y="2335988"/>
            <a:ext cx="2362201" cy="741363"/>
            <a:chOff x="1730" y="1661"/>
            <a:chExt cx="1488" cy="467"/>
          </a:xfrm>
        </p:grpSpPr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1735" y="1981"/>
              <a:ext cx="1483" cy="147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2 h 137"/>
                <a:gd name="T6" fmla="*/ 1289 w 1385"/>
                <a:gd name="T7" fmla="*/ 61 h 137"/>
                <a:gd name="T8" fmla="*/ 1234 w 1385"/>
                <a:gd name="T9" fmla="*/ 70 h 137"/>
                <a:gd name="T10" fmla="*/ 1271 w 1385"/>
                <a:gd name="T11" fmla="*/ 97 h 137"/>
                <a:gd name="T12" fmla="*/ 1271 w 1385"/>
                <a:gd name="T13" fmla="*/ 30 h 137"/>
                <a:gd name="T14" fmla="*/ 1203 w 1385"/>
                <a:gd name="T15" fmla="*/ 66 h 137"/>
                <a:gd name="T16" fmla="*/ 1203 w 1385"/>
                <a:gd name="T17" fmla="*/ 42 h 137"/>
                <a:gd name="T18" fmla="*/ 1179 w 1385"/>
                <a:gd name="T19" fmla="*/ 110 h 137"/>
                <a:gd name="T20" fmla="*/ 1219 w 1385"/>
                <a:gd name="T21" fmla="*/ 108 h 137"/>
                <a:gd name="T22" fmla="*/ 1080 w 1385"/>
                <a:gd name="T23" fmla="*/ 42 h 137"/>
                <a:gd name="T24" fmla="*/ 1063 w 1385"/>
                <a:gd name="T25" fmla="*/ 108 h 137"/>
                <a:gd name="T26" fmla="*/ 1099 w 1385"/>
                <a:gd name="T27" fmla="*/ 44 h 137"/>
                <a:gd name="T28" fmla="*/ 1129 w 1385"/>
                <a:gd name="T29" fmla="*/ 58 h 137"/>
                <a:gd name="T30" fmla="*/ 1023 w 1385"/>
                <a:gd name="T31" fmla="*/ 90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9 h 137"/>
                <a:gd name="T42" fmla="*/ 906 w 1385"/>
                <a:gd name="T43" fmla="*/ 9 h 137"/>
                <a:gd name="T44" fmla="*/ 820 w 1385"/>
                <a:gd name="T45" fmla="*/ 1 h 137"/>
                <a:gd name="T46" fmla="*/ 780 w 1385"/>
                <a:gd name="T47" fmla="*/ 45 h 137"/>
                <a:gd name="T48" fmla="*/ 807 w 1385"/>
                <a:gd name="T49" fmla="*/ 45 h 137"/>
                <a:gd name="T50" fmla="*/ 807 w 1385"/>
                <a:gd name="T51" fmla="*/ 30 h 137"/>
                <a:gd name="T52" fmla="*/ 712 w 1385"/>
                <a:gd name="T53" fmla="*/ 70 h 137"/>
                <a:gd name="T54" fmla="*/ 734 w 1385"/>
                <a:gd name="T55" fmla="*/ 30 h 137"/>
                <a:gd name="T56" fmla="*/ 656 w 1385"/>
                <a:gd name="T57" fmla="*/ 33 h 137"/>
                <a:gd name="T58" fmla="*/ 581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1 h 137"/>
                <a:gd name="T68" fmla="*/ 569 w 1385"/>
                <a:gd name="T69" fmla="*/ 96 h 137"/>
                <a:gd name="T70" fmla="*/ 503 w 1385"/>
                <a:gd name="T71" fmla="*/ 108 h 137"/>
                <a:gd name="T72" fmla="*/ 510 w 1385"/>
                <a:gd name="T73" fmla="*/ 0 h 137"/>
                <a:gd name="T74" fmla="*/ 435 w 1385"/>
                <a:gd name="T75" fmla="*/ 85 h 137"/>
                <a:gd name="T76" fmla="*/ 461 w 1385"/>
                <a:gd name="T77" fmla="*/ 63 h 137"/>
                <a:gd name="T78" fmla="*/ 485 w 1385"/>
                <a:gd name="T79" fmla="*/ 43 h 137"/>
                <a:gd name="T80" fmla="*/ 471 w 1385"/>
                <a:gd name="T81" fmla="*/ 88 h 137"/>
                <a:gd name="T82" fmla="*/ 396 w 1385"/>
                <a:gd name="T83" fmla="*/ 44 h 137"/>
                <a:gd name="T84" fmla="*/ 380 w 1385"/>
                <a:gd name="T85" fmla="*/ 108 h 137"/>
                <a:gd name="T86" fmla="*/ 420 w 1385"/>
                <a:gd name="T87" fmla="*/ 46 h 137"/>
                <a:gd name="T88" fmla="*/ 349 w 1385"/>
                <a:gd name="T89" fmla="*/ 61 h 137"/>
                <a:gd name="T90" fmla="*/ 295 w 1385"/>
                <a:gd name="T91" fmla="*/ 70 h 137"/>
                <a:gd name="T92" fmla="*/ 331 w 1385"/>
                <a:gd name="T93" fmla="*/ 97 h 137"/>
                <a:gd name="T94" fmla="*/ 331 w 1385"/>
                <a:gd name="T95" fmla="*/ 30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8 h 137"/>
                <a:gd name="T102" fmla="*/ 184 w 1385"/>
                <a:gd name="T103" fmla="*/ 10 h 137"/>
                <a:gd name="T104" fmla="*/ 116 w 1385"/>
                <a:gd name="T105" fmla="*/ 42 h 137"/>
                <a:gd name="T106" fmla="*/ 100 w 1385"/>
                <a:gd name="T107" fmla="*/ 108 h 137"/>
                <a:gd name="T108" fmla="*/ 136 w 1385"/>
                <a:gd name="T109" fmla="*/ 44 h 137"/>
                <a:gd name="T110" fmla="*/ 166 w 1385"/>
                <a:gd name="T111" fmla="*/ 58 h 137"/>
                <a:gd name="T112" fmla="*/ 0 w 1385"/>
                <a:gd name="T113" fmla="*/ 9 h 137"/>
                <a:gd name="T114" fmla="*/ 79 w 1385"/>
                <a:gd name="T115" fmla="*/ 9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8" y="51"/>
                    <a:pt x="1369" y="61"/>
                  </a:cubicBezTo>
                  <a:cubicBezTo>
                    <a:pt x="1331" y="61"/>
                    <a:pt x="1331" y="61"/>
                    <a:pt x="1331" y="61"/>
                  </a:cubicBezTo>
                  <a:cubicBezTo>
                    <a:pt x="1333" y="50"/>
                    <a:pt x="1341" y="44"/>
                    <a:pt x="1351" y="44"/>
                  </a:cubicBezTo>
                  <a:moveTo>
                    <a:pt x="1352" y="30"/>
                  </a:moveTo>
                  <a:cubicBezTo>
                    <a:pt x="1330" y="30"/>
                    <a:pt x="1315" y="47"/>
                    <a:pt x="1315" y="70"/>
                  </a:cubicBezTo>
                  <a:cubicBezTo>
                    <a:pt x="1315" y="95"/>
                    <a:pt x="1331" y="110"/>
                    <a:pt x="1352" y="110"/>
                  </a:cubicBezTo>
                  <a:cubicBezTo>
                    <a:pt x="1367" y="110"/>
                    <a:pt x="1379" y="101"/>
                    <a:pt x="1383" y="90"/>
                  </a:cubicBezTo>
                  <a:cubicBezTo>
                    <a:pt x="1371" y="83"/>
                    <a:pt x="1371" y="83"/>
                    <a:pt x="1371" y="83"/>
                  </a:cubicBezTo>
                  <a:cubicBezTo>
                    <a:pt x="1367" y="93"/>
                    <a:pt x="1360" y="97"/>
                    <a:pt x="1352" y="97"/>
                  </a:cubicBezTo>
                  <a:cubicBezTo>
                    <a:pt x="1340" y="97"/>
                    <a:pt x="1331" y="88"/>
                    <a:pt x="1330" y="72"/>
                  </a:cubicBezTo>
                  <a:cubicBezTo>
                    <a:pt x="1385" y="72"/>
                    <a:pt x="1385" y="72"/>
                    <a:pt x="1385" y="72"/>
                  </a:cubicBezTo>
                  <a:cubicBezTo>
                    <a:pt x="1385" y="68"/>
                    <a:pt x="1385" y="68"/>
                    <a:pt x="1385" y="68"/>
                  </a:cubicBezTo>
                  <a:cubicBezTo>
                    <a:pt x="1385" y="48"/>
                    <a:pt x="1373" y="30"/>
                    <a:pt x="1352" y="30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1"/>
                  </a:cubicBezTo>
                  <a:cubicBezTo>
                    <a:pt x="1250" y="61"/>
                    <a:pt x="1250" y="61"/>
                    <a:pt x="1250" y="61"/>
                  </a:cubicBezTo>
                  <a:cubicBezTo>
                    <a:pt x="1252" y="50"/>
                    <a:pt x="1260" y="44"/>
                    <a:pt x="1270" y="44"/>
                  </a:cubicBezTo>
                  <a:moveTo>
                    <a:pt x="1271" y="30"/>
                  </a:moveTo>
                  <a:cubicBezTo>
                    <a:pt x="1249" y="30"/>
                    <a:pt x="1234" y="47"/>
                    <a:pt x="1234" y="70"/>
                  </a:cubicBezTo>
                  <a:cubicBezTo>
                    <a:pt x="1234" y="95"/>
                    <a:pt x="1250" y="110"/>
                    <a:pt x="1271" y="110"/>
                  </a:cubicBezTo>
                  <a:cubicBezTo>
                    <a:pt x="1286" y="110"/>
                    <a:pt x="1298" y="101"/>
                    <a:pt x="1302" y="90"/>
                  </a:cubicBezTo>
                  <a:cubicBezTo>
                    <a:pt x="1290" y="83"/>
                    <a:pt x="1290" y="83"/>
                    <a:pt x="1290" y="83"/>
                  </a:cubicBezTo>
                  <a:cubicBezTo>
                    <a:pt x="1287" y="93"/>
                    <a:pt x="1279" y="97"/>
                    <a:pt x="1271" y="97"/>
                  </a:cubicBezTo>
                  <a:cubicBezTo>
                    <a:pt x="1259" y="97"/>
                    <a:pt x="1250" y="88"/>
                    <a:pt x="1250" y="72"/>
                  </a:cubicBezTo>
                  <a:cubicBezTo>
                    <a:pt x="1304" y="72"/>
                    <a:pt x="1304" y="72"/>
                    <a:pt x="1304" y="72"/>
                  </a:cubicBezTo>
                  <a:cubicBezTo>
                    <a:pt x="1304" y="68"/>
                    <a:pt x="1304" y="68"/>
                    <a:pt x="1304" y="68"/>
                  </a:cubicBezTo>
                  <a:cubicBezTo>
                    <a:pt x="1304" y="48"/>
                    <a:pt x="1292" y="30"/>
                    <a:pt x="1271" y="30"/>
                  </a:cubicBezTo>
                  <a:moveTo>
                    <a:pt x="1181" y="97"/>
                  </a:moveTo>
                  <a:cubicBezTo>
                    <a:pt x="1168" y="97"/>
                    <a:pt x="1160" y="87"/>
                    <a:pt x="1160" y="70"/>
                  </a:cubicBezTo>
                  <a:cubicBezTo>
                    <a:pt x="1160" y="53"/>
                    <a:pt x="1168" y="44"/>
                    <a:pt x="1181" y="44"/>
                  </a:cubicBezTo>
                  <a:cubicBezTo>
                    <a:pt x="1193" y="44"/>
                    <a:pt x="1202" y="51"/>
                    <a:pt x="1203" y="66"/>
                  </a:cubicBezTo>
                  <a:cubicBezTo>
                    <a:pt x="1203" y="74"/>
                    <a:pt x="1203" y="74"/>
                    <a:pt x="1203" y="74"/>
                  </a:cubicBezTo>
                  <a:cubicBezTo>
                    <a:pt x="1202" y="89"/>
                    <a:pt x="1193" y="97"/>
                    <a:pt x="1181" y="97"/>
                  </a:cubicBezTo>
                  <a:moveTo>
                    <a:pt x="1203" y="4"/>
                  </a:moveTo>
                  <a:cubicBezTo>
                    <a:pt x="1203" y="42"/>
                    <a:pt x="1203" y="42"/>
                    <a:pt x="1203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5"/>
                    <a:pt x="1190" y="30"/>
                    <a:pt x="1179" y="30"/>
                  </a:cubicBezTo>
                  <a:cubicBezTo>
                    <a:pt x="1160" y="30"/>
                    <a:pt x="1145" y="45"/>
                    <a:pt x="1145" y="70"/>
                  </a:cubicBezTo>
                  <a:cubicBezTo>
                    <a:pt x="1145" y="95"/>
                    <a:pt x="1160" y="110"/>
                    <a:pt x="1179" y="110"/>
                  </a:cubicBezTo>
                  <a:cubicBezTo>
                    <a:pt x="1191" y="110"/>
                    <a:pt x="1198" y="105"/>
                    <a:pt x="1202" y="99"/>
                  </a:cubicBezTo>
                  <a:cubicBezTo>
                    <a:pt x="1203" y="99"/>
                    <a:pt x="1203" y="99"/>
                    <a:pt x="1203" y="99"/>
                  </a:cubicBezTo>
                  <a:cubicBezTo>
                    <a:pt x="1203" y="108"/>
                    <a:pt x="1203" y="108"/>
                    <a:pt x="1203" y="108"/>
                  </a:cubicBezTo>
                  <a:cubicBezTo>
                    <a:pt x="1219" y="108"/>
                    <a:pt x="1219" y="108"/>
                    <a:pt x="1219" y="108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3" y="4"/>
                  </a:lnTo>
                  <a:close/>
                  <a:moveTo>
                    <a:pt x="1102" y="30"/>
                  </a:moveTo>
                  <a:cubicBezTo>
                    <a:pt x="1092" y="30"/>
                    <a:pt x="1084" y="36"/>
                    <a:pt x="1080" y="42"/>
                  </a:cubicBezTo>
                  <a:cubicBezTo>
                    <a:pt x="1078" y="42"/>
                    <a:pt x="1078" y="42"/>
                    <a:pt x="1078" y="42"/>
                  </a:cubicBezTo>
                  <a:cubicBezTo>
                    <a:pt x="1077" y="33"/>
                    <a:pt x="1077" y="33"/>
                    <a:pt x="1077" y="33"/>
                  </a:cubicBezTo>
                  <a:cubicBezTo>
                    <a:pt x="1063" y="33"/>
                    <a:pt x="1063" y="33"/>
                    <a:pt x="1063" y="33"/>
                  </a:cubicBezTo>
                  <a:cubicBezTo>
                    <a:pt x="1063" y="108"/>
                    <a:pt x="1063" y="108"/>
                    <a:pt x="1063" y="108"/>
                  </a:cubicBezTo>
                  <a:cubicBezTo>
                    <a:pt x="1079" y="108"/>
                    <a:pt x="1079" y="108"/>
                    <a:pt x="1079" y="108"/>
                  </a:cubicBezTo>
                  <a:cubicBezTo>
                    <a:pt x="1079" y="68"/>
                    <a:pt x="1079" y="68"/>
                    <a:pt x="1079" y="68"/>
                  </a:cubicBezTo>
                  <a:cubicBezTo>
                    <a:pt x="1079" y="60"/>
                    <a:pt x="1080" y="54"/>
                    <a:pt x="1083" y="51"/>
                  </a:cubicBezTo>
                  <a:cubicBezTo>
                    <a:pt x="1087" y="47"/>
                    <a:pt x="1093" y="44"/>
                    <a:pt x="1099" y="44"/>
                  </a:cubicBezTo>
                  <a:cubicBezTo>
                    <a:pt x="1109" y="44"/>
                    <a:pt x="1114" y="49"/>
                    <a:pt x="1114" y="63"/>
                  </a:cubicBezTo>
                  <a:cubicBezTo>
                    <a:pt x="1114" y="108"/>
                    <a:pt x="1114" y="108"/>
                    <a:pt x="1114" y="108"/>
                  </a:cubicBezTo>
                  <a:cubicBezTo>
                    <a:pt x="1129" y="108"/>
                    <a:pt x="1129" y="108"/>
                    <a:pt x="1129" y="108"/>
                  </a:cubicBezTo>
                  <a:cubicBezTo>
                    <a:pt x="1129" y="58"/>
                    <a:pt x="1129" y="58"/>
                    <a:pt x="1129" y="58"/>
                  </a:cubicBezTo>
                  <a:cubicBezTo>
                    <a:pt x="1129" y="37"/>
                    <a:pt x="1117" y="30"/>
                    <a:pt x="1102" y="30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1"/>
                    <a:pt x="1026" y="87"/>
                    <a:pt x="1023" y="90"/>
                  </a:cubicBezTo>
                  <a:cubicBezTo>
                    <a:pt x="1019" y="95"/>
                    <a:pt x="1013" y="97"/>
                    <a:pt x="1007" y="97"/>
                  </a:cubicBezTo>
                  <a:cubicBezTo>
                    <a:pt x="997" y="97"/>
                    <a:pt x="992" y="92"/>
                    <a:pt x="992" y="78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3"/>
                    <a:pt x="977" y="83"/>
                    <a:pt x="977" y="83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5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8"/>
                    <a:pt x="1029" y="108"/>
                    <a:pt x="1029" y="108"/>
                  </a:cubicBezTo>
                  <a:cubicBezTo>
                    <a:pt x="1043" y="108"/>
                    <a:pt x="1043" y="108"/>
                    <a:pt x="1043" y="108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3"/>
                  </a:moveTo>
                  <a:cubicBezTo>
                    <a:pt x="906" y="23"/>
                    <a:pt x="906" y="23"/>
                    <a:pt x="906" y="23"/>
                  </a:cubicBezTo>
                  <a:cubicBezTo>
                    <a:pt x="934" y="23"/>
                    <a:pt x="944" y="35"/>
                    <a:pt x="944" y="59"/>
                  </a:cubicBezTo>
                  <a:cubicBezTo>
                    <a:pt x="944" y="82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3"/>
                  </a:lnTo>
                  <a:close/>
                  <a:moveTo>
                    <a:pt x="906" y="9"/>
                  </a:moveTo>
                  <a:cubicBezTo>
                    <a:pt x="876" y="9"/>
                    <a:pt x="876" y="9"/>
                    <a:pt x="876" y="9"/>
                  </a:cubicBezTo>
                  <a:cubicBezTo>
                    <a:pt x="876" y="108"/>
                    <a:pt x="876" y="108"/>
                    <a:pt x="876" y="108"/>
                  </a:cubicBezTo>
                  <a:cubicBezTo>
                    <a:pt x="906" y="108"/>
                    <a:pt x="906" y="108"/>
                    <a:pt x="906" y="108"/>
                  </a:cubicBezTo>
                  <a:cubicBezTo>
                    <a:pt x="943" y="108"/>
                    <a:pt x="960" y="89"/>
                    <a:pt x="960" y="59"/>
                  </a:cubicBezTo>
                  <a:cubicBezTo>
                    <a:pt x="960" y="28"/>
                    <a:pt x="943" y="9"/>
                    <a:pt x="906" y="9"/>
                  </a:cubicBezTo>
                  <a:moveTo>
                    <a:pt x="821" y="15"/>
                  </a:moveTo>
                  <a:cubicBezTo>
                    <a:pt x="825" y="15"/>
                    <a:pt x="828" y="15"/>
                    <a:pt x="831" y="16"/>
                  </a:cubicBezTo>
                  <a:cubicBezTo>
                    <a:pt x="831" y="2"/>
                    <a:pt x="831" y="2"/>
                    <a:pt x="831" y="2"/>
                  </a:cubicBezTo>
                  <a:cubicBezTo>
                    <a:pt x="828" y="1"/>
                    <a:pt x="825" y="1"/>
                    <a:pt x="820" y="1"/>
                  </a:cubicBezTo>
                  <a:cubicBezTo>
                    <a:pt x="807" y="1"/>
                    <a:pt x="792" y="7"/>
                    <a:pt x="792" y="29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5"/>
                    <a:pt x="780" y="45"/>
                    <a:pt x="780" y="45"/>
                  </a:cubicBezTo>
                  <a:cubicBezTo>
                    <a:pt x="792" y="45"/>
                    <a:pt x="792" y="45"/>
                    <a:pt x="792" y="45"/>
                  </a:cubicBezTo>
                  <a:cubicBezTo>
                    <a:pt x="792" y="108"/>
                    <a:pt x="792" y="108"/>
                    <a:pt x="792" y="108"/>
                  </a:cubicBezTo>
                  <a:cubicBezTo>
                    <a:pt x="807" y="108"/>
                    <a:pt x="807" y="108"/>
                    <a:pt x="807" y="108"/>
                  </a:cubicBezTo>
                  <a:cubicBezTo>
                    <a:pt x="807" y="45"/>
                    <a:pt x="807" y="45"/>
                    <a:pt x="807" y="45"/>
                  </a:cubicBezTo>
                  <a:cubicBezTo>
                    <a:pt x="828" y="45"/>
                    <a:pt x="828" y="45"/>
                    <a:pt x="828" y="45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0"/>
                    <a:pt x="807" y="30"/>
                    <a:pt x="807" y="30"/>
                  </a:cubicBezTo>
                  <a:cubicBezTo>
                    <a:pt x="807" y="19"/>
                    <a:pt x="812" y="15"/>
                    <a:pt x="821" y="15"/>
                  </a:cubicBezTo>
                  <a:moveTo>
                    <a:pt x="756" y="70"/>
                  </a:moveTo>
                  <a:cubicBezTo>
                    <a:pt x="756" y="87"/>
                    <a:pt x="748" y="97"/>
                    <a:pt x="734" y="97"/>
                  </a:cubicBezTo>
                  <a:cubicBezTo>
                    <a:pt x="721" y="97"/>
                    <a:pt x="712" y="87"/>
                    <a:pt x="712" y="70"/>
                  </a:cubicBezTo>
                  <a:cubicBezTo>
                    <a:pt x="712" y="53"/>
                    <a:pt x="721" y="44"/>
                    <a:pt x="734" y="44"/>
                  </a:cubicBezTo>
                  <a:cubicBezTo>
                    <a:pt x="748" y="44"/>
                    <a:pt x="756" y="53"/>
                    <a:pt x="756" y="70"/>
                  </a:cubicBezTo>
                  <a:moveTo>
                    <a:pt x="771" y="70"/>
                  </a:moveTo>
                  <a:cubicBezTo>
                    <a:pt x="771" y="46"/>
                    <a:pt x="756" y="30"/>
                    <a:pt x="734" y="30"/>
                  </a:cubicBezTo>
                  <a:cubicBezTo>
                    <a:pt x="712" y="30"/>
                    <a:pt x="697" y="46"/>
                    <a:pt x="697" y="70"/>
                  </a:cubicBezTo>
                  <a:cubicBezTo>
                    <a:pt x="697" y="94"/>
                    <a:pt x="712" y="110"/>
                    <a:pt x="734" y="110"/>
                  </a:cubicBezTo>
                  <a:cubicBezTo>
                    <a:pt x="756" y="110"/>
                    <a:pt x="771" y="94"/>
                    <a:pt x="771" y="70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1" y="33"/>
                    <a:pt x="581" y="33"/>
                    <a:pt x="581" y="33"/>
                  </a:cubicBezTo>
                  <a:cubicBezTo>
                    <a:pt x="610" y="109"/>
                    <a:pt x="610" y="109"/>
                    <a:pt x="610" y="109"/>
                  </a:cubicBezTo>
                  <a:cubicBezTo>
                    <a:pt x="600" y="137"/>
                    <a:pt x="600" y="137"/>
                    <a:pt x="600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0"/>
                  </a:moveTo>
                  <a:cubicBezTo>
                    <a:pt x="556" y="45"/>
                    <a:pt x="556" y="45"/>
                    <a:pt x="556" y="45"/>
                  </a:cubicBezTo>
                  <a:cubicBezTo>
                    <a:pt x="575" y="45"/>
                    <a:pt x="575" y="45"/>
                    <a:pt x="575" y="45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2"/>
                    <a:pt x="556" y="12"/>
                    <a:pt x="556" y="12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41" y="45"/>
                    <a:pt x="541" y="45"/>
                    <a:pt x="541" y="45"/>
                  </a:cubicBezTo>
                  <a:cubicBezTo>
                    <a:pt x="541" y="81"/>
                    <a:pt x="541" y="81"/>
                    <a:pt x="541" y="81"/>
                  </a:cubicBezTo>
                  <a:cubicBezTo>
                    <a:pt x="541" y="103"/>
                    <a:pt x="555" y="109"/>
                    <a:pt x="568" y="109"/>
                  </a:cubicBezTo>
                  <a:cubicBezTo>
                    <a:pt x="572" y="109"/>
                    <a:pt x="576" y="109"/>
                    <a:pt x="578" y="108"/>
                  </a:cubicBezTo>
                  <a:cubicBezTo>
                    <a:pt x="578" y="94"/>
                    <a:pt x="578" y="94"/>
                    <a:pt x="578" y="94"/>
                  </a:cubicBezTo>
                  <a:cubicBezTo>
                    <a:pt x="576" y="95"/>
                    <a:pt x="572" y="96"/>
                    <a:pt x="569" y="96"/>
                  </a:cubicBezTo>
                  <a:cubicBezTo>
                    <a:pt x="561" y="96"/>
                    <a:pt x="556" y="91"/>
                    <a:pt x="556" y="80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8"/>
                    <a:pt x="503" y="108"/>
                    <a:pt x="503" y="108"/>
                  </a:cubicBezTo>
                  <a:cubicBezTo>
                    <a:pt x="518" y="108"/>
                    <a:pt x="518" y="108"/>
                    <a:pt x="518" y="108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4"/>
                    <a:pt x="516" y="0"/>
                    <a:pt x="510" y="0"/>
                  </a:cubicBezTo>
                  <a:cubicBezTo>
                    <a:pt x="505" y="0"/>
                    <a:pt x="500" y="4"/>
                    <a:pt x="500" y="10"/>
                  </a:cubicBezTo>
                  <a:cubicBezTo>
                    <a:pt x="500" y="15"/>
                    <a:pt x="505" y="20"/>
                    <a:pt x="510" y="20"/>
                  </a:cubicBezTo>
                  <a:cubicBezTo>
                    <a:pt x="516" y="20"/>
                    <a:pt x="520" y="15"/>
                    <a:pt x="520" y="10"/>
                  </a:cubicBezTo>
                  <a:moveTo>
                    <a:pt x="435" y="85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1" y="110"/>
                    <a:pt x="457" y="110"/>
                  </a:cubicBezTo>
                  <a:cubicBezTo>
                    <a:pt x="474" y="110"/>
                    <a:pt x="486" y="101"/>
                    <a:pt x="486" y="86"/>
                  </a:cubicBezTo>
                  <a:cubicBezTo>
                    <a:pt x="486" y="72"/>
                    <a:pt x="475" y="66"/>
                    <a:pt x="461" y="63"/>
                  </a:cubicBezTo>
                  <a:cubicBezTo>
                    <a:pt x="452" y="61"/>
                    <a:pt x="444" y="58"/>
                    <a:pt x="444" y="52"/>
                  </a:cubicBezTo>
                  <a:cubicBezTo>
                    <a:pt x="444" y="47"/>
                    <a:pt x="449" y="43"/>
                    <a:pt x="456" y="43"/>
                  </a:cubicBezTo>
                  <a:cubicBezTo>
                    <a:pt x="465" y="43"/>
                    <a:pt x="473" y="48"/>
                    <a:pt x="477" y="53"/>
                  </a:cubicBezTo>
                  <a:cubicBezTo>
                    <a:pt x="485" y="43"/>
                    <a:pt x="485" y="43"/>
                    <a:pt x="485" y="43"/>
                  </a:cubicBezTo>
                  <a:cubicBezTo>
                    <a:pt x="479" y="36"/>
                    <a:pt x="469" y="30"/>
                    <a:pt x="457" y="30"/>
                  </a:cubicBezTo>
                  <a:cubicBezTo>
                    <a:pt x="441" y="30"/>
                    <a:pt x="429" y="39"/>
                    <a:pt x="429" y="53"/>
                  </a:cubicBezTo>
                  <a:cubicBezTo>
                    <a:pt x="429" y="66"/>
                    <a:pt x="441" y="72"/>
                    <a:pt x="455" y="76"/>
                  </a:cubicBezTo>
                  <a:cubicBezTo>
                    <a:pt x="466" y="78"/>
                    <a:pt x="471" y="81"/>
                    <a:pt x="471" y="88"/>
                  </a:cubicBezTo>
                  <a:cubicBezTo>
                    <a:pt x="471" y="94"/>
                    <a:pt x="466" y="97"/>
                    <a:pt x="457" y="97"/>
                  </a:cubicBezTo>
                  <a:cubicBezTo>
                    <a:pt x="447" y="97"/>
                    <a:pt x="439" y="91"/>
                    <a:pt x="435" y="85"/>
                  </a:cubicBezTo>
                  <a:moveTo>
                    <a:pt x="416" y="31"/>
                  </a:moveTo>
                  <a:cubicBezTo>
                    <a:pt x="408" y="31"/>
                    <a:pt x="400" y="36"/>
                    <a:pt x="396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0" y="33"/>
                    <a:pt x="380" y="33"/>
                    <a:pt x="380" y="33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396" y="52"/>
                    <a:pt x="404" y="45"/>
                    <a:pt x="414" y="45"/>
                  </a:cubicBezTo>
                  <a:cubicBezTo>
                    <a:pt x="417" y="45"/>
                    <a:pt x="419" y="45"/>
                    <a:pt x="420" y="46"/>
                  </a:cubicBezTo>
                  <a:cubicBezTo>
                    <a:pt x="421" y="31"/>
                    <a:pt x="421" y="31"/>
                    <a:pt x="421" y="31"/>
                  </a:cubicBezTo>
                  <a:cubicBezTo>
                    <a:pt x="420" y="31"/>
                    <a:pt x="419" y="31"/>
                    <a:pt x="416" y="31"/>
                  </a:cubicBezTo>
                  <a:moveTo>
                    <a:pt x="330" y="44"/>
                  </a:moveTo>
                  <a:cubicBezTo>
                    <a:pt x="341" y="44"/>
                    <a:pt x="348" y="51"/>
                    <a:pt x="349" y="61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13" y="50"/>
                    <a:pt x="320" y="44"/>
                    <a:pt x="330" y="44"/>
                  </a:cubicBezTo>
                  <a:moveTo>
                    <a:pt x="331" y="30"/>
                  </a:moveTo>
                  <a:cubicBezTo>
                    <a:pt x="309" y="30"/>
                    <a:pt x="295" y="47"/>
                    <a:pt x="295" y="70"/>
                  </a:cubicBezTo>
                  <a:cubicBezTo>
                    <a:pt x="295" y="95"/>
                    <a:pt x="310" y="110"/>
                    <a:pt x="331" y="110"/>
                  </a:cubicBezTo>
                  <a:cubicBezTo>
                    <a:pt x="347" y="110"/>
                    <a:pt x="359" y="101"/>
                    <a:pt x="362" y="90"/>
                  </a:cubicBezTo>
                  <a:cubicBezTo>
                    <a:pt x="350" y="83"/>
                    <a:pt x="350" y="83"/>
                    <a:pt x="350" y="83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19" y="97"/>
                    <a:pt x="311" y="88"/>
                    <a:pt x="310" y="72"/>
                  </a:cubicBezTo>
                  <a:cubicBezTo>
                    <a:pt x="364" y="72"/>
                    <a:pt x="364" y="72"/>
                    <a:pt x="364" y="72"/>
                  </a:cubicBezTo>
                  <a:cubicBezTo>
                    <a:pt x="364" y="68"/>
                    <a:pt x="364" y="68"/>
                    <a:pt x="364" y="68"/>
                  </a:cubicBezTo>
                  <a:cubicBezTo>
                    <a:pt x="365" y="48"/>
                    <a:pt x="353" y="30"/>
                    <a:pt x="331" y="30"/>
                  </a:cubicBezTo>
                  <a:moveTo>
                    <a:pt x="273" y="33"/>
                  </a:moveTo>
                  <a:cubicBezTo>
                    <a:pt x="252" y="92"/>
                    <a:pt x="252" y="92"/>
                    <a:pt x="252" y="92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60" y="108"/>
                    <a:pt x="260" y="108"/>
                    <a:pt x="260" y="108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6" y="33"/>
                    <a:pt x="186" y="33"/>
                    <a:pt x="186" y="33"/>
                  </a:cubicBezTo>
                  <a:cubicBezTo>
                    <a:pt x="186" y="108"/>
                    <a:pt x="186" y="108"/>
                    <a:pt x="186" y="108"/>
                  </a:cubicBezTo>
                  <a:cubicBezTo>
                    <a:pt x="202" y="108"/>
                    <a:pt x="202" y="108"/>
                    <a:pt x="202" y="108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4"/>
                    <a:pt x="200" y="0"/>
                    <a:pt x="194" y="0"/>
                  </a:cubicBezTo>
                  <a:cubicBezTo>
                    <a:pt x="188" y="0"/>
                    <a:pt x="184" y="4"/>
                    <a:pt x="184" y="10"/>
                  </a:cubicBezTo>
                  <a:cubicBezTo>
                    <a:pt x="184" y="15"/>
                    <a:pt x="188" y="20"/>
                    <a:pt x="194" y="20"/>
                  </a:cubicBezTo>
                  <a:cubicBezTo>
                    <a:pt x="200" y="20"/>
                    <a:pt x="204" y="15"/>
                    <a:pt x="204" y="10"/>
                  </a:cubicBezTo>
                  <a:moveTo>
                    <a:pt x="139" y="30"/>
                  </a:moveTo>
                  <a:cubicBezTo>
                    <a:pt x="129" y="30"/>
                    <a:pt x="120" y="36"/>
                    <a:pt x="116" y="42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108"/>
                    <a:pt x="100" y="108"/>
                    <a:pt x="100" y="108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15" y="60"/>
                    <a:pt x="117" y="54"/>
                    <a:pt x="120" y="51"/>
                  </a:cubicBezTo>
                  <a:cubicBezTo>
                    <a:pt x="124" y="47"/>
                    <a:pt x="130" y="44"/>
                    <a:pt x="136" y="44"/>
                  </a:cubicBezTo>
                  <a:cubicBezTo>
                    <a:pt x="146" y="44"/>
                    <a:pt x="151" y="49"/>
                    <a:pt x="151" y="63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6" y="58"/>
                    <a:pt x="166" y="58"/>
                    <a:pt x="166" y="58"/>
                  </a:cubicBezTo>
                  <a:cubicBezTo>
                    <a:pt x="166" y="37"/>
                    <a:pt x="154" y="30"/>
                    <a:pt x="139" y="30"/>
                  </a:cubicBezTo>
                  <a:moveTo>
                    <a:pt x="16" y="6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2" y="111"/>
                    <a:pt x="39" y="111"/>
                  </a:cubicBezTo>
                  <a:cubicBezTo>
                    <a:pt x="66" y="111"/>
                    <a:pt x="79" y="96"/>
                    <a:pt x="79" y="6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87"/>
                    <a:pt x="56" y="97"/>
                    <a:pt x="39" y="97"/>
                  </a:cubicBezTo>
                  <a:cubicBezTo>
                    <a:pt x="22" y="97"/>
                    <a:pt x="16" y="87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6"/>
            <p:cNvSpPr>
              <a:spLocks noEditPoints="1"/>
            </p:cNvSpPr>
            <p:nvPr userDrawn="1"/>
          </p:nvSpPr>
          <p:spPr bwMode="auto">
            <a:xfrm>
              <a:off x="1731" y="1820"/>
              <a:ext cx="1161" cy="149"/>
            </a:xfrm>
            <a:custGeom>
              <a:avLst/>
              <a:gdLst>
                <a:gd name="T0" fmla="*/ 1069 w 1084"/>
                <a:gd name="T1" fmla="*/ 71 h 138"/>
                <a:gd name="T2" fmla="*/ 1068 w 1084"/>
                <a:gd name="T3" fmla="*/ 42 h 138"/>
                <a:gd name="T4" fmla="*/ 1068 w 1084"/>
                <a:gd name="T5" fmla="*/ 99 h 138"/>
                <a:gd name="T6" fmla="*/ 1012 w 1084"/>
                <a:gd name="T7" fmla="*/ 123 h 138"/>
                <a:gd name="T8" fmla="*/ 1070 w 1084"/>
                <a:gd name="T9" fmla="*/ 33 h 138"/>
                <a:gd name="T10" fmla="*/ 943 w 1084"/>
                <a:gd name="T11" fmla="*/ 33 h 138"/>
                <a:gd name="T12" fmla="*/ 944 w 1084"/>
                <a:gd name="T13" fmla="*/ 69 h 138"/>
                <a:gd name="T14" fmla="*/ 980 w 1084"/>
                <a:gd name="T15" fmla="*/ 109 h 138"/>
                <a:gd name="T16" fmla="*/ 908 w 1084"/>
                <a:gd name="T17" fmla="*/ 33 h 138"/>
                <a:gd name="T18" fmla="*/ 908 w 1084"/>
                <a:gd name="T19" fmla="*/ 33 h 138"/>
                <a:gd name="T20" fmla="*/ 901 w 1084"/>
                <a:gd name="T21" fmla="*/ 20 h 138"/>
                <a:gd name="T22" fmla="*/ 856 w 1084"/>
                <a:gd name="T23" fmla="*/ 44 h 138"/>
                <a:gd name="T24" fmla="*/ 856 w 1084"/>
                <a:gd name="T25" fmla="*/ 109 h 138"/>
                <a:gd name="T26" fmla="*/ 882 w 1084"/>
                <a:gd name="T27" fmla="*/ 32 h 138"/>
                <a:gd name="T28" fmla="*/ 771 w 1084"/>
                <a:gd name="T29" fmla="*/ 62 h 138"/>
                <a:gd name="T30" fmla="*/ 792 w 1084"/>
                <a:gd name="T31" fmla="*/ 111 h 138"/>
                <a:gd name="T32" fmla="*/ 770 w 1084"/>
                <a:gd name="T33" fmla="*/ 73 h 138"/>
                <a:gd name="T34" fmla="*/ 710 w 1084"/>
                <a:gd name="T35" fmla="*/ 44 h 138"/>
                <a:gd name="T36" fmla="*/ 711 w 1084"/>
                <a:gd name="T37" fmla="*/ 31 h 138"/>
                <a:gd name="T38" fmla="*/ 730 w 1084"/>
                <a:gd name="T39" fmla="*/ 84 h 138"/>
                <a:gd name="T40" fmla="*/ 744 w 1084"/>
                <a:gd name="T41" fmla="*/ 69 h 138"/>
                <a:gd name="T42" fmla="*/ 607 w 1084"/>
                <a:gd name="T43" fmla="*/ 43 h 138"/>
                <a:gd name="T44" fmla="*/ 608 w 1084"/>
                <a:gd name="T45" fmla="*/ 109 h 138"/>
                <a:gd name="T46" fmla="*/ 643 w 1084"/>
                <a:gd name="T47" fmla="*/ 64 h 138"/>
                <a:gd name="T48" fmla="*/ 632 w 1084"/>
                <a:gd name="T49" fmla="*/ 31 h 138"/>
                <a:gd name="T50" fmla="*/ 572 w 1084"/>
                <a:gd name="T51" fmla="*/ 109 h 138"/>
                <a:gd name="T52" fmla="*/ 555 w 1084"/>
                <a:gd name="T53" fmla="*/ 10 h 138"/>
                <a:gd name="T54" fmla="*/ 478 w 1084"/>
                <a:gd name="T55" fmla="*/ 71 h 138"/>
                <a:gd name="T56" fmla="*/ 523 w 1084"/>
                <a:gd name="T57" fmla="*/ 33 h 138"/>
                <a:gd name="T58" fmla="*/ 463 w 1084"/>
                <a:gd name="T59" fmla="*/ 71 h 138"/>
                <a:gd name="T60" fmla="*/ 497 w 1084"/>
                <a:gd name="T61" fmla="*/ 125 h 138"/>
                <a:gd name="T62" fmla="*/ 536 w 1084"/>
                <a:gd name="T63" fmla="*/ 98 h 138"/>
                <a:gd name="T64" fmla="*/ 397 w 1084"/>
                <a:gd name="T65" fmla="*/ 43 h 138"/>
                <a:gd name="T66" fmla="*/ 381 w 1084"/>
                <a:gd name="T67" fmla="*/ 109 h 138"/>
                <a:gd name="T68" fmla="*/ 417 w 1084"/>
                <a:gd name="T69" fmla="*/ 45 h 138"/>
                <a:gd name="T70" fmla="*/ 447 w 1084"/>
                <a:gd name="T71" fmla="*/ 59 h 138"/>
                <a:gd name="T72" fmla="*/ 364 w 1084"/>
                <a:gd name="T73" fmla="*/ 10 h 138"/>
                <a:gd name="T74" fmla="*/ 364 w 1084"/>
                <a:gd name="T75" fmla="*/ 95 h 138"/>
                <a:gd name="T76" fmla="*/ 357 w 1084"/>
                <a:gd name="T77" fmla="*/ 52 h 138"/>
                <a:gd name="T78" fmla="*/ 183 w 1084"/>
                <a:gd name="T79" fmla="*/ 71 h 138"/>
                <a:gd name="T80" fmla="*/ 203 w 1084"/>
                <a:gd name="T81" fmla="*/ 97 h 138"/>
                <a:gd name="T82" fmla="*/ 201 w 1084"/>
                <a:gd name="T83" fmla="*/ 31 h 138"/>
                <a:gd name="T84" fmla="*/ 226 w 1084"/>
                <a:gd name="T85" fmla="*/ 99 h 138"/>
                <a:gd name="T86" fmla="*/ 226 w 1084"/>
                <a:gd name="T87" fmla="*/ 4 h 138"/>
                <a:gd name="T88" fmla="*/ 100 w 1084"/>
                <a:gd name="T89" fmla="*/ 33 h 138"/>
                <a:gd name="T90" fmla="*/ 101 w 1084"/>
                <a:gd name="T91" fmla="*/ 69 h 138"/>
                <a:gd name="T92" fmla="*/ 136 w 1084"/>
                <a:gd name="T93" fmla="*/ 109 h 138"/>
                <a:gd name="T94" fmla="*/ 28 w 1084"/>
                <a:gd name="T95" fmla="*/ 99 h 138"/>
                <a:gd name="T96" fmla="*/ 48 w 1084"/>
                <a:gd name="T97" fmla="*/ 79 h 138"/>
                <a:gd name="T98" fmla="*/ 34 w 1084"/>
                <a:gd name="T99" fmla="*/ 31 h 138"/>
                <a:gd name="T100" fmla="*/ 48 w 1084"/>
                <a:gd name="T101" fmla="*/ 63 h 138"/>
                <a:gd name="T102" fmla="*/ 50 w 1084"/>
                <a:gd name="T103" fmla="*/ 98 h 138"/>
                <a:gd name="T104" fmla="*/ 72 w 1084"/>
                <a:gd name="T105" fmla="*/ 9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4" h="138">
                  <a:moveTo>
                    <a:pt x="1047" y="97"/>
                  </a:moveTo>
                  <a:cubicBezTo>
                    <a:pt x="1034" y="97"/>
                    <a:pt x="1026" y="88"/>
                    <a:pt x="1026" y="71"/>
                  </a:cubicBezTo>
                  <a:cubicBezTo>
                    <a:pt x="1026" y="54"/>
                    <a:pt x="1034" y="44"/>
                    <a:pt x="1047" y="44"/>
                  </a:cubicBezTo>
                  <a:cubicBezTo>
                    <a:pt x="1060" y="44"/>
                    <a:pt x="1069" y="53"/>
                    <a:pt x="1069" y="71"/>
                  </a:cubicBezTo>
                  <a:cubicBezTo>
                    <a:pt x="1069" y="88"/>
                    <a:pt x="1060" y="97"/>
                    <a:pt x="1047" y="97"/>
                  </a:cubicBezTo>
                  <a:moveTo>
                    <a:pt x="1070" y="33"/>
                  </a:moveTo>
                  <a:cubicBezTo>
                    <a:pt x="1070" y="42"/>
                    <a:pt x="1070" y="42"/>
                    <a:pt x="1070" y="42"/>
                  </a:cubicBezTo>
                  <a:cubicBezTo>
                    <a:pt x="1068" y="42"/>
                    <a:pt x="1068" y="42"/>
                    <a:pt x="1068" y="42"/>
                  </a:cubicBezTo>
                  <a:cubicBezTo>
                    <a:pt x="1064" y="36"/>
                    <a:pt x="1056" y="31"/>
                    <a:pt x="1044" y="31"/>
                  </a:cubicBezTo>
                  <a:cubicBezTo>
                    <a:pt x="1026" y="31"/>
                    <a:pt x="1011" y="46"/>
                    <a:pt x="1011" y="71"/>
                  </a:cubicBezTo>
                  <a:cubicBezTo>
                    <a:pt x="1011" y="95"/>
                    <a:pt x="1025" y="110"/>
                    <a:pt x="1045" y="110"/>
                  </a:cubicBezTo>
                  <a:cubicBezTo>
                    <a:pt x="1056" y="110"/>
                    <a:pt x="1064" y="105"/>
                    <a:pt x="1068" y="99"/>
                  </a:cubicBezTo>
                  <a:cubicBezTo>
                    <a:pt x="1069" y="99"/>
                    <a:pt x="1069" y="99"/>
                    <a:pt x="1069" y="99"/>
                  </a:cubicBezTo>
                  <a:cubicBezTo>
                    <a:pt x="1069" y="116"/>
                    <a:pt x="1061" y="125"/>
                    <a:pt x="1045" y="125"/>
                  </a:cubicBezTo>
                  <a:cubicBezTo>
                    <a:pt x="1034" y="125"/>
                    <a:pt x="1025" y="119"/>
                    <a:pt x="1021" y="113"/>
                  </a:cubicBezTo>
                  <a:cubicBezTo>
                    <a:pt x="1012" y="123"/>
                    <a:pt x="1012" y="123"/>
                    <a:pt x="1012" y="123"/>
                  </a:cubicBezTo>
                  <a:cubicBezTo>
                    <a:pt x="1019" y="132"/>
                    <a:pt x="1031" y="138"/>
                    <a:pt x="1046" y="138"/>
                  </a:cubicBezTo>
                  <a:cubicBezTo>
                    <a:pt x="1069" y="138"/>
                    <a:pt x="1084" y="125"/>
                    <a:pt x="1084" y="98"/>
                  </a:cubicBezTo>
                  <a:cubicBezTo>
                    <a:pt x="1084" y="33"/>
                    <a:pt x="1084" y="33"/>
                    <a:pt x="1084" y="33"/>
                  </a:cubicBezTo>
                  <a:lnTo>
                    <a:pt x="1070" y="33"/>
                  </a:lnTo>
                  <a:close/>
                  <a:moveTo>
                    <a:pt x="968" y="31"/>
                  </a:moveTo>
                  <a:cubicBezTo>
                    <a:pt x="958" y="31"/>
                    <a:pt x="949" y="36"/>
                    <a:pt x="945" y="43"/>
                  </a:cubicBezTo>
                  <a:cubicBezTo>
                    <a:pt x="944" y="43"/>
                    <a:pt x="944" y="43"/>
                    <a:pt x="944" y="43"/>
                  </a:cubicBezTo>
                  <a:cubicBezTo>
                    <a:pt x="943" y="33"/>
                    <a:pt x="943" y="33"/>
                    <a:pt x="943" y="33"/>
                  </a:cubicBezTo>
                  <a:cubicBezTo>
                    <a:pt x="929" y="33"/>
                    <a:pt x="929" y="33"/>
                    <a:pt x="929" y="33"/>
                  </a:cubicBezTo>
                  <a:cubicBezTo>
                    <a:pt x="929" y="109"/>
                    <a:pt x="929" y="109"/>
                    <a:pt x="929" y="109"/>
                  </a:cubicBezTo>
                  <a:cubicBezTo>
                    <a:pt x="944" y="109"/>
                    <a:pt x="944" y="109"/>
                    <a:pt x="944" y="109"/>
                  </a:cubicBezTo>
                  <a:cubicBezTo>
                    <a:pt x="944" y="69"/>
                    <a:pt x="944" y="69"/>
                    <a:pt x="944" y="69"/>
                  </a:cubicBezTo>
                  <a:cubicBezTo>
                    <a:pt x="944" y="60"/>
                    <a:pt x="946" y="55"/>
                    <a:pt x="949" y="52"/>
                  </a:cubicBezTo>
                  <a:cubicBezTo>
                    <a:pt x="953" y="47"/>
                    <a:pt x="959" y="45"/>
                    <a:pt x="964" y="45"/>
                  </a:cubicBezTo>
                  <a:cubicBezTo>
                    <a:pt x="974" y="45"/>
                    <a:pt x="980" y="50"/>
                    <a:pt x="980" y="64"/>
                  </a:cubicBezTo>
                  <a:cubicBezTo>
                    <a:pt x="980" y="109"/>
                    <a:pt x="980" y="109"/>
                    <a:pt x="980" y="109"/>
                  </a:cubicBezTo>
                  <a:cubicBezTo>
                    <a:pt x="995" y="109"/>
                    <a:pt x="995" y="109"/>
                    <a:pt x="995" y="109"/>
                  </a:cubicBezTo>
                  <a:cubicBezTo>
                    <a:pt x="995" y="59"/>
                    <a:pt x="995" y="59"/>
                    <a:pt x="995" y="59"/>
                  </a:cubicBezTo>
                  <a:cubicBezTo>
                    <a:pt x="995" y="38"/>
                    <a:pt x="982" y="31"/>
                    <a:pt x="968" y="31"/>
                  </a:cubicBezTo>
                  <a:moveTo>
                    <a:pt x="908" y="33"/>
                  </a:moveTo>
                  <a:cubicBezTo>
                    <a:pt x="893" y="33"/>
                    <a:pt x="893" y="33"/>
                    <a:pt x="893" y="33"/>
                  </a:cubicBezTo>
                  <a:cubicBezTo>
                    <a:pt x="893" y="109"/>
                    <a:pt x="893" y="109"/>
                    <a:pt x="893" y="109"/>
                  </a:cubicBezTo>
                  <a:cubicBezTo>
                    <a:pt x="908" y="109"/>
                    <a:pt x="908" y="109"/>
                    <a:pt x="908" y="109"/>
                  </a:cubicBezTo>
                  <a:lnTo>
                    <a:pt x="908" y="33"/>
                  </a:lnTo>
                  <a:close/>
                  <a:moveTo>
                    <a:pt x="911" y="10"/>
                  </a:moveTo>
                  <a:cubicBezTo>
                    <a:pt x="911" y="5"/>
                    <a:pt x="906" y="0"/>
                    <a:pt x="901" y="0"/>
                  </a:cubicBezTo>
                  <a:cubicBezTo>
                    <a:pt x="895" y="0"/>
                    <a:pt x="891" y="5"/>
                    <a:pt x="891" y="10"/>
                  </a:cubicBezTo>
                  <a:cubicBezTo>
                    <a:pt x="891" y="16"/>
                    <a:pt x="895" y="20"/>
                    <a:pt x="901" y="20"/>
                  </a:cubicBezTo>
                  <a:cubicBezTo>
                    <a:pt x="906" y="20"/>
                    <a:pt x="911" y="16"/>
                    <a:pt x="911" y="10"/>
                  </a:cubicBezTo>
                  <a:moveTo>
                    <a:pt x="877" y="31"/>
                  </a:moveTo>
                  <a:cubicBezTo>
                    <a:pt x="869" y="31"/>
                    <a:pt x="861" y="36"/>
                    <a:pt x="857" y="44"/>
                  </a:cubicBezTo>
                  <a:cubicBezTo>
                    <a:pt x="856" y="44"/>
                    <a:pt x="856" y="44"/>
                    <a:pt x="856" y="44"/>
                  </a:cubicBezTo>
                  <a:cubicBezTo>
                    <a:pt x="855" y="33"/>
                    <a:pt x="855" y="33"/>
                    <a:pt x="855" y="33"/>
                  </a:cubicBezTo>
                  <a:cubicBezTo>
                    <a:pt x="841" y="33"/>
                    <a:pt x="841" y="33"/>
                    <a:pt x="841" y="33"/>
                  </a:cubicBezTo>
                  <a:cubicBezTo>
                    <a:pt x="841" y="109"/>
                    <a:pt x="841" y="109"/>
                    <a:pt x="841" y="109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6" y="66"/>
                    <a:pt x="856" y="66"/>
                    <a:pt x="856" y="66"/>
                  </a:cubicBezTo>
                  <a:cubicBezTo>
                    <a:pt x="856" y="53"/>
                    <a:pt x="864" y="46"/>
                    <a:pt x="875" y="46"/>
                  </a:cubicBezTo>
                  <a:cubicBezTo>
                    <a:pt x="878" y="46"/>
                    <a:pt x="879" y="46"/>
                    <a:pt x="881" y="47"/>
                  </a:cubicBezTo>
                  <a:cubicBezTo>
                    <a:pt x="882" y="32"/>
                    <a:pt x="882" y="32"/>
                    <a:pt x="882" y="32"/>
                  </a:cubicBezTo>
                  <a:cubicBezTo>
                    <a:pt x="881" y="31"/>
                    <a:pt x="879" y="31"/>
                    <a:pt x="877" y="31"/>
                  </a:cubicBezTo>
                  <a:moveTo>
                    <a:pt x="791" y="44"/>
                  </a:moveTo>
                  <a:cubicBezTo>
                    <a:pt x="802" y="44"/>
                    <a:pt x="808" y="51"/>
                    <a:pt x="809" y="62"/>
                  </a:cubicBezTo>
                  <a:cubicBezTo>
                    <a:pt x="771" y="62"/>
                    <a:pt x="771" y="62"/>
                    <a:pt x="771" y="62"/>
                  </a:cubicBezTo>
                  <a:cubicBezTo>
                    <a:pt x="773" y="51"/>
                    <a:pt x="781" y="44"/>
                    <a:pt x="791" y="44"/>
                  </a:cubicBezTo>
                  <a:moveTo>
                    <a:pt x="792" y="31"/>
                  </a:moveTo>
                  <a:cubicBezTo>
                    <a:pt x="770" y="31"/>
                    <a:pt x="755" y="48"/>
                    <a:pt x="755" y="71"/>
                  </a:cubicBezTo>
                  <a:cubicBezTo>
                    <a:pt x="755" y="95"/>
                    <a:pt x="771" y="111"/>
                    <a:pt x="792" y="111"/>
                  </a:cubicBezTo>
                  <a:cubicBezTo>
                    <a:pt x="807" y="111"/>
                    <a:pt x="819" y="101"/>
                    <a:pt x="823" y="90"/>
                  </a:cubicBezTo>
                  <a:cubicBezTo>
                    <a:pt x="811" y="84"/>
                    <a:pt x="811" y="84"/>
                    <a:pt x="811" y="84"/>
                  </a:cubicBezTo>
                  <a:cubicBezTo>
                    <a:pt x="807" y="93"/>
                    <a:pt x="800" y="97"/>
                    <a:pt x="792" y="97"/>
                  </a:cubicBezTo>
                  <a:cubicBezTo>
                    <a:pt x="780" y="97"/>
                    <a:pt x="771" y="89"/>
                    <a:pt x="770" y="73"/>
                  </a:cubicBezTo>
                  <a:cubicBezTo>
                    <a:pt x="825" y="73"/>
                    <a:pt x="825" y="73"/>
                    <a:pt x="825" y="73"/>
                  </a:cubicBezTo>
                  <a:cubicBezTo>
                    <a:pt x="825" y="69"/>
                    <a:pt x="825" y="69"/>
                    <a:pt x="825" y="69"/>
                  </a:cubicBezTo>
                  <a:cubicBezTo>
                    <a:pt x="825" y="48"/>
                    <a:pt x="813" y="31"/>
                    <a:pt x="792" y="31"/>
                  </a:cubicBezTo>
                  <a:moveTo>
                    <a:pt x="710" y="44"/>
                  </a:moveTo>
                  <a:cubicBezTo>
                    <a:pt x="721" y="44"/>
                    <a:pt x="728" y="51"/>
                    <a:pt x="729" y="62"/>
                  </a:cubicBezTo>
                  <a:cubicBezTo>
                    <a:pt x="690" y="62"/>
                    <a:pt x="690" y="62"/>
                    <a:pt x="690" y="62"/>
                  </a:cubicBezTo>
                  <a:cubicBezTo>
                    <a:pt x="692" y="51"/>
                    <a:pt x="700" y="44"/>
                    <a:pt x="710" y="44"/>
                  </a:cubicBezTo>
                  <a:moveTo>
                    <a:pt x="711" y="31"/>
                  </a:moveTo>
                  <a:cubicBezTo>
                    <a:pt x="689" y="31"/>
                    <a:pt x="674" y="48"/>
                    <a:pt x="674" y="71"/>
                  </a:cubicBezTo>
                  <a:cubicBezTo>
                    <a:pt x="674" y="95"/>
                    <a:pt x="690" y="111"/>
                    <a:pt x="711" y="111"/>
                  </a:cubicBezTo>
                  <a:cubicBezTo>
                    <a:pt x="726" y="111"/>
                    <a:pt x="738" y="101"/>
                    <a:pt x="742" y="90"/>
                  </a:cubicBezTo>
                  <a:cubicBezTo>
                    <a:pt x="730" y="84"/>
                    <a:pt x="730" y="84"/>
                    <a:pt x="730" y="84"/>
                  </a:cubicBezTo>
                  <a:cubicBezTo>
                    <a:pt x="727" y="93"/>
                    <a:pt x="720" y="97"/>
                    <a:pt x="711" y="97"/>
                  </a:cubicBezTo>
                  <a:cubicBezTo>
                    <a:pt x="699" y="97"/>
                    <a:pt x="690" y="89"/>
                    <a:pt x="690" y="73"/>
                  </a:cubicBezTo>
                  <a:cubicBezTo>
                    <a:pt x="744" y="73"/>
                    <a:pt x="744" y="73"/>
                    <a:pt x="744" y="73"/>
                  </a:cubicBezTo>
                  <a:cubicBezTo>
                    <a:pt x="744" y="69"/>
                    <a:pt x="744" y="69"/>
                    <a:pt x="744" y="69"/>
                  </a:cubicBezTo>
                  <a:cubicBezTo>
                    <a:pt x="744" y="48"/>
                    <a:pt x="732" y="31"/>
                    <a:pt x="711" y="31"/>
                  </a:cubicBezTo>
                  <a:moveTo>
                    <a:pt x="632" y="31"/>
                  </a:moveTo>
                  <a:cubicBezTo>
                    <a:pt x="621" y="31"/>
                    <a:pt x="613" y="36"/>
                    <a:pt x="609" y="43"/>
                  </a:cubicBezTo>
                  <a:cubicBezTo>
                    <a:pt x="607" y="43"/>
                    <a:pt x="607" y="43"/>
                    <a:pt x="607" y="43"/>
                  </a:cubicBezTo>
                  <a:cubicBezTo>
                    <a:pt x="607" y="33"/>
                    <a:pt x="607" y="33"/>
                    <a:pt x="607" y="33"/>
                  </a:cubicBezTo>
                  <a:cubicBezTo>
                    <a:pt x="593" y="33"/>
                    <a:pt x="593" y="33"/>
                    <a:pt x="593" y="33"/>
                  </a:cubicBezTo>
                  <a:cubicBezTo>
                    <a:pt x="593" y="109"/>
                    <a:pt x="593" y="109"/>
                    <a:pt x="593" y="109"/>
                  </a:cubicBezTo>
                  <a:cubicBezTo>
                    <a:pt x="608" y="109"/>
                    <a:pt x="608" y="109"/>
                    <a:pt x="608" y="109"/>
                  </a:cubicBezTo>
                  <a:cubicBezTo>
                    <a:pt x="608" y="69"/>
                    <a:pt x="608" y="69"/>
                    <a:pt x="608" y="69"/>
                  </a:cubicBezTo>
                  <a:cubicBezTo>
                    <a:pt x="608" y="60"/>
                    <a:pt x="610" y="55"/>
                    <a:pt x="613" y="52"/>
                  </a:cubicBezTo>
                  <a:cubicBezTo>
                    <a:pt x="617" y="47"/>
                    <a:pt x="622" y="45"/>
                    <a:pt x="628" y="45"/>
                  </a:cubicBezTo>
                  <a:cubicBezTo>
                    <a:pt x="638" y="45"/>
                    <a:pt x="643" y="50"/>
                    <a:pt x="643" y="64"/>
                  </a:cubicBezTo>
                  <a:cubicBezTo>
                    <a:pt x="643" y="109"/>
                    <a:pt x="643" y="109"/>
                    <a:pt x="643" y="109"/>
                  </a:cubicBezTo>
                  <a:cubicBezTo>
                    <a:pt x="659" y="109"/>
                    <a:pt x="659" y="109"/>
                    <a:pt x="659" y="109"/>
                  </a:cubicBezTo>
                  <a:cubicBezTo>
                    <a:pt x="659" y="59"/>
                    <a:pt x="659" y="59"/>
                    <a:pt x="659" y="59"/>
                  </a:cubicBezTo>
                  <a:cubicBezTo>
                    <a:pt x="659" y="38"/>
                    <a:pt x="646" y="31"/>
                    <a:pt x="632" y="31"/>
                  </a:cubicBezTo>
                  <a:moveTo>
                    <a:pt x="572" y="33"/>
                  </a:moveTo>
                  <a:cubicBezTo>
                    <a:pt x="557" y="33"/>
                    <a:pt x="557" y="33"/>
                    <a:pt x="557" y="33"/>
                  </a:cubicBezTo>
                  <a:cubicBezTo>
                    <a:pt x="557" y="109"/>
                    <a:pt x="557" y="109"/>
                    <a:pt x="557" y="109"/>
                  </a:cubicBezTo>
                  <a:cubicBezTo>
                    <a:pt x="572" y="109"/>
                    <a:pt x="572" y="109"/>
                    <a:pt x="572" y="109"/>
                  </a:cubicBezTo>
                  <a:lnTo>
                    <a:pt x="572" y="33"/>
                  </a:lnTo>
                  <a:close/>
                  <a:moveTo>
                    <a:pt x="574" y="10"/>
                  </a:moveTo>
                  <a:cubicBezTo>
                    <a:pt x="574" y="5"/>
                    <a:pt x="570" y="0"/>
                    <a:pt x="565" y="0"/>
                  </a:cubicBezTo>
                  <a:cubicBezTo>
                    <a:pt x="559" y="0"/>
                    <a:pt x="555" y="5"/>
                    <a:pt x="555" y="10"/>
                  </a:cubicBezTo>
                  <a:cubicBezTo>
                    <a:pt x="555" y="16"/>
                    <a:pt x="559" y="20"/>
                    <a:pt x="565" y="20"/>
                  </a:cubicBezTo>
                  <a:cubicBezTo>
                    <a:pt x="570" y="20"/>
                    <a:pt x="574" y="16"/>
                    <a:pt x="574" y="10"/>
                  </a:cubicBezTo>
                  <a:moveTo>
                    <a:pt x="499" y="97"/>
                  </a:moveTo>
                  <a:cubicBezTo>
                    <a:pt x="486" y="97"/>
                    <a:pt x="478" y="88"/>
                    <a:pt x="478" y="71"/>
                  </a:cubicBezTo>
                  <a:cubicBezTo>
                    <a:pt x="478" y="54"/>
                    <a:pt x="486" y="44"/>
                    <a:pt x="499" y="44"/>
                  </a:cubicBezTo>
                  <a:cubicBezTo>
                    <a:pt x="512" y="44"/>
                    <a:pt x="521" y="53"/>
                    <a:pt x="521" y="71"/>
                  </a:cubicBezTo>
                  <a:cubicBezTo>
                    <a:pt x="521" y="88"/>
                    <a:pt x="512" y="97"/>
                    <a:pt x="499" y="97"/>
                  </a:cubicBezTo>
                  <a:moveTo>
                    <a:pt x="523" y="33"/>
                  </a:moveTo>
                  <a:cubicBezTo>
                    <a:pt x="522" y="42"/>
                    <a:pt x="522" y="42"/>
                    <a:pt x="522" y="42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6" y="36"/>
                    <a:pt x="508" y="31"/>
                    <a:pt x="497" y="31"/>
                  </a:cubicBezTo>
                  <a:cubicBezTo>
                    <a:pt x="478" y="31"/>
                    <a:pt x="463" y="46"/>
                    <a:pt x="463" y="71"/>
                  </a:cubicBezTo>
                  <a:cubicBezTo>
                    <a:pt x="463" y="95"/>
                    <a:pt x="477" y="110"/>
                    <a:pt x="497" y="110"/>
                  </a:cubicBezTo>
                  <a:cubicBezTo>
                    <a:pt x="508" y="110"/>
                    <a:pt x="516" y="105"/>
                    <a:pt x="520" y="99"/>
                  </a:cubicBezTo>
                  <a:cubicBezTo>
                    <a:pt x="521" y="99"/>
                    <a:pt x="521" y="99"/>
                    <a:pt x="521" y="99"/>
                  </a:cubicBezTo>
                  <a:cubicBezTo>
                    <a:pt x="521" y="116"/>
                    <a:pt x="513" y="125"/>
                    <a:pt x="497" y="125"/>
                  </a:cubicBezTo>
                  <a:cubicBezTo>
                    <a:pt x="486" y="125"/>
                    <a:pt x="478" y="119"/>
                    <a:pt x="473" y="113"/>
                  </a:cubicBezTo>
                  <a:cubicBezTo>
                    <a:pt x="464" y="123"/>
                    <a:pt x="464" y="123"/>
                    <a:pt x="464" y="123"/>
                  </a:cubicBezTo>
                  <a:cubicBezTo>
                    <a:pt x="471" y="132"/>
                    <a:pt x="483" y="138"/>
                    <a:pt x="498" y="138"/>
                  </a:cubicBezTo>
                  <a:cubicBezTo>
                    <a:pt x="521" y="138"/>
                    <a:pt x="536" y="125"/>
                    <a:pt x="536" y="98"/>
                  </a:cubicBezTo>
                  <a:cubicBezTo>
                    <a:pt x="536" y="33"/>
                    <a:pt x="536" y="33"/>
                    <a:pt x="536" y="33"/>
                  </a:cubicBezTo>
                  <a:lnTo>
                    <a:pt x="523" y="33"/>
                  </a:lnTo>
                  <a:close/>
                  <a:moveTo>
                    <a:pt x="420" y="31"/>
                  </a:moveTo>
                  <a:cubicBezTo>
                    <a:pt x="410" y="31"/>
                    <a:pt x="401" y="36"/>
                    <a:pt x="397" y="43"/>
                  </a:cubicBezTo>
                  <a:cubicBezTo>
                    <a:pt x="396" y="43"/>
                    <a:pt x="396" y="43"/>
                    <a:pt x="396" y="43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9"/>
                    <a:pt x="396" y="69"/>
                    <a:pt x="396" y="69"/>
                  </a:cubicBezTo>
                  <a:cubicBezTo>
                    <a:pt x="396" y="60"/>
                    <a:pt x="398" y="55"/>
                    <a:pt x="401" y="52"/>
                  </a:cubicBezTo>
                  <a:cubicBezTo>
                    <a:pt x="405" y="47"/>
                    <a:pt x="411" y="45"/>
                    <a:pt x="417" y="45"/>
                  </a:cubicBezTo>
                  <a:cubicBezTo>
                    <a:pt x="426" y="45"/>
                    <a:pt x="432" y="50"/>
                    <a:pt x="432" y="64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47" y="109"/>
                    <a:pt x="447" y="109"/>
                    <a:pt x="447" y="109"/>
                  </a:cubicBezTo>
                  <a:cubicBezTo>
                    <a:pt x="447" y="59"/>
                    <a:pt x="447" y="59"/>
                    <a:pt x="447" y="59"/>
                  </a:cubicBezTo>
                  <a:cubicBezTo>
                    <a:pt x="447" y="38"/>
                    <a:pt x="434" y="31"/>
                    <a:pt x="420" y="31"/>
                  </a:cubicBezTo>
                  <a:moveTo>
                    <a:pt x="313" y="24"/>
                  </a:moveTo>
                  <a:cubicBezTo>
                    <a:pt x="364" y="24"/>
                    <a:pt x="364" y="24"/>
                    <a:pt x="364" y="24"/>
                  </a:cubicBezTo>
                  <a:cubicBezTo>
                    <a:pt x="364" y="10"/>
                    <a:pt x="364" y="10"/>
                    <a:pt x="364" y="10"/>
                  </a:cubicBezTo>
                  <a:cubicBezTo>
                    <a:pt x="296" y="10"/>
                    <a:pt x="296" y="10"/>
                    <a:pt x="296" y="10"/>
                  </a:cubicBezTo>
                  <a:cubicBezTo>
                    <a:pt x="296" y="109"/>
                    <a:pt x="296" y="109"/>
                    <a:pt x="296" y="109"/>
                  </a:cubicBezTo>
                  <a:cubicBezTo>
                    <a:pt x="364" y="109"/>
                    <a:pt x="364" y="109"/>
                    <a:pt x="364" y="109"/>
                  </a:cubicBezTo>
                  <a:cubicBezTo>
                    <a:pt x="364" y="95"/>
                    <a:pt x="364" y="95"/>
                    <a:pt x="364" y="95"/>
                  </a:cubicBezTo>
                  <a:cubicBezTo>
                    <a:pt x="313" y="95"/>
                    <a:pt x="313" y="95"/>
                    <a:pt x="313" y="95"/>
                  </a:cubicBezTo>
                  <a:cubicBezTo>
                    <a:pt x="313" y="66"/>
                    <a:pt x="313" y="66"/>
                    <a:pt x="313" y="66"/>
                  </a:cubicBezTo>
                  <a:cubicBezTo>
                    <a:pt x="357" y="66"/>
                    <a:pt x="357" y="66"/>
                    <a:pt x="357" y="66"/>
                  </a:cubicBezTo>
                  <a:cubicBezTo>
                    <a:pt x="357" y="52"/>
                    <a:pt x="357" y="52"/>
                    <a:pt x="357" y="52"/>
                  </a:cubicBezTo>
                  <a:cubicBezTo>
                    <a:pt x="313" y="52"/>
                    <a:pt x="313" y="52"/>
                    <a:pt x="313" y="52"/>
                  </a:cubicBezTo>
                  <a:lnTo>
                    <a:pt x="313" y="24"/>
                  </a:lnTo>
                  <a:close/>
                  <a:moveTo>
                    <a:pt x="203" y="97"/>
                  </a:moveTo>
                  <a:cubicBezTo>
                    <a:pt x="191" y="97"/>
                    <a:pt x="183" y="88"/>
                    <a:pt x="183" y="71"/>
                  </a:cubicBezTo>
                  <a:cubicBezTo>
                    <a:pt x="183" y="54"/>
                    <a:pt x="191" y="44"/>
                    <a:pt x="203" y="44"/>
                  </a:cubicBezTo>
                  <a:cubicBezTo>
                    <a:pt x="216" y="44"/>
                    <a:pt x="224" y="52"/>
                    <a:pt x="226" y="67"/>
                  </a:cubicBezTo>
                  <a:cubicBezTo>
                    <a:pt x="226" y="75"/>
                    <a:pt x="226" y="75"/>
                    <a:pt x="226" y="75"/>
                  </a:cubicBezTo>
                  <a:cubicBezTo>
                    <a:pt x="224" y="90"/>
                    <a:pt x="216" y="97"/>
                    <a:pt x="203" y="97"/>
                  </a:cubicBezTo>
                  <a:moveTo>
                    <a:pt x="226" y="4"/>
                  </a:moveTo>
                  <a:cubicBezTo>
                    <a:pt x="226" y="42"/>
                    <a:pt x="226" y="42"/>
                    <a:pt x="226" y="42"/>
                  </a:cubicBezTo>
                  <a:cubicBezTo>
                    <a:pt x="224" y="42"/>
                    <a:pt x="224" y="42"/>
                    <a:pt x="224" y="42"/>
                  </a:cubicBezTo>
                  <a:cubicBezTo>
                    <a:pt x="220" y="36"/>
                    <a:pt x="213" y="31"/>
                    <a:pt x="201" y="31"/>
                  </a:cubicBezTo>
                  <a:cubicBezTo>
                    <a:pt x="183" y="31"/>
                    <a:pt x="167" y="46"/>
                    <a:pt x="167" y="71"/>
                  </a:cubicBezTo>
                  <a:cubicBezTo>
                    <a:pt x="167" y="95"/>
                    <a:pt x="183" y="111"/>
                    <a:pt x="201" y="111"/>
                  </a:cubicBezTo>
                  <a:cubicBezTo>
                    <a:pt x="213" y="111"/>
                    <a:pt x="221" y="106"/>
                    <a:pt x="225" y="99"/>
                  </a:cubicBezTo>
                  <a:cubicBezTo>
                    <a:pt x="226" y="99"/>
                    <a:pt x="226" y="99"/>
                    <a:pt x="226" y="99"/>
                  </a:cubicBezTo>
                  <a:cubicBezTo>
                    <a:pt x="226" y="109"/>
                    <a:pt x="226" y="109"/>
                    <a:pt x="226" y="109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2"/>
                    <a:pt x="241" y="2"/>
                    <a:pt x="241" y="2"/>
                  </a:cubicBezTo>
                  <a:lnTo>
                    <a:pt x="226" y="4"/>
                  </a:lnTo>
                  <a:close/>
                  <a:moveTo>
                    <a:pt x="124" y="31"/>
                  </a:moveTo>
                  <a:cubicBezTo>
                    <a:pt x="114" y="31"/>
                    <a:pt x="106" y="36"/>
                    <a:pt x="102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1" y="60"/>
                    <a:pt x="103" y="55"/>
                    <a:pt x="106" y="52"/>
                  </a:cubicBezTo>
                  <a:cubicBezTo>
                    <a:pt x="110" y="47"/>
                    <a:pt x="115" y="45"/>
                    <a:pt x="121" y="45"/>
                  </a:cubicBezTo>
                  <a:cubicBezTo>
                    <a:pt x="131" y="45"/>
                    <a:pt x="136" y="50"/>
                    <a:pt x="136" y="64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1" y="59"/>
                    <a:pt x="151" y="59"/>
                    <a:pt x="151" y="59"/>
                  </a:cubicBezTo>
                  <a:cubicBezTo>
                    <a:pt x="151" y="38"/>
                    <a:pt x="139" y="31"/>
                    <a:pt x="124" y="31"/>
                  </a:cubicBezTo>
                  <a:moveTo>
                    <a:pt x="28" y="99"/>
                  </a:moveTo>
                  <a:cubicBezTo>
                    <a:pt x="20" y="99"/>
                    <a:pt x="15" y="95"/>
                    <a:pt x="15" y="88"/>
                  </a:cubicBezTo>
                  <a:cubicBezTo>
                    <a:pt x="15" y="81"/>
                    <a:pt x="20" y="77"/>
                    <a:pt x="32" y="76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2"/>
                    <a:pt x="37" y="99"/>
                    <a:pt x="28" y="99"/>
                  </a:cubicBezTo>
                  <a:moveTo>
                    <a:pt x="63" y="98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63" y="38"/>
                    <a:pt x="50" y="31"/>
                    <a:pt x="34" y="31"/>
                  </a:cubicBezTo>
                  <a:cubicBezTo>
                    <a:pt x="18" y="31"/>
                    <a:pt x="7" y="39"/>
                    <a:pt x="3" y="51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49"/>
                    <a:pt x="23" y="44"/>
                    <a:pt x="33" y="44"/>
                  </a:cubicBezTo>
                  <a:cubicBezTo>
                    <a:pt x="43" y="44"/>
                    <a:pt x="48" y="50"/>
                    <a:pt x="48" y="63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10" y="68"/>
                    <a:pt x="0" y="75"/>
                    <a:pt x="0" y="89"/>
                  </a:cubicBezTo>
                  <a:cubicBezTo>
                    <a:pt x="0" y="103"/>
                    <a:pt x="11" y="111"/>
                    <a:pt x="25" y="111"/>
                  </a:cubicBezTo>
                  <a:cubicBezTo>
                    <a:pt x="37" y="111"/>
                    <a:pt x="46" y="105"/>
                    <a:pt x="50" y="98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98"/>
                    <a:pt x="72" y="98"/>
                    <a:pt x="72" y="98"/>
                  </a:cubicBezTo>
                  <a:lnTo>
                    <a:pt x="63" y="98"/>
                  </a:lnTo>
                  <a:close/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auto">
            <a:xfrm>
              <a:off x="1730" y="1661"/>
              <a:ext cx="1263" cy="119"/>
            </a:xfrm>
            <a:custGeom>
              <a:avLst/>
              <a:gdLst>
                <a:gd name="T0" fmla="*/ 1125 w 1179"/>
                <a:gd name="T1" fmla="*/ 62 h 111"/>
                <a:gd name="T2" fmla="*/ 1109 w 1179"/>
                <a:gd name="T3" fmla="*/ 70 h 111"/>
                <a:gd name="T4" fmla="*/ 1164 w 1179"/>
                <a:gd name="T5" fmla="*/ 83 h 111"/>
                <a:gd name="T6" fmla="*/ 1178 w 1179"/>
                <a:gd name="T7" fmla="*/ 72 h 111"/>
                <a:gd name="T8" fmla="*/ 1098 w 1179"/>
                <a:gd name="T9" fmla="*/ 86 h 111"/>
                <a:gd name="T10" fmla="*/ 1043 w 1179"/>
                <a:gd name="T11" fmla="*/ 70 h 111"/>
                <a:gd name="T12" fmla="*/ 1098 w 1179"/>
                <a:gd name="T13" fmla="*/ 55 h 111"/>
                <a:gd name="T14" fmla="*/ 1065 w 1179"/>
                <a:gd name="T15" fmla="*/ 110 h 111"/>
                <a:gd name="T16" fmla="*/ 962 w 1179"/>
                <a:gd name="T17" fmla="*/ 43 h 111"/>
                <a:gd name="T18" fmla="*/ 946 w 1179"/>
                <a:gd name="T19" fmla="*/ 33 h 111"/>
                <a:gd name="T20" fmla="*/ 961 w 1179"/>
                <a:gd name="T21" fmla="*/ 68 h 111"/>
                <a:gd name="T22" fmla="*/ 997 w 1179"/>
                <a:gd name="T23" fmla="*/ 63 h 111"/>
                <a:gd name="T24" fmla="*/ 1012 w 1179"/>
                <a:gd name="T25" fmla="*/ 58 h 111"/>
                <a:gd name="T26" fmla="*/ 914 w 1179"/>
                <a:gd name="T27" fmla="*/ 62 h 111"/>
                <a:gd name="T28" fmla="*/ 897 w 1179"/>
                <a:gd name="T29" fmla="*/ 31 h 111"/>
                <a:gd name="T30" fmla="*/ 928 w 1179"/>
                <a:gd name="T31" fmla="*/ 90 h 111"/>
                <a:gd name="T32" fmla="*/ 875 w 1179"/>
                <a:gd name="T33" fmla="*/ 72 h 111"/>
                <a:gd name="T34" fmla="*/ 897 w 1179"/>
                <a:gd name="T35" fmla="*/ 31 h 111"/>
                <a:gd name="T36" fmla="*/ 829 w 1179"/>
                <a:gd name="T37" fmla="*/ 109 h 111"/>
                <a:gd name="T38" fmla="*/ 847 w 1179"/>
                <a:gd name="T39" fmla="*/ 10 h 111"/>
                <a:gd name="T40" fmla="*/ 837 w 1179"/>
                <a:gd name="T41" fmla="*/ 20 h 111"/>
                <a:gd name="T42" fmla="*/ 800 w 1179"/>
                <a:gd name="T43" fmla="*/ 81 h 111"/>
                <a:gd name="T44" fmla="*/ 781 w 1179"/>
                <a:gd name="T45" fmla="*/ 44 h 111"/>
                <a:gd name="T46" fmla="*/ 781 w 1179"/>
                <a:gd name="T47" fmla="*/ 31 h 111"/>
                <a:gd name="T48" fmla="*/ 814 w 1179"/>
                <a:gd name="T49" fmla="*/ 86 h 111"/>
                <a:gd name="T50" fmla="*/ 698 w 1179"/>
                <a:gd name="T51" fmla="*/ 8 h 111"/>
                <a:gd name="T52" fmla="*/ 717 w 1179"/>
                <a:gd name="T53" fmla="*/ 82 h 111"/>
                <a:gd name="T54" fmla="*/ 661 w 1179"/>
                <a:gd name="T55" fmla="*/ 88 h 111"/>
                <a:gd name="T56" fmla="*/ 702 w 1179"/>
                <a:gd name="T57" fmla="*/ 51 h 111"/>
                <a:gd name="T58" fmla="*/ 717 w 1179"/>
                <a:gd name="T59" fmla="*/ 36 h 111"/>
                <a:gd name="T60" fmla="*/ 623 w 1179"/>
                <a:gd name="T61" fmla="*/ 2 h 111"/>
                <a:gd name="T62" fmla="*/ 584 w 1179"/>
                <a:gd name="T63" fmla="*/ 33 h 111"/>
                <a:gd name="T64" fmla="*/ 584 w 1179"/>
                <a:gd name="T65" fmla="*/ 45 h 111"/>
                <a:gd name="T66" fmla="*/ 599 w 1179"/>
                <a:gd name="T67" fmla="*/ 45 h 111"/>
                <a:gd name="T68" fmla="*/ 599 w 1179"/>
                <a:gd name="T69" fmla="*/ 33 h 111"/>
                <a:gd name="T70" fmla="*/ 548 w 1179"/>
                <a:gd name="T71" fmla="*/ 70 h 111"/>
                <a:gd name="T72" fmla="*/ 526 w 1179"/>
                <a:gd name="T73" fmla="*/ 44 h 111"/>
                <a:gd name="T74" fmla="*/ 526 w 1179"/>
                <a:gd name="T75" fmla="*/ 31 h 111"/>
                <a:gd name="T76" fmla="*/ 563 w 1179"/>
                <a:gd name="T77" fmla="*/ 70 h 111"/>
                <a:gd name="T78" fmla="*/ 425 w 1179"/>
                <a:gd name="T79" fmla="*/ 4 h 111"/>
                <a:gd name="T80" fmla="*/ 394 w 1179"/>
                <a:gd name="T81" fmla="*/ 70 h 111"/>
                <a:gd name="T82" fmla="*/ 372 w 1179"/>
                <a:gd name="T83" fmla="*/ 44 h 111"/>
                <a:gd name="T84" fmla="*/ 372 w 1179"/>
                <a:gd name="T85" fmla="*/ 31 h 111"/>
                <a:gd name="T86" fmla="*/ 409 w 1179"/>
                <a:gd name="T87" fmla="*/ 70 h 111"/>
                <a:gd name="T88" fmla="*/ 266 w 1179"/>
                <a:gd name="T89" fmla="*/ 70 h 111"/>
                <a:gd name="T90" fmla="*/ 324 w 1179"/>
                <a:gd name="T91" fmla="*/ 70 h 111"/>
                <a:gd name="T92" fmla="*/ 287 w 1179"/>
                <a:gd name="T93" fmla="*/ 110 h 111"/>
                <a:gd name="T94" fmla="*/ 185 w 1179"/>
                <a:gd name="T95" fmla="*/ 43 h 111"/>
                <a:gd name="T96" fmla="*/ 169 w 1179"/>
                <a:gd name="T97" fmla="*/ 4 h 111"/>
                <a:gd name="T98" fmla="*/ 184 w 1179"/>
                <a:gd name="T99" fmla="*/ 68 h 111"/>
                <a:gd name="T100" fmla="*/ 219 w 1179"/>
                <a:gd name="T101" fmla="*/ 63 h 111"/>
                <a:gd name="T102" fmla="*/ 235 w 1179"/>
                <a:gd name="T103" fmla="*/ 58 h 111"/>
                <a:gd name="T104" fmla="*/ 139 w 1179"/>
                <a:gd name="T105" fmla="*/ 81 h 111"/>
                <a:gd name="T106" fmla="*/ 120 w 1179"/>
                <a:gd name="T107" fmla="*/ 44 h 111"/>
                <a:gd name="T108" fmla="*/ 120 w 1179"/>
                <a:gd name="T109" fmla="*/ 31 h 111"/>
                <a:gd name="T110" fmla="*/ 153 w 1179"/>
                <a:gd name="T111" fmla="*/ 86 h 111"/>
                <a:gd name="T112" fmla="*/ 37 w 1179"/>
                <a:gd name="T113" fmla="*/ 8 h 111"/>
                <a:gd name="T114" fmla="*/ 56 w 1179"/>
                <a:gd name="T115" fmla="*/ 82 h 111"/>
                <a:gd name="T116" fmla="*/ 0 w 1179"/>
                <a:gd name="T117" fmla="*/ 88 h 111"/>
                <a:gd name="T118" fmla="*/ 41 w 1179"/>
                <a:gd name="T119" fmla="*/ 51 h 111"/>
                <a:gd name="T120" fmla="*/ 56 w 1179"/>
                <a:gd name="T121" fmla="*/ 3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9" h="111">
                  <a:moveTo>
                    <a:pt x="1145" y="44"/>
                  </a:moveTo>
                  <a:cubicBezTo>
                    <a:pt x="1155" y="44"/>
                    <a:pt x="1162" y="51"/>
                    <a:pt x="1163" y="62"/>
                  </a:cubicBezTo>
                  <a:cubicBezTo>
                    <a:pt x="1125" y="62"/>
                    <a:pt x="1125" y="62"/>
                    <a:pt x="1125" y="62"/>
                  </a:cubicBezTo>
                  <a:cubicBezTo>
                    <a:pt x="1127" y="50"/>
                    <a:pt x="1134" y="44"/>
                    <a:pt x="1145" y="44"/>
                  </a:cubicBezTo>
                  <a:moveTo>
                    <a:pt x="1145" y="31"/>
                  </a:moveTo>
                  <a:cubicBezTo>
                    <a:pt x="1123" y="31"/>
                    <a:pt x="1109" y="47"/>
                    <a:pt x="1109" y="70"/>
                  </a:cubicBezTo>
                  <a:cubicBezTo>
                    <a:pt x="1109" y="95"/>
                    <a:pt x="1124" y="110"/>
                    <a:pt x="1145" y="110"/>
                  </a:cubicBezTo>
                  <a:cubicBezTo>
                    <a:pt x="1161" y="110"/>
                    <a:pt x="1173" y="101"/>
                    <a:pt x="1177" y="90"/>
                  </a:cubicBezTo>
                  <a:cubicBezTo>
                    <a:pt x="1164" y="83"/>
                    <a:pt x="1164" y="83"/>
                    <a:pt x="1164" y="83"/>
                  </a:cubicBezTo>
                  <a:cubicBezTo>
                    <a:pt x="1161" y="93"/>
                    <a:pt x="1154" y="97"/>
                    <a:pt x="1145" y="97"/>
                  </a:cubicBezTo>
                  <a:cubicBezTo>
                    <a:pt x="1134" y="97"/>
                    <a:pt x="1125" y="88"/>
                    <a:pt x="1124" y="72"/>
                  </a:cubicBezTo>
                  <a:cubicBezTo>
                    <a:pt x="1178" y="72"/>
                    <a:pt x="1178" y="72"/>
                    <a:pt x="1178" y="72"/>
                  </a:cubicBezTo>
                  <a:cubicBezTo>
                    <a:pt x="1178" y="69"/>
                    <a:pt x="1178" y="69"/>
                    <a:pt x="1178" y="69"/>
                  </a:cubicBezTo>
                  <a:cubicBezTo>
                    <a:pt x="1179" y="48"/>
                    <a:pt x="1167" y="31"/>
                    <a:pt x="1145" y="31"/>
                  </a:cubicBezTo>
                  <a:moveTo>
                    <a:pt x="1098" y="86"/>
                  </a:moveTo>
                  <a:cubicBezTo>
                    <a:pt x="1084" y="81"/>
                    <a:pt x="1084" y="81"/>
                    <a:pt x="1084" y="81"/>
                  </a:cubicBezTo>
                  <a:cubicBezTo>
                    <a:pt x="1082" y="91"/>
                    <a:pt x="1073" y="97"/>
                    <a:pt x="1065" y="97"/>
                  </a:cubicBezTo>
                  <a:cubicBezTo>
                    <a:pt x="1051" y="97"/>
                    <a:pt x="1043" y="87"/>
                    <a:pt x="1043" y="70"/>
                  </a:cubicBezTo>
                  <a:cubicBezTo>
                    <a:pt x="1043" y="54"/>
                    <a:pt x="1051" y="44"/>
                    <a:pt x="1065" y="44"/>
                  </a:cubicBezTo>
                  <a:cubicBezTo>
                    <a:pt x="1073" y="44"/>
                    <a:pt x="1082" y="50"/>
                    <a:pt x="1084" y="60"/>
                  </a:cubicBezTo>
                  <a:cubicBezTo>
                    <a:pt x="1098" y="55"/>
                    <a:pt x="1098" y="55"/>
                    <a:pt x="1098" y="55"/>
                  </a:cubicBezTo>
                  <a:cubicBezTo>
                    <a:pt x="1094" y="40"/>
                    <a:pt x="1080" y="31"/>
                    <a:pt x="1065" y="31"/>
                  </a:cubicBezTo>
                  <a:cubicBezTo>
                    <a:pt x="1042" y="31"/>
                    <a:pt x="1028" y="47"/>
                    <a:pt x="1028" y="70"/>
                  </a:cubicBezTo>
                  <a:cubicBezTo>
                    <a:pt x="1028" y="95"/>
                    <a:pt x="1043" y="110"/>
                    <a:pt x="1065" y="110"/>
                  </a:cubicBezTo>
                  <a:cubicBezTo>
                    <a:pt x="1080" y="110"/>
                    <a:pt x="1094" y="101"/>
                    <a:pt x="1098" y="86"/>
                  </a:cubicBezTo>
                  <a:moveTo>
                    <a:pt x="985" y="31"/>
                  </a:moveTo>
                  <a:cubicBezTo>
                    <a:pt x="975" y="31"/>
                    <a:pt x="966" y="36"/>
                    <a:pt x="962" y="43"/>
                  </a:cubicBezTo>
                  <a:cubicBezTo>
                    <a:pt x="960" y="43"/>
                    <a:pt x="960" y="43"/>
                    <a:pt x="960" y="43"/>
                  </a:cubicBezTo>
                  <a:cubicBezTo>
                    <a:pt x="960" y="33"/>
                    <a:pt x="960" y="33"/>
                    <a:pt x="960" y="33"/>
                  </a:cubicBezTo>
                  <a:cubicBezTo>
                    <a:pt x="946" y="33"/>
                    <a:pt x="946" y="33"/>
                    <a:pt x="946" y="33"/>
                  </a:cubicBezTo>
                  <a:cubicBezTo>
                    <a:pt x="946" y="109"/>
                    <a:pt x="946" y="109"/>
                    <a:pt x="946" y="109"/>
                  </a:cubicBezTo>
                  <a:cubicBezTo>
                    <a:pt x="961" y="109"/>
                    <a:pt x="961" y="109"/>
                    <a:pt x="961" y="109"/>
                  </a:cubicBezTo>
                  <a:cubicBezTo>
                    <a:pt x="961" y="68"/>
                    <a:pt x="961" y="68"/>
                    <a:pt x="961" y="68"/>
                  </a:cubicBezTo>
                  <a:cubicBezTo>
                    <a:pt x="961" y="60"/>
                    <a:pt x="963" y="55"/>
                    <a:pt x="966" y="51"/>
                  </a:cubicBezTo>
                  <a:cubicBezTo>
                    <a:pt x="970" y="47"/>
                    <a:pt x="975" y="44"/>
                    <a:pt x="981" y="44"/>
                  </a:cubicBezTo>
                  <a:cubicBezTo>
                    <a:pt x="991" y="44"/>
                    <a:pt x="997" y="50"/>
                    <a:pt x="997" y="63"/>
                  </a:cubicBezTo>
                  <a:cubicBezTo>
                    <a:pt x="997" y="109"/>
                    <a:pt x="997" y="109"/>
                    <a:pt x="997" y="109"/>
                  </a:cubicBezTo>
                  <a:cubicBezTo>
                    <a:pt x="1012" y="109"/>
                    <a:pt x="1012" y="109"/>
                    <a:pt x="1012" y="109"/>
                  </a:cubicBezTo>
                  <a:cubicBezTo>
                    <a:pt x="1012" y="58"/>
                    <a:pt x="1012" y="58"/>
                    <a:pt x="1012" y="58"/>
                  </a:cubicBezTo>
                  <a:cubicBezTo>
                    <a:pt x="1012" y="38"/>
                    <a:pt x="999" y="31"/>
                    <a:pt x="985" y="31"/>
                  </a:cubicBezTo>
                  <a:moveTo>
                    <a:pt x="896" y="44"/>
                  </a:moveTo>
                  <a:cubicBezTo>
                    <a:pt x="907" y="44"/>
                    <a:pt x="914" y="51"/>
                    <a:pt x="914" y="62"/>
                  </a:cubicBezTo>
                  <a:cubicBezTo>
                    <a:pt x="876" y="62"/>
                    <a:pt x="876" y="62"/>
                    <a:pt x="876" y="62"/>
                  </a:cubicBezTo>
                  <a:cubicBezTo>
                    <a:pt x="878" y="50"/>
                    <a:pt x="886" y="44"/>
                    <a:pt x="896" y="44"/>
                  </a:cubicBezTo>
                  <a:moveTo>
                    <a:pt x="897" y="31"/>
                  </a:moveTo>
                  <a:cubicBezTo>
                    <a:pt x="875" y="31"/>
                    <a:pt x="860" y="47"/>
                    <a:pt x="860" y="70"/>
                  </a:cubicBezTo>
                  <a:cubicBezTo>
                    <a:pt x="860" y="95"/>
                    <a:pt x="876" y="110"/>
                    <a:pt x="897" y="110"/>
                  </a:cubicBezTo>
                  <a:cubicBezTo>
                    <a:pt x="912" y="110"/>
                    <a:pt x="924" y="101"/>
                    <a:pt x="928" y="90"/>
                  </a:cubicBezTo>
                  <a:cubicBezTo>
                    <a:pt x="916" y="83"/>
                    <a:pt x="916" y="83"/>
                    <a:pt x="916" y="83"/>
                  </a:cubicBezTo>
                  <a:cubicBezTo>
                    <a:pt x="912" y="93"/>
                    <a:pt x="905" y="97"/>
                    <a:pt x="897" y="97"/>
                  </a:cubicBezTo>
                  <a:cubicBezTo>
                    <a:pt x="885" y="97"/>
                    <a:pt x="876" y="88"/>
                    <a:pt x="875" y="72"/>
                  </a:cubicBezTo>
                  <a:cubicBezTo>
                    <a:pt x="930" y="72"/>
                    <a:pt x="930" y="72"/>
                    <a:pt x="930" y="72"/>
                  </a:cubicBezTo>
                  <a:cubicBezTo>
                    <a:pt x="930" y="69"/>
                    <a:pt x="930" y="69"/>
                    <a:pt x="930" y="69"/>
                  </a:cubicBezTo>
                  <a:cubicBezTo>
                    <a:pt x="930" y="48"/>
                    <a:pt x="918" y="31"/>
                    <a:pt x="897" y="31"/>
                  </a:cubicBezTo>
                  <a:moveTo>
                    <a:pt x="844" y="33"/>
                  </a:moveTo>
                  <a:cubicBezTo>
                    <a:pt x="829" y="33"/>
                    <a:pt x="829" y="33"/>
                    <a:pt x="829" y="33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44" y="109"/>
                    <a:pt x="844" y="109"/>
                    <a:pt x="844" y="109"/>
                  </a:cubicBezTo>
                  <a:lnTo>
                    <a:pt x="844" y="33"/>
                  </a:lnTo>
                  <a:close/>
                  <a:moveTo>
                    <a:pt x="847" y="10"/>
                  </a:moveTo>
                  <a:cubicBezTo>
                    <a:pt x="847" y="4"/>
                    <a:pt x="842" y="0"/>
                    <a:pt x="837" y="0"/>
                  </a:cubicBezTo>
                  <a:cubicBezTo>
                    <a:pt x="831" y="0"/>
                    <a:pt x="827" y="4"/>
                    <a:pt x="827" y="10"/>
                  </a:cubicBezTo>
                  <a:cubicBezTo>
                    <a:pt x="827" y="16"/>
                    <a:pt x="831" y="20"/>
                    <a:pt x="837" y="20"/>
                  </a:cubicBezTo>
                  <a:cubicBezTo>
                    <a:pt x="842" y="20"/>
                    <a:pt x="847" y="16"/>
                    <a:pt x="847" y="10"/>
                  </a:cubicBezTo>
                  <a:moveTo>
                    <a:pt x="814" y="86"/>
                  </a:moveTo>
                  <a:cubicBezTo>
                    <a:pt x="800" y="81"/>
                    <a:pt x="800" y="81"/>
                    <a:pt x="800" y="81"/>
                  </a:cubicBezTo>
                  <a:cubicBezTo>
                    <a:pt x="798" y="91"/>
                    <a:pt x="789" y="97"/>
                    <a:pt x="781" y="97"/>
                  </a:cubicBezTo>
                  <a:cubicBezTo>
                    <a:pt x="767" y="97"/>
                    <a:pt x="759" y="87"/>
                    <a:pt x="759" y="70"/>
                  </a:cubicBezTo>
                  <a:cubicBezTo>
                    <a:pt x="759" y="54"/>
                    <a:pt x="767" y="44"/>
                    <a:pt x="781" y="44"/>
                  </a:cubicBezTo>
                  <a:cubicBezTo>
                    <a:pt x="789" y="44"/>
                    <a:pt x="797" y="50"/>
                    <a:pt x="800" y="60"/>
                  </a:cubicBezTo>
                  <a:cubicBezTo>
                    <a:pt x="814" y="55"/>
                    <a:pt x="814" y="55"/>
                    <a:pt x="814" y="55"/>
                  </a:cubicBezTo>
                  <a:cubicBezTo>
                    <a:pt x="810" y="40"/>
                    <a:pt x="796" y="31"/>
                    <a:pt x="781" y="31"/>
                  </a:cubicBezTo>
                  <a:cubicBezTo>
                    <a:pt x="758" y="31"/>
                    <a:pt x="743" y="47"/>
                    <a:pt x="743" y="70"/>
                  </a:cubicBezTo>
                  <a:cubicBezTo>
                    <a:pt x="743" y="95"/>
                    <a:pt x="758" y="110"/>
                    <a:pt x="781" y="110"/>
                  </a:cubicBezTo>
                  <a:cubicBezTo>
                    <a:pt x="796" y="110"/>
                    <a:pt x="810" y="101"/>
                    <a:pt x="814" y="86"/>
                  </a:cubicBezTo>
                  <a:moveTo>
                    <a:pt x="717" y="36"/>
                  </a:moveTo>
                  <a:cubicBezTo>
                    <a:pt x="731" y="28"/>
                    <a:pt x="731" y="28"/>
                    <a:pt x="731" y="28"/>
                  </a:cubicBezTo>
                  <a:cubicBezTo>
                    <a:pt x="727" y="16"/>
                    <a:pt x="715" y="8"/>
                    <a:pt x="698" y="8"/>
                  </a:cubicBezTo>
                  <a:cubicBezTo>
                    <a:pt x="678" y="8"/>
                    <a:pt x="665" y="20"/>
                    <a:pt x="665" y="35"/>
                  </a:cubicBezTo>
                  <a:cubicBezTo>
                    <a:pt x="665" y="49"/>
                    <a:pt x="674" y="58"/>
                    <a:pt x="693" y="64"/>
                  </a:cubicBezTo>
                  <a:cubicBezTo>
                    <a:pt x="709" y="70"/>
                    <a:pt x="717" y="73"/>
                    <a:pt x="717" y="82"/>
                  </a:cubicBezTo>
                  <a:cubicBezTo>
                    <a:pt x="717" y="91"/>
                    <a:pt x="709" y="96"/>
                    <a:pt x="698" y="96"/>
                  </a:cubicBezTo>
                  <a:cubicBezTo>
                    <a:pt x="687" y="96"/>
                    <a:pt x="679" y="91"/>
                    <a:pt x="674" y="80"/>
                  </a:cubicBezTo>
                  <a:cubicBezTo>
                    <a:pt x="661" y="88"/>
                    <a:pt x="661" y="88"/>
                    <a:pt x="661" y="88"/>
                  </a:cubicBezTo>
                  <a:cubicBezTo>
                    <a:pt x="667" y="103"/>
                    <a:pt x="680" y="111"/>
                    <a:pt x="698" y="111"/>
                  </a:cubicBezTo>
                  <a:cubicBezTo>
                    <a:pt x="718" y="111"/>
                    <a:pt x="733" y="99"/>
                    <a:pt x="733" y="80"/>
                  </a:cubicBezTo>
                  <a:cubicBezTo>
                    <a:pt x="733" y="65"/>
                    <a:pt x="721" y="58"/>
                    <a:pt x="702" y="51"/>
                  </a:cubicBezTo>
                  <a:cubicBezTo>
                    <a:pt x="689" y="47"/>
                    <a:pt x="681" y="43"/>
                    <a:pt x="681" y="34"/>
                  </a:cubicBezTo>
                  <a:cubicBezTo>
                    <a:pt x="681" y="28"/>
                    <a:pt x="686" y="22"/>
                    <a:pt x="697" y="22"/>
                  </a:cubicBezTo>
                  <a:cubicBezTo>
                    <a:pt x="707" y="22"/>
                    <a:pt x="715" y="28"/>
                    <a:pt x="717" y="36"/>
                  </a:cubicBezTo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8478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Social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474005" y="2335988"/>
            <a:ext cx="2843213" cy="485769"/>
            <a:chOff x="2742562" y="2636845"/>
            <a:chExt cx="2843213" cy="485769"/>
          </a:xfrm>
        </p:grpSpPr>
        <p:sp>
          <p:nvSpPr>
            <p:cNvPr id="25" name="Freeform 6"/>
            <p:cNvSpPr>
              <a:spLocks noEditPoints="1"/>
            </p:cNvSpPr>
            <p:nvPr userDrawn="1"/>
          </p:nvSpPr>
          <p:spPr bwMode="auto">
            <a:xfrm>
              <a:off x="2742562" y="2636845"/>
              <a:ext cx="2843213" cy="188913"/>
            </a:xfrm>
            <a:custGeom>
              <a:avLst/>
              <a:gdLst>
                <a:gd name="T0" fmla="*/ 1657 w 1682"/>
                <a:gd name="T1" fmla="*/ 63 h 111"/>
                <a:gd name="T2" fmla="*/ 1652 w 1682"/>
                <a:gd name="T3" fmla="*/ 31 h 111"/>
                <a:gd name="T4" fmla="*/ 1631 w 1682"/>
                <a:gd name="T5" fmla="*/ 85 h 111"/>
                <a:gd name="T6" fmla="*/ 1578 w 1682"/>
                <a:gd name="T7" fmla="*/ 31 h 111"/>
                <a:gd name="T8" fmla="*/ 1578 w 1682"/>
                <a:gd name="T9" fmla="*/ 97 h 111"/>
                <a:gd name="T10" fmla="*/ 1531 w 1682"/>
                <a:gd name="T11" fmla="*/ 86 h 111"/>
                <a:gd name="T12" fmla="*/ 1517 w 1682"/>
                <a:gd name="T13" fmla="*/ 60 h 111"/>
                <a:gd name="T14" fmla="*/ 1531 w 1682"/>
                <a:gd name="T15" fmla="*/ 86 h 111"/>
                <a:gd name="T16" fmla="*/ 1379 w 1682"/>
                <a:gd name="T17" fmla="*/ 33 h 111"/>
                <a:gd name="T18" fmla="*/ 1415 w 1682"/>
                <a:gd name="T19" fmla="*/ 44 h 111"/>
                <a:gd name="T20" fmla="*/ 1418 w 1682"/>
                <a:gd name="T21" fmla="*/ 31 h 111"/>
                <a:gd name="T22" fmla="*/ 1330 w 1682"/>
                <a:gd name="T23" fmla="*/ 31 h 111"/>
                <a:gd name="T24" fmla="*/ 1330 w 1682"/>
                <a:gd name="T25" fmla="*/ 97 h 111"/>
                <a:gd name="T26" fmla="*/ 1278 w 1682"/>
                <a:gd name="T27" fmla="*/ 33 h 111"/>
                <a:gd name="T28" fmla="*/ 1280 w 1682"/>
                <a:gd name="T29" fmla="*/ 10 h 111"/>
                <a:gd name="T30" fmla="*/ 1247 w 1682"/>
                <a:gd name="T31" fmla="*/ 86 h 111"/>
                <a:gd name="T32" fmla="*/ 1233 w 1682"/>
                <a:gd name="T33" fmla="*/ 60 h 111"/>
                <a:gd name="T34" fmla="*/ 1247 w 1682"/>
                <a:gd name="T35" fmla="*/ 86 h 111"/>
                <a:gd name="T36" fmla="*/ 1126 w 1682"/>
                <a:gd name="T37" fmla="*/ 64 h 111"/>
                <a:gd name="T38" fmla="*/ 1131 w 1682"/>
                <a:gd name="T39" fmla="*/ 111 h 111"/>
                <a:gd name="T40" fmla="*/ 1150 w 1682"/>
                <a:gd name="T41" fmla="*/ 36 h 111"/>
                <a:gd name="T42" fmla="*/ 1046 w 1682"/>
                <a:gd name="T43" fmla="*/ 109 h 111"/>
                <a:gd name="T44" fmla="*/ 993 w 1682"/>
                <a:gd name="T45" fmla="*/ 79 h 111"/>
                <a:gd name="T46" fmla="*/ 948 w 1682"/>
                <a:gd name="T47" fmla="*/ 51 h 111"/>
                <a:gd name="T48" fmla="*/ 945 w 1682"/>
                <a:gd name="T49" fmla="*/ 88 h 111"/>
                <a:gd name="T50" fmla="*/ 1017 w 1682"/>
                <a:gd name="T51" fmla="*/ 109 h 111"/>
                <a:gd name="T52" fmla="*/ 914 w 1682"/>
                <a:gd name="T53" fmla="*/ 109 h 111"/>
                <a:gd name="T54" fmla="*/ 912 w 1682"/>
                <a:gd name="T55" fmla="*/ 10 h 111"/>
                <a:gd name="T56" fmla="*/ 866 w 1682"/>
                <a:gd name="T57" fmla="*/ 97 h 111"/>
                <a:gd name="T58" fmla="*/ 866 w 1682"/>
                <a:gd name="T59" fmla="*/ 31 h 111"/>
                <a:gd name="T60" fmla="*/ 780 w 1682"/>
                <a:gd name="T61" fmla="*/ 97 h 111"/>
                <a:gd name="T62" fmla="*/ 780 w 1682"/>
                <a:gd name="T63" fmla="*/ 31 h 111"/>
                <a:gd name="T64" fmla="*/ 731 w 1682"/>
                <a:gd name="T65" fmla="*/ 28 h 111"/>
                <a:gd name="T66" fmla="*/ 698 w 1682"/>
                <a:gd name="T67" fmla="*/ 96 h 111"/>
                <a:gd name="T68" fmla="*/ 702 w 1682"/>
                <a:gd name="T69" fmla="*/ 51 h 111"/>
                <a:gd name="T70" fmla="*/ 623 w 1682"/>
                <a:gd name="T71" fmla="*/ 16 h 111"/>
                <a:gd name="T72" fmla="*/ 572 w 1682"/>
                <a:gd name="T73" fmla="*/ 33 h 111"/>
                <a:gd name="T74" fmla="*/ 599 w 1682"/>
                <a:gd name="T75" fmla="*/ 45 h 111"/>
                <a:gd name="T76" fmla="*/ 613 w 1682"/>
                <a:gd name="T77" fmla="*/ 15 h 111"/>
                <a:gd name="T78" fmla="*/ 548 w 1682"/>
                <a:gd name="T79" fmla="*/ 70 h 111"/>
                <a:gd name="T80" fmla="*/ 563 w 1682"/>
                <a:gd name="T81" fmla="*/ 70 h 111"/>
                <a:gd name="T82" fmla="*/ 440 w 1682"/>
                <a:gd name="T83" fmla="*/ 109 h 111"/>
                <a:gd name="T84" fmla="*/ 394 w 1682"/>
                <a:gd name="T85" fmla="*/ 70 h 111"/>
                <a:gd name="T86" fmla="*/ 409 w 1682"/>
                <a:gd name="T87" fmla="*/ 70 h 111"/>
                <a:gd name="T88" fmla="*/ 309 w 1682"/>
                <a:gd name="T89" fmla="*/ 70 h 111"/>
                <a:gd name="T90" fmla="*/ 324 w 1682"/>
                <a:gd name="T91" fmla="*/ 70 h 111"/>
                <a:gd name="T92" fmla="*/ 169 w 1682"/>
                <a:gd name="T93" fmla="*/ 4 h 111"/>
                <a:gd name="T94" fmla="*/ 204 w 1682"/>
                <a:gd name="T95" fmla="*/ 44 h 111"/>
                <a:gd name="T96" fmla="*/ 208 w 1682"/>
                <a:gd name="T97" fmla="*/ 31 h 111"/>
                <a:gd name="T98" fmla="*/ 120 w 1682"/>
                <a:gd name="T99" fmla="*/ 44 h 111"/>
                <a:gd name="T100" fmla="*/ 120 w 1682"/>
                <a:gd name="T101" fmla="*/ 110 h 111"/>
                <a:gd name="T102" fmla="*/ 4 w 1682"/>
                <a:gd name="T103" fmla="*/ 35 h 111"/>
                <a:gd name="T104" fmla="*/ 0 w 1682"/>
                <a:gd name="T105" fmla="*/ 88 h 111"/>
                <a:gd name="T106" fmla="*/ 36 w 1682"/>
                <a:gd name="T107" fmla="*/ 2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82" h="111">
                  <a:moveTo>
                    <a:pt x="1631" y="85"/>
                  </a:moveTo>
                  <a:cubicBezTo>
                    <a:pt x="1622" y="95"/>
                    <a:pt x="1622" y="95"/>
                    <a:pt x="1622" y="95"/>
                  </a:cubicBezTo>
                  <a:cubicBezTo>
                    <a:pt x="1627" y="103"/>
                    <a:pt x="1637" y="110"/>
                    <a:pt x="1653" y="110"/>
                  </a:cubicBezTo>
                  <a:cubicBezTo>
                    <a:pt x="1670" y="110"/>
                    <a:pt x="1682" y="101"/>
                    <a:pt x="1682" y="86"/>
                  </a:cubicBezTo>
                  <a:cubicBezTo>
                    <a:pt x="1682" y="72"/>
                    <a:pt x="1670" y="67"/>
                    <a:pt x="1657" y="63"/>
                  </a:cubicBezTo>
                  <a:cubicBezTo>
                    <a:pt x="1647" y="61"/>
                    <a:pt x="1640" y="58"/>
                    <a:pt x="1640" y="52"/>
                  </a:cubicBezTo>
                  <a:cubicBezTo>
                    <a:pt x="1640" y="47"/>
                    <a:pt x="1644" y="43"/>
                    <a:pt x="1652" y="43"/>
                  </a:cubicBezTo>
                  <a:cubicBezTo>
                    <a:pt x="1661" y="43"/>
                    <a:pt x="1669" y="48"/>
                    <a:pt x="1673" y="54"/>
                  </a:cubicBezTo>
                  <a:cubicBezTo>
                    <a:pt x="1681" y="43"/>
                    <a:pt x="1681" y="43"/>
                    <a:pt x="1681" y="43"/>
                  </a:cubicBezTo>
                  <a:cubicBezTo>
                    <a:pt x="1674" y="36"/>
                    <a:pt x="1665" y="31"/>
                    <a:pt x="1652" y="31"/>
                  </a:cubicBezTo>
                  <a:cubicBezTo>
                    <a:pt x="1636" y="31"/>
                    <a:pt x="1625" y="39"/>
                    <a:pt x="1625" y="53"/>
                  </a:cubicBezTo>
                  <a:cubicBezTo>
                    <a:pt x="1625" y="67"/>
                    <a:pt x="1637" y="72"/>
                    <a:pt x="1651" y="76"/>
                  </a:cubicBezTo>
                  <a:cubicBezTo>
                    <a:pt x="1661" y="78"/>
                    <a:pt x="1667" y="82"/>
                    <a:pt x="1667" y="88"/>
                  </a:cubicBezTo>
                  <a:cubicBezTo>
                    <a:pt x="1667" y="94"/>
                    <a:pt x="1662" y="98"/>
                    <a:pt x="1653" y="98"/>
                  </a:cubicBezTo>
                  <a:cubicBezTo>
                    <a:pt x="1642" y="98"/>
                    <a:pt x="1635" y="92"/>
                    <a:pt x="1631" y="85"/>
                  </a:cubicBezTo>
                  <a:moveTo>
                    <a:pt x="1578" y="44"/>
                  </a:moveTo>
                  <a:cubicBezTo>
                    <a:pt x="1589" y="44"/>
                    <a:pt x="1595" y="51"/>
                    <a:pt x="1596" y="62"/>
                  </a:cubicBezTo>
                  <a:cubicBezTo>
                    <a:pt x="1558" y="62"/>
                    <a:pt x="1558" y="62"/>
                    <a:pt x="1558" y="62"/>
                  </a:cubicBezTo>
                  <a:cubicBezTo>
                    <a:pt x="1560" y="50"/>
                    <a:pt x="1568" y="44"/>
                    <a:pt x="1578" y="44"/>
                  </a:cubicBezTo>
                  <a:moveTo>
                    <a:pt x="1578" y="31"/>
                  </a:moveTo>
                  <a:cubicBezTo>
                    <a:pt x="1557" y="31"/>
                    <a:pt x="1542" y="47"/>
                    <a:pt x="1542" y="70"/>
                  </a:cubicBezTo>
                  <a:cubicBezTo>
                    <a:pt x="1542" y="95"/>
                    <a:pt x="1557" y="110"/>
                    <a:pt x="1579" y="110"/>
                  </a:cubicBezTo>
                  <a:cubicBezTo>
                    <a:pt x="1594" y="110"/>
                    <a:pt x="1606" y="101"/>
                    <a:pt x="1610" y="90"/>
                  </a:cubicBezTo>
                  <a:cubicBezTo>
                    <a:pt x="1598" y="83"/>
                    <a:pt x="1598" y="83"/>
                    <a:pt x="1598" y="83"/>
                  </a:cubicBezTo>
                  <a:cubicBezTo>
                    <a:pt x="1594" y="93"/>
                    <a:pt x="1587" y="97"/>
                    <a:pt x="1578" y="97"/>
                  </a:cubicBezTo>
                  <a:cubicBezTo>
                    <a:pt x="1567" y="97"/>
                    <a:pt x="1558" y="88"/>
                    <a:pt x="1557" y="72"/>
                  </a:cubicBezTo>
                  <a:cubicBezTo>
                    <a:pt x="1611" y="72"/>
                    <a:pt x="1611" y="72"/>
                    <a:pt x="1611" y="72"/>
                  </a:cubicBezTo>
                  <a:cubicBezTo>
                    <a:pt x="1611" y="69"/>
                    <a:pt x="1611" y="69"/>
                    <a:pt x="1611" y="69"/>
                  </a:cubicBezTo>
                  <a:cubicBezTo>
                    <a:pt x="1612" y="48"/>
                    <a:pt x="1600" y="31"/>
                    <a:pt x="1578" y="31"/>
                  </a:cubicBezTo>
                  <a:moveTo>
                    <a:pt x="1531" y="86"/>
                  </a:moveTo>
                  <a:cubicBezTo>
                    <a:pt x="1517" y="81"/>
                    <a:pt x="1517" y="81"/>
                    <a:pt x="1517" y="81"/>
                  </a:cubicBezTo>
                  <a:cubicBezTo>
                    <a:pt x="1515" y="91"/>
                    <a:pt x="1506" y="97"/>
                    <a:pt x="1498" y="97"/>
                  </a:cubicBezTo>
                  <a:cubicBezTo>
                    <a:pt x="1484" y="97"/>
                    <a:pt x="1476" y="87"/>
                    <a:pt x="1476" y="70"/>
                  </a:cubicBezTo>
                  <a:cubicBezTo>
                    <a:pt x="1476" y="54"/>
                    <a:pt x="1484" y="44"/>
                    <a:pt x="1498" y="44"/>
                  </a:cubicBezTo>
                  <a:cubicBezTo>
                    <a:pt x="1506" y="44"/>
                    <a:pt x="1515" y="50"/>
                    <a:pt x="1517" y="60"/>
                  </a:cubicBezTo>
                  <a:cubicBezTo>
                    <a:pt x="1531" y="55"/>
                    <a:pt x="1531" y="55"/>
                    <a:pt x="1531" y="55"/>
                  </a:cubicBezTo>
                  <a:cubicBezTo>
                    <a:pt x="1527" y="40"/>
                    <a:pt x="1514" y="31"/>
                    <a:pt x="1498" y="31"/>
                  </a:cubicBezTo>
                  <a:cubicBezTo>
                    <a:pt x="1475" y="31"/>
                    <a:pt x="1461" y="47"/>
                    <a:pt x="1461" y="70"/>
                  </a:cubicBezTo>
                  <a:cubicBezTo>
                    <a:pt x="1461" y="95"/>
                    <a:pt x="1476" y="110"/>
                    <a:pt x="1498" y="110"/>
                  </a:cubicBezTo>
                  <a:cubicBezTo>
                    <a:pt x="1514" y="110"/>
                    <a:pt x="1527" y="101"/>
                    <a:pt x="1531" y="86"/>
                  </a:cubicBezTo>
                  <a:moveTo>
                    <a:pt x="1418" y="31"/>
                  </a:moveTo>
                  <a:cubicBezTo>
                    <a:pt x="1408" y="31"/>
                    <a:pt x="1399" y="36"/>
                    <a:pt x="1395" y="43"/>
                  </a:cubicBezTo>
                  <a:cubicBezTo>
                    <a:pt x="1394" y="43"/>
                    <a:pt x="1394" y="43"/>
                    <a:pt x="1394" y="43"/>
                  </a:cubicBezTo>
                  <a:cubicBezTo>
                    <a:pt x="1393" y="33"/>
                    <a:pt x="1393" y="33"/>
                    <a:pt x="1393" y="33"/>
                  </a:cubicBezTo>
                  <a:cubicBezTo>
                    <a:pt x="1379" y="33"/>
                    <a:pt x="1379" y="33"/>
                    <a:pt x="1379" y="33"/>
                  </a:cubicBezTo>
                  <a:cubicBezTo>
                    <a:pt x="1379" y="109"/>
                    <a:pt x="1379" y="109"/>
                    <a:pt x="1379" y="109"/>
                  </a:cubicBezTo>
                  <a:cubicBezTo>
                    <a:pt x="1394" y="109"/>
                    <a:pt x="1394" y="109"/>
                    <a:pt x="1394" y="109"/>
                  </a:cubicBezTo>
                  <a:cubicBezTo>
                    <a:pt x="1394" y="68"/>
                    <a:pt x="1394" y="68"/>
                    <a:pt x="1394" y="68"/>
                  </a:cubicBezTo>
                  <a:cubicBezTo>
                    <a:pt x="1394" y="60"/>
                    <a:pt x="1396" y="55"/>
                    <a:pt x="1399" y="51"/>
                  </a:cubicBezTo>
                  <a:cubicBezTo>
                    <a:pt x="1403" y="47"/>
                    <a:pt x="1409" y="44"/>
                    <a:pt x="1415" y="44"/>
                  </a:cubicBezTo>
                  <a:cubicBezTo>
                    <a:pt x="1424" y="44"/>
                    <a:pt x="1430" y="50"/>
                    <a:pt x="1430" y="63"/>
                  </a:cubicBezTo>
                  <a:cubicBezTo>
                    <a:pt x="1430" y="109"/>
                    <a:pt x="1430" y="109"/>
                    <a:pt x="1430" y="109"/>
                  </a:cubicBezTo>
                  <a:cubicBezTo>
                    <a:pt x="1445" y="109"/>
                    <a:pt x="1445" y="109"/>
                    <a:pt x="1445" y="109"/>
                  </a:cubicBezTo>
                  <a:cubicBezTo>
                    <a:pt x="1445" y="58"/>
                    <a:pt x="1445" y="58"/>
                    <a:pt x="1445" y="58"/>
                  </a:cubicBezTo>
                  <a:cubicBezTo>
                    <a:pt x="1445" y="38"/>
                    <a:pt x="1432" y="31"/>
                    <a:pt x="1418" y="31"/>
                  </a:cubicBezTo>
                  <a:moveTo>
                    <a:pt x="1329" y="44"/>
                  </a:moveTo>
                  <a:cubicBezTo>
                    <a:pt x="1340" y="44"/>
                    <a:pt x="1347" y="51"/>
                    <a:pt x="1348" y="62"/>
                  </a:cubicBezTo>
                  <a:cubicBezTo>
                    <a:pt x="1309" y="62"/>
                    <a:pt x="1309" y="62"/>
                    <a:pt x="1309" y="62"/>
                  </a:cubicBezTo>
                  <a:cubicBezTo>
                    <a:pt x="1311" y="50"/>
                    <a:pt x="1319" y="44"/>
                    <a:pt x="1329" y="44"/>
                  </a:cubicBezTo>
                  <a:moveTo>
                    <a:pt x="1330" y="31"/>
                  </a:moveTo>
                  <a:cubicBezTo>
                    <a:pt x="1308" y="31"/>
                    <a:pt x="1294" y="47"/>
                    <a:pt x="1294" y="70"/>
                  </a:cubicBezTo>
                  <a:cubicBezTo>
                    <a:pt x="1294" y="95"/>
                    <a:pt x="1309" y="110"/>
                    <a:pt x="1330" y="110"/>
                  </a:cubicBezTo>
                  <a:cubicBezTo>
                    <a:pt x="1345" y="110"/>
                    <a:pt x="1357" y="101"/>
                    <a:pt x="1361" y="90"/>
                  </a:cubicBezTo>
                  <a:cubicBezTo>
                    <a:pt x="1349" y="83"/>
                    <a:pt x="1349" y="83"/>
                    <a:pt x="1349" y="83"/>
                  </a:cubicBezTo>
                  <a:cubicBezTo>
                    <a:pt x="1346" y="93"/>
                    <a:pt x="1339" y="97"/>
                    <a:pt x="1330" y="97"/>
                  </a:cubicBezTo>
                  <a:cubicBezTo>
                    <a:pt x="1318" y="97"/>
                    <a:pt x="1309" y="88"/>
                    <a:pt x="1309" y="72"/>
                  </a:cubicBezTo>
                  <a:cubicBezTo>
                    <a:pt x="1363" y="72"/>
                    <a:pt x="1363" y="72"/>
                    <a:pt x="1363" y="72"/>
                  </a:cubicBezTo>
                  <a:cubicBezTo>
                    <a:pt x="1363" y="69"/>
                    <a:pt x="1363" y="69"/>
                    <a:pt x="1363" y="69"/>
                  </a:cubicBezTo>
                  <a:cubicBezTo>
                    <a:pt x="1363" y="48"/>
                    <a:pt x="1351" y="31"/>
                    <a:pt x="1330" y="31"/>
                  </a:cubicBezTo>
                  <a:moveTo>
                    <a:pt x="1278" y="33"/>
                  </a:moveTo>
                  <a:cubicBezTo>
                    <a:pt x="1262" y="33"/>
                    <a:pt x="1262" y="33"/>
                    <a:pt x="1262" y="33"/>
                  </a:cubicBezTo>
                  <a:cubicBezTo>
                    <a:pt x="1262" y="109"/>
                    <a:pt x="1262" y="109"/>
                    <a:pt x="1262" y="109"/>
                  </a:cubicBezTo>
                  <a:cubicBezTo>
                    <a:pt x="1278" y="109"/>
                    <a:pt x="1278" y="109"/>
                    <a:pt x="1278" y="109"/>
                  </a:cubicBezTo>
                  <a:lnTo>
                    <a:pt x="1278" y="33"/>
                  </a:lnTo>
                  <a:close/>
                  <a:moveTo>
                    <a:pt x="1280" y="10"/>
                  </a:moveTo>
                  <a:cubicBezTo>
                    <a:pt x="1280" y="4"/>
                    <a:pt x="1276" y="0"/>
                    <a:pt x="1270" y="0"/>
                  </a:cubicBezTo>
                  <a:cubicBezTo>
                    <a:pt x="1265" y="0"/>
                    <a:pt x="1260" y="4"/>
                    <a:pt x="1260" y="10"/>
                  </a:cubicBezTo>
                  <a:cubicBezTo>
                    <a:pt x="1260" y="16"/>
                    <a:pt x="1265" y="20"/>
                    <a:pt x="1270" y="20"/>
                  </a:cubicBezTo>
                  <a:cubicBezTo>
                    <a:pt x="1276" y="20"/>
                    <a:pt x="1280" y="16"/>
                    <a:pt x="1280" y="10"/>
                  </a:cubicBezTo>
                  <a:moveTo>
                    <a:pt x="1247" y="86"/>
                  </a:moveTo>
                  <a:cubicBezTo>
                    <a:pt x="1233" y="81"/>
                    <a:pt x="1233" y="81"/>
                    <a:pt x="1233" y="81"/>
                  </a:cubicBezTo>
                  <a:cubicBezTo>
                    <a:pt x="1231" y="91"/>
                    <a:pt x="1222" y="97"/>
                    <a:pt x="1214" y="97"/>
                  </a:cubicBezTo>
                  <a:cubicBezTo>
                    <a:pt x="1200" y="97"/>
                    <a:pt x="1192" y="87"/>
                    <a:pt x="1192" y="70"/>
                  </a:cubicBezTo>
                  <a:cubicBezTo>
                    <a:pt x="1192" y="54"/>
                    <a:pt x="1200" y="44"/>
                    <a:pt x="1214" y="44"/>
                  </a:cubicBezTo>
                  <a:cubicBezTo>
                    <a:pt x="1222" y="44"/>
                    <a:pt x="1231" y="50"/>
                    <a:pt x="1233" y="60"/>
                  </a:cubicBezTo>
                  <a:cubicBezTo>
                    <a:pt x="1247" y="55"/>
                    <a:pt x="1247" y="55"/>
                    <a:pt x="1247" y="55"/>
                  </a:cubicBezTo>
                  <a:cubicBezTo>
                    <a:pt x="1243" y="40"/>
                    <a:pt x="1230" y="31"/>
                    <a:pt x="1214" y="31"/>
                  </a:cubicBezTo>
                  <a:cubicBezTo>
                    <a:pt x="1191" y="31"/>
                    <a:pt x="1177" y="47"/>
                    <a:pt x="1177" y="70"/>
                  </a:cubicBezTo>
                  <a:cubicBezTo>
                    <a:pt x="1177" y="95"/>
                    <a:pt x="1192" y="110"/>
                    <a:pt x="1214" y="110"/>
                  </a:cubicBezTo>
                  <a:cubicBezTo>
                    <a:pt x="1230" y="110"/>
                    <a:pt x="1243" y="101"/>
                    <a:pt x="1247" y="86"/>
                  </a:cubicBezTo>
                  <a:moveTo>
                    <a:pt x="1150" y="36"/>
                  </a:moveTo>
                  <a:cubicBezTo>
                    <a:pt x="1164" y="28"/>
                    <a:pt x="1164" y="28"/>
                    <a:pt x="1164" y="28"/>
                  </a:cubicBezTo>
                  <a:cubicBezTo>
                    <a:pt x="1160" y="16"/>
                    <a:pt x="1148" y="8"/>
                    <a:pt x="1131" y="8"/>
                  </a:cubicBezTo>
                  <a:cubicBezTo>
                    <a:pt x="1112" y="8"/>
                    <a:pt x="1098" y="20"/>
                    <a:pt x="1098" y="35"/>
                  </a:cubicBezTo>
                  <a:cubicBezTo>
                    <a:pt x="1098" y="49"/>
                    <a:pt x="1107" y="58"/>
                    <a:pt x="1126" y="64"/>
                  </a:cubicBezTo>
                  <a:cubicBezTo>
                    <a:pt x="1143" y="70"/>
                    <a:pt x="1150" y="73"/>
                    <a:pt x="1150" y="82"/>
                  </a:cubicBezTo>
                  <a:cubicBezTo>
                    <a:pt x="1150" y="91"/>
                    <a:pt x="1142" y="96"/>
                    <a:pt x="1131" y="96"/>
                  </a:cubicBezTo>
                  <a:cubicBezTo>
                    <a:pt x="1120" y="96"/>
                    <a:pt x="1112" y="91"/>
                    <a:pt x="1107" y="80"/>
                  </a:cubicBezTo>
                  <a:cubicBezTo>
                    <a:pt x="1094" y="88"/>
                    <a:pt x="1094" y="88"/>
                    <a:pt x="1094" y="88"/>
                  </a:cubicBezTo>
                  <a:cubicBezTo>
                    <a:pt x="1101" y="103"/>
                    <a:pt x="1113" y="111"/>
                    <a:pt x="1131" y="111"/>
                  </a:cubicBezTo>
                  <a:cubicBezTo>
                    <a:pt x="1151" y="111"/>
                    <a:pt x="1166" y="99"/>
                    <a:pt x="1166" y="80"/>
                  </a:cubicBezTo>
                  <a:cubicBezTo>
                    <a:pt x="1166" y="65"/>
                    <a:pt x="1155" y="58"/>
                    <a:pt x="1135" y="51"/>
                  </a:cubicBezTo>
                  <a:cubicBezTo>
                    <a:pt x="1122" y="47"/>
                    <a:pt x="1114" y="43"/>
                    <a:pt x="1114" y="34"/>
                  </a:cubicBezTo>
                  <a:cubicBezTo>
                    <a:pt x="1114" y="28"/>
                    <a:pt x="1120" y="22"/>
                    <a:pt x="1130" y="22"/>
                  </a:cubicBezTo>
                  <a:cubicBezTo>
                    <a:pt x="1140" y="22"/>
                    <a:pt x="1148" y="28"/>
                    <a:pt x="1150" y="36"/>
                  </a:cubicBezTo>
                  <a:moveTo>
                    <a:pt x="1046" y="109"/>
                  </a:moveTo>
                  <a:cubicBezTo>
                    <a:pt x="1046" y="2"/>
                    <a:pt x="1046" y="2"/>
                    <a:pt x="1046" y="2"/>
                  </a:cubicBezTo>
                  <a:cubicBezTo>
                    <a:pt x="1031" y="4"/>
                    <a:pt x="1031" y="4"/>
                    <a:pt x="1031" y="4"/>
                  </a:cubicBezTo>
                  <a:cubicBezTo>
                    <a:pt x="1031" y="109"/>
                    <a:pt x="1031" y="109"/>
                    <a:pt x="1031" y="109"/>
                  </a:cubicBezTo>
                  <a:lnTo>
                    <a:pt x="1046" y="109"/>
                  </a:lnTo>
                  <a:close/>
                  <a:moveTo>
                    <a:pt x="973" y="98"/>
                  </a:moveTo>
                  <a:cubicBezTo>
                    <a:pt x="965" y="98"/>
                    <a:pt x="961" y="94"/>
                    <a:pt x="961" y="88"/>
                  </a:cubicBezTo>
                  <a:cubicBezTo>
                    <a:pt x="961" y="80"/>
                    <a:pt x="965" y="77"/>
                    <a:pt x="977" y="75"/>
                  </a:cubicBezTo>
                  <a:cubicBezTo>
                    <a:pt x="993" y="73"/>
                    <a:pt x="993" y="73"/>
                    <a:pt x="993" y="73"/>
                  </a:cubicBezTo>
                  <a:cubicBezTo>
                    <a:pt x="993" y="79"/>
                    <a:pt x="993" y="79"/>
                    <a:pt x="993" y="79"/>
                  </a:cubicBezTo>
                  <a:cubicBezTo>
                    <a:pt x="993" y="92"/>
                    <a:pt x="982" y="98"/>
                    <a:pt x="973" y="98"/>
                  </a:cubicBezTo>
                  <a:moveTo>
                    <a:pt x="1008" y="98"/>
                  </a:moveTo>
                  <a:cubicBezTo>
                    <a:pt x="1008" y="60"/>
                    <a:pt x="1008" y="60"/>
                    <a:pt x="1008" y="60"/>
                  </a:cubicBezTo>
                  <a:cubicBezTo>
                    <a:pt x="1008" y="38"/>
                    <a:pt x="995" y="31"/>
                    <a:pt x="979" y="31"/>
                  </a:cubicBezTo>
                  <a:cubicBezTo>
                    <a:pt x="964" y="31"/>
                    <a:pt x="953" y="38"/>
                    <a:pt x="948" y="51"/>
                  </a:cubicBezTo>
                  <a:cubicBezTo>
                    <a:pt x="961" y="56"/>
                    <a:pt x="961" y="56"/>
                    <a:pt x="961" y="56"/>
                  </a:cubicBezTo>
                  <a:cubicBezTo>
                    <a:pt x="963" y="49"/>
                    <a:pt x="968" y="44"/>
                    <a:pt x="978" y="44"/>
                  </a:cubicBezTo>
                  <a:cubicBezTo>
                    <a:pt x="989" y="44"/>
                    <a:pt x="993" y="50"/>
                    <a:pt x="993" y="62"/>
                  </a:cubicBezTo>
                  <a:cubicBezTo>
                    <a:pt x="973" y="65"/>
                    <a:pt x="973" y="65"/>
                    <a:pt x="973" y="65"/>
                  </a:cubicBezTo>
                  <a:cubicBezTo>
                    <a:pt x="955" y="68"/>
                    <a:pt x="945" y="75"/>
                    <a:pt x="945" y="88"/>
                  </a:cubicBezTo>
                  <a:cubicBezTo>
                    <a:pt x="945" y="102"/>
                    <a:pt x="956" y="110"/>
                    <a:pt x="970" y="110"/>
                  </a:cubicBezTo>
                  <a:cubicBezTo>
                    <a:pt x="982" y="110"/>
                    <a:pt x="991" y="105"/>
                    <a:pt x="995" y="98"/>
                  </a:cubicBezTo>
                  <a:cubicBezTo>
                    <a:pt x="996" y="98"/>
                    <a:pt x="996" y="98"/>
                    <a:pt x="996" y="98"/>
                  </a:cubicBezTo>
                  <a:cubicBezTo>
                    <a:pt x="997" y="109"/>
                    <a:pt x="997" y="109"/>
                    <a:pt x="997" y="109"/>
                  </a:cubicBezTo>
                  <a:cubicBezTo>
                    <a:pt x="1017" y="109"/>
                    <a:pt x="1017" y="109"/>
                    <a:pt x="1017" y="109"/>
                  </a:cubicBezTo>
                  <a:cubicBezTo>
                    <a:pt x="1017" y="98"/>
                    <a:pt x="1017" y="98"/>
                    <a:pt x="1017" y="98"/>
                  </a:cubicBezTo>
                  <a:lnTo>
                    <a:pt x="1008" y="98"/>
                  </a:lnTo>
                  <a:close/>
                  <a:moveTo>
                    <a:pt x="929" y="33"/>
                  </a:moveTo>
                  <a:cubicBezTo>
                    <a:pt x="914" y="33"/>
                    <a:pt x="914" y="33"/>
                    <a:pt x="914" y="33"/>
                  </a:cubicBezTo>
                  <a:cubicBezTo>
                    <a:pt x="914" y="109"/>
                    <a:pt x="914" y="109"/>
                    <a:pt x="914" y="109"/>
                  </a:cubicBezTo>
                  <a:cubicBezTo>
                    <a:pt x="929" y="109"/>
                    <a:pt x="929" y="109"/>
                    <a:pt x="929" y="109"/>
                  </a:cubicBezTo>
                  <a:lnTo>
                    <a:pt x="929" y="33"/>
                  </a:lnTo>
                  <a:close/>
                  <a:moveTo>
                    <a:pt x="932" y="10"/>
                  </a:moveTo>
                  <a:cubicBezTo>
                    <a:pt x="932" y="4"/>
                    <a:pt x="927" y="0"/>
                    <a:pt x="922" y="0"/>
                  </a:cubicBezTo>
                  <a:cubicBezTo>
                    <a:pt x="916" y="0"/>
                    <a:pt x="912" y="4"/>
                    <a:pt x="912" y="10"/>
                  </a:cubicBezTo>
                  <a:cubicBezTo>
                    <a:pt x="912" y="16"/>
                    <a:pt x="916" y="20"/>
                    <a:pt x="922" y="20"/>
                  </a:cubicBezTo>
                  <a:cubicBezTo>
                    <a:pt x="927" y="20"/>
                    <a:pt x="932" y="16"/>
                    <a:pt x="932" y="10"/>
                  </a:cubicBezTo>
                  <a:moveTo>
                    <a:pt x="899" y="86"/>
                  </a:moveTo>
                  <a:cubicBezTo>
                    <a:pt x="885" y="81"/>
                    <a:pt x="885" y="81"/>
                    <a:pt x="885" y="81"/>
                  </a:cubicBezTo>
                  <a:cubicBezTo>
                    <a:pt x="883" y="91"/>
                    <a:pt x="874" y="97"/>
                    <a:pt x="866" y="97"/>
                  </a:cubicBezTo>
                  <a:cubicBezTo>
                    <a:pt x="852" y="97"/>
                    <a:pt x="844" y="87"/>
                    <a:pt x="844" y="70"/>
                  </a:cubicBezTo>
                  <a:cubicBezTo>
                    <a:pt x="844" y="54"/>
                    <a:pt x="852" y="44"/>
                    <a:pt x="866" y="44"/>
                  </a:cubicBezTo>
                  <a:cubicBezTo>
                    <a:pt x="874" y="44"/>
                    <a:pt x="882" y="50"/>
                    <a:pt x="885" y="60"/>
                  </a:cubicBezTo>
                  <a:cubicBezTo>
                    <a:pt x="899" y="55"/>
                    <a:pt x="899" y="55"/>
                    <a:pt x="899" y="55"/>
                  </a:cubicBezTo>
                  <a:cubicBezTo>
                    <a:pt x="895" y="40"/>
                    <a:pt x="881" y="31"/>
                    <a:pt x="866" y="31"/>
                  </a:cubicBezTo>
                  <a:cubicBezTo>
                    <a:pt x="843" y="31"/>
                    <a:pt x="828" y="47"/>
                    <a:pt x="828" y="70"/>
                  </a:cubicBezTo>
                  <a:cubicBezTo>
                    <a:pt x="828" y="95"/>
                    <a:pt x="843" y="110"/>
                    <a:pt x="866" y="110"/>
                  </a:cubicBezTo>
                  <a:cubicBezTo>
                    <a:pt x="881" y="110"/>
                    <a:pt x="895" y="101"/>
                    <a:pt x="899" y="86"/>
                  </a:cubicBezTo>
                  <a:moveTo>
                    <a:pt x="802" y="70"/>
                  </a:moveTo>
                  <a:cubicBezTo>
                    <a:pt x="802" y="87"/>
                    <a:pt x="794" y="97"/>
                    <a:pt x="780" y="97"/>
                  </a:cubicBezTo>
                  <a:cubicBezTo>
                    <a:pt x="767" y="97"/>
                    <a:pt x="759" y="87"/>
                    <a:pt x="759" y="70"/>
                  </a:cubicBezTo>
                  <a:cubicBezTo>
                    <a:pt x="759" y="54"/>
                    <a:pt x="767" y="44"/>
                    <a:pt x="780" y="44"/>
                  </a:cubicBezTo>
                  <a:cubicBezTo>
                    <a:pt x="794" y="44"/>
                    <a:pt x="802" y="54"/>
                    <a:pt x="802" y="70"/>
                  </a:cubicBezTo>
                  <a:moveTo>
                    <a:pt x="817" y="70"/>
                  </a:moveTo>
                  <a:cubicBezTo>
                    <a:pt x="817" y="46"/>
                    <a:pt x="802" y="31"/>
                    <a:pt x="780" y="31"/>
                  </a:cubicBezTo>
                  <a:cubicBezTo>
                    <a:pt x="758" y="31"/>
                    <a:pt x="743" y="46"/>
                    <a:pt x="743" y="70"/>
                  </a:cubicBezTo>
                  <a:cubicBezTo>
                    <a:pt x="743" y="95"/>
                    <a:pt x="758" y="110"/>
                    <a:pt x="780" y="110"/>
                  </a:cubicBezTo>
                  <a:cubicBezTo>
                    <a:pt x="802" y="110"/>
                    <a:pt x="817" y="95"/>
                    <a:pt x="817" y="70"/>
                  </a:cubicBezTo>
                  <a:moveTo>
                    <a:pt x="717" y="36"/>
                  </a:moveTo>
                  <a:cubicBezTo>
                    <a:pt x="731" y="28"/>
                    <a:pt x="731" y="28"/>
                    <a:pt x="731" y="28"/>
                  </a:cubicBezTo>
                  <a:cubicBezTo>
                    <a:pt x="727" y="16"/>
                    <a:pt x="715" y="8"/>
                    <a:pt x="698" y="8"/>
                  </a:cubicBezTo>
                  <a:cubicBezTo>
                    <a:pt x="678" y="8"/>
                    <a:pt x="665" y="20"/>
                    <a:pt x="665" y="35"/>
                  </a:cubicBezTo>
                  <a:cubicBezTo>
                    <a:pt x="665" y="49"/>
                    <a:pt x="674" y="58"/>
                    <a:pt x="693" y="64"/>
                  </a:cubicBezTo>
                  <a:cubicBezTo>
                    <a:pt x="709" y="70"/>
                    <a:pt x="717" y="73"/>
                    <a:pt x="717" y="82"/>
                  </a:cubicBezTo>
                  <a:cubicBezTo>
                    <a:pt x="717" y="91"/>
                    <a:pt x="709" y="96"/>
                    <a:pt x="698" y="96"/>
                  </a:cubicBezTo>
                  <a:cubicBezTo>
                    <a:pt x="687" y="96"/>
                    <a:pt x="679" y="91"/>
                    <a:pt x="674" y="80"/>
                  </a:cubicBezTo>
                  <a:cubicBezTo>
                    <a:pt x="661" y="88"/>
                    <a:pt x="661" y="88"/>
                    <a:pt x="661" y="88"/>
                  </a:cubicBezTo>
                  <a:cubicBezTo>
                    <a:pt x="667" y="103"/>
                    <a:pt x="680" y="111"/>
                    <a:pt x="698" y="111"/>
                  </a:cubicBezTo>
                  <a:cubicBezTo>
                    <a:pt x="718" y="111"/>
                    <a:pt x="733" y="99"/>
                    <a:pt x="733" y="80"/>
                  </a:cubicBezTo>
                  <a:cubicBezTo>
                    <a:pt x="733" y="65"/>
                    <a:pt x="721" y="58"/>
                    <a:pt x="702" y="51"/>
                  </a:cubicBezTo>
                  <a:cubicBezTo>
                    <a:pt x="689" y="47"/>
                    <a:pt x="681" y="43"/>
                    <a:pt x="681" y="34"/>
                  </a:cubicBezTo>
                  <a:cubicBezTo>
                    <a:pt x="681" y="28"/>
                    <a:pt x="686" y="22"/>
                    <a:pt x="697" y="22"/>
                  </a:cubicBezTo>
                  <a:cubicBezTo>
                    <a:pt x="707" y="22"/>
                    <a:pt x="715" y="28"/>
                    <a:pt x="717" y="36"/>
                  </a:cubicBezTo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5"/>
            <p:cNvSpPr>
              <a:spLocks noEditPoints="1"/>
            </p:cNvSpPr>
            <p:nvPr userDrawn="1"/>
          </p:nvSpPr>
          <p:spPr bwMode="auto">
            <a:xfrm>
              <a:off x="2747648" y="2889251"/>
              <a:ext cx="2343150" cy="23336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3 h 137"/>
                <a:gd name="T6" fmla="*/ 1289 w 1385"/>
                <a:gd name="T7" fmla="*/ 62 h 137"/>
                <a:gd name="T8" fmla="*/ 1235 w 1385"/>
                <a:gd name="T9" fmla="*/ 71 h 137"/>
                <a:gd name="T10" fmla="*/ 1271 w 1385"/>
                <a:gd name="T11" fmla="*/ 97 h 137"/>
                <a:gd name="T12" fmla="*/ 1271 w 1385"/>
                <a:gd name="T13" fmla="*/ 31 h 137"/>
                <a:gd name="T14" fmla="*/ 1204 w 1385"/>
                <a:gd name="T15" fmla="*/ 67 h 137"/>
                <a:gd name="T16" fmla="*/ 1204 w 1385"/>
                <a:gd name="T17" fmla="*/ 42 h 137"/>
                <a:gd name="T18" fmla="*/ 1179 w 1385"/>
                <a:gd name="T19" fmla="*/ 111 h 137"/>
                <a:gd name="T20" fmla="*/ 1219 w 1385"/>
                <a:gd name="T21" fmla="*/ 109 h 137"/>
                <a:gd name="T22" fmla="*/ 1080 w 1385"/>
                <a:gd name="T23" fmla="*/ 43 h 137"/>
                <a:gd name="T24" fmla="*/ 1064 w 1385"/>
                <a:gd name="T25" fmla="*/ 109 h 137"/>
                <a:gd name="T26" fmla="*/ 1099 w 1385"/>
                <a:gd name="T27" fmla="*/ 45 h 137"/>
                <a:gd name="T28" fmla="*/ 1129 w 1385"/>
                <a:gd name="T29" fmla="*/ 59 h 137"/>
                <a:gd name="T30" fmla="*/ 1023 w 1385"/>
                <a:gd name="T31" fmla="*/ 91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10 h 137"/>
                <a:gd name="T42" fmla="*/ 907 w 1385"/>
                <a:gd name="T43" fmla="*/ 10 h 137"/>
                <a:gd name="T44" fmla="*/ 820 w 1385"/>
                <a:gd name="T45" fmla="*/ 1 h 137"/>
                <a:gd name="T46" fmla="*/ 780 w 1385"/>
                <a:gd name="T47" fmla="*/ 46 h 137"/>
                <a:gd name="T48" fmla="*/ 807 w 1385"/>
                <a:gd name="T49" fmla="*/ 46 h 137"/>
                <a:gd name="T50" fmla="*/ 807 w 1385"/>
                <a:gd name="T51" fmla="*/ 31 h 137"/>
                <a:gd name="T52" fmla="*/ 713 w 1385"/>
                <a:gd name="T53" fmla="*/ 71 h 137"/>
                <a:gd name="T54" fmla="*/ 734 w 1385"/>
                <a:gd name="T55" fmla="*/ 31 h 137"/>
                <a:gd name="T56" fmla="*/ 656 w 1385"/>
                <a:gd name="T57" fmla="*/ 33 h 137"/>
                <a:gd name="T58" fmla="*/ 582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2 h 137"/>
                <a:gd name="T68" fmla="*/ 569 w 1385"/>
                <a:gd name="T69" fmla="*/ 96 h 137"/>
                <a:gd name="T70" fmla="*/ 503 w 1385"/>
                <a:gd name="T71" fmla="*/ 109 h 137"/>
                <a:gd name="T72" fmla="*/ 511 w 1385"/>
                <a:gd name="T73" fmla="*/ 0 h 137"/>
                <a:gd name="T74" fmla="*/ 436 w 1385"/>
                <a:gd name="T75" fmla="*/ 86 h 137"/>
                <a:gd name="T76" fmla="*/ 461 w 1385"/>
                <a:gd name="T77" fmla="*/ 64 h 137"/>
                <a:gd name="T78" fmla="*/ 486 w 1385"/>
                <a:gd name="T79" fmla="*/ 44 h 137"/>
                <a:gd name="T80" fmla="*/ 472 w 1385"/>
                <a:gd name="T81" fmla="*/ 88 h 137"/>
                <a:gd name="T82" fmla="*/ 397 w 1385"/>
                <a:gd name="T83" fmla="*/ 44 h 137"/>
                <a:gd name="T84" fmla="*/ 381 w 1385"/>
                <a:gd name="T85" fmla="*/ 109 h 137"/>
                <a:gd name="T86" fmla="*/ 420 w 1385"/>
                <a:gd name="T87" fmla="*/ 47 h 137"/>
                <a:gd name="T88" fmla="*/ 349 w 1385"/>
                <a:gd name="T89" fmla="*/ 62 h 137"/>
                <a:gd name="T90" fmla="*/ 295 w 1385"/>
                <a:gd name="T91" fmla="*/ 71 h 137"/>
                <a:gd name="T92" fmla="*/ 331 w 1385"/>
                <a:gd name="T93" fmla="*/ 97 h 137"/>
                <a:gd name="T94" fmla="*/ 331 w 1385"/>
                <a:gd name="T95" fmla="*/ 31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9 h 137"/>
                <a:gd name="T102" fmla="*/ 184 w 1385"/>
                <a:gd name="T103" fmla="*/ 10 h 137"/>
                <a:gd name="T104" fmla="*/ 117 w 1385"/>
                <a:gd name="T105" fmla="*/ 43 h 137"/>
                <a:gd name="T106" fmla="*/ 101 w 1385"/>
                <a:gd name="T107" fmla="*/ 109 h 137"/>
                <a:gd name="T108" fmla="*/ 136 w 1385"/>
                <a:gd name="T109" fmla="*/ 45 h 137"/>
                <a:gd name="T110" fmla="*/ 166 w 1385"/>
                <a:gd name="T111" fmla="*/ 59 h 137"/>
                <a:gd name="T112" fmla="*/ 0 w 1385"/>
                <a:gd name="T113" fmla="*/ 10 h 137"/>
                <a:gd name="T114" fmla="*/ 79 w 1385"/>
                <a:gd name="T115" fmla="*/ 10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9" y="51"/>
                    <a:pt x="1370" y="62"/>
                  </a:cubicBezTo>
                  <a:cubicBezTo>
                    <a:pt x="1331" y="62"/>
                    <a:pt x="1331" y="62"/>
                    <a:pt x="1331" y="62"/>
                  </a:cubicBezTo>
                  <a:cubicBezTo>
                    <a:pt x="1333" y="51"/>
                    <a:pt x="1341" y="44"/>
                    <a:pt x="1351" y="44"/>
                  </a:cubicBezTo>
                  <a:moveTo>
                    <a:pt x="1352" y="31"/>
                  </a:moveTo>
                  <a:cubicBezTo>
                    <a:pt x="1330" y="31"/>
                    <a:pt x="1316" y="48"/>
                    <a:pt x="1316" y="71"/>
                  </a:cubicBezTo>
                  <a:cubicBezTo>
                    <a:pt x="1316" y="95"/>
                    <a:pt x="1331" y="111"/>
                    <a:pt x="1352" y="111"/>
                  </a:cubicBezTo>
                  <a:cubicBezTo>
                    <a:pt x="1367" y="111"/>
                    <a:pt x="1379" y="101"/>
                    <a:pt x="1383" y="90"/>
                  </a:cubicBezTo>
                  <a:cubicBezTo>
                    <a:pt x="1371" y="84"/>
                    <a:pt x="1371" y="84"/>
                    <a:pt x="1371" y="84"/>
                  </a:cubicBezTo>
                  <a:cubicBezTo>
                    <a:pt x="1368" y="93"/>
                    <a:pt x="1361" y="97"/>
                    <a:pt x="1352" y="97"/>
                  </a:cubicBezTo>
                  <a:cubicBezTo>
                    <a:pt x="1340" y="97"/>
                    <a:pt x="1331" y="89"/>
                    <a:pt x="1331" y="73"/>
                  </a:cubicBezTo>
                  <a:cubicBezTo>
                    <a:pt x="1385" y="73"/>
                    <a:pt x="1385" y="73"/>
                    <a:pt x="1385" y="73"/>
                  </a:cubicBezTo>
                  <a:cubicBezTo>
                    <a:pt x="1385" y="69"/>
                    <a:pt x="1385" y="69"/>
                    <a:pt x="1385" y="69"/>
                  </a:cubicBezTo>
                  <a:cubicBezTo>
                    <a:pt x="1385" y="48"/>
                    <a:pt x="1373" y="31"/>
                    <a:pt x="1352" y="31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2"/>
                  </a:cubicBezTo>
                  <a:cubicBezTo>
                    <a:pt x="1251" y="62"/>
                    <a:pt x="1251" y="62"/>
                    <a:pt x="1251" y="62"/>
                  </a:cubicBezTo>
                  <a:cubicBezTo>
                    <a:pt x="1253" y="51"/>
                    <a:pt x="1260" y="44"/>
                    <a:pt x="1270" y="44"/>
                  </a:cubicBezTo>
                  <a:moveTo>
                    <a:pt x="1271" y="31"/>
                  </a:moveTo>
                  <a:cubicBezTo>
                    <a:pt x="1249" y="31"/>
                    <a:pt x="1235" y="48"/>
                    <a:pt x="1235" y="71"/>
                  </a:cubicBezTo>
                  <a:cubicBezTo>
                    <a:pt x="1235" y="95"/>
                    <a:pt x="1250" y="111"/>
                    <a:pt x="1271" y="111"/>
                  </a:cubicBezTo>
                  <a:cubicBezTo>
                    <a:pt x="1287" y="111"/>
                    <a:pt x="1299" y="101"/>
                    <a:pt x="1302" y="90"/>
                  </a:cubicBezTo>
                  <a:cubicBezTo>
                    <a:pt x="1290" y="84"/>
                    <a:pt x="1290" y="84"/>
                    <a:pt x="1290" y="84"/>
                  </a:cubicBezTo>
                  <a:cubicBezTo>
                    <a:pt x="1287" y="93"/>
                    <a:pt x="1280" y="97"/>
                    <a:pt x="1271" y="97"/>
                  </a:cubicBezTo>
                  <a:cubicBezTo>
                    <a:pt x="1260" y="97"/>
                    <a:pt x="1251" y="89"/>
                    <a:pt x="1250" y="73"/>
                  </a:cubicBezTo>
                  <a:cubicBezTo>
                    <a:pt x="1304" y="73"/>
                    <a:pt x="1304" y="73"/>
                    <a:pt x="1304" y="73"/>
                  </a:cubicBezTo>
                  <a:cubicBezTo>
                    <a:pt x="1304" y="69"/>
                    <a:pt x="1304" y="69"/>
                    <a:pt x="1304" y="69"/>
                  </a:cubicBezTo>
                  <a:cubicBezTo>
                    <a:pt x="1305" y="48"/>
                    <a:pt x="1293" y="31"/>
                    <a:pt x="1271" y="31"/>
                  </a:cubicBezTo>
                  <a:moveTo>
                    <a:pt x="1182" y="97"/>
                  </a:moveTo>
                  <a:cubicBezTo>
                    <a:pt x="1169" y="97"/>
                    <a:pt x="1161" y="88"/>
                    <a:pt x="1161" y="71"/>
                  </a:cubicBezTo>
                  <a:cubicBezTo>
                    <a:pt x="1161" y="54"/>
                    <a:pt x="1169" y="44"/>
                    <a:pt x="1181" y="44"/>
                  </a:cubicBezTo>
                  <a:cubicBezTo>
                    <a:pt x="1194" y="44"/>
                    <a:pt x="1202" y="52"/>
                    <a:pt x="1204" y="67"/>
                  </a:cubicBezTo>
                  <a:cubicBezTo>
                    <a:pt x="1204" y="75"/>
                    <a:pt x="1204" y="75"/>
                    <a:pt x="1204" y="75"/>
                  </a:cubicBezTo>
                  <a:cubicBezTo>
                    <a:pt x="1202" y="90"/>
                    <a:pt x="1194" y="97"/>
                    <a:pt x="1182" y="97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6"/>
                    <a:pt x="1191" y="31"/>
                    <a:pt x="1179" y="31"/>
                  </a:cubicBezTo>
                  <a:cubicBezTo>
                    <a:pt x="1161" y="31"/>
                    <a:pt x="1145" y="46"/>
                    <a:pt x="1145" y="71"/>
                  </a:cubicBezTo>
                  <a:cubicBezTo>
                    <a:pt x="1145" y="95"/>
                    <a:pt x="1161" y="111"/>
                    <a:pt x="1179" y="111"/>
                  </a:cubicBezTo>
                  <a:cubicBezTo>
                    <a:pt x="1191" y="111"/>
                    <a:pt x="1199" y="106"/>
                    <a:pt x="1203" y="99"/>
                  </a:cubicBezTo>
                  <a:cubicBezTo>
                    <a:pt x="1204" y="99"/>
                    <a:pt x="1204" y="99"/>
                    <a:pt x="1204" y="99"/>
                  </a:cubicBezTo>
                  <a:cubicBezTo>
                    <a:pt x="1204" y="109"/>
                    <a:pt x="1204" y="109"/>
                    <a:pt x="1204" y="109"/>
                  </a:cubicBezTo>
                  <a:cubicBezTo>
                    <a:pt x="1219" y="109"/>
                    <a:pt x="1219" y="109"/>
                    <a:pt x="1219" y="109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4" y="4"/>
                  </a:lnTo>
                  <a:close/>
                  <a:moveTo>
                    <a:pt x="1102" y="31"/>
                  </a:moveTo>
                  <a:cubicBezTo>
                    <a:pt x="1092" y="31"/>
                    <a:pt x="1084" y="36"/>
                    <a:pt x="1080" y="43"/>
                  </a:cubicBezTo>
                  <a:cubicBezTo>
                    <a:pt x="1078" y="43"/>
                    <a:pt x="1078" y="43"/>
                    <a:pt x="1078" y="43"/>
                  </a:cubicBezTo>
                  <a:cubicBezTo>
                    <a:pt x="1078" y="33"/>
                    <a:pt x="1078" y="33"/>
                    <a:pt x="1078" y="3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79" y="69"/>
                    <a:pt x="1079" y="69"/>
                    <a:pt x="1079" y="69"/>
                  </a:cubicBezTo>
                  <a:cubicBezTo>
                    <a:pt x="1079" y="60"/>
                    <a:pt x="1081" y="55"/>
                    <a:pt x="1084" y="52"/>
                  </a:cubicBezTo>
                  <a:cubicBezTo>
                    <a:pt x="1088" y="47"/>
                    <a:pt x="1093" y="45"/>
                    <a:pt x="1099" y="45"/>
                  </a:cubicBezTo>
                  <a:cubicBezTo>
                    <a:pt x="1109" y="45"/>
                    <a:pt x="1114" y="50"/>
                    <a:pt x="1114" y="64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cubicBezTo>
                    <a:pt x="1129" y="59"/>
                    <a:pt x="1129" y="59"/>
                    <a:pt x="1129" y="59"/>
                  </a:cubicBezTo>
                  <a:cubicBezTo>
                    <a:pt x="1129" y="38"/>
                    <a:pt x="1117" y="31"/>
                    <a:pt x="1102" y="31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2"/>
                    <a:pt x="1026" y="87"/>
                    <a:pt x="1023" y="91"/>
                  </a:cubicBezTo>
                  <a:cubicBezTo>
                    <a:pt x="1019" y="95"/>
                    <a:pt x="1014" y="98"/>
                    <a:pt x="1008" y="98"/>
                  </a:cubicBezTo>
                  <a:cubicBezTo>
                    <a:pt x="998" y="98"/>
                    <a:pt x="992" y="92"/>
                    <a:pt x="992" y="79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4"/>
                    <a:pt x="977" y="84"/>
                    <a:pt x="977" y="84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6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9"/>
                    <a:pt x="1029" y="109"/>
                    <a:pt x="1029" y="109"/>
                  </a:cubicBezTo>
                  <a:cubicBezTo>
                    <a:pt x="1043" y="109"/>
                    <a:pt x="1043" y="109"/>
                    <a:pt x="1043" y="109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4"/>
                  </a:moveTo>
                  <a:cubicBezTo>
                    <a:pt x="906" y="24"/>
                    <a:pt x="906" y="24"/>
                    <a:pt x="906" y="24"/>
                  </a:cubicBezTo>
                  <a:cubicBezTo>
                    <a:pt x="934" y="24"/>
                    <a:pt x="944" y="36"/>
                    <a:pt x="944" y="59"/>
                  </a:cubicBezTo>
                  <a:cubicBezTo>
                    <a:pt x="944" y="83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4"/>
                  </a:lnTo>
                  <a:close/>
                  <a:moveTo>
                    <a:pt x="907" y="10"/>
                  </a:moveTo>
                  <a:cubicBezTo>
                    <a:pt x="876" y="10"/>
                    <a:pt x="876" y="10"/>
                    <a:pt x="876" y="10"/>
                  </a:cubicBezTo>
                  <a:cubicBezTo>
                    <a:pt x="876" y="109"/>
                    <a:pt x="876" y="109"/>
                    <a:pt x="876" y="109"/>
                  </a:cubicBezTo>
                  <a:cubicBezTo>
                    <a:pt x="907" y="109"/>
                    <a:pt x="907" y="109"/>
                    <a:pt x="907" y="109"/>
                  </a:cubicBezTo>
                  <a:cubicBezTo>
                    <a:pt x="944" y="109"/>
                    <a:pt x="960" y="90"/>
                    <a:pt x="960" y="59"/>
                  </a:cubicBezTo>
                  <a:cubicBezTo>
                    <a:pt x="960" y="29"/>
                    <a:pt x="944" y="10"/>
                    <a:pt x="907" y="10"/>
                  </a:cubicBezTo>
                  <a:moveTo>
                    <a:pt x="821" y="15"/>
                  </a:moveTo>
                  <a:cubicBezTo>
                    <a:pt x="825" y="15"/>
                    <a:pt x="828" y="16"/>
                    <a:pt x="831" y="17"/>
                  </a:cubicBezTo>
                  <a:cubicBezTo>
                    <a:pt x="831" y="3"/>
                    <a:pt x="831" y="3"/>
                    <a:pt x="831" y="3"/>
                  </a:cubicBezTo>
                  <a:cubicBezTo>
                    <a:pt x="828" y="2"/>
                    <a:pt x="825" y="1"/>
                    <a:pt x="820" y="1"/>
                  </a:cubicBezTo>
                  <a:cubicBezTo>
                    <a:pt x="807" y="1"/>
                    <a:pt x="792" y="7"/>
                    <a:pt x="792" y="30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92" y="46"/>
                    <a:pt x="792" y="46"/>
                    <a:pt x="792" y="46"/>
                  </a:cubicBezTo>
                  <a:cubicBezTo>
                    <a:pt x="792" y="109"/>
                    <a:pt x="792" y="109"/>
                    <a:pt x="792" y="109"/>
                  </a:cubicBezTo>
                  <a:cubicBezTo>
                    <a:pt x="807" y="109"/>
                    <a:pt x="807" y="109"/>
                    <a:pt x="807" y="109"/>
                  </a:cubicBezTo>
                  <a:cubicBezTo>
                    <a:pt x="807" y="46"/>
                    <a:pt x="807" y="46"/>
                    <a:pt x="807" y="46"/>
                  </a:cubicBezTo>
                  <a:cubicBezTo>
                    <a:pt x="828" y="46"/>
                    <a:pt x="828" y="46"/>
                    <a:pt x="828" y="46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1"/>
                    <a:pt x="807" y="31"/>
                    <a:pt x="807" y="31"/>
                  </a:cubicBezTo>
                  <a:cubicBezTo>
                    <a:pt x="807" y="20"/>
                    <a:pt x="812" y="15"/>
                    <a:pt x="821" y="15"/>
                  </a:cubicBezTo>
                  <a:moveTo>
                    <a:pt x="756" y="71"/>
                  </a:moveTo>
                  <a:cubicBezTo>
                    <a:pt x="756" y="88"/>
                    <a:pt x="748" y="97"/>
                    <a:pt x="734" y="97"/>
                  </a:cubicBezTo>
                  <a:cubicBezTo>
                    <a:pt x="721" y="97"/>
                    <a:pt x="713" y="88"/>
                    <a:pt x="713" y="71"/>
                  </a:cubicBezTo>
                  <a:cubicBezTo>
                    <a:pt x="713" y="54"/>
                    <a:pt x="721" y="44"/>
                    <a:pt x="734" y="44"/>
                  </a:cubicBezTo>
                  <a:cubicBezTo>
                    <a:pt x="748" y="44"/>
                    <a:pt x="756" y="54"/>
                    <a:pt x="756" y="71"/>
                  </a:cubicBezTo>
                  <a:moveTo>
                    <a:pt x="771" y="71"/>
                  </a:moveTo>
                  <a:cubicBezTo>
                    <a:pt x="771" y="47"/>
                    <a:pt x="756" y="31"/>
                    <a:pt x="734" y="31"/>
                  </a:cubicBezTo>
                  <a:cubicBezTo>
                    <a:pt x="712" y="31"/>
                    <a:pt x="697" y="47"/>
                    <a:pt x="697" y="71"/>
                  </a:cubicBezTo>
                  <a:cubicBezTo>
                    <a:pt x="697" y="95"/>
                    <a:pt x="712" y="111"/>
                    <a:pt x="734" y="111"/>
                  </a:cubicBezTo>
                  <a:cubicBezTo>
                    <a:pt x="756" y="111"/>
                    <a:pt x="771" y="95"/>
                    <a:pt x="771" y="71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611" y="110"/>
                    <a:pt x="611" y="110"/>
                    <a:pt x="611" y="110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1"/>
                  </a:moveTo>
                  <a:cubicBezTo>
                    <a:pt x="556" y="46"/>
                    <a:pt x="556" y="46"/>
                    <a:pt x="556" y="46"/>
                  </a:cubicBezTo>
                  <a:cubicBezTo>
                    <a:pt x="575" y="46"/>
                    <a:pt x="575" y="46"/>
                    <a:pt x="575" y="46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41" y="46"/>
                    <a:pt x="541" y="46"/>
                    <a:pt x="541" y="46"/>
                  </a:cubicBezTo>
                  <a:cubicBezTo>
                    <a:pt x="541" y="82"/>
                    <a:pt x="541" y="82"/>
                    <a:pt x="541" y="82"/>
                  </a:cubicBezTo>
                  <a:cubicBezTo>
                    <a:pt x="541" y="104"/>
                    <a:pt x="555" y="110"/>
                    <a:pt x="568" y="110"/>
                  </a:cubicBezTo>
                  <a:cubicBezTo>
                    <a:pt x="573" y="110"/>
                    <a:pt x="576" y="110"/>
                    <a:pt x="579" y="109"/>
                  </a:cubicBezTo>
                  <a:cubicBezTo>
                    <a:pt x="579" y="95"/>
                    <a:pt x="579" y="95"/>
                    <a:pt x="579" y="95"/>
                  </a:cubicBezTo>
                  <a:cubicBezTo>
                    <a:pt x="576" y="96"/>
                    <a:pt x="573" y="96"/>
                    <a:pt x="569" y="96"/>
                  </a:cubicBezTo>
                  <a:cubicBezTo>
                    <a:pt x="561" y="96"/>
                    <a:pt x="556" y="92"/>
                    <a:pt x="556" y="81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9"/>
                    <a:pt x="503" y="109"/>
                    <a:pt x="503" y="109"/>
                  </a:cubicBezTo>
                  <a:cubicBezTo>
                    <a:pt x="518" y="109"/>
                    <a:pt x="518" y="109"/>
                    <a:pt x="518" y="109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5"/>
                    <a:pt x="516" y="0"/>
                    <a:pt x="511" y="0"/>
                  </a:cubicBezTo>
                  <a:cubicBezTo>
                    <a:pt x="505" y="0"/>
                    <a:pt x="501" y="5"/>
                    <a:pt x="501" y="10"/>
                  </a:cubicBezTo>
                  <a:cubicBezTo>
                    <a:pt x="501" y="16"/>
                    <a:pt x="505" y="20"/>
                    <a:pt x="511" y="20"/>
                  </a:cubicBezTo>
                  <a:cubicBezTo>
                    <a:pt x="516" y="20"/>
                    <a:pt x="520" y="16"/>
                    <a:pt x="520" y="10"/>
                  </a:cubicBezTo>
                  <a:moveTo>
                    <a:pt x="436" y="86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2" y="111"/>
                    <a:pt x="457" y="111"/>
                  </a:cubicBezTo>
                  <a:cubicBezTo>
                    <a:pt x="474" y="111"/>
                    <a:pt x="487" y="101"/>
                    <a:pt x="487" y="87"/>
                  </a:cubicBezTo>
                  <a:cubicBezTo>
                    <a:pt x="487" y="72"/>
                    <a:pt x="475" y="67"/>
                    <a:pt x="461" y="64"/>
                  </a:cubicBezTo>
                  <a:cubicBezTo>
                    <a:pt x="452" y="61"/>
                    <a:pt x="445" y="59"/>
                    <a:pt x="445" y="52"/>
                  </a:cubicBezTo>
                  <a:cubicBezTo>
                    <a:pt x="445" y="47"/>
                    <a:pt x="449" y="44"/>
                    <a:pt x="457" y="44"/>
                  </a:cubicBezTo>
                  <a:cubicBezTo>
                    <a:pt x="465" y="44"/>
                    <a:pt x="473" y="49"/>
                    <a:pt x="477" y="54"/>
                  </a:cubicBezTo>
                  <a:cubicBezTo>
                    <a:pt x="486" y="44"/>
                    <a:pt x="486" y="44"/>
                    <a:pt x="486" y="44"/>
                  </a:cubicBezTo>
                  <a:cubicBezTo>
                    <a:pt x="479" y="36"/>
                    <a:pt x="469" y="31"/>
                    <a:pt x="457" y="31"/>
                  </a:cubicBezTo>
                  <a:cubicBezTo>
                    <a:pt x="441" y="31"/>
                    <a:pt x="430" y="40"/>
                    <a:pt x="430" y="53"/>
                  </a:cubicBezTo>
                  <a:cubicBezTo>
                    <a:pt x="430" y="67"/>
                    <a:pt x="441" y="73"/>
                    <a:pt x="455" y="76"/>
                  </a:cubicBezTo>
                  <a:cubicBezTo>
                    <a:pt x="466" y="79"/>
                    <a:pt x="472" y="82"/>
                    <a:pt x="472" y="88"/>
                  </a:cubicBezTo>
                  <a:cubicBezTo>
                    <a:pt x="472" y="94"/>
                    <a:pt x="466" y="98"/>
                    <a:pt x="458" y="98"/>
                  </a:cubicBezTo>
                  <a:cubicBezTo>
                    <a:pt x="447" y="98"/>
                    <a:pt x="439" y="92"/>
                    <a:pt x="436" y="86"/>
                  </a:cubicBezTo>
                  <a:moveTo>
                    <a:pt x="417" y="31"/>
                  </a:moveTo>
                  <a:cubicBezTo>
                    <a:pt x="408" y="31"/>
                    <a:pt x="400" y="36"/>
                    <a:pt x="397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396" y="53"/>
                    <a:pt x="404" y="46"/>
                    <a:pt x="415" y="46"/>
                  </a:cubicBezTo>
                  <a:cubicBezTo>
                    <a:pt x="417" y="46"/>
                    <a:pt x="419" y="46"/>
                    <a:pt x="420" y="47"/>
                  </a:cubicBezTo>
                  <a:cubicBezTo>
                    <a:pt x="421" y="32"/>
                    <a:pt x="421" y="32"/>
                    <a:pt x="421" y="32"/>
                  </a:cubicBezTo>
                  <a:cubicBezTo>
                    <a:pt x="420" y="31"/>
                    <a:pt x="419" y="31"/>
                    <a:pt x="417" y="31"/>
                  </a:cubicBezTo>
                  <a:moveTo>
                    <a:pt x="331" y="44"/>
                  </a:moveTo>
                  <a:cubicBezTo>
                    <a:pt x="341" y="44"/>
                    <a:pt x="348" y="51"/>
                    <a:pt x="349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3" y="51"/>
                    <a:pt x="321" y="44"/>
                    <a:pt x="331" y="44"/>
                  </a:cubicBezTo>
                  <a:moveTo>
                    <a:pt x="331" y="31"/>
                  </a:moveTo>
                  <a:cubicBezTo>
                    <a:pt x="309" y="31"/>
                    <a:pt x="295" y="48"/>
                    <a:pt x="295" y="71"/>
                  </a:cubicBezTo>
                  <a:cubicBezTo>
                    <a:pt x="295" y="95"/>
                    <a:pt x="310" y="111"/>
                    <a:pt x="331" y="111"/>
                  </a:cubicBezTo>
                  <a:cubicBezTo>
                    <a:pt x="347" y="111"/>
                    <a:pt x="359" y="101"/>
                    <a:pt x="363" y="90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20" y="97"/>
                    <a:pt x="311" y="89"/>
                    <a:pt x="310" y="73"/>
                  </a:cubicBezTo>
                  <a:cubicBezTo>
                    <a:pt x="364" y="73"/>
                    <a:pt x="364" y="73"/>
                    <a:pt x="364" y="73"/>
                  </a:cubicBezTo>
                  <a:cubicBezTo>
                    <a:pt x="364" y="69"/>
                    <a:pt x="364" y="69"/>
                    <a:pt x="364" y="69"/>
                  </a:cubicBezTo>
                  <a:cubicBezTo>
                    <a:pt x="365" y="48"/>
                    <a:pt x="353" y="31"/>
                    <a:pt x="331" y="31"/>
                  </a:cubicBezTo>
                  <a:moveTo>
                    <a:pt x="273" y="33"/>
                  </a:moveTo>
                  <a:cubicBezTo>
                    <a:pt x="253" y="93"/>
                    <a:pt x="253" y="93"/>
                    <a:pt x="253" y="93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9"/>
                    <a:pt x="244" y="109"/>
                    <a:pt x="244" y="109"/>
                  </a:cubicBezTo>
                  <a:cubicBezTo>
                    <a:pt x="260" y="109"/>
                    <a:pt x="260" y="109"/>
                    <a:pt x="260" y="109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7" y="33"/>
                    <a:pt x="187" y="33"/>
                    <a:pt x="187" y="33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202" y="109"/>
                    <a:pt x="202" y="109"/>
                    <a:pt x="202" y="109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5"/>
                    <a:pt x="200" y="0"/>
                    <a:pt x="194" y="0"/>
                  </a:cubicBezTo>
                  <a:cubicBezTo>
                    <a:pt x="189" y="0"/>
                    <a:pt x="184" y="5"/>
                    <a:pt x="184" y="10"/>
                  </a:cubicBezTo>
                  <a:cubicBezTo>
                    <a:pt x="184" y="16"/>
                    <a:pt x="189" y="20"/>
                    <a:pt x="194" y="20"/>
                  </a:cubicBezTo>
                  <a:cubicBezTo>
                    <a:pt x="200" y="20"/>
                    <a:pt x="204" y="16"/>
                    <a:pt x="204" y="10"/>
                  </a:cubicBezTo>
                  <a:moveTo>
                    <a:pt x="139" y="31"/>
                  </a:moveTo>
                  <a:cubicBezTo>
                    <a:pt x="129" y="31"/>
                    <a:pt x="121" y="36"/>
                    <a:pt x="117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69"/>
                    <a:pt x="116" y="69"/>
                    <a:pt x="116" y="69"/>
                  </a:cubicBezTo>
                  <a:cubicBezTo>
                    <a:pt x="116" y="60"/>
                    <a:pt x="118" y="55"/>
                    <a:pt x="121" y="52"/>
                  </a:cubicBezTo>
                  <a:cubicBezTo>
                    <a:pt x="124" y="47"/>
                    <a:pt x="130" y="45"/>
                    <a:pt x="136" y="45"/>
                  </a:cubicBezTo>
                  <a:cubicBezTo>
                    <a:pt x="146" y="45"/>
                    <a:pt x="151" y="50"/>
                    <a:pt x="151" y="64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66" y="38"/>
                    <a:pt x="154" y="31"/>
                    <a:pt x="139" y="31"/>
                  </a:cubicBezTo>
                  <a:moveTo>
                    <a:pt x="16" y="69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3" y="112"/>
                    <a:pt x="39" y="112"/>
                  </a:cubicBezTo>
                  <a:cubicBezTo>
                    <a:pt x="66" y="112"/>
                    <a:pt x="79" y="96"/>
                    <a:pt x="79" y="6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8"/>
                    <a:pt x="57" y="98"/>
                    <a:pt x="39" y="98"/>
                  </a:cubicBezTo>
                  <a:cubicBezTo>
                    <a:pt x="22" y="98"/>
                    <a:pt x="16" y="88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6116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4421" y="2648932"/>
            <a:ext cx="3604815" cy="2733773"/>
          </a:xfrm>
        </p:spPr>
        <p:txBody>
          <a:bodyPr tIns="0" bIns="0" anchor="t" anchorCtr="0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1"/>
          <p:cNvSpPr>
            <a:spLocks noGrp="1" noChangeAspect="1"/>
          </p:cNvSpPr>
          <p:nvPr>
            <p:ph type="pic" sz="quarter" idx="13"/>
          </p:nvPr>
        </p:nvSpPr>
        <p:spPr>
          <a:xfrm>
            <a:off x="387350" y="1593850"/>
            <a:ext cx="8756650" cy="4686300"/>
          </a:xfrm>
          <a:custGeom>
            <a:avLst/>
            <a:gdLst>
              <a:gd name="connsiteX0" fmla="*/ 2082800 w 8756650"/>
              <a:gd name="connsiteY0" fmla="*/ 692843 h 4686300"/>
              <a:gd name="connsiteX1" fmla="*/ 2082800 w 8756650"/>
              <a:gd name="connsiteY1" fmla="*/ 4120573 h 4686300"/>
              <a:gd name="connsiteX2" fmla="*/ 6276975 w 8756650"/>
              <a:gd name="connsiteY2" fmla="*/ 4120573 h 4686300"/>
              <a:gd name="connsiteX3" fmla="*/ 6276975 w 8756650"/>
              <a:gd name="connsiteY3" fmla="*/ 692843 h 4686300"/>
              <a:gd name="connsiteX4" fmla="*/ 0 w 8756650"/>
              <a:gd name="connsiteY4" fmla="*/ 0 h 4686300"/>
              <a:gd name="connsiteX5" fmla="*/ 8756650 w 8756650"/>
              <a:gd name="connsiteY5" fmla="*/ 0 h 4686300"/>
              <a:gd name="connsiteX6" fmla="*/ 8756650 w 8756650"/>
              <a:gd name="connsiteY6" fmla="*/ 4686300 h 4686300"/>
              <a:gd name="connsiteX7" fmla="*/ 0 w 8756650"/>
              <a:gd name="connsiteY7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6650" h="4686300">
                <a:moveTo>
                  <a:pt x="2082800" y="692843"/>
                </a:moveTo>
                <a:lnTo>
                  <a:pt x="2082800" y="4120573"/>
                </a:lnTo>
                <a:lnTo>
                  <a:pt x="6276975" y="4120573"/>
                </a:lnTo>
                <a:lnTo>
                  <a:pt x="6276975" y="692843"/>
                </a:lnTo>
                <a:close/>
                <a:moveTo>
                  <a:pt x="0" y="0"/>
                </a:moveTo>
                <a:lnTo>
                  <a:pt x="8756650" y="0"/>
                </a:lnTo>
                <a:lnTo>
                  <a:pt x="8756650" y="4686300"/>
                </a:lnTo>
                <a:lnTo>
                  <a:pt x="0" y="4686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7" name="TextBox 6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8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3803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7350" y="1593850"/>
            <a:ext cx="8369300" cy="4686299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43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7350" y="1593850"/>
            <a:ext cx="3993430" cy="460851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63220" y="1593850"/>
            <a:ext cx="3993430" cy="460851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15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7350" y="1593850"/>
            <a:ext cx="3993430" cy="460851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762500" y="1593850"/>
            <a:ext cx="3994150" cy="250302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762501" y="4345840"/>
            <a:ext cx="1862418" cy="1856523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6894232" y="4345840"/>
            <a:ext cx="1862418" cy="1856523"/>
          </a:xfrm>
        </p:spPr>
        <p:txBody>
          <a:bodyPr/>
          <a:lstStyle/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7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87350" y="1593850"/>
            <a:ext cx="3994150" cy="250302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387351" y="4345840"/>
            <a:ext cx="1862418" cy="1856523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2519082" y="4345840"/>
            <a:ext cx="1862418" cy="1856523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63220" y="1593850"/>
            <a:ext cx="3993430" cy="460851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164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87350" y="1593850"/>
            <a:ext cx="3994150" cy="250302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387351" y="4345840"/>
            <a:ext cx="1862418" cy="1856523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2519082" y="4345840"/>
            <a:ext cx="1862418" cy="1856523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6"/>
          </p:nvPr>
        </p:nvSpPr>
        <p:spPr>
          <a:xfrm>
            <a:off x="4762500" y="3777896"/>
            <a:ext cx="3994150" cy="2424468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7"/>
          </p:nvPr>
        </p:nvSpPr>
        <p:spPr>
          <a:xfrm>
            <a:off x="4762501" y="1593850"/>
            <a:ext cx="1862418" cy="1935076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8"/>
          </p:nvPr>
        </p:nvSpPr>
        <p:spPr>
          <a:xfrm>
            <a:off x="6894232" y="1593850"/>
            <a:ext cx="1862418" cy="1935076"/>
          </a:xfrm>
        </p:spPr>
        <p:txBody>
          <a:bodyPr/>
          <a:lstStyle/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88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74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51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07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Ful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"/>
          <p:cNvGrpSpPr>
            <a:grpSpLocks noChangeAspect="1"/>
          </p:cNvGrpSpPr>
          <p:nvPr userDrawn="1"/>
        </p:nvGrpSpPr>
        <p:grpSpPr bwMode="auto">
          <a:xfrm>
            <a:off x="2372969" y="2437825"/>
            <a:ext cx="4380166" cy="1469462"/>
            <a:chOff x="706" y="1431"/>
            <a:chExt cx="4346" cy="1458"/>
          </a:xfrm>
        </p:grpSpPr>
        <p:sp>
          <p:nvSpPr>
            <p:cNvPr id="14" name="Freeform 5"/>
            <p:cNvSpPr>
              <a:spLocks noEditPoints="1"/>
            </p:cNvSpPr>
            <p:nvPr userDrawn="1"/>
          </p:nvSpPr>
          <p:spPr bwMode="auto">
            <a:xfrm>
              <a:off x="706" y="1472"/>
              <a:ext cx="1041" cy="1417"/>
            </a:xfrm>
            <a:custGeom>
              <a:avLst/>
              <a:gdLst>
                <a:gd name="T0" fmla="*/ 372 w 507"/>
                <a:gd name="T1" fmla="*/ 598 h 688"/>
                <a:gd name="T2" fmla="*/ 135 w 507"/>
                <a:gd name="T3" fmla="*/ 598 h 688"/>
                <a:gd name="T4" fmla="*/ 254 w 507"/>
                <a:gd name="T5" fmla="*/ 438 h 688"/>
                <a:gd name="T6" fmla="*/ 494 w 507"/>
                <a:gd name="T7" fmla="*/ 254 h 688"/>
                <a:gd name="T8" fmla="*/ 411 w 507"/>
                <a:gd name="T9" fmla="*/ 559 h 688"/>
                <a:gd name="T10" fmla="*/ 34 w 507"/>
                <a:gd name="T11" fmla="*/ 88 h 688"/>
                <a:gd name="T12" fmla="*/ 67 w 507"/>
                <a:gd name="T13" fmla="*/ 118 h 688"/>
                <a:gd name="T14" fmla="*/ 109 w 507"/>
                <a:gd name="T15" fmla="*/ 132 h 688"/>
                <a:gd name="T16" fmla="*/ 84 w 507"/>
                <a:gd name="T17" fmla="*/ 152 h 688"/>
                <a:gd name="T18" fmla="*/ 84 w 507"/>
                <a:gd name="T19" fmla="*/ 175 h 688"/>
                <a:gd name="T20" fmla="*/ 83 w 507"/>
                <a:gd name="T21" fmla="*/ 175 h 688"/>
                <a:gd name="T22" fmla="*/ 34 w 507"/>
                <a:gd name="T23" fmla="*/ 88 h 688"/>
                <a:gd name="T24" fmla="*/ 140 w 507"/>
                <a:gd name="T25" fmla="*/ 91 h 688"/>
                <a:gd name="T26" fmla="*/ 139 w 507"/>
                <a:gd name="T27" fmla="*/ 65 h 688"/>
                <a:gd name="T28" fmla="*/ 157 w 507"/>
                <a:gd name="T29" fmla="*/ 66 h 688"/>
                <a:gd name="T30" fmla="*/ 182 w 507"/>
                <a:gd name="T31" fmla="*/ 80 h 688"/>
                <a:gd name="T32" fmla="*/ 191 w 507"/>
                <a:gd name="T33" fmla="*/ 96 h 688"/>
                <a:gd name="T34" fmla="*/ 168 w 507"/>
                <a:gd name="T35" fmla="*/ 107 h 688"/>
                <a:gd name="T36" fmla="*/ 171 w 507"/>
                <a:gd name="T37" fmla="*/ 140 h 688"/>
                <a:gd name="T38" fmla="*/ 153 w 507"/>
                <a:gd name="T39" fmla="*/ 140 h 688"/>
                <a:gd name="T40" fmla="*/ 126 w 507"/>
                <a:gd name="T41" fmla="*/ 118 h 688"/>
                <a:gd name="T42" fmla="*/ 117 w 507"/>
                <a:gd name="T43" fmla="*/ 103 h 688"/>
                <a:gd name="T44" fmla="*/ 228 w 507"/>
                <a:gd name="T45" fmla="*/ 73 h 688"/>
                <a:gd name="T46" fmla="*/ 239 w 507"/>
                <a:gd name="T47" fmla="*/ 72 h 688"/>
                <a:gd name="T48" fmla="*/ 234 w 507"/>
                <a:gd name="T49" fmla="*/ 59 h 688"/>
                <a:gd name="T50" fmla="*/ 254 w 507"/>
                <a:gd name="T51" fmla="*/ 30 h 688"/>
                <a:gd name="T52" fmla="*/ 268 w 507"/>
                <a:gd name="T53" fmla="*/ 72 h 688"/>
                <a:gd name="T54" fmla="*/ 298 w 507"/>
                <a:gd name="T55" fmla="*/ 105 h 688"/>
                <a:gd name="T56" fmla="*/ 266 w 507"/>
                <a:gd name="T57" fmla="*/ 110 h 688"/>
                <a:gd name="T58" fmla="*/ 254 w 507"/>
                <a:gd name="T59" fmla="*/ 130 h 688"/>
                <a:gd name="T60" fmla="*/ 241 w 507"/>
                <a:gd name="T61" fmla="*/ 110 h 688"/>
                <a:gd name="T62" fmla="*/ 209 w 507"/>
                <a:gd name="T63" fmla="*/ 105 h 688"/>
                <a:gd name="T64" fmla="*/ 316 w 507"/>
                <a:gd name="T65" fmla="*/ 96 h 688"/>
                <a:gd name="T66" fmla="*/ 325 w 507"/>
                <a:gd name="T67" fmla="*/ 80 h 688"/>
                <a:gd name="T68" fmla="*/ 350 w 507"/>
                <a:gd name="T69" fmla="*/ 66 h 688"/>
                <a:gd name="T70" fmla="*/ 369 w 507"/>
                <a:gd name="T71" fmla="*/ 65 h 688"/>
                <a:gd name="T72" fmla="*/ 367 w 507"/>
                <a:gd name="T73" fmla="*/ 91 h 688"/>
                <a:gd name="T74" fmla="*/ 390 w 507"/>
                <a:gd name="T75" fmla="*/ 103 h 688"/>
                <a:gd name="T76" fmla="*/ 381 w 507"/>
                <a:gd name="T77" fmla="*/ 118 h 688"/>
                <a:gd name="T78" fmla="*/ 354 w 507"/>
                <a:gd name="T79" fmla="*/ 140 h 688"/>
                <a:gd name="T80" fmla="*/ 336 w 507"/>
                <a:gd name="T81" fmla="*/ 140 h 688"/>
                <a:gd name="T82" fmla="*/ 339 w 507"/>
                <a:gd name="T83" fmla="*/ 107 h 688"/>
                <a:gd name="T84" fmla="*/ 316 w 507"/>
                <a:gd name="T85" fmla="*/ 96 h 688"/>
                <a:gd name="T86" fmla="*/ 398 w 507"/>
                <a:gd name="T87" fmla="*/ 220 h 688"/>
                <a:gd name="T88" fmla="*/ 109 w 507"/>
                <a:gd name="T89" fmla="*/ 220 h 688"/>
                <a:gd name="T90" fmla="*/ 254 w 507"/>
                <a:gd name="T91" fmla="*/ 146 h 688"/>
                <a:gd name="T92" fmla="*/ 398 w 507"/>
                <a:gd name="T93" fmla="*/ 132 h 688"/>
                <a:gd name="T94" fmla="*/ 440 w 507"/>
                <a:gd name="T95" fmla="*/ 118 h 688"/>
                <a:gd name="T96" fmla="*/ 473 w 507"/>
                <a:gd name="T97" fmla="*/ 88 h 688"/>
                <a:gd name="T98" fmla="*/ 474 w 507"/>
                <a:gd name="T99" fmla="*/ 90 h 688"/>
                <a:gd name="T100" fmla="*/ 423 w 507"/>
                <a:gd name="T101" fmla="*/ 175 h 688"/>
                <a:gd name="T102" fmla="*/ 419 w 507"/>
                <a:gd name="T103" fmla="*/ 157 h 688"/>
                <a:gd name="T104" fmla="*/ 398 w 507"/>
                <a:gd name="T105" fmla="*/ 133 h 688"/>
                <a:gd name="T106" fmla="*/ 0 w 507"/>
                <a:gd name="T107" fmla="*/ 0 h 688"/>
                <a:gd name="T108" fmla="*/ 254 w 507"/>
                <a:gd name="T109" fmla="*/ 688 h 688"/>
                <a:gd name="T110" fmla="*/ 507 w 507"/>
                <a:gd name="T111" fmla="*/ 0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7" h="688">
                  <a:moveTo>
                    <a:pt x="411" y="559"/>
                  </a:moveTo>
                  <a:cubicBezTo>
                    <a:pt x="399" y="572"/>
                    <a:pt x="386" y="585"/>
                    <a:pt x="372" y="598"/>
                  </a:cubicBezTo>
                  <a:cubicBezTo>
                    <a:pt x="321" y="643"/>
                    <a:pt x="269" y="667"/>
                    <a:pt x="254" y="674"/>
                  </a:cubicBezTo>
                  <a:cubicBezTo>
                    <a:pt x="238" y="668"/>
                    <a:pt x="187" y="644"/>
                    <a:pt x="135" y="598"/>
                  </a:cubicBezTo>
                  <a:cubicBezTo>
                    <a:pt x="121" y="586"/>
                    <a:pt x="108" y="573"/>
                    <a:pt x="97" y="559"/>
                  </a:cubicBezTo>
                  <a:cubicBezTo>
                    <a:pt x="254" y="438"/>
                    <a:pt x="254" y="438"/>
                    <a:pt x="254" y="438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494" y="254"/>
                    <a:pt x="494" y="254"/>
                    <a:pt x="494" y="254"/>
                  </a:cubicBezTo>
                  <a:cubicBezTo>
                    <a:pt x="254" y="438"/>
                    <a:pt x="254" y="438"/>
                    <a:pt x="254" y="438"/>
                  </a:cubicBezTo>
                  <a:lnTo>
                    <a:pt x="411" y="559"/>
                  </a:lnTo>
                  <a:close/>
                  <a:moveTo>
                    <a:pt x="34" y="88"/>
                  </a:moveTo>
                  <a:cubicBezTo>
                    <a:pt x="34" y="88"/>
                    <a:pt x="34" y="88"/>
                    <a:pt x="34" y="88"/>
                  </a:cubicBezTo>
                  <a:cubicBezTo>
                    <a:pt x="57" y="90"/>
                    <a:pt x="65" y="104"/>
                    <a:pt x="65" y="104"/>
                  </a:cubicBezTo>
                  <a:cubicBezTo>
                    <a:pt x="67" y="108"/>
                    <a:pt x="68" y="113"/>
                    <a:pt x="67" y="118"/>
                  </a:cubicBezTo>
                  <a:cubicBezTo>
                    <a:pt x="70" y="116"/>
                    <a:pt x="73" y="114"/>
                    <a:pt x="77" y="113"/>
                  </a:cubicBezTo>
                  <a:cubicBezTo>
                    <a:pt x="90" y="111"/>
                    <a:pt x="103" y="121"/>
                    <a:pt x="109" y="132"/>
                  </a:cubicBezTo>
                  <a:cubicBezTo>
                    <a:pt x="110" y="132"/>
                    <a:pt x="110" y="133"/>
                    <a:pt x="109" y="133"/>
                  </a:cubicBezTo>
                  <a:cubicBezTo>
                    <a:pt x="100" y="148"/>
                    <a:pt x="89" y="151"/>
                    <a:pt x="84" y="152"/>
                  </a:cubicBezTo>
                  <a:cubicBezTo>
                    <a:pt x="86" y="153"/>
                    <a:pt x="87" y="155"/>
                    <a:pt x="88" y="157"/>
                  </a:cubicBezTo>
                  <a:cubicBezTo>
                    <a:pt x="92" y="163"/>
                    <a:pt x="90" y="171"/>
                    <a:pt x="84" y="175"/>
                  </a:cubicBezTo>
                  <a:cubicBezTo>
                    <a:pt x="84" y="175"/>
                    <a:pt x="84" y="175"/>
                    <a:pt x="84" y="175"/>
                  </a:cubicBezTo>
                  <a:cubicBezTo>
                    <a:pt x="84" y="176"/>
                    <a:pt x="83" y="175"/>
                    <a:pt x="83" y="175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3" y="89"/>
                    <a:pt x="33" y="89"/>
                    <a:pt x="34" y="88"/>
                  </a:cubicBezTo>
                  <a:moveTo>
                    <a:pt x="121" y="97"/>
                  </a:moveTo>
                  <a:cubicBezTo>
                    <a:pt x="140" y="91"/>
                    <a:pt x="140" y="91"/>
                    <a:pt x="140" y="9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4" y="69"/>
                    <a:pt x="136" y="66"/>
                    <a:pt x="139" y="65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3" y="61"/>
                    <a:pt x="156" y="63"/>
                    <a:pt x="157" y="66"/>
                  </a:cubicBezTo>
                  <a:cubicBezTo>
                    <a:pt x="162" y="85"/>
                    <a:pt x="162" y="85"/>
                    <a:pt x="162" y="85"/>
                  </a:cubicBezTo>
                  <a:cubicBezTo>
                    <a:pt x="182" y="80"/>
                    <a:pt x="182" y="80"/>
                    <a:pt x="182" y="80"/>
                  </a:cubicBezTo>
                  <a:cubicBezTo>
                    <a:pt x="184" y="79"/>
                    <a:pt x="187" y="81"/>
                    <a:pt x="188" y="84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2" y="98"/>
                    <a:pt x="190" y="101"/>
                    <a:pt x="188" y="102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5" y="134"/>
                    <a:pt x="175" y="134"/>
                    <a:pt x="175" y="134"/>
                  </a:cubicBezTo>
                  <a:cubicBezTo>
                    <a:pt x="176" y="137"/>
                    <a:pt x="174" y="139"/>
                    <a:pt x="171" y="140"/>
                  </a:cubicBezTo>
                  <a:cubicBezTo>
                    <a:pt x="159" y="143"/>
                    <a:pt x="159" y="143"/>
                    <a:pt x="159" y="143"/>
                  </a:cubicBezTo>
                  <a:cubicBezTo>
                    <a:pt x="157" y="144"/>
                    <a:pt x="154" y="142"/>
                    <a:pt x="153" y="140"/>
                  </a:cubicBezTo>
                  <a:cubicBezTo>
                    <a:pt x="146" y="113"/>
                    <a:pt x="146" y="113"/>
                    <a:pt x="146" y="11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124" y="119"/>
                    <a:pt x="121" y="117"/>
                    <a:pt x="120" y="115"/>
                  </a:cubicBezTo>
                  <a:cubicBezTo>
                    <a:pt x="117" y="103"/>
                    <a:pt x="117" y="103"/>
                    <a:pt x="117" y="103"/>
                  </a:cubicBezTo>
                  <a:cubicBezTo>
                    <a:pt x="116" y="100"/>
                    <a:pt x="118" y="97"/>
                    <a:pt x="121" y="97"/>
                  </a:cubicBezTo>
                  <a:moveTo>
                    <a:pt x="228" y="73"/>
                  </a:moveTo>
                  <a:cubicBezTo>
                    <a:pt x="231" y="71"/>
                    <a:pt x="235" y="71"/>
                    <a:pt x="239" y="72"/>
                  </a:cubicBezTo>
                  <a:cubicBezTo>
                    <a:pt x="239" y="72"/>
                    <a:pt x="239" y="72"/>
                    <a:pt x="239" y="72"/>
                  </a:cubicBezTo>
                  <a:cubicBezTo>
                    <a:pt x="239" y="72"/>
                    <a:pt x="239" y="72"/>
                    <a:pt x="239" y="72"/>
                  </a:cubicBezTo>
                  <a:cubicBezTo>
                    <a:pt x="236" y="68"/>
                    <a:pt x="234" y="64"/>
                    <a:pt x="234" y="59"/>
                  </a:cubicBezTo>
                  <a:cubicBezTo>
                    <a:pt x="234" y="58"/>
                    <a:pt x="233" y="42"/>
                    <a:pt x="253" y="30"/>
                  </a:cubicBezTo>
                  <a:cubicBezTo>
                    <a:pt x="253" y="29"/>
                    <a:pt x="254" y="29"/>
                    <a:pt x="254" y="30"/>
                  </a:cubicBezTo>
                  <a:cubicBezTo>
                    <a:pt x="274" y="42"/>
                    <a:pt x="273" y="58"/>
                    <a:pt x="273" y="59"/>
                  </a:cubicBezTo>
                  <a:cubicBezTo>
                    <a:pt x="273" y="64"/>
                    <a:pt x="272" y="68"/>
                    <a:pt x="268" y="72"/>
                  </a:cubicBezTo>
                  <a:cubicBezTo>
                    <a:pt x="272" y="71"/>
                    <a:pt x="276" y="71"/>
                    <a:pt x="280" y="73"/>
                  </a:cubicBezTo>
                  <a:cubicBezTo>
                    <a:pt x="292" y="77"/>
                    <a:pt x="298" y="92"/>
                    <a:pt x="298" y="105"/>
                  </a:cubicBezTo>
                  <a:cubicBezTo>
                    <a:pt x="298" y="106"/>
                    <a:pt x="298" y="106"/>
                    <a:pt x="298" y="106"/>
                  </a:cubicBezTo>
                  <a:cubicBezTo>
                    <a:pt x="282" y="115"/>
                    <a:pt x="271" y="112"/>
                    <a:pt x="266" y="110"/>
                  </a:cubicBezTo>
                  <a:cubicBezTo>
                    <a:pt x="267" y="112"/>
                    <a:pt x="267" y="114"/>
                    <a:pt x="267" y="116"/>
                  </a:cubicBezTo>
                  <a:cubicBezTo>
                    <a:pt x="267" y="124"/>
                    <a:pt x="261" y="130"/>
                    <a:pt x="254" y="130"/>
                  </a:cubicBezTo>
                  <a:cubicBezTo>
                    <a:pt x="246" y="130"/>
                    <a:pt x="240" y="124"/>
                    <a:pt x="240" y="116"/>
                  </a:cubicBezTo>
                  <a:cubicBezTo>
                    <a:pt x="240" y="114"/>
                    <a:pt x="240" y="112"/>
                    <a:pt x="241" y="110"/>
                  </a:cubicBezTo>
                  <a:cubicBezTo>
                    <a:pt x="236" y="112"/>
                    <a:pt x="225" y="115"/>
                    <a:pt x="210" y="106"/>
                  </a:cubicBezTo>
                  <a:cubicBezTo>
                    <a:pt x="209" y="106"/>
                    <a:pt x="209" y="106"/>
                    <a:pt x="209" y="105"/>
                  </a:cubicBezTo>
                  <a:cubicBezTo>
                    <a:pt x="209" y="92"/>
                    <a:pt x="215" y="77"/>
                    <a:pt x="228" y="73"/>
                  </a:cubicBezTo>
                  <a:moveTo>
                    <a:pt x="316" y="96"/>
                  </a:moveTo>
                  <a:cubicBezTo>
                    <a:pt x="319" y="84"/>
                    <a:pt x="319" y="84"/>
                    <a:pt x="319" y="84"/>
                  </a:cubicBezTo>
                  <a:cubicBezTo>
                    <a:pt x="320" y="81"/>
                    <a:pt x="323" y="79"/>
                    <a:pt x="325" y="80"/>
                  </a:cubicBezTo>
                  <a:cubicBezTo>
                    <a:pt x="345" y="85"/>
                    <a:pt x="345" y="85"/>
                    <a:pt x="345" y="85"/>
                  </a:cubicBezTo>
                  <a:cubicBezTo>
                    <a:pt x="350" y="66"/>
                    <a:pt x="350" y="66"/>
                    <a:pt x="350" y="66"/>
                  </a:cubicBezTo>
                  <a:cubicBezTo>
                    <a:pt x="351" y="63"/>
                    <a:pt x="354" y="61"/>
                    <a:pt x="357" y="62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71" y="66"/>
                    <a:pt x="373" y="69"/>
                    <a:pt x="372" y="71"/>
                  </a:cubicBezTo>
                  <a:cubicBezTo>
                    <a:pt x="367" y="91"/>
                    <a:pt x="367" y="91"/>
                    <a:pt x="367" y="91"/>
                  </a:cubicBezTo>
                  <a:cubicBezTo>
                    <a:pt x="387" y="97"/>
                    <a:pt x="387" y="97"/>
                    <a:pt x="387" y="97"/>
                  </a:cubicBezTo>
                  <a:cubicBezTo>
                    <a:pt x="389" y="97"/>
                    <a:pt x="391" y="100"/>
                    <a:pt x="390" y="103"/>
                  </a:cubicBezTo>
                  <a:cubicBezTo>
                    <a:pt x="387" y="115"/>
                    <a:pt x="387" y="115"/>
                    <a:pt x="387" y="115"/>
                  </a:cubicBezTo>
                  <a:cubicBezTo>
                    <a:pt x="386" y="117"/>
                    <a:pt x="383" y="119"/>
                    <a:pt x="381" y="118"/>
                  </a:cubicBezTo>
                  <a:cubicBezTo>
                    <a:pt x="361" y="113"/>
                    <a:pt x="361" y="113"/>
                    <a:pt x="361" y="113"/>
                  </a:cubicBezTo>
                  <a:cubicBezTo>
                    <a:pt x="354" y="140"/>
                    <a:pt x="354" y="140"/>
                    <a:pt x="354" y="140"/>
                  </a:cubicBezTo>
                  <a:cubicBezTo>
                    <a:pt x="353" y="142"/>
                    <a:pt x="350" y="144"/>
                    <a:pt x="348" y="143"/>
                  </a:cubicBezTo>
                  <a:cubicBezTo>
                    <a:pt x="336" y="140"/>
                    <a:pt x="336" y="140"/>
                    <a:pt x="336" y="140"/>
                  </a:cubicBezTo>
                  <a:cubicBezTo>
                    <a:pt x="333" y="139"/>
                    <a:pt x="331" y="137"/>
                    <a:pt x="332" y="134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20" y="102"/>
                    <a:pt x="320" y="102"/>
                    <a:pt x="320" y="102"/>
                  </a:cubicBezTo>
                  <a:cubicBezTo>
                    <a:pt x="317" y="101"/>
                    <a:pt x="315" y="98"/>
                    <a:pt x="316" y="96"/>
                  </a:cubicBezTo>
                  <a:moveTo>
                    <a:pt x="416" y="189"/>
                  </a:moveTo>
                  <a:cubicBezTo>
                    <a:pt x="398" y="220"/>
                    <a:pt x="398" y="220"/>
                    <a:pt x="398" y="220"/>
                  </a:cubicBezTo>
                  <a:cubicBezTo>
                    <a:pt x="354" y="195"/>
                    <a:pt x="304" y="181"/>
                    <a:pt x="254" y="181"/>
                  </a:cubicBezTo>
                  <a:cubicBezTo>
                    <a:pt x="203" y="181"/>
                    <a:pt x="153" y="195"/>
                    <a:pt x="109" y="220"/>
                  </a:cubicBezTo>
                  <a:cubicBezTo>
                    <a:pt x="91" y="189"/>
                    <a:pt x="91" y="189"/>
                    <a:pt x="91" y="189"/>
                  </a:cubicBezTo>
                  <a:cubicBezTo>
                    <a:pt x="140" y="161"/>
                    <a:pt x="196" y="146"/>
                    <a:pt x="254" y="146"/>
                  </a:cubicBezTo>
                  <a:cubicBezTo>
                    <a:pt x="311" y="146"/>
                    <a:pt x="367" y="161"/>
                    <a:pt x="416" y="189"/>
                  </a:cubicBezTo>
                  <a:moveTo>
                    <a:pt x="398" y="132"/>
                  </a:moveTo>
                  <a:cubicBezTo>
                    <a:pt x="404" y="121"/>
                    <a:pt x="417" y="111"/>
                    <a:pt x="430" y="113"/>
                  </a:cubicBezTo>
                  <a:cubicBezTo>
                    <a:pt x="434" y="114"/>
                    <a:pt x="438" y="116"/>
                    <a:pt x="440" y="118"/>
                  </a:cubicBezTo>
                  <a:cubicBezTo>
                    <a:pt x="439" y="113"/>
                    <a:pt x="440" y="108"/>
                    <a:pt x="442" y="104"/>
                  </a:cubicBezTo>
                  <a:cubicBezTo>
                    <a:pt x="443" y="104"/>
                    <a:pt x="450" y="90"/>
                    <a:pt x="473" y="88"/>
                  </a:cubicBezTo>
                  <a:cubicBezTo>
                    <a:pt x="473" y="88"/>
                    <a:pt x="473" y="88"/>
                    <a:pt x="473" y="88"/>
                  </a:cubicBezTo>
                  <a:cubicBezTo>
                    <a:pt x="474" y="89"/>
                    <a:pt x="474" y="89"/>
                    <a:pt x="474" y="90"/>
                  </a:cubicBezTo>
                  <a:cubicBezTo>
                    <a:pt x="424" y="175"/>
                    <a:pt x="424" y="175"/>
                    <a:pt x="424" y="175"/>
                  </a:cubicBezTo>
                  <a:cubicBezTo>
                    <a:pt x="424" y="175"/>
                    <a:pt x="424" y="176"/>
                    <a:pt x="423" y="175"/>
                  </a:cubicBezTo>
                  <a:cubicBezTo>
                    <a:pt x="423" y="175"/>
                    <a:pt x="423" y="175"/>
                    <a:pt x="423" y="175"/>
                  </a:cubicBezTo>
                  <a:cubicBezTo>
                    <a:pt x="417" y="171"/>
                    <a:pt x="415" y="163"/>
                    <a:pt x="419" y="157"/>
                  </a:cubicBezTo>
                  <a:cubicBezTo>
                    <a:pt x="420" y="155"/>
                    <a:pt x="421" y="153"/>
                    <a:pt x="423" y="152"/>
                  </a:cubicBezTo>
                  <a:cubicBezTo>
                    <a:pt x="418" y="151"/>
                    <a:pt x="407" y="148"/>
                    <a:pt x="398" y="133"/>
                  </a:cubicBezTo>
                  <a:cubicBezTo>
                    <a:pt x="397" y="133"/>
                    <a:pt x="397" y="132"/>
                    <a:pt x="398" y="132"/>
                  </a:cubicBezTo>
                  <a:moveTo>
                    <a:pt x="0" y="0"/>
                  </a:moveTo>
                  <a:cubicBezTo>
                    <a:pt x="0" y="0"/>
                    <a:pt x="0" y="80"/>
                    <a:pt x="0" y="334"/>
                  </a:cubicBezTo>
                  <a:cubicBezTo>
                    <a:pt x="0" y="592"/>
                    <a:pt x="254" y="688"/>
                    <a:pt x="254" y="688"/>
                  </a:cubicBezTo>
                  <a:cubicBezTo>
                    <a:pt x="254" y="688"/>
                    <a:pt x="507" y="592"/>
                    <a:pt x="507" y="334"/>
                  </a:cubicBezTo>
                  <a:cubicBezTo>
                    <a:pt x="507" y="80"/>
                    <a:pt x="507" y="0"/>
                    <a:pt x="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2234" y="2073"/>
              <a:ext cx="2816" cy="462"/>
            </a:xfrm>
            <a:custGeom>
              <a:avLst/>
              <a:gdLst>
                <a:gd name="T0" fmla="*/ 1336 w 1371"/>
                <a:gd name="T1" fmla="*/ 123 h 224"/>
                <a:gd name="T2" fmla="*/ 1300 w 1371"/>
                <a:gd name="T3" fmla="*/ 88 h 224"/>
                <a:gd name="T4" fmla="*/ 1225 w 1371"/>
                <a:gd name="T5" fmla="*/ 141 h 224"/>
                <a:gd name="T6" fmla="*/ 1366 w 1371"/>
                <a:gd name="T7" fmla="*/ 182 h 224"/>
                <a:gd name="T8" fmla="*/ 1301 w 1371"/>
                <a:gd name="T9" fmla="*/ 194 h 224"/>
                <a:gd name="T10" fmla="*/ 1370 w 1371"/>
                <a:gd name="T11" fmla="*/ 146 h 224"/>
                <a:gd name="T12" fmla="*/ 1301 w 1371"/>
                <a:gd name="T13" fmla="*/ 59 h 224"/>
                <a:gd name="T14" fmla="*/ 1169 w 1371"/>
                <a:gd name="T15" fmla="*/ 123 h 224"/>
                <a:gd name="T16" fmla="*/ 1133 w 1371"/>
                <a:gd name="T17" fmla="*/ 88 h 224"/>
                <a:gd name="T18" fmla="*/ 1059 w 1371"/>
                <a:gd name="T19" fmla="*/ 141 h 224"/>
                <a:gd name="T20" fmla="*/ 1200 w 1371"/>
                <a:gd name="T21" fmla="*/ 182 h 224"/>
                <a:gd name="T22" fmla="*/ 1135 w 1371"/>
                <a:gd name="T23" fmla="*/ 194 h 224"/>
                <a:gd name="T24" fmla="*/ 1204 w 1371"/>
                <a:gd name="T25" fmla="*/ 146 h 224"/>
                <a:gd name="T26" fmla="*/ 1134 w 1371"/>
                <a:gd name="T27" fmla="*/ 59 h 224"/>
                <a:gd name="T28" fmla="*/ 912 w 1371"/>
                <a:gd name="T29" fmla="*/ 141 h 224"/>
                <a:gd name="T30" fmla="*/ 997 w 1371"/>
                <a:gd name="T31" fmla="*/ 133 h 224"/>
                <a:gd name="T32" fmla="*/ 953 w 1371"/>
                <a:gd name="T33" fmla="*/ 193 h 224"/>
                <a:gd name="T34" fmla="*/ 997 w 1371"/>
                <a:gd name="T35" fmla="*/ 82 h 224"/>
                <a:gd name="T36" fmla="*/ 948 w 1371"/>
                <a:gd name="T37" fmla="*/ 59 h 224"/>
                <a:gd name="T38" fmla="*/ 948 w 1371"/>
                <a:gd name="T39" fmla="*/ 223 h 224"/>
                <a:gd name="T40" fmla="*/ 997 w 1371"/>
                <a:gd name="T41" fmla="*/ 200 h 224"/>
                <a:gd name="T42" fmla="*/ 1031 w 1371"/>
                <a:gd name="T43" fmla="*/ 220 h 224"/>
                <a:gd name="T44" fmla="*/ 997 w 1371"/>
                <a:gd name="T45" fmla="*/ 4 h 224"/>
                <a:gd name="T46" fmla="*/ 749 w 1371"/>
                <a:gd name="T47" fmla="*/ 83 h 224"/>
                <a:gd name="T48" fmla="*/ 744 w 1371"/>
                <a:gd name="T49" fmla="*/ 64 h 224"/>
                <a:gd name="T50" fmla="*/ 713 w 1371"/>
                <a:gd name="T51" fmla="*/ 220 h 224"/>
                <a:gd name="T52" fmla="*/ 747 w 1371"/>
                <a:gd name="T53" fmla="*/ 139 h 224"/>
                <a:gd name="T54" fmla="*/ 787 w 1371"/>
                <a:gd name="T55" fmla="*/ 90 h 224"/>
                <a:gd name="T56" fmla="*/ 817 w 1371"/>
                <a:gd name="T57" fmla="*/ 220 h 224"/>
                <a:gd name="T58" fmla="*/ 851 w 1371"/>
                <a:gd name="T59" fmla="*/ 116 h 224"/>
                <a:gd name="T60" fmla="*/ 642 w 1371"/>
                <a:gd name="T61" fmla="*/ 64 h 224"/>
                <a:gd name="T62" fmla="*/ 633 w 1371"/>
                <a:gd name="T63" fmla="*/ 180 h 224"/>
                <a:gd name="T64" fmla="*/ 572 w 1371"/>
                <a:gd name="T65" fmla="*/ 156 h 224"/>
                <a:gd name="T66" fmla="*/ 539 w 1371"/>
                <a:gd name="T67" fmla="*/ 64 h 224"/>
                <a:gd name="T68" fmla="*/ 594 w 1371"/>
                <a:gd name="T69" fmla="*/ 224 h 224"/>
                <a:gd name="T70" fmla="*/ 644 w 1371"/>
                <a:gd name="T71" fmla="*/ 200 h 224"/>
                <a:gd name="T72" fmla="*/ 676 w 1371"/>
                <a:gd name="T73" fmla="*/ 220 h 224"/>
                <a:gd name="T74" fmla="*/ 642 w 1371"/>
                <a:gd name="T75" fmla="*/ 64 h 224"/>
                <a:gd name="T76" fmla="*/ 398 w 1371"/>
                <a:gd name="T77" fmla="*/ 45 h 224"/>
                <a:gd name="T78" fmla="*/ 398 w 1371"/>
                <a:gd name="T79" fmla="*/ 189 h 224"/>
                <a:gd name="T80" fmla="*/ 370 w 1371"/>
                <a:gd name="T81" fmla="*/ 45 h 224"/>
                <a:gd name="T82" fmla="*/ 335 w 1371"/>
                <a:gd name="T83" fmla="*/ 15 h 224"/>
                <a:gd name="T84" fmla="*/ 399 w 1371"/>
                <a:gd name="T85" fmla="*/ 220 h 224"/>
                <a:gd name="T86" fmla="*/ 399 w 1371"/>
                <a:gd name="T87" fmla="*/ 15 h 224"/>
                <a:gd name="T88" fmla="*/ 261 w 1371"/>
                <a:gd name="T89" fmla="*/ 42 h 224"/>
                <a:gd name="T90" fmla="*/ 240 w 1371"/>
                <a:gd name="T91" fmla="*/ 10 h 224"/>
                <a:gd name="T92" fmla="*/ 184 w 1371"/>
                <a:gd name="T93" fmla="*/ 72 h 224"/>
                <a:gd name="T94" fmla="*/ 161 w 1371"/>
                <a:gd name="T95" fmla="*/ 98 h 224"/>
                <a:gd name="T96" fmla="*/ 184 w 1371"/>
                <a:gd name="T97" fmla="*/ 220 h 224"/>
                <a:gd name="T98" fmla="*/ 216 w 1371"/>
                <a:gd name="T99" fmla="*/ 98 h 224"/>
                <a:gd name="T100" fmla="*/ 255 w 1371"/>
                <a:gd name="T101" fmla="*/ 72 h 224"/>
                <a:gd name="T102" fmla="*/ 216 w 1371"/>
                <a:gd name="T103" fmla="*/ 70 h 224"/>
                <a:gd name="T104" fmla="*/ 113 w 1371"/>
                <a:gd name="T105" fmla="*/ 146 h 224"/>
                <a:gd name="T106" fmla="*/ 32 w 1371"/>
                <a:gd name="T107" fmla="*/ 146 h 224"/>
                <a:gd name="T108" fmla="*/ 113 w 1371"/>
                <a:gd name="T109" fmla="*/ 146 h 224"/>
                <a:gd name="T110" fmla="*/ 73 w 1371"/>
                <a:gd name="T111" fmla="*/ 68 h 224"/>
                <a:gd name="T112" fmla="*/ 73 w 1371"/>
                <a:gd name="T113" fmla="*/ 22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71" h="224">
                  <a:moveTo>
                    <a:pt x="1300" y="88"/>
                  </a:moveTo>
                  <a:cubicBezTo>
                    <a:pt x="1321" y="88"/>
                    <a:pt x="1334" y="102"/>
                    <a:pt x="1336" y="123"/>
                  </a:cubicBezTo>
                  <a:cubicBezTo>
                    <a:pt x="1260" y="123"/>
                    <a:pt x="1260" y="123"/>
                    <a:pt x="1260" y="123"/>
                  </a:cubicBezTo>
                  <a:cubicBezTo>
                    <a:pt x="1264" y="101"/>
                    <a:pt x="1279" y="88"/>
                    <a:pt x="1300" y="88"/>
                  </a:cubicBezTo>
                  <a:moveTo>
                    <a:pt x="1301" y="59"/>
                  </a:moveTo>
                  <a:cubicBezTo>
                    <a:pt x="1256" y="59"/>
                    <a:pt x="1225" y="93"/>
                    <a:pt x="1225" y="141"/>
                  </a:cubicBezTo>
                  <a:cubicBezTo>
                    <a:pt x="1225" y="192"/>
                    <a:pt x="1258" y="223"/>
                    <a:pt x="1302" y="223"/>
                  </a:cubicBezTo>
                  <a:cubicBezTo>
                    <a:pt x="1333" y="223"/>
                    <a:pt x="1359" y="205"/>
                    <a:pt x="1366" y="182"/>
                  </a:cubicBezTo>
                  <a:cubicBezTo>
                    <a:pt x="1339" y="167"/>
                    <a:pt x="1339" y="167"/>
                    <a:pt x="1339" y="167"/>
                  </a:cubicBezTo>
                  <a:cubicBezTo>
                    <a:pt x="1332" y="186"/>
                    <a:pt x="1318" y="194"/>
                    <a:pt x="1301" y="194"/>
                  </a:cubicBezTo>
                  <a:cubicBezTo>
                    <a:pt x="1278" y="194"/>
                    <a:pt x="1261" y="177"/>
                    <a:pt x="1259" y="146"/>
                  </a:cubicBezTo>
                  <a:cubicBezTo>
                    <a:pt x="1370" y="146"/>
                    <a:pt x="1370" y="146"/>
                    <a:pt x="1370" y="146"/>
                  </a:cubicBezTo>
                  <a:cubicBezTo>
                    <a:pt x="1370" y="137"/>
                    <a:pt x="1370" y="137"/>
                    <a:pt x="1370" y="137"/>
                  </a:cubicBezTo>
                  <a:cubicBezTo>
                    <a:pt x="1371" y="94"/>
                    <a:pt x="1345" y="59"/>
                    <a:pt x="1301" y="59"/>
                  </a:cubicBezTo>
                  <a:moveTo>
                    <a:pt x="1133" y="88"/>
                  </a:moveTo>
                  <a:cubicBezTo>
                    <a:pt x="1155" y="88"/>
                    <a:pt x="1167" y="102"/>
                    <a:pt x="1169" y="123"/>
                  </a:cubicBezTo>
                  <a:cubicBezTo>
                    <a:pt x="1094" y="123"/>
                    <a:pt x="1094" y="123"/>
                    <a:pt x="1094" y="123"/>
                  </a:cubicBezTo>
                  <a:cubicBezTo>
                    <a:pt x="1098" y="101"/>
                    <a:pt x="1113" y="88"/>
                    <a:pt x="1133" y="88"/>
                  </a:cubicBezTo>
                  <a:moveTo>
                    <a:pt x="1134" y="59"/>
                  </a:moveTo>
                  <a:cubicBezTo>
                    <a:pt x="1089" y="59"/>
                    <a:pt x="1059" y="93"/>
                    <a:pt x="1059" y="141"/>
                  </a:cubicBezTo>
                  <a:cubicBezTo>
                    <a:pt x="1059" y="192"/>
                    <a:pt x="1091" y="223"/>
                    <a:pt x="1135" y="223"/>
                  </a:cubicBezTo>
                  <a:cubicBezTo>
                    <a:pt x="1167" y="223"/>
                    <a:pt x="1193" y="205"/>
                    <a:pt x="1200" y="182"/>
                  </a:cubicBezTo>
                  <a:cubicBezTo>
                    <a:pt x="1173" y="167"/>
                    <a:pt x="1173" y="167"/>
                    <a:pt x="1173" y="167"/>
                  </a:cubicBezTo>
                  <a:cubicBezTo>
                    <a:pt x="1166" y="186"/>
                    <a:pt x="1152" y="194"/>
                    <a:pt x="1135" y="194"/>
                  </a:cubicBezTo>
                  <a:cubicBezTo>
                    <a:pt x="1112" y="194"/>
                    <a:pt x="1095" y="177"/>
                    <a:pt x="1092" y="146"/>
                  </a:cubicBezTo>
                  <a:cubicBezTo>
                    <a:pt x="1204" y="146"/>
                    <a:pt x="1204" y="146"/>
                    <a:pt x="1204" y="146"/>
                  </a:cubicBezTo>
                  <a:cubicBezTo>
                    <a:pt x="1204" y="137"/>
                    <a:pt x="1204" y="137"/>
                    <a:pt x="1204" y="137"/>
                  </a:cubicBezTo>
                  <a:cubicBezTo>
                    <a:pt x="1204" y="94"/>
                    <a:pt x="1179" y="59"/>
                    <a:pt x="1134" y="59"/>
                  </a:cubicBezTo>
                  <a:moveTo>
                    <a:pt x="953" y="193"/>
                  </a:moveTo>
                  <a:cubicBezTo>
                    <a:pt x="928" y="193"/>
                    <a:pt x="912" y="175"/>
                    <a:pt x="912" y="141"/>
                  </a:cubicBezTo>
                  <a:cubicBezTo>
                    <a:pt x="912" y="107"/>
                    <a:pt x="928" y="89"/>
                    <a:pt x="953" y="89"/>
                  </a:cubicBezTo>
                  <a:cubicBezTo>
                    <a:pt x="977" y="89"/>
                    <a:pt x="995" y="104"/>
                    <a:pt x="997" y="133"/>
                  </a:cubicBezTo>
                  <a:cubicBezTo>
                    <a:pt x="997" y="149"/>
                    <a:pt x="997" y="149"/>
                    <a:pt x="997" y="149"/>
                  </a:cubicBezTo>
                  <a:cubicBezTo>
                    <a:pt x="995" y="179"/>
                    <a:pt x="977" y="193"/>
                    <a:pt x="953" y="193"/>
                  </a:cubicBezTo>
                  <a:moveTo>
                    <a:pt x="997" y="4"/>
                  </a:moveTo>
                  <a:cubicBezTo>
                    <a:pt x="997" y="82"/>
                    <a:pt x="997" y="82"/>
                    <a:pt x="997" y="82"/>
                  </a:cubicBezTo>
                  <a:cubicBezTo>
                    <a:pt x="995" y="82"/>
                    <a:pt x="995" y="82"/>
                    <a:pt x="995" y="82"/>
                  </a:cubicBezTo>
                  <a:cubicBezTo>
                    <a:pt x="986" y="69"/>
                    <a:pt x="971" y="59"/>
                    <a:pt x="948" y="59"/>
                  </a:cubicBezTo>
                  <a:cubicBezTo>
                    <a:pt x="910" y="59"/>
                    <a:pt x="877" y="90"/>
                    <a:pt x="877" y="141"/>
                  </a:cubicBezTo>
                  <a:cubicBezTo>
                    <a:pt x="877" y="192"/>
                    <a:pt x="910" y="223"/>
                    <a:pt x="948" y="223"/>
                  </a:cubicBezTo>
                  <a:cubicBezTo>
                    <a:pt x="971" y="223"/>
                    <a:pt x="986" y="214"/>
                    <a:pt x="995" y="200"/>
                  </a:cubicBezTo>
                  <a:cubicBezTo>
                    <a:pt x="997" y="200"/>
                    <a:pt x="997" y="200"/>
                    <a:pt x="997" y="200"/>
                  </a:cubicBezTo>
                  <a:cubicBezTo>
                    <a:pt x="997" y="220"/>
                    <a:pt x="997" y="220"/>
                    <a:pt x="997" y="220"/>
                  </a:cubicBezTo>
                  <a:cubicBezTo>
                    <a:pt x="1031" y="220"/>
                    <a:pt x="1031" y="220"/>
                    <a:pt x="1031" y="220"/>
                  </a:cubicBezTo>
                  <a:cubicBezTo>
                    <a:pt x="1031" y="0"/>
                    <a:pt x="1031" y="0"/>
                    <a:pt x="1031" y="0"/>
                  </a:cubicBezTo>
                  <a:lnTo>
                    <a:pt x="997" y="4"/>
                  </a:lnTo>
                  <a:close/>
                  <a:moveTo>
                    <a:pt x="795" y="59"/>
                  </a:moveTo>
                  <a:cubicBezTo>
                    <a:pt x="774" y="59"/>
                    <a:pt x="757" y="70"/>
                    <a:pt x="749" y="83"/>
                  </a:cubicBezTo>
                  <a:cubicBezTo>
                    <a:pt x="746" y="83"/>
                    <a:pt x="746" y="83"/>
                    <a:pt x="746" y="83"/>
                  </a:cubicBezTo>
                  <a:cubicBezTo>
                    <a:pt x="744" y="64"/>
                    <a:pt x="744" y="64"/>
                    <a:pt x="744" y="64"/>
                  </a:cubicBezTo>
                  <a:cubicBezTo>
                    <a:pt x="713" y="64"/>
                    <a:pt x="713" y="64"/>
                    <a:pt x="713" y="64"/>
                  </a:cubicBezTo>
                  <a:cubicBezTo>
                    <a:pt x="713" y="220"/>
                    <a:pt x="713" y="220"/>
                    <a:pt x="713" y="220"/>
                  </a:cubicBezTo>
                  <a:cubicBezTo>
                    <a:pt x="747" y="220"/>
                    <a:pt x="747" y="220"/>
                    <a:pt x="747" y="220"/>
                  </a:cubicBezTo>
                  <a:cubicBezTo>
                    <a:pt x="747" y="139"/>
                    <a:pt x="747" y="139"/>
                    <a:pt x="747" y="139"/>
                  </a:cubicBezTo>
                  <a:cubicBezTo>
                    <a:pt x="747" y="122"/>
                    <a:pt x="751" y="110"/>
                    <a:pt x="757" y="103"/>
                  </a:cubicBezTo>
                  <a:cubicBezTo>
                    <a:pt x="764" y="95"/>
                    <a:pt x="775" y="90"/>
                    <a:pt x="787" y="90"/>
                  </a:cubicBezTo>
                  <a:cubicBezTo>
                    <a:pt x="807" y="90"/>
                    <a:pt x="817" y="100"/>
                    <a:pt x="817" y="128"/>
                  </a:cubicBezTo>
                  <a:cubicBezTo>
                    <a:pt x="817" y="220"/>
                    <a:pt x="817" y="220"/>
                    <a:pt x="817" y="220"/>
                  </a:cubicBezTo>
                  <a:cubicBezTo>
                    <a:pt x="851" y="220"/>
                    <a:pt x="851" y="220"/>
                    <a:pt x="851" y="220"/>
                  </a:cubicBezTo>
                  <a:cubicBezTo>
                    <a:pt x="851" y="116"/>
                    <a:pt x="851" y="116"/>
                    <a:pt x="851" y="116"/>
                  </a:cubicBezTo>
                  <a:cubicBezTo>
                    <a:pt x="851" y="73"/>
                    <a:pt x="825" y="59"/>
                    <a:pt x="795" y="59"/>
                  </a:cubicBezTo>
                  <a:moveTo>
                    <a:pt x="642" y="64"/>
                  </a:moveTo>
                  <a:cubicBezTo>
                    <a:pt x="642" y="145"/>
                    <a:pt x="642" y="145"/>
                    <a:pt x="642" y="145"/>
                  </a:cubicBezTo>
                  <a:cubicBezTo>
                    <a:pt x="642" y="162"/>
                    <a:pt x="639" y="173"/>
                    <a:pt x="633" y="180"/>
                  </a:cubicBezTo>
                  <a:cubicBezTo>
                    <a:pt x="625" y="189"/>
                    <a:pt x="614" y="194"/>
                    <a:pt x="602" y="194"/>
                  </a:cubicBezTo>
                  <a:cubicBezTo>
                    <a:pt x="583" y="194"/>
                    <a:pt x="572" y="184"/>
                    <a:pt x="572" y="156"/>
                  </a:cubicBezTo>
                  <a:cubicBezTo>
                    <a:pt x="572" y="64"/>
                    <a:pt x="572" y="64"/>
                    <a:pt x="572" y="64"/>
                  </a:cubicBezTo>
                  <a:cubicBezTo>
                    <a:pt x="539" y="64"/>
                    <a:pt x="539" y="64"/>
                    <a:pt x="539" y="64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39" y="210"/>
                    <a:pt x="565" y="224"/>
                    <a:pt x="594" y="224"/>
                  </a:cubicBezTo>
                  <a:cubicBezTo>
                    <a:pt x="615" y="224"/>
                    <a:pt x="633" y="214"/>
                    <a:pt x="641" y="200"/>
                  </a:cubicBezTo>
                  <a:cubicBezTo>
                    <a:pt x="644" y="200"/>
                    <a:pt x="644" y="200"/>
                    <a:pt x="644" y="200"/>
                  </a:cubicBezTo>
                  <a:cubicBezTo>
                    <a:pt x="645" y="220"/>
                    <a:pt x="645" y="220"/>
                    <a:pt x="645" y="220"/>
                  </a:cubicBezTo>
                  <a:cubicBezTo>
                    <a:pt x="676" y="220"/>
                    <a:pt x="676" y="220"/>
                    <a:pt x="676" y="220"/>
                  </a:cubicBezTo>
                  <a:cubicBezTo>
                    <a:pt x="676" y="64"/>
                    <a:pt x="676" y="64"/>
                    <a:pt x="676" y="64"/>
                  </a:cubicBezTo>
                  <a:lnTo>
                    <a:pt x="642" y="64"/>
                  </a:lnTo>
                  <a:close/>
                  <a:moveTo>
                    <a:pt x="370" y="45"/>
                  </a:moveTo>
                  <a:cubicBezTo>
                    <a:pt x="398" y="45"/>
                    <a:pt x="398" y="45"/>
                    <a:pt x="398" y="45"/>
                  </a:cubicBezTo>
                  <a:cubicBezTo>
                    <a:pt x="454" y="45"/>
                    <a:pt x="474" y="70"/>
                    <a:pt x="474" y="117"/>
                  </a:cubicBezTo>
                  <a:cubicBezTo>
                    <a:pt x="474" y="164"/>
                    <a:pt x="454" y="189"/>
                    <a:pt x="398" y="189"/>
                  </a:cubicBezTo>
                  <a:cubicBezTo>
                    <a:pt x="370" y="189"/>
                    <a:pt x="370" y="189"/>
                    <a:pt x="370" y="189"/>
                  </a:cubicBezTo>
                  <a:lnTo>
                    <a:pt x="370" y="45"/>
                  </a:lnTo>
                  <a:close/>
                  <a:moveTo>
                    <a:pt x="399" y="15"/>
                  </a:moveTo>
                  <a:cubicBezTo>
                    <a:pt x="335" y="15"/>
                    <a:pt x="335" y="15"/>
                    <a:pt x="335" y="15"/>
                  </a:cubicBezTo>
                  <a:cubicBezTo>
                    <a:pt x="335" y="220"/>
                    <a:pt x="335" y="220"/>
                    <a:pt x="335" y="220"/>
                  </a:cubicBezTo>
                  <a:cubicBezTo>
                    <a:pt x="399" y="220"/>
                    <a:pt x="399" y="220"/>
                    <a:pt x="399" y="220"/>
                  </a:cubicBezTo>
                  <a:cubicBezTo>
                    <a:pt x="475" y="220"/>
                    <a:pt x="510" y="180"/>
                    <a:pt x="510" y="117"/>
                  </a:cubicBezTo>
                  <a:cubicBezTo>
                    <a:pt x="510" y="54"/>
                    <a:pt x="475" y="15"/>
                    <a:pt x="399" y="15"/>
                  </a:cubicBezTo>
                  <a:moveTo>
                    <a:pt x="243" y="39"/>
                  </a:moveTo>
                  <a:cubicBezTo>
                    <a:pt x="249" y="39"/>
                    <a:pt x="256" y="40"/>
                    <a:pt x="261" y="42"/>
                  </a:cubicBezTo>
                  <a:cubicBezTo>
                    <a:pt x="261" y="13"/>
                    <a:pt x="261" y="13"/>
                    <a:pt x="261" y="13"/>
                  </a:cubicBezTo>
                  <a:cubicBezTo>
                    <a:pt x="256" y="11"/>
                    <a:pt x="249" y="10"/>
                    <a:pt x="240" y="10"/>
                  </a:cubicBezTo>
                  <a:cubicBezTo>
                    <a:pt x="214" y="10"/>
                    <a:pt x="184" y="23"/>
                    <a:pt x="184" y="67"/>
                  </a:cubicBezTo>
                  <a:cubicBezTo>
                    <a:pt x="184" y="72"/>
                    <a:pt x="184" y="72"/>
                    <a:pt x="184" y="72"/>
                  </a:cubicBezTo>
                  <a:cubicBezTo>
                    <a:pt x="161" y="72"/>
                    <a:pt x="161" y="72"/>
                    <a:pt x="161" y="72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84" y="98"/>
                    <a:pt x="184" y="98"/>
                    <a:pt x="184" y="98"/>
                  </a:cubicBezTo>
                  <a:cubicBezTo>
                    <a:pt x="184" y="220"/>
                    <a:pt x="184" y="220"/>
                    <a:pt x="184" y="220"/>
                  </a:cubicBezTo>
                  <a:cubicBezTo>
                    <a:pt x="216" y="220"/>
                    <a:pt x="216" y="220"/>
                    <a:pt x="216" y="220"/>
                  </a:cubicBezTo>
                  <a:cubicBezTo>
                    <a:pt x="216" y="98"/>
                    <a:pt x="216" y="98"/>
                    <a:pt x="216" y="98"/>
                  </a:cubicBezTo>
                  <a:cubicBezTo>
                    <a:pt x="255" y="98"/>
                    <a:pt x="255" y="98"/>
                    <a:pt x="255" y="98"/>
                  </a:cubicBezTo>
                  <a:cubicBezTo>
                    <a:pt x="255" y="72"/>
                    <a:pt x="255" y="72"/>
                    <a:pt x="255" y="72"/>
                  </a:cubicBezTo>
                  <a:cubicBezTo>
                    <a:pt x="216" y="72"/>
                    <a:pt x="216" y="72"/>
                    <a:pt x="216" y="72"/>
                  </a:cubicBezTo>
                  <a:cubicBezTo>
                    <a:pt x="216" y="70"/>
                    <a:pt x="216" y="70"/>
                    <a:pt x="216" y="70"/>
                  </a:cubicBezTo>
                  <a:cubicBezTo>
                    <a:pt x="216" y="49"/>
                    <a:pt x="225" y="39"/>
                    <a:pt x="243" y="39"/>
                  </a:cubicBezTo>
                  <a:moveTo>
                    <a:pt x="113" y="146"/>
                  </a:moveTo>
                  <a:cubicBezTo>
                    <a:pt x="113" y="177"/>
                    <a:pt x="98" y="195"/>
                    <a:pt x="73" y="195"/>
                  </a:cubicBezTo>
                  <a:cubicBezTo>
                    <a:pt x="48" y="195"/>
                    <a:pt x="32" y="177"/>
                    <a:pt x="32" y="146"/>
                  </a:cubicBezTo>
                  <a:cubicBezTo>
                    <a:pt x="32" y="114"/>
                    <a:pt x="48" y="96"/>
                    <a:pt x="73" y="96"/>
                  </a:cubicBezTo>
                  <a:cubicBezTo>
                    <a:pt x="98" y="96"/>
                    <a:pt x="113" y="114"/>
                    <a:pt x="113" y="146"/>
                  </a:cubicBezTo>
                  <a:moveTo>
                    <a:pt x="145" y="146"/>
                  </a:moveTo>
                  <a:cubicBezTo>
                    <a:pt x="145" y="98"/>
                    <a:pt x="116" y="68"/>
                    <a:pt x="73" y="68"/>
                  </a:cubicBezTo>
                  <a:cubicBezTo>
                    <a:pt x="30" y="68"/>
                    <a:pt x="0" y="98"/>
                    <a:pt x="0" y="146"/>
                  </a:cubicBezTo>
                  <a:cubicBezTo>
                    <a:pt x="0" y="193"/>
                    <a:pt x="30" y="223"/>
                    <a:pt x="73" y="223"/>
                  </a:cubicBezTo>
                  <a:cubicBezTo>
                    <a:pt x="116" y="223"/>
                    <a:pt x="145" y="193"/>
                    <a:pt x="145" y="14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2244" y="1431"/>
              <a:ext cx="2808" cy="585"/>
            </a:xfrm>
            <a:custGeom>
              <a:avLst/>
              <a:gdLst>
                <a:gd name="T0" fmla="*/ 1332 w 1367"/>
                <a:gd name="T1" fmla="*/ 69 h 284"/>
                <a:gd name="T2" fmla="*/ 1251 w 1367"/>
                <a:gd name="T3" fmla="*/ 69 h 284"/>
                <a:gd name="T4" fmla="*/ 1272 w 1367"/>
                <a:gd name="T5" fmla="*/ 226 h 284"/>
                <a:gd name="T6" fmla="*/ 1286 w 1367"/>
                <a:gd name="T7" fmla="*/ 284 h 284"/>
                <a:gd name="T8" fmla="*/ 1355 w 1367"/>
                <a:gd name="T9" fmla="*/ 100 h 284"/>
                <a:gd name="T10" fmla="*/ 1161 w 1367"/>
                <a:gd name="T11" fmla="*/ 164 h 284"/>
                <a:gd name="T12" fmla="*/ 1199 w 1367"/>
                <a:gd name="T13" fmla="*/ 96 h 284"/>
                <a:gd name="T14" fmla="*/ 1160 w 1367"/>
                <a:gd name="T15" fmla="*/ 69 h 284"/>
                <a:gd name="T16" fmla="*/ 1127 w 1367"/>
                <a:gd name="T17" fmla="*/ 29 h 284"/>
                <a:gd name="T18" fmla="*/ 1107 w 1367"/>
                <a:gd name="T19" fmla="*/ 69 h 284"/>
                <a:gd name="T20" fmla="*/ 1127 w 1367"/>
                <a:gd name="T21" fmla="*/ 96 h 284"/>
                <a:gd name="T22" fmla="*/ 1184 w 1367"/>
                <a:gd name="T23" fmla="*/ 227 h 284"/>
                <a:gd name="T24" fmla="*/ 1207 w 1367"/>
                <a:gd name="T25" fmla="*/ 194 h 284"/>
                <a:gd name="T26" fmla="*/ 1161 w 1367"/>
                <a:gd name="T27" fmla="*/ 164 h 284"/>
                <a:gd name="T28" fmla="*/ 1045 w 1367"/>
                <a:gd name="T29" fmla="*/ 69 h 284"/>
                <a:gd name="T30" fmla="*/ 1079 w 1367"/>
                <a:gd name="T31" fmla="*/ 225 h 284"/>
                <a:gd name="T32" fmla="*/ 1084 w 1367"/>
                <a:gd name="T33" fmla="*/ 22 h 284"/>
                <a:gd name="T34" fmla="*/ 1040 w 1367"/>
                <a:gd name="T35" fmla="*/ 22 h 284"/>
                <a:gd name="T36" fmla="*/ 1084 w 1367"/>
                <a:gd name="T37" fmla="*/ 22 h 284"/>
                <a:gd name="T38" fmla="*/ 887 w 1367"/>
                <a:gd name="T39" fmla="*/ 198 h 284"/>
                <a:gd name="T40" fmla="*/ 1011 w 1367"/>
                <a:gd name="T41" fmla="*/ 178 h 284"/>
                <a:gd name="T42" fmla="*/ 925 w 1367"/>
                <a:gd name="T43" fmla="*/ 108 h 284"/>
                <a:gd name="T44" fmla="*/ 992 w 1367"/>
                <a:gd name="T45" fmla="*/ 112 h 284"/>
                <a:gd name="T46" fmla="*/ 950 w 1367"/>
                <a:gd name="T47" fmla="*/ 64 h 284"/>
                <a:gd name="T48" fmla="*/ 945 w 1367"/>
                <a:gd name="T49" fmla="*/ 158 h 284"/>
                <a:gd name="T50" fmla="*/ 950 w 1367"/>
                <a:gd name="T51" fmla="*/ 200 h 284"/>
                <a:gd name="T52" fmla="*/ 864 w 1367"/>
                <a:gd name="T53" fmla="*/ 64 h 284"/>
                <a:gd name="T54" fmla="*/ 821 w 1367"/>
                <a:gd name="T55" fmla="*/ 92 h 284"/>
                <a:gd name="T56" fmla="*/ 788 w 1367"/>
                <a:gd name="T57" fmla="*/ 69 h 284"/>
                <a:gd name="T58" fmla="*/ 822 w 1367"/>
                <a:gd name="T59" fmla="*/ 225 h 284"/>
                <a:gd name="T60" fmla="*/ 860 w 1367"/>
                <a:gd name="T61" fmla="*/ 96 h 284"/>
                <a:gd name="T62" fmla="*/ 875 w 1367"/>
                <a:gd name="T63" fmla="*/ 66 h 284"/>
                <a:gd name="T64" fmla="*/ 684 w 1367"/>
                <a:gd name="T65" fmla="*/ 93 h 284"/>
                <a:gd name="T66" fmla="*/ 645 w 1367"/>
                <a:gd name="T67" fmla="*/ 128 h 284"/>
                <a:gd name="T68" fmla="*/ 685 w 1367"/>
                <a:gd name="T69" fmla="*/ 64 h 284"/>
                <a:gd name="T70" fmla="*/ 686 w 1367"/>
                <a:gd name="T71" fmla="*/ 228 h 284"/>
                <a:gd name="T72" fmla="*/ 724 w 1367"/>
                <a:gd name="T73" fmla="*/ 172 h 284"/>
                <a:gd name="T74" fmla="*/ 643 w 1367"/>
                <a:gd name="T75" fmla="*/ 151 h 284"/>
                <a:gd name="T76" fmla="*/ 755 w 1367"/>
                <a:gd name="T77" fmla="*/ 142 h 284"/>
                <a:gd name="T78" fmla="*/ 563 w 1367"/>
                <a:gd name="T79" fmla="*/ 69 h 284"/>
                <a:gd name="T80" fmla="*/ 482 w 1367"/>
                <a:gd name="T81" fmla="*/ 69 h 284"/>
                <a:gd name="T82" fmla="*/ 503 w 1367"/>
                <a:gd name="T83" fmla="*/ 225 h 284"/>
                <a:gd name="T84" fmla="*/ 599 w 1367"/>
                <a:gd name="T85" fmla="*/ 69 h 284"/>
                <a:gd name="T86" fmla="*/ 418 w 1367"/>
                <a:gd name="T87" fmla="*/ 69 h 284"/>
                <a:gd name="T88" fmla="*/ 384 w 1367"/>
                <a:gd name="T89" fmla="*/ 225 h 284"/>
                <a:gd name="T90" fmla="*/ 418 w 1367"/>
                <a:gd name="T91" fmla="*/ 69 h 284"/>
                <a:gd name="T92" fmla="*/ 401 w 1367"/>
                <a:gd name="T93" fmla="*/ 0 h 284"/>
                <a:gd name="T94" fmla="*/ 401 w 1367"/>
                <a:gd name="T95" fmla="*/ 43 h 284"/>
                <a:gd name="T96" fmla="*/ 287 w 1367"/>
                <a:gd name="T97" fmla="*/ 64 h 284"/>
                <a:gd name="T98" fmla="*/ 238 w 1367"/>
                <a:gd name="T99" fmla="*/ 88 h 284"/>
                <a:gd name="T100" fmla="*/ 205 w 1367"/>
                <a:gd name="T101" fmla="*/ 69 h 284"/>
                <a:gd name="T102" fmla="*/ 239 w 1367"/>
                <a:gd name="T103" fmla="*/ 225 h 284"/>
                <a:gd name="T104" fmla="*/ 249 w 1367"/>
                <a:gd name="T105" fmla="*/ 108 h 284"/>
                <a:gd name="T106" fmla="*/ 309 w 1367"/>
                <a:gd name="T107" fmla="*/ 133 h 284"/>
                <a:gd name="T108" fmla="*/ 343 w 1367"/>
                <a:gd name="T109" fmla="*/ 225 h 284"/>
                <a:gd name="T110" fmla="*/ 287 w 1367"/>
                <a:gd name="T111" fmla="*/ 64 h 284"/>
                <a:gd name="T112" fmla="*/ 36 w 1367"/>
                <a:gd name="T113" fmla="*/ 20 h 284"/>
                <a:gd name="T114" fmla="*/ 0 w 1367"/>
                <a:gd name="T115" fmla="*/ 142 h 284"/>
                <a:gd name="T116" fmla="*/ 165 w 1367"/>
                <a:gd name="T117" fmla="*/ 142 h 284"/>
                <a:gd name="T118" fmla="*/ 129 w 1367"/>
                <a:gd name="T119" fmla="*/ 20 h 284"/>
                <a:gd name="T120" fmla="*/ 82 w 1367"/>
                <a:gd name="T121" fmla="*/ 19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7" h="284">
                  <a:moveTo>
                    <a:pt x="1367" y="69"/>
                  </a:moveTo>
                  <a:cubicBezTo>
                    <a:pt x="1332" y="69"/>
                    <a:pt x="1332" y="69"/>
                    <a:pt x="1332" y="69"/>
                  </a:cubicBezTo>
                  <a:cubicBezTo>
                    <a:pt x="1291" y="189"/>
                    <a:pt x="1291" y="189"/>
                    <a:pt x="1291" y="189"/>
                  </a:cubicBezTo>
                  <a:cubicBezTo>
                    <a:pt x="1251" y="69"/>
                    <a:pt x="1251" y="69"/>
                    <a:pt x="1251" y="69"/>
                  </a:cubicBezTo>
                  <a:cubicBezTo>
                    <a:pt x="1212" y="69"/>
                    <a:pt x="1212" y="69"/>
                    <a:pt x="1212" y="69"/>
                  </a:cubicBezTo>
                  <a:cubicBezTo>
                    <a:pt x="1272" y="226"/>
                    <a:pt x="1272" y="226"/>
                    <a:pt x="1272" y="226"/>
                  </a:cubicBezTo>
                  <a:cubicBezTo>
                    <a:pt x="1251" y="284"/>
                    <a:pt x="1251" y="284"/>
                    <a:pt x="1251" y="284"/>
                  </a:cubicBezTo>
                  <a:cubicBezTo>
                    <a:pt x="1286" y="284"/>
                    <a:pt x="1286" y="284"/>
                    <a:pt x="1286" y="284"/>
                  </a:cubicBezTo>
                  <a:cubicBezTo>
                    <a:pt x="1355" y="100"/>
                    <a:pt x="1355" y="100"/>
                    <a:pt x="1355" y="100"/>
                  </a:cubicBezTo>
                  <a:cubicBezTo>
                    <a:pt x="1355" y="100"/>
                    <a:pt x="1355" y="100"/>
                    <a:pt x="1355" y="100"/>
                  </a:cubicBezTo>
                  <a:lnTo>
                    <a:pt x="1367" y="69"/>
                  </a:lnTo>
                  <a:close/>
                  <a:moveTo>
                    <a:pt x="1161" y="164"/>
                  </a:moveTo>
                  <a:cubicBezTo>
                    <a:pt x="1161" y="96"/>
                    <a:pt x="1161" y="96"/>
                    <a:pt x="1161" y="96"/>
                  </a:cubicBezTo>
                  <a:cubicBezTo>
                    <a:pt x="1199" y="96"/>
                    <a:pt x="1199" y="96"/>
                    <a:pt x="1199" y="96"/>
                  </a:cubicBezTo>
                  <a:cubicBezTo>
                    <a:pt x="1199" y="69"/>
                    <a:pt x="1199" y="69"/>
                    <a:pt x="1199" y="69"/>
                  </a:cubicBezTo>
                  <a:cubicBezTo>
                    <a:pt x="1160" y="69"/>
                    <a:pt x="1160" y="69"/>
                    <a:pt x="1160" y="69"/>
                  </a:cubicBezTo>
                  <a:cubicBezTo>
                    <a:pt x="1160" y="25"/>
                    <a:pt x="1160" y="25"/>
                    <a:pt x="1160" y="25"/>
                  </a:cubicBezTo>
                  <a:cubicBezTo>
                    <a:pt x="1127" y="29"/>
                    <a:pt x="1127" y="29"/>
                    <a:pt x="1127" y="29"/>
                  </a:cubicBezTo>
                  <a:cubicBezTo>
                    <a:pt x="1127" y="69"/>
                    <a:pt x="1127" y="69"/>
                    <a:pt x="1127" y="69"/>
                  </a:cubicBezTo>
                  <a:cubicBezTo>
                    <a:pt x="1107" y="69"/>
                    <a:pt x="1107" y="69"/>
                    <a:pt x="1107" y="69"/>
                  </a:cubicBezTo>
                  <a:cubicBezTo>
                    <a:pt x="1107" y="96"/>
                    <a:pt x="1107" y="96"/>
                    <a:pt x="1107" y="96"/>
                  </a:cubicBezTo>
                  <a:cubicBezTo>
                    <a:pt x="1127" y="96"/>
                    <a:pt x="1127" y="96"/>
                    <a:pt x="1127" y="96"/>
                  </a:cubicBezTo>
                  <a:cubicBezTo>
                    <a:pt x="1127" y="168"/>
                    <a:pt x="1127" y="168"/>
                    <a:pt x="1127" y="168"/>
                  </a:cubicBezTo>
                  <a:cubicBezTo>
                    <a:pt x="1127" y="214"/>
                    <a:pt x="1157" y="227"/>
                    <a:pt x="1184" y="227"/>
                  </a:cubicBezTo>
                  <a:cubicBezTo>
                    <a:pt x="1194" y="227"/>
                    <a:pt x="1200" y="226"/>
                    <a:pt x="1207" y="224"/>
                  </a:cubicBezTo>
                  <a:cubicBezTo>
                    <a:pt x="1207" y="194"/>
                    <a:pt x="1207" y="194"/>
                    <a:pt x="1207" y="194"/>
                  </a:cubicBezTo>
                  <a:cubicBezTo>
                    <a:pt x="1201" y="195"/>
                    <a:pt x="1194" y="196"/>
                    <a:pt x="1187" y="196"/>
                  </a:cubicBezTo>
                  <a:cubicBezTo>
                    <a:pt x="1170" y="196"/>
                    <a:pt x="1161" y="186"/>
                    <a:pt x="1161" y="164"/>
                  </a:cubicBezTo>
                  <a:moveTo>
                    <a:pt x="1079" y="69"/>
                  </a:moveTo>
                  <a:cubicBezTo>
                    <a:pt x="1045" y="69"/>
                    <a:pt x="1045" y="69"/>
                    <a:pt x="1045" y="69"/>
                  </a:cubicBezTo>
                  <a:cubicBezTo>
                    <a:pt x="1045" y="225"/>
                    <a:pt x="1045" y="225"/>
                    <a:pt x="1045" y="225"/>
                  </a:cubicBezTo>
                  <a:cubicBezTo>
                    <a:pt x="1079" y="225"/>
                    <a:pt x="1079" y="225"/>
                    <a:pt x="1079" y="225"/>
                  </a:cubicBezTo>
                  <a:lnTo>
                    <a:pt x="1079" y="69"/>
                  </a:lnTo>
                  <a:close/>
                  <a:moveTo>
                    <a:pt x="1084" y="22"/>
                  </a:moveTo>
                  <a:cubicBezTo>
                    <a:pt x="1084" y="9"/>
                    <a:pt x="1074" y="0"/>
                    <a:pt x="1062" y="0"/>
                  </a:cubicBezTo>
                  <a:cubicBezTo>
                    <a:pt x="1050" y="0"/>
                    <a:pt x="1040" y="9"/>
                    <a:pt x="1040" y="22"/>
                  </a:cubicBezTo>
                  <a:cubicBezTo>
                    <a:pt x="1040" y="34"/>
                    <a:pt x="1050" y="43"/>
                    <a:pt x="1062" y="43"/>
                  </a:cubicBezTo>
                  <a:cubicBezTo>
                    <a:pt x="1074" y="43"/>
                    <a:pt x="1084" y="34"/>
                    <a:pt x="1084" y="22"/>
                  </a:cubicBezTo>
                  <a:moveTo>
                    <a:pt x="904" y="175"/>
                  </a:moveTo>
                  <a:cubicBezTo>
                    <a:pt x="887" y="198"/>
                    <a:pt x="887" y="198"/>
                    <a:pt x="887" y="198"/>
                  </a:cubicBezTo>
                  <a:cubicBezTo>
                    <a:pt x="898" y="214"/>
                    <a:pt x="918" y="228"/>
                    <a:pt x="950" y="228"/>
                  </a:cubicBezTo>
                  <a:cubicBezTo>
                    <a:pt x="986" y="228"/>
                    <a:pt x="1011" y="208"/>
                    <a:pt x="1011" y="178"/>
                  </a:cubicBezTo>
                  <a:cubicBezTo>
                    <a:pt x="1011" y="149"/>
                    <a:pt x="987" y="138"/>
                    <a:pt x="959" y="130"/>
                  </a:cubicBezTo>
                  <a:cubicBezTo>
                    <a:pt x="940" y="125"/>
                    <a:pt x="925" y="121"/>
                    <a:pt x="925" y="108"/>
                  </a:cubicBezTo>
                  <a:cubicBezTo>
                    <a:pt x="925" y="99"/>
                    <a:pt x="934" y="92"/>
                    <a:pt x="950" y="92"/>
                  </a:cubicBezTo>
                  <a:cubicBezTo>
                    <a:pt x="967" y="92"/>
                    <a:pt x="984" y="102"/>
                    <a:pt x="992" y="112"/>
                  </a:cubicBezTo>
                  <a:cubicBezTo>
                    <a:pt x="1009" y="88"/>
                    <a:pt x="1009" y="88"/>
                    <a:pt x="1009" y="88"/>
                  </a:cubicBezTo>
                  <a:cubicBezTo>
                    <a:pt x="996" y="74"/>
                    <a:pt x="975" y="64"/>
                    <a:pt x="950" y="64"/>
                  </a:cubicBezTo>
                  <a:cubicBezTo>
                    <a:pt x="916" y="64"/>
                    <a:pt x="892" y="82"/>
                    <a:pt x="892" y="110"/>
                  </a:cubicBezTo>
                  <a:cubicBezTo>
                    <a:pt x="892" y="140"/>
                    <a:pt x="916" y="151"/>
                    <a:pt x="945" y="158"/>
                  </a:cubicBezTo>
                  <a:cubicBezTo>
                    <a:pt x="967" y="164"/>
                    <a:pt x="978" y="169"/>
                    <a:pt x="978" y="182"/>
                  </a:cubicBezTo>
                  <a:cubicBezTo>
                    <a:pt x="978" y="193"/>
                    <a:pt x="967" y="200"/>
                    <a:pt x="950" y="200"/>
                  </a:cubicBezTo>
                  <a:cubicBezTo>
                    <a:pt x="929" y="200"/>
                    <a:pt x="911" y="188"/>
                    <a:pt x="904" y="175"/>
                  </a:cubicBezTo>
                  <a:moveTo>
                    <a:pt x="864" y="64"/>
                  </a:moveTo>
                  <a:cubicBezTo>
                    <a:pt x="847" y="64"/>
                    <a:pt x="831" y="75"/>
                    <a:pt x="823" y="92"/>
                  </a:cubicBezTo>
                  <a:cubicBezTo>
                    <a:pt x="821" y="92"/>
                    <a:pt x="821" y="92"/>
                    <a:pt x="821" y="92"/>
                  </a:cubicBezTo>
                  <a:cubicBezTo>
                    <a:pt x="819" y="69"/>
                    <a:pt x="819" y="69"/>
                    <a:pt x="819" y="69"/>
                  </a:cubicBezTo>
                  <a:cubicBezTo>
                    <a:pt x="788" y="69"/>
                    <a:pt x="788" y="69"/>
                    <a:pt x="788" y="69"/>
                  </a:cubicBezTo>
                  <a:cubicBezTo>
                    <a:pt x="788" y="225"/>
                    <a:pt x="788" y="225"/>
                    <a:pt x="788" y="225"/>
                  </a:cubicBezTo>
                  <a:cubicBezTo>
                    <a:pt x="822" y="225"/>
                    <a:pt x="822" y="225"/>
                    <a:pt x="822" y="225"/>
                  </a:cubicBezTo>
                  <a:cubicBezTo>
                    <a:pt x="822" y="138"/>
                    <a:pt x="822" y="138"/>
                    <a:pt x="822" y="138"/>
                  </a:cubicBezTo>
                  <a:cubicBezTo>
                    <a:pt x="822" y="111"/>
                    <a:pt x="838" y="96"/>
                    <a:pt x="860" y="96"/>
                  </a:cubicBezTo>
                  <a:cubicBezTo>
                    <a:pt x="866" y="96"/>
                    <a:pt x="870" y="97"/>
                    <a:pt x="872" y="98"/>
                  </a:cubicBezTo>
                  <a:cubicBezTo>
                    <a:pt x="875" y="66"/>
                    <a:pt x="875" y="66"/>
                    <a:pt x="875" y="66"/>
                  </a:cubicBezTo>
                  <a:cubicBezTo>
                    <a:pt x="872" y="65"/>
                    <a:pt x="869" y="64"/>
                    <a:pt x="864" y="64"/>
                  </a:cubicBezTo>
                  <a:moveTo>
                    <a:pt x="684" y="93"/>
                  </a:moveTo>
                  <a:cubicBezTo>
                    <a:pt x="706" y="93"/>
                    <a:pt x="719" y="107"/>
                    <a:pt x="720" y="128"/>
                  </a:cubicBezTo>
                  <a:cubicBezTo>
                    <a:pt x="645" y="128"/>
                    <a:pt x="645" y="128"/>
                    <a:pt x="645" y="128"/>
                  </a:cubicBezTo>
                  <a:cubicBezTo>
                    <a:pt x="649" y="105"/>
                    <a:pt x="664" y="93"/>
                    <a:pt x="684" y="93"/>
                  </a:cubicBezTo>
                  <a:moveTo>
                    <a:pt x="685" y="64"/>
                  </a:moveTo>
                  <a:cubicBezTo>
                    <a:pt x="640" y="64"/>
                    <a:pt x="610" y="98"/>
                    <a:pt x="610" y="146"/>
                  </a:cubicBezTo>
                  <a:cubicBezTo>
                    <a:pt x="610" y="197"/>
                    <a:pt x="642" y="228"/>
                    <a:pt x="686" y="228"/>
                  </a:cubicBezTo>
                  <a:cubicBezTo>
                    <a:pt x="718" y="228"/>
                    <a:pt x="744" y="209"/>
                    <a:pt x="751" y="187"/>
                  </a:cubicBezTo>
                  <a:cubicBezTo>
                    <a:pt x="724" y="172"/>
                    <a:pt x="724" y="172"/>
                    <a:pt x="724" y="172"/>
                  </a:cubicBezTo>
                  <a:cubicBezTo>
                    <a:pt x="717" y="190"/>
                    <a:pt x="703" y="198"/>
                    <a:pt x="686" y="198"/>
                  </a:cubicBezTo>
                  <a:cubicBezTo>
                    <a:pt x="663" y="198"/>
                    <a:pt x="646" y="182"/>
                    <a:pt x="643" y="151"/>
                  </a:cubicBezTo>
                  <a:cubicBezTo>
                    <a:pt x="755" y="151"/>
                    <a:pt x="755" y="151"/>
                    <a:pt x="755" y="151"/>
                  </a:cubicBezTo>
                  <a:cubicBezTo>
                    <a:pt x="755" y="142"/>
                    <a:pt x="755" y="142"/>
                    <a:pt x="755" y="142"/>
                  </a:cubicBezTo>
                  <a:cubicBezTo>
                    <a:pt x="755" y="98"/>
                    <a:pt x="730" y="64"/>
                    <a:pt x="685" y="64"/>
                  </a:cubicBezTo>
                  <a:moveTo>
                    <a:pt x="563" y="69"/>
                  </a:moveTo>
                  <a:cubicBezTo>
                    <a:pt x="522" y="189"/>
                    <a:pt x="522" y="189"/>
                    <a:pt x="522" y="189"/>
                  </a:cubicBezTo>
                  <a:cubicBezTo>
                    <a:pt x="482" y="69"/>
                    <a:pt x="482" y="69"/>
                    <a:pt x="482" y="69"/>
                  </a:cubicBezTo>
                  <a:cubicBezTo>
                    <a:pt x="443" y="69"/>
                    <a:pt x="443" y="69"/>
                    <a:pt x="443" y="69"/>
                  </a:cubicBezTo>
                  <a:cubicBezTo>
                    <a:pt x="503" y="225"/>
                    <a:pt x="503" y="225"/>
                    <a:pt x="503" y="225"/>
                  </a:cubicBezTo>
                  <a:cubicBezTo>
                    <a:pt x="539" y="225"/>
                    <a:pt x="539" y="225"/>
                    <a:pt x="539" y="225"/>
                  </a:cubicBezTo>
                  <a:cubicBezTo>
                    <a:pt x="599" y="69"/>
                    <a:pt x="599" y="69"/>
                    <a:pt x="599" y="69"/>
                  </a:cubicBezTo>
                  <a:lnTo>
                    <a:pt x="563" y="69"/>
                  </a:lnTo>
                  <a:close/>
                  <a:moveTo>
                    <a:pt x="418" y="69"/>
                  </a:moveTo>
                  <a:cubicBezTo>
                    <a:pt x="384" y="69"/>
                    <a:pt x="384" y="69"/>
                    <a:pt x="384" y="69"/>
                  </a:cubicBezTo>
                  <a:cubicBezTo>
                    <a:pt x="384" y="225"/>
                    <a:pt x="384" y="225"/>
                    <a:pt x="384" y="225"/>
                  </a:cubicBezTo>
                  <a:cubicBezTo>
                    <a:pt x="418" y="225"/>
                    <a:pt x="418" y="225"/>
                    <a:pt x="418" y="225"/>
                  </a:cubicBezTo>
                  <a:lnTo>
                    <a:pt x="418" y="69"/>
                  </a:lnTo>
                  <a:close/>
                  <a:moveTo>
                    <a:pt x="422" y="22"/>
                  </a:moveTo>
                  <a:cubicBezTo>
                    <a:pt x="422" y="9"/>
                    <a:pt x="413" y="0"/>
                    <a:pt x="401" y="0"/>
                  </a:cubicBezTo>
                  <a:cubicBezTo>
                    <a:pt x="389" y="0"/>
                    <a:pt x="379" y="9"/>
                    <a:pt x="379" y="22"/>
                  </a:cubicBezTo>
                  <a:cubicBezTo>
                    <a:pt x="379" y="34"/>
                    <a:pt x="389" y="43"/>
                    <a:pt x="401" y="43"/>
                  </a:cubicBezTo>
                  <a:cubicBezTo>
                    <a:pt x="413" y="43"/>
                    <a:pt x="422" y="34"/>
                    <a:pt x="422" y="22"/>
                  </a:cubicBezTo>
                  <a:moveTo>
                    <a:pt x="287" y="64"/>
                  </a:moveTo>
                  <a:cubicBezTo>
                    <a:pt x="266" y="64"/>
                    <a:pt x="249" y="75"/>
                    <a:pt x="241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7" y="69"/>
                    <a:pt x="237" y="69"/>
                    <a:pt x="237" y="69"/>
                  </a:cubicBezTo>
                  <a:cubicBezTo>
                    <a:pt x="205" y="69"/>
                    <a:pt x="205" y="69"/>
                    <a:pt x="205" y="69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39" y="225"/>
                    <a:pt x="239" y="225"/>
                    <a:pt x="239" y="225"/>
                  </a:cubicBezTo>
                  <a:cubicBezTo>
                    <a:pt x="239" y="144"/>
                    <a:pt x="239" y="144"/>
                    <a:pt x="239" y="144"/>
                  </a:cubicBezTo>
                  <a:cubicBezTo>
                    <a:pt x="239" y="126"/>
                    <a:pt x="243" y="115"/>
                    <a:pt x="249" y="108"/>
                  </a:cubicBezTo>
                  <a:cubicBezTo>
                    <a:pt x="256" y="99"/>
                    <a:pt x="267" y="95"/>
                    <a:pt x="279" y="95"/>
                  </a:cubicBezTo>
                  <a:cubicBezTo>
                    <a:pt x="299" y="95"/>
                    <a:pt x="309" y="105"/>
                    <a:pt x="309" y="133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43" y="225"/>
                    <a:pt x="343" y="225"/>
                    <a:pt x="343" y="225"/>
                  </a:cubicBezTo>
                  <a:cubicBezTo>
                    <a:pt x="343" y="121"/>
                    <a:pt x="343" y="121"/>
                    <a:pt x="343" y="121"/>
                  </a:cubicBezTo>
                  <a:cubicBezTo>
                    <a:pt x="343" y="78"/>
                    <a:pt x="317" y="64"/>
                    <a:pt x="287" y="64"/>
                  </a:cubicBezTo>
                  <a:moveTo>
                    <a:pt x="36" y="141"/>
                  </a:moveTo>
                  <a:cubicBezTo>
                    <a:pt x="36" y="20"/>
                    <a:pt x="36" y="20"/>
                    <a:pt x="36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98"/>
                    <a:pt x="26" y="231"/>
                    <a:pt x="82" y="231"/>
                  </a:cubicBezTo>
                  <a:cubicBezTo>
                    <a:pt x="138" y="231"/>
                    <a:pt x="165" y="199"/>
                    <a:pt x="165" y="142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29" y="179"/>
                    <a:pt x="117" y="199"/>
                    <a:pt x="82" y="199"/>
                  </a:cubicBezTo>
                  <a:cubicBezTo>
                    <a:pt x="48" y="199"/>
                    <a:pt x="36" y="179"/>
                    <a:pt x="36" y="141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7350" y="4142423"/>
            <a:ext cx="8369300" cy="612775"/>
          </a:xfrm>
        </p:spPr>
        <p:txBody>
          <a:bodyPr anchor="ctr" anchorCtr="0">
            <a:norm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URL</a:t>
            </a:r>
          </a:p>
        </p:txBody>
      </p:sp>
    </p:spTree>
    <p:extLst>
      <p:ext uri="{BB962C8B-B14F-4D97-AF65-F5344CB8AC3E}">
        <p14:creationId xmlns:p14="http://schemas.microsoft.com/office/powerpoint/2010/main" val="308610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3999345" y="2320520"/>
            <a:ext cx="1127415" cy="15277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2522538" y="4232732"/>
            <a:ext cx="4098925" cy="424732"/>
          </a:xfrm>
          <a:prstGeom prst="rect">
            <a:avLst/>
          </a:prstGeom>
        </p:spPr>
        <p:txBody>
          <a:bodyPr vert="horz" lIns="0" tIns="45720" rIns="0" bIns="45720" rtlCol="0" anchor="ctr" anchorCtr="0">
            <a:normAutofit/>
          </a:bodyPr>
          <a:lstStyle>
            <a:lvl1pPr lvl="0" indent="0" algn="ctr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2400" b="1" baseline="0">
                <a:solidFill>
                  <a:schemeClr val="accent1"/>
                </a:solidFill>
                <a:cs typeface="Arial" panose="020B0604020202020204" pitchFamily="34" charset="0"/>
              </a:defRPr>
            </a:lvl1pPr>
            <a:lvl2pPr marL="0" indent="0" defTabSz="9144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2000"/>
            </a:lvl2pPr>
            <a:lvl3pPr marL="712788" indent="-355600" defTabSz="9144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alibri" panose="020F0502020204030204" pitchFamily="34" charset="0"/>
              <a:buChar char="–"/>
            </a:lvl3pPr>
            <a:lvl4pPr marL="1079500" indent="-366713" defTabSz="9144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alibri" panose="020F0502020204030204" pitchFamily="34" charset="0"/>
              <a:buChar char="–"/>
              <a:defRPr sz="1600"/>
            </a:lvl4pPr>
            <a:lvl5pPr marL="1435100" indent="-355600" defTabSz="9144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alibri" panose="020F0502020204030204" pitchFamily="34" charset="0"/>
              <a:buChar char="–"/>
              <a:defRPr sz="16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GB" dirty="0"/>
              <a:t>dundee.ac.uk</a:t>
            </a:r>
          </a:p>
        </p:txBody>
      </p:sp>
    </p:spTree>
    <p:extLst>
      <p:ext uri="{BB962C8B-B14F-4D97-AF65-F5344CB8AC3E}">
        <p14:creationId xmlns:p14="http://schemas.microsoft.com/office/powerpoint/2010/main" val="357202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uncan of Jordanstone College of Art &amp;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2463895" y="2337211"/>
            <a:ext cx="2642054" cy="741600"/>
            <a:chOff x="3322" y="1437"/>
            <a:chExt cx="3185" cy="894"/>
          </a:xfrm>
        </p:grpSpPr>
        <p:sp>
          <p:nvSpPr>
            <p:cNvPr id="26" name="Freeform 5"/>
            <p:cNvSpPr>
              <a:spLocks noEditPoints="1"/>
            </p:cNvSpPr>
            <p:nvPr userDrawn="1"/>
          </p:nvSpPr>
          <p:spPr bwMode="auto">
            <a:xfrm>
              <a:off x="3330" y="2048"/>
              <a:ext cx="2850" cy="283"/>
            </a:xfrm>
            <a:custGeom>
              <a:avLst/>
              <a:gdLst>
                <a:gd name="T0" fmla="*/ 1352 w 1387"/>
                <a:gd name="T1" fmla="*/ 43 h 137"/>
                <a:gd name="T2" fmla="*/ 1384 w 1387"/>
                <a:gd name="T3" fmla="*/ 90 h 137"/>
                <a:gd name="T4" fmla="*/ 1386 w 1387"/>
                <a:gd name="T5" fmla="*/ 72 h 137"/>
                <a:gd name="T6" fmla="*/ 1290 w 1387"/>
                <a:gd name="T7" fmla="*/ 61 h 137"/>
                <a:gd name="T8" fmla="*/ 1235 w 1387"/>
                <a:gd name="T9" fmla="*/ 70 h 137"/>
                <a:gd name="T10" fmla="*/ 1272 w 1387"/>
                <a:gd name="T11" fmla="*/ 96 h 137"/>
                <a:gd name="T12" fmla="*/ 1272 w 1387"/>
                <a:gd name="T13" fmla="*/ 30 h 137"/>
                <a:gd name="T14" fmla="*/ 1204 w 1387"/>
                <a:gd name="T15" fmla="*/ 66 h 137"/>
                <a:gd name="T16" fmla="*/ 1204 w 1387"/>
                <a:gd name="T17" fmla="*/ 42 h 137"/>
                <a:gd name="T18" fmla="*/ 1180 w 1387"/>
                <a:gd name="T19" fmla="*/ 110 h 137"/>
                <a:gd name="T20" fmla="*/ 1220 w 1387"/>
                <a:gd name="T21" fmla="*/ 108 h 137"/>
                <a:gd name="T22" fmla="*/ 1081 w 1387"/>
                <a:gd name="T23" fmla="*/ 42 h 137"/>
                <a:gd name="T24" fmla="*/ 1065 w 1387"/>
                <a:gd name="T25" fmla="*/ 108 h 137"/>
                <a:gd name="T26" fmla="*/ 1100 w 1387"/>
                <a:gd name="T27" fmla="*/ 44 h 137"/>
                <a:gd name="T28" fmla="*/ 1130 w 1387"/>
                <a:gd name="T29" fmla="*/ 58 h 137"/>
                <a:gd name="T30" fmla="*/ 1024 w 1387"/>
                <a:gd name="T31" fmla="*/ 90 h 137"/>
                <a:gd name="T32" fmla="*/ 978 w 1387"/>
                <a:gd name="T33" fmla="*/ 32 h 137"/>
                <a:gd name="T34" fmla="*/ 1029 w 1387"/>
                <a:gd name="T35" fmla="*/ 99 h 137"/>
                <a:gd name="T36" fmla="*/ 1028 w 1387"/>
                <a:gd name="T37" fmla="*/ 32 h 137"/>
                <a:gd name="T38" fmla="*/ 907 w 1387"/>
                <a:gd name="T39" fmla="*/ 94 h 137"/>
                <a:gd name="T40" fmla="*/ 877 w 1387"/>
                <a:gd name="T41" fmla="*/ 9 h 137"/>
                <a:gd name="T42" fmla="*/ 907 w 1387"/>
                <a:gd name="T43" fmla="*/ 9 h 137"/>
                <a:gd name="T44" fmla="*/ 821 w 1387"/>
                <a:gd name="T45" fmla="*/ 1 h 137"/>
                <a:gd name="T46" fmla="*/ 781 w 1387"/>
                <a:gd name="T47" fmla="*/ 45 h 137"/>
                <a:gd name="T48" fmla="*/ 808 w 1387"/>
                <a:gd name="T49" fmla="*/ 45 h 137"/>
                <a:gd name="T50" fmla="*/ 808 w 1387"/>
                <a:gd name="T51" fmla="*/ 30 h 137"/>
                <a:gd name="T52" fmla="*/ 714 w 1387"/>
                <a:gd name="T53" fmla="*/ 70 h 137"/>
                <a:gd name="T54" fmla="*/ 735 w 1387"/>
                <a:gd name="T55" fmla="*/ 30 h 137"/>
                <a:gd name="T56" fmla="*/ 657 w 1387"/>
                <a:gd name="T57" fmla="*/ 32 h 137"/>
                <a:gd name="T58" fmla="*/ 582 w 1387"/>
                <a:gd name="T59" fmla="*/ 32 h 137"/>
                <a:gd name="T60" fmla="*/ 657 w 1387"/>
                <a:gd name="T61" fmla="*/ 32 h 137"/>
                <a:gd name="T62" fmla="*/ 576 w 1387"/>
                <a:gd name="T63" fmla="*/ 32 h 137"/>
                <a:gd name="T64" fmla="*/ 542 w 1387"/>
                <a:gd name="T65" fmla="*/ 32 h 137"/>
                <a:gd name="T66" fmla="*/ 542 w 1387"/>
                <a:gd name="T67" fmla="*/ 81 h 137"/>
                <a:gd name="T68" fmla="*/ 570 w 1387"/>
                <a:gd name="T69" fmla="*/ 96 h 137"/>
                <a:gd name="T70" fmla="*/ 504 w 1387"/>
                <a:gd name="T71" fmla="*/ 108 h 137"/>
                <a:gd name="T72" fmla="*/ 511 w 1387"/>
                <a:gd name="T73" fmla="*/ 0 h 137"/>
                <a:gd name="T74" fmla="*/ 436 w 1387"/>
                <a:gd name="T75" fmla="*/ 85 h 137"/>
                <a:gd name="T76" fmla="*/ 462 w 1387"/>
                <a:gd name="T77" fmla="*/ 63 h 137"/>
                <a:gd name="T78" fmla="*/ 486 w 1387"/>
                <a:gd name="T79" fmla="*/ 42 h 137"/>
                <a:gd name="T80" fmla="*/ 472 w 1387"/>
                <a:gd name="T81" fmla="*/ 88 h 137"/>
                <a:gd name="T82" fmla="*/ 397 w 1387"/>
                <a:gd name="T83" fmla="*/ 44 h 137"/>
                <a:gd name="T84" fmla="*/ 381 w 1387"/>
                <a:gd name="T85" fmla="*/ 108 h 137"/>
                <a:gd name="T86" fmla="*/ 421 w 1387"/>
                <a:gd name="T87" fmla="*/ 46 h 137"/>
                <a:gd name="T88" fmla="*/ 349 w 1387"/>
                <a:gd name="T89" fmla="*/ 61 h 137"/>
                <a:gd name="T90" fmla="*/ 295 w 1387"/>
                <a:gd name="T91" fmla="*/ 70 h 137"/>
                <a:gd name="T92" fmla="*/ 332 w 1387"/>
                <a:gd name="T93" fmla="*/ 96 h 137"/>
                <a:gd name="T94" fmla="*/ 332 w 1387"/>
                <a:gd name="T95" fmla="*/ 30 h 137"/>
                <a:gd name="T96" fmla="*/ 215 w 1387"/>
                <a:gd name="T97" fmla="*/ 32 h 137"/>
                <a:gd name="T98" fmla="*/ 274 w 1387"/>
                <a:gd name="T99" fmla="*/ 32 h 137"/>
                <a:gd name="T100" fmla="*/ 202 w 1387"/>
                <a:gd name="T101" fmla="*/ 108 h 137"/>
                <a:gd name="T102" fmla="*/ 185 w 1387"/>
                <a:gd name="T103" fmla="*/ 10 h 137"/>
                <a:gd name="T104" fmla="*/ 117 w 1387"/>
                <a:gd name="T105" fmla="*/ 42 h 137"/>
                <a:gd name="T106" fmla="*/ 101 w 1387"/>
                <a:gd name="T107" fmla="*/ 108 h 137"/>
                <a:gd name="T108" fmla="*/ 136 w 1387"/>
                <a:gd name="T109" fmla="*/ 44 h 137"/>
                <a:gd name="T110" fmla="*/ 167 w 1387"/>
                <a:gd name="T111" fmla="*/ 58 h 137"/>
                <a:gd name="T112" fmla="*/ 0 w 1387"/>
                <a:gd name="T113" fmla="*/ 9 h 137"/>
                <a:gd name="T114" fmla="*/ 79 w 1387"/>
                <a:gd name="T115" fmla="*/ 9 h 137"/>
                <a:gd name="T116" fmla="*/ 16 w 1387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7" h="137">
                  <a:moveTo>
                    <a:pt x="1352" y="43"/>
                  </a:moveTo>
                  <a:cubicBezTo>
                    <a:pt x="1363" y="43"/>
                    <a:pt x="1370" y="51"/>
                    <a:pt x="1371" y="61"/>
                  </a:cubicBezTo>
                  <a:cubicBezTo>
                    <a:pt x="1333" y="61"/>
                    <a:pt x="1333" y="61"/>
                    <a:pt x="1333" y="61"/>
                  </a:cubicBezTo>
                  <a:cubicBezTo>
                    <a:pt x="1335" y="50"/>
                    <a:pt x="1342" y="43"/>
                    <a:pt x="1352" y="43"/>
                  </a:cubicBezTo>
                  <a:moveTo>
                    <a:pt x="1353" y="30"/>
                  </a:moveTo>
                  <a:cubicBezTo>
                    <a:pt x="1331" y="30"/>
                    <a:pt x="1317" y="47"/>
                    <a:pt x="1317" y="70"/>
                  </a:cubicBezTo>
                  <a:cubicBezTo>
                    <a:pt x="1317" y="95"/>
                    <a:pt x="1332" y="110"/>
                    <a:pt x="1353" y="110"/>
                  </a:cubicBezTo>
                  <a:cubicBezTo>
                    <a:pt x="1369" y="110"/>
                    <a:pt x="1381" y="101"/>
                    <a:pt x="1384" y="90"/>
                  </a:cubicBezTo>
                  <a:cubicBezTo>
                    <a:pt x="1372" y="83"/>
                    <a:pt x="1372" y="83"/>
                    <a:pt x="1372" y="83"/>
                  </a:cubicBezTo>
                  <a:cubicBezTo>
                    <a:pt x="1369" y="93"/>
                    <a:pt x="1362" y="96"/>
                    <a:pt x="1353" y="96"/>
                  </a:cubicBezTo>
                  <a:cubicBezTo>
                    <a:pt x="1342" y="96"/>
                    <a:pt x="1333" y="88"/>
                    <a:pt x="1332" y="72"/>
                  </a:cubicBezTo>
                  <a:cubicBezTo>
                    <a:pt x="1386" y="72"/>
                    <a:pt x="1386" y="72"/>
                    <a:pt x="1386" y="72"/>
                  </a:cubicBezTo>
                  <a:cubicBezTo>
                    <a:pt x="1386" y="68"/>
                    <a:pt x="1386" y="68"/>
                    <a:pt x="1386" y="68"/>
                  </a:cubicBezTo>
                  <a:cubicBezTo>
                    <a:pt x="1387" y="47"/>
                    <a:pt x="1375" y="30"/>
                    <a:pt x="1353" y="30"/>
                  </a:cubicBezTo>
                  <a:moveTo>
                    <a:pt x="1271" y="43"/>
                  </a:moveTo>
                  <a:cubicBezTo>
                    <a:pt x="1282" y="43"/>
                    <a:pt x="1289" y="51"/>
                    <a:pt x="1290" y="61"/>
                  </a:cubicBezTo>
                  <a:cubicBezTo>
                    <a:pt x="1251" y="61"/>
                    <a:pt x="1251" y="61"/>
                    <a:pt x="1251" y="61"/>
                  </a:cubicBezTo>
                  <a:cubicBezTo>
                    <a:pt x="1253" y="50"/>
                    <a:pt x="1261" y="43"/>
                    <a:pt x="1271" y="43"/>
                  </a:cubicBezTo>
                  <a:moveTo>
                    <a:pt x="1272" y="30"/>
                  </a:moveTo>
                  <a:cubicBezTo>
                    <a:pt x="1250" y="30"/>
                    <a:pt x="1235" y="47"/>
                    <a:pt x="1235" y="70"/>
                  </a:cubicBezTo>
                  <a:cubicBezTo>
                    <a:pt x="1235" y="95"/>
                    <a:pt x="1251" y="110"/>
                    <a:pt x="1272" y="110"/>
                  </a:cubicBezTo>
                  <a:cubicBezTo>
                    <a:pt x="1287" y="110"/>
                    <a:pt x="1300" y="101"/>
                    <a:pt x="1303" y="90"/>
                  </a:cubicBezTo>
                  <a:cubicBezTo>
                    <a:pt x="1291" y="83"/>
                    <a:pt x="1291" y="83"/>
                    <a:pt x="1291" y="83"/>
                  </a:cubicBezTo>
                  <a:cubicBezTo>
                    <a:pt x="1288" y="93"/>
                    <a:pt x="1281" y="96"/>
                    <a:pt x="1272" y="96"/>
                  </a:cubicBezTo>
                  <a:cubicBezTo>
                    <a:pt x="1260" y="96"/>
                    <a:pt x="1251" y="88"/>
                    <a:pt x="1251" y="72"/>
                  </a:cubicBezTo>
                  <a:cubicBezTo>
                    <a:pt x="1305" y="72"/>
                    <a:pt x="1305" y="72"/>
                    <a:pt x="1305" y="72"/>
                  </a:cubicBezTo>
                  <a:cubicBezTo>
                    <a:pt x="1305" y="68"/>
                    <a:pt x="1305" y="68"/>
                    <a:pt x="1305" y="68"/>
                  </a:cubicBezTo>
                  <a:cubicBezTo>
                    <a:pt x="1305" y="47"/>
                    <a:pt x="1293" y="30"/>
                    <a:pt x="1272" y="30"/>
                  </a:cubicBezTo>
                  <a:moveTo>
                    <a:pt x="1182" y="96"/>
                  </a:moveTo>
                  <a:cubicBezTo>
                    <a:pt x="1170" y="96"/>
                    <a:pt x="1161" y="87"/>
                    <a:pt x="1161" y="70"/>
                  </a:cubicBezTo>
                  <a:cubicBezTo>
                    <a:pt x="1161" y="53"/>
                    <a:pt x="1170" y="44"/>
                    <a:pt x="1182" y="44"/>
                  </a:cubicBezTo>
                  <a:cubicBezTo>
                    <a:pt x="1194" y="44"/>
                    <a:pt x="1203" y="51"/>
                    <a:pt x="1204" y="66"/>
                  </a:cubicBezTo>
                  <a:cubicBezTo>
                    <a:pt x="1204" y="74"/>
                    <a:pt x="1204" y="74"/>
                    <a:pt x="1204" y="74"/>
                  </a:cubicBezTo>
                  <a:cubicBezTo>
                    <a:pt x="1203" y="89"/>
                    <a:pt x="1194" y="96"/>
                    <a:pt x="1182" y="96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3" y="42"/>
                    <a:pt x="1203" y="42"/>
                    <a:pt x="1203" y="42"/>
                  </a:cubicBezTo>
                  <a:cubicBezTo>
                    <a:pt x="1199" y="35"/>
                    <a:pt x="1191" y="30"/>
                    <a:pt x="1180" y="30"/>
                  </a:cubicBezTo>
                  <a:cubicBezTo>
                    <a:pt x="1162" y="30"/>
                    <a:pt x="1146" y="45"/>
                    <a:pt x="1146" y="70"/>
                  </a:cubicBezTo>
                  <a:cubicBezTo>
                    <a:pt x="1146" y="95"/>
                    <a:pt x="1162" y="110"/>
                    <a:pt x="1180" y="110"/>
                  </a:cubicBezTo>
                  <a:cubicBezTo>
                    <a:pt x="1192" y="110"/>
                    <a:pt x="1199" y="105"/>
                    <a:pt x="1204" y="98"/>
                  </a:cubicBezTo>
                  <a:cubicBezTo>
                    <a:pt x="1204" y="98"/>
                    <a:pt x="1204" y="98"/>
                    <a:pt x="1204" y="98"/>
                  </a:cubicBezTo>
                  <a:cubicBezTo>
                    <a:pt x="1204" y="108"/>
                    <a:pt x="1204" y="108"/>
                    <a:pt x="1204" y="108"/>
                  </a:cubicBezTo>
                  <a:cubicBezTo>
                    <a:pt x="1220" y="108"/>
                    <a:pt x="1220" y="108"/>
                    <a:pt x="1220" y="108"/>
                  </a:cubicBezTo>
                  <a:cubicBezTo>
                    <a:pt x="1220" y="2"/>
                    <a:pt x="1220" y="2"/>
                    <a:pt x="1220" y="2"/>
                  </a:cubicBezTo>
                  <a:lnTo>
                    <a:pt x="1204" y="4"/>
                  </a:lnTo>
                  <a:close/>
                  <a:moveTo>
                    <a:pt x="1103" y="30"/>
                  </a:moveTo>
                  <a:cubicBezTo>
                    <a:pt x="1093" y="30"/>
                    <a:pt x="1085" y="36"/>
                    <a:pt x="1081" y="42"/>
                  </a:cubicBezTo>
                  <a:cubicBezTo>
                    <a:pt x="1079" y="42"/>
                    <a:pt x="1079" y="42"/>
                    <a:pt x="1079" y="42"/>
                  </a:cubicBezTo>
                  <a:cubicBezTo>
                    <a:pt x="1079" y="32"/>
                    <a:pt x="1079" y="32"/>
                    <a:pt x="1079" y="32"/>
                  </a:cubicBezTo>
                  <a:cubicBezTo>
                    <a:pt x="1065" y="32"/>
                    <a:pt x="1065" y="32"/>
                    <a:pt x="1065" y="32"/>
                  </a:cubicBezTo>
                  <a:cubicBezTo>
                    <a:pt x="1065" y="108"/>
                    <a:pt x="1065" y="108"/>
                    <a:pt x="1065" y="108"/>
                  </a:cubicBezTo>
                  <a:cubicBezTo>
                    <a:pt x="1080" y="108"/>
                    <a:pt x="1080" y="108"/>
                    <a:pt x="1080" y="108"/>
                  </a:cubicBezTo>
                  <a:cubicBezTo>
                    <a:pt x="1080" y="68"/>
                    <a:pt x="1080" y="68"/>
                    <a:pt x="1080" y="68"/>
                  </a:cubicBezTo>
                  <a:cubicBezTo>
                    <a:pt x="1080" y="59"/>
                    <a:pt x="1082" y="54"/>
                    <a:pt x="1084" y="51"/>
                  </a:cubicBezTo>
                  <a:cubicBezTo>
                    <a:pt x="1088" y="46"/>
                    <a:pt x="1094" y="44"/>
                    <a:pt x="1100" y="44"/>
                  </a:cubicBezTo>
                  <a:cubicBezTo>
                    <a:pt x="1110" y="44"/>
                    <a:pt x="1115" y="49"/>
                    <a:pt x="1115" y="63"/>
                  </a:cubicBezTo>
                  <a:cubicBezTo>
                    <a:pt x="1115" y="108"/>
                    <a:pt x="1115" y="108"/>
                    <a:pt x="1115" y="108"/>
                  </a:cubicBezTo>
                  <a:cubicBezTo>
                    <a:pt x="1130" y="108"/>
                    <a:pt x="1130" y="108"/>
                    <a:pt x="1130" y="108"/>
                  </a:cubicBezTo>
                  <a:cubicBezTo>
                    <a:pt x="1130" y="58"/>
                    <a:pt x="1130" y="58"/>
                    <a:pt x="1130" y="58"/>
                  </a:cubicBezTo>
                  <a:cubicBezTo>
                    <a:pt x="1130" y="37"/>
                    <a:pt x="1118" y="30"/>
                    <a:pt x="1103" y="30"/>
                  </a:cubicBezTo>
                  <a:moveTo>
                    <a:pt x="1028" y="32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1"/>
                    <a:pt x="1027" y="86"/>
                    <a:pt x="1024" y="90"/>
                  </a:cubicBezTo>
                  <a:cubicBezTo>
                    <a:pt x="1020" y="94"/>
                    <a:pt x="1014" y="97"/>
                    <a:pt x="1008" y="97"/>
                  </a:cubicBezTo>
                  <a:cubicBezTo>
                    <a:pt x="998" y="97"/>
                    <a:pt x="993" y="92"/>
                    <a:pt x="993" y="78"/>
                  </a:cubicBezTo>
                  <a:cubicBezTo>
                    <a:pt x="993" y="32"/>
                    <a:pt x="993" y="32"/>
                    <a:pt x="993" y="32"/>
                  </a:cubicBezTo>
                  <a:cubicBezTo>
                    <a:pt x="978" y="32"/>
                    <a:pt x="978" y="32"/>
                    <a:pt x="978" y="32"/>
                  </a:cubicBezTo>
                  <a:cubicBezTo>
                    <a:pt x="978" y="83"/>
                    <a:pt x="978" y="83"/>
                    <a:pt x="978" y="83"/>
                  </a:cubicBezTo>
                  <a:cubicBezTo>
                    <a:pt x="978" y="104"/>
                    <a:pt x="990" y="110"/>
                    <a:pt x="1005" y="110"/>
                  </a:cubicBezTo>
                  <a:cubicBezTo>
                    <a:pt x="1015" y="110"/>
                    <a:pt x="1023" y="105"/>
                    <a:pt x="1028" y="99"/>
                  </a:cubicBezTo>
                  <a:cubicBezTo>
                    <a:pt x="1029" y="99"/>
                    <a:pt x="1029" y="99"/>
                    <a:pt x="1029" y="99"/>
                  </a:cubicBezTo>
                  <a:cubicBezTo>
                    <a:pt x="1030" y="108"/>
                    <a:pt x="1030" y="108"/>
                    <a:pt x="1030" y="108"/>
                  </a:cubicBezTo>
                  <a:cubicBezTo>
                    <a:pt x="1044" y="108"/>
                    <a:pt x="1044" y="108"/>
                    <a:pt x="1044" y="108"/>
                  </a:cubicBezTo>
                  <a:cubicBezTo>
                    <a:pt x="1044" y="32"/>
                    <a:pt x="1044" y="32"/>
                    <a:pt x="1044" y="32"/>
                  </a:cubicBezTo>
                  <a:lnTo>
                    <a:pt x="1028" y="32"/>
                  </a:lnTo>
                  <a:close/>
                  <a:moveTo>
                    <a:pt x="893" y="23"/>
                  </a:moveTo>
                  <a:cubicBezTo>
                    <a:pt x="907" y="23"/>
                    <a:pt x="907" y="23"/>
                    <a:pt x="907" y="23"/>
                  </a:cubicBezTo>
                  <a:cubicBezTo>
                    <a:pt x="935" y="23"/>
                    <a:pt x="945" y="35"/>
                    <a:pt x="945" y="58"/>
                  </a:cubicBezTo>
                  <a:cubicBezTo>
                    <a:pt x="945" y="82"/>
                    <a:pt x="935" y="94"/>
                    <a:pt x="907" y="94"/>
                  </a:cubicBezTo>
                  <a:cubicBezTo>
                    <a:pt x="893" y="94"/>
                    <a:pt x="893" y="94"/>
                    <a:pt x="893" y="94"/>
                  </a:cubicBezTo>
                  <a:lnTo>
                    <a:pt x="893" y="23"/>
                  </a:lnTo>
                  <a:close/>
                  <a:moveTo>
                    <a:pt x="907" y="9"/>
                  </a:moveTo>
                  <a:cubicBezTo>
                    <a:pt x="877" y="9"/>
                    <a:pt x="877" y="9"/>
                    <a:pt x="877" y="9"/>
                  </a:cubicBezTo>
                  <a:cubicBezTo>
                    <a:pt x="877" y="108"/>
                    <a:pt x="877" y="108"/>
                    <a:pt x="877" y="108"/>
                  </a:cubicBezTo>
                  <a:cubicBezTo>
                    <a:pt x="907" y="108"/>
                    <a:pt x="907" y="108"/>
                    <a:pt x="907" y="108"/>
                  </a:cubicBezTo>
                  <a:cubicBezTo>
                    <a:pt x="944" y="108"/>
                    <a:pt x="961" y="89"/>
                    <a:pt x="961" y="58"/>
                  </a:cubicBezTo>
                  <a:cubicBezTo>
                    <a:pt x="961" y="28"/>
                    <a:pt x="944" y="9"/>
                    <a:pt x="907" y="9"/>
                  </a:cubicBezTo>
                  <a:moveTo>
                    <a:pt x="822" y="14"/>
                  </a:moveTo>
                  <a:cubicBezTo>
                    <a:pt x="826" y="14"/>
                    <a:pt x="829" y="15"/>
                    <a:pt x="832" y="16"/>
                  </a:cubicBezTo>
                  <a:cubicBezTo>
                    <a:pt x="832" y="2"/>
                    <a:pt x="832" y="2"/>
                    <a:pt x="832" y="2"/>
                  </a:cubicBezTo>
                  <a:cubicBezTo>
                    <a:pt x="829" y="1"/>
                    <a:pt x="826" y="1"/>
                    <a:pt x="821" y="1"/>
                  </a:cubicBezTo>
                  <a:cubicBezTo>
                    <a:pt x="808" y="1"/>
                    <a:pt x="793" y="7"/>
                    <a:pt x="793" y="29"/>
                  </a:cubicBezTo>
                  <a:cubicBezTo>
                    <a:pt x="793" y="32"/>
                    <a:pt x="793" y="32"/>
                    <a:pt x="793" y="32"/>
                  </a:cubicBezTo>
                  <a:cubicBezTo>
                    <a:pt x="781" y="32"/>
                    <a:pt x="781" y="32"/>
                    <a:pt x="781" y="32"/>
                  </a:cubicBezTo>
                  <a:cubicBezTo>
                    <a:pt x="781" y="45"/>
                    <a:pt x="781" y="45"/>
                    <a:pt x="781" y="45"/>
                  </a:cubicBezTo>
                  <a:cubicBezTo>
                    <a:pt x="793" y="45"/>
                    <a:pt x="793" y="45"/>
                    <a:pt x="793" y="45"/>
                  </a:cubicBezTo>
                  <a:cubicBezTo>
                    <a:pt x="793" y="108"/>
                    <a:pt x="793" y="108"/>
                    <a:pt x="793" y="108"/>
                  </a:cubicBezTo>
                  <a:cubicBezTo>
                    <a:pt x="808" y="108"/>
                    <a:pt x="808" y="108"/>
                    <a:pt x="808" y="108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829" y="45"/>
                    <a:pt x="829" y="45"/>
                    <a:pt x="829" y="45"/>
                  </a:cubicBezTo>
                  <a:cubicBezTo>
                    <a:pt x="829" y="32"/>
                    <a:pt x="829" y="32"/>
                    <a:pt x="829" y="32"/>
                  </a:cubicBezTo>
                  <a:cubicBezTo>
                    <a:pt x="808" y="32"/>
                    <a:pt x="808" y="32"/>
                    <a:pt x="808" y="32"/>
                  </a:cubicBezTo>
                  <a:cubicBezTo>
                    <a:pt x="808" y="30"/>
                    <a:pt x="808" y="30"/>
                    <a:pt x="808" y="30"/>
                  </a:cubicBezTo>
                  <a:cubicBezTo>
                    <a:pt x="808" y="19"/>
                    <a:pt x="813" y="14"/>
                    <a:pt x="822" y="14"/>
                  </a:cubicBezTo>
                  <a:moveTo>
                    <a:pt x="757" y="70"/>
                  </a:moveTo>
                  <a:cubicBezTo>
                    <a:pt x="757" y="87"/>
                    <a:pt x="749" y="96"/>
                    <a:pt x="735" y="96"/>
                  </a:cubicBezTo>
                  <a:cubicBezTo>
                    <a:pt x="722" y="96"/>
                    <a:pt x="714" y="87"/>
                    <a:pt x="714" y="70"/>
                  </a:cubicBezTo>
                  <a:cubicBezTo>
                    <a:pt x="714" y="53"/>
                    <a:pt x="722" y="44"/>
                    <a:pt x="735" y="44"/>
                  </a:cubicBezTo>
                  <a:cubicBezTo>
                    <a:pt x="749" y="44"/>
                    <a:pt x="757" y="53"/>
                    <a:pt x="757" y="70"/>
                  </a:cubicBezTo>
                  <a:moveTo>
                    <a:pt x="772" y="70"/>
                  </a:moveTo>
                  <a:cubicBezTo>
                    <a:pt x="772" y="46"/>
                    <a:pt x="757" y="30"/>
                    <a:pt x="735" y="30"/>
                  </a:cubicBezTo>
                  <a:cubicBezTo>
                    <a:pt x="713" y="30"/>
                    <a:pt x="698" y="46"/>
                    <a:pt x="698" y="70"/>
                  </a:cubicBezTo>
                  <a:cubicBezTo>
                    <a:pt x="698" y="94"/>
                    <a:pt x="713" y="110"/>
                    <a:pt x="735" y="110"/>
                  </a:cubicBezTo>
                  <a:cubicBezTo>
                    <a:pt x="757" y="110"/>
                    <a:pt x="772" y="94"/>
                    <a:pt x="772" y="70"/>
                  </a:cubicBezTo>
                  <a:moveTo>
                    <a:pt x="657" y="32"/>
                  </a:moveTo>
                  <a:cubicBezTo>
                    <a:pt x="641" y="32"/>
                    <a:pt x="641" y="32"/>
                    <a:pt x="641" y="32"/>
                  </a:cubicBezTo>
                  <a:cubicBezTo>
                    <a:pt x="620" y="92"/>
                    <a:pt x="620" y="92"/>
                    <a:pt x="620" y="92"/>
                  </a:cubicBezTo>
                  <a:cubicBezTo>
                    <a:pt x="600" y="32"/>
                    <a:pt x="600" y="32"/>
                    <a:pt x="600" y="32"/>
                  </a:cubicBezTo>
                  <a:cubicBezTo>
                    <a:pt x="582" y="32"/>
                    <a:pt x="582" y="32"/>
                    <a:pt x="582" y="32"/>
                  </a:cubicBezTo>
                  <a:cubicBezTo>
                    <a:pt x="612" y="109"/>
                    <a:pt x="612" y="109"/>
                    <a:pt x="612" y="109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7" y="137"/>
                    <a:pt x="617" y="137"/>
                    <a:pt x="617" y="137"/>
                  </a:cubicBezTo>
                  <a:lnTo>
                    <a:pt x="657" y="32"/>
                  </a:lnTo>
                  <a:close/>
                  <a:moveTo>
                    <a:pt x="557" y="80"/>
                  </a:moveTo>
                  <a:cubicBezTo>
                    <a:pt x="557" y="45"/>
                    <a:pt x="557" y="45"/>
                    <a:pt x="557" y="45"/>
                  </a:cubicBezTo>
                  <a:cubicBezTo>
                    <a:pt x="576" y="45"/>
                    <a:pt x="576" y="45"/>
                    <a:pt x="576" y="45"/>
                  </a:cubicBezTo>
                  <a:cubicBezTo>
                    <a:pt x="576" y="32"/>
                    <a:pt x="576" y="32"/>
                    <a:pt x="576" y="32"/>
                  </a:cubicBezTo>
                  <a:cubicBezTo>
                    <a:pt x="557" y="32"/>
                    <a:pt x="557" y="32"/>
                    <a:pt x="557" y="32"/>
                  </a:cubicBezTo>
                  <a:cubicBezTo>
                    <a:pt x="557" y="12"/>
                    <a:pt x="557" y="12"/>
                    <a:pt x="557" y="12"/>
                  </a:cubicBezTo>
                  <a:cubicBezTo>
                    <a:pt x="542" y="14"/>
                    <a:pt x="542" y="14"/>
                    <a:pt x="542" y="14"/>
                  </a:cubicBezTo>
                  <a:cubicBezTo>
                    <a:pt x="542" y="32"/>
                    <a:pt x="542" y="32"/>
                    <a:pt x="542" y="32"/>
                  </a:cubicBezTo>
                  <a:cubicBezTo>
                    <a:pt x="532" y="32"/>
                    <a:pt x="532" y="32"/>
                    <a:pt x="532" y="32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2" y="45"/>
                    <a:pt x="542" y="45"/>
                    <a:pt x="542" y="45"/>
                  </a:cubicBezTo>
                  <a:cubicBezTo>
                    <a:pt x="542" y="81"/>
                    <a:pt x="542" y="81"/>
                    <a:pt x="542" y="81"/>
                  </a:cubicBezTo>
                  <a:cubicBezTo>
                    <a:pt x="542" y="103"/>
                    <a:pt x="556" y="109"/>
                    <a:pt x="569" y="109"/>
                  </a:cubicBezTo>
                  <a:cubicBezTo>
                    <a:pt x="573" y="109"/>
                    <a:pt x="577" y="109"/>
                    <a:pt x="579" y="108"/>
                  </a:cubicBezTo>
                  <a:cubicBezTo>
                    <a:pt x="579" y="94"/>
                    <a:pt x="579" y="94"/>
                    <a:pt x="579" y="94"/>
                  </a:cubicBezTo>
                  <a:cubicBezTo>
                    <a:pt x="577" y="95"/>
                    <a:pt x="573" y="96"/>
                    <a:pt x="570" y="96"/>
                  </a:cubicBezTo>
                  <a:cubicBezTo>
                    <a:pt x="562" y="96"/>
                    <a:pt x="557" y="91"/>
                    <a:pt x="557" y="80"/>
                  </a:cubicBezTo>
                  <a:moveTo>
                    <a:pt x="519" y="32"/>
                  </a:moveTo>
                  <a:cubicBezTo>
                    <a:pt x="504" y="32"/>
                    <a:pt x="504" y="32"/>
                    <a:pt x="504" y="32"/>
                  </a:cubicBezTo>
                  <a:cubicBezTo>
                    <a:pt x="504" y="108"/>
                    <a:pt x="504" y="108"/>
                    <a:pt x="504" y="108"/>
                  </a:cubicBezTo>
                  <a:cubicBezTo>
                    <a:pt x="519" y="108"/>
                    <a:pt x="519" y="108"/>
                    <a:pt x="519" y="108"/>
                  </a:cubicBezTo>
                  <a:lnTo>
                    <a:pt x="519" y="32"/>
                  </a:lnTo>
                  <a:close/>
                  <a:moveTo>
                    <a:pt x="521" y="10"/>
                  </a:moveTo>
                  <a:cubicBezTo>
                    <a:pt x="521" y="4"/>
                    <a:pt x="517" y="0"/>
                    <a:pt x="511" y="0"/>
                  </a:cubicBezTo>
                  <a:cubicBezTo>
                    <a:pt x="506" y="0"/>
                    <a:pt x="501" y="4"/>
                    <a:pt x="501" y="10"/>
                  </a:cubicBezTo>
                  <a:cubicBezTo>
                    <a:pt x="501" y="15"/>
                    <a:pt x="506" y="19"/>
                    <a:pt x="511" y="19"/>
                  </a:cubicBezTo>
                  <a:cubicBezTo>
                    <a:pt x="517" y="19"/>
                    <a:pt x="521" y="15"/>
                    <a:pt x="521" y="10"/>
                  </a:cubicBezTo>
                  <a:moveTo>
                    <a:pt x="436" y="85"/>
                  </a:moveTo>
                  <a:cubicBezTo>
                    <a:pt x="428" y="94"/>
                    <a:pt x="428" y="94"/>
                    <a:pt x="428" y="94"/>
                  </a:cubicBezTo>
                  <a:cubicBezTo>
                    <a:pt x="433" y="102"/>
                    <a:pt x="443" y="110"/>
                    <a:pt x="458" y="110"/>
                  </a:cubicBezTo>
                  <a:cubicBezTo>
                    <a:pt x="475" y="110"/>
                    <a:pt x="487" y="101"/>
                    <a:pt x="487" y="86"/>
                  </a:cubicBezTo>
                  <a:cubicBezTo>
                    <a:pt x="487" y="72"/>
                    <a:pt x="476" y="66"/>
                    <a:pt x="462" y="63"/>
                  </a:cubicBezTo>
                  <a:cubicBezTo>
                    <a:pt x="453" y="60"/>
                    <a:pt x="445" y="58"/>
                    <a:pt x="445" y="51"/>
                  </a:cubicBezTo>
                  <a:cubicBezTo>
                    <a:pt x="445" y="47"/>
                    <a:pt x="450" y="43"/>
                    <a:pt x="458" y="43"/>
                  </a:cubicBezTo>
                  <a:cubicBezTo>
                    <a:pt x="466" y="43"/>
                    <a:pt x="474" y="48"/>
                    <a:pt x="478" y="53"/>
                  </a:cubicBezTo>
                  <a:cubicBezTo>
                    <a:pt x="486" y="42"/>
                    <a:pt x="486" y="42"/>
                    <a:pt x="486" y="42"/>
                  </a:cubicBezTo>
                  <a:cubicBezTo>
                    <a:pt x="480" y="35"/>
                    <a:pt x="470" y="30"/>
                    <a:pt x="458" y="30"/>
                  </a:cubicBezTo>
                  <a:cubicBezTo>
                    <a:pt x="442" y="30"/>
                    <a:pt x="431" y="39"/>
                    <a:pt x="431" y="53"/>
                  </a:cubicBezTo>
                  <a:cubicBezTo>
                    <a:pt x="431" y="67"/>
                    <a:pt x="442" y="72"/>
                    <a:pt x="456" y="76"/>
                  </a:cubicBezTo>
                  <a:cubicBezTo>
                    <a:pt x="467" y="78"/>
                    <a:pt x="472" y="81"/>
                    <a:pt x="472" y="88"/>
                  </a:cubicBezTo>
                  <a:cubicBezTo>
                    <a:pt x="472" y="94"/>
                    <a:pt x="467" y="97"/>
                    <a:pt x="458" y="97"/>
                  </a:cubicBezTo>
                  <a:cubicBezTo>
                    <a:pt x="448" y="97"/>
                    <a:pt x="440" y="91"/>
                    <a:pt x="436" y="85"/>
                  </a:cubicBezTo>
                  <a:moveTo>
                    <a:pt x="417" y="30"/>
                  </a:moveTo>
                  <a:cubicBezTo>
                    <a:pt x="409" y="30"/>
                    <a:pt x="401" y="35"/>
                    <a:pt x="397" y="44"/>
                  </a:cubicBezTo>
                  <a:cubicBezTo>
                    <a:pt x="396" y="44"/>
                    <a:pt x="396" y="44"/>
                    <a:pt x="396" y="44"/>
                  </a:cubicBezTo>
                  <a:cubicBezTo>
                    <a:pt x="396" y="33"/>
                    <a:pt x="396" y="33"/>
                    <a:pt x="396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8"/>
                    <a:pt x="381" y="108"/>
                    <a:pt x="381" y="108"/>
                  </a:cubicBezTo>
                  <a:cubicBezTo>
                    <a:pt x="397" y="108"/>
                    <a:pt x="397" y="108"/>
                    <a:pt x="397" y="108"/>
                  </a:cubicBezTo>
                  <a:cubicBezTo>
                    <a:pt x="397" y="65"/>
                    <a:pt x="397" y="65"/>
                    <a:pt x="397" y="65"/>
                  </a:cubicBezTo>
                  <a:cubicBezTo>
                    <a:pt x="397" y="52"/>
                    <a:pt x="405" y="45"/>
                    <a:pt x="416" y="45"/>
                  </a:cubicBezTo>
                  <a:cubicBezTo>
                    <a:pt x="418" y="45"/>
                    <a:pt x="420" y="45"/>
                    <a:pt x="421" y="46"/>
                  </a:cubicBezTo>
                  <a:cubicBezTo>
                    <a:pt x="422" y="31"/>
                    <a:pt x="422" y="31"/>
                    <a:pt x="422" y="31"/>
                  </a:cubicBezTo>
                  <a:cubicBezTo>
                    <a:pt x="421" y="31"/>
                    <a:pt x="420" y="30"/>
                    <a:pt x="417" y="30"/>
                  </a:cubicBezTo>
                  <a:moveTo>
                    <a:pt x="331" y="43"/>
                  </a:moveTo>
                  <a:cubicBezTo>
                    <a:pt x="342" y="43"/>
                    <a:pt x="348" y="51"/>
                    <a:pt x="349" y="61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13" y="50"/>
                    <a:pt x="321" y="43"/>
                    <a:pt x="331" y="43"/>
                  </a:cubicBezTo>
                  <a:moveTo>
                    <a:pt x="332" y="30"/>
                  </a:moveTo>
                  <a:cubicBezTo>
                    <a:pt x="310" y="30"/>
                    <a:pt x="295" y="47"/>
                    <a:pt x="295" y="70"/>
                  </a:cubicBezTo>
                  <a:cubicBezTo>
                    <a:pt x="295" y="95"/>
                    <a:pt x="311" y="110"/>
                    <a:pt x="332" y="110"/>
                  </a:cubicBezTo>
                  <a:cubicBezTo>
                    <a:pt x="347" y="110"/>
                    <a:pt x="360" y="101"/>
                    <a:pt x="363" y="90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47" y="93"/>
                    <a:pt x="340" y="96"/>
                    <a:pt x="332" y="96"/>
                  </a:cubicBezTo>
                  <a:cubicBezTo>
                    <a:pt x="320" y="96"/>
                    <a:pt x="311" y="88"/>
                    <a:pt x="310" y="72"/>
                  </a:cubicBezTo>
                  <a:cubicBezTo>
                    <a:pt x="365" y="72"/>
                    <a:pt x="365" y="72"/>
                    <a:pt x="365" y="72"/>
                  </a:cubicBezTo>
                  <a:cubicBezTo>
                    <a:pt x="365" y="68"/>
                    <a:pt x="365" y="68"/>
                    <a:pt x="365" y="68"/>
                  </a:cubicBezTo>
                  <a:cubicBezTo>
                    <a:pt x="365" y="47"/>
                    <a:pt x="353" y="30"/>
                    <a:pt x="332" y="30"/>
                  </a:cubicBezTo>
                  <a:moveTo>
                    <a:pt x="274" y="32"/>
                  </a:moveTo>
                  <a:cubicBezTo>
                    <a:pt x="253" y="92"/>
                    <a:pt x="253" y="92"/>
                    <a:pt x="253" y="92"/>
                  </a:cubicBezTo>
                  <a:cubicBezTo>
                    <a:pt x="233" y="32"/>
                    <a:pt x="233" y="32"/>
                    <a:pt x="233" y="32"/>
                  </a:cubicBezTo>
                  <a:cubicBezTo>
                    <a:pt x="215" y="32"/>
                    <a:pt x="215" y="32"/>
                    <a:pt x="215" y="32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61" y="108"/>
                    <a:pt x="261" y="108"/>
                    <a:pt x="261" y="108"/>
                  </a:cubicBezTo>
                  <a:cubicBezTo>
                    <a:pt x="290" y="32"/>
                    <a:pt x="290" y="32"/>
                    <a:pt x="290" y="32"/>
                  </a:cubicBezTo>
                  <a:lnTo>
                    <a:pt x="274" y="32"/>
                  </a:lnTo>
                  <a:close/>
                  <a:moveTo>
                    <a:pt x="202" y="32"/>
                  </a:moveTo>
                  <a:cubicBezTo>
                    <a:pt x="187" y="32"/>
                    <a:pt x="187" y="32"/>
                    <a:pt x="187" y="32"/>
                  </a:cubicBezTo>
                  <a:cubicBezTo>
                    <a:pt x="187" y="108"/>
                    <a:pt x="187" y="108"/>
                    <a:pt x="187" y="108"/>
                  </a:cubicBezTo>
                  <a:cubicBezTo>
                    <a:pt x="202" y="108"/>
                    <a:pt x="202" y="108"/>
                    <a:pt x="202" y="108"/>
                  </a:cubicBezTo>
                  <a:lnTo>
                    <a:pt x="202" y="32"/>
                  </a:lnTo>
                  <a:close/>
                  <a:moveTo>
                    <a:pt x="205" y="10"/>
                  </a:moveTo>
                  <a:cubicBezTo>
                    <a:pt x="205" y="4"/>
                    <a:pt x="200" y="0"/>
                    <a:pt x="195" y="0"/>
                  </a:cubicBezTo>
                  <a:cubicBezTo>
                    <a:pt x="189" y="0"/>
                    <a:pt x="185" y="4"/>
                    <a:pt x="185" y="10"/>
                  </a:cubicBezTo>
                  <a:cubicBezTo>
                    <a:pt x="185" y="15"/>
                    <a:pt x="189" y="19"/>
                    <a:pt x="195" y="19"/>
                  </a:cubicBezTo>
                  <a:cubicBezTo>
                    <a:pt x="200" y="19"/>
                    <a:pt x="205" y="15"/>
                    <a:pt x="205" y="10"/>
                  </a:cubicBezTo>
                  <a:moveTo>
                    <a:pt x="140" y="30"/>
                  </a:moveTo>
                  <a:cubicBezTo>
                    <a:pt x="129" y="30"/>
                    <a:pt x="121" y="36"/>
                    <a:pt x="117" y="42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16" y="59"/>
                    <a:pt x="118" y="54"/>
                    <a:pt x="121" y="51"/>
                  </a:cubicBezTo>
                  <a:cubicBezTo>
                    <a:pt x="125" y="46"/>
                    <a:pt x="130" y="44"/>
                    <a:pt x="136" y="44"/>
                  </a:cubicBezTo>
                  <a:cubicBezTo>
                    <a:pt x="146" y="44"/>
                    <a:pt x="151" y="49"/>
                    <a:pt x="151" y="63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7" y="37"/>
                    <a:pt x="154" y="30"/>
                    <a:pt x="140" y="30"/>
                  </a:cubicBezTo>
                  <a:moveTo>
                    <a:pt x="16" y="6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5"/>
                    <a:pt x="13" y="111"/>
                    <a:pt x="40" y="111"/>
                  </a:cubicBezTo>
                  <a:cubicBezTo>
                    <a:pt x="66" y="111"/>
                    <a:pt x="79" y="96"/>
                    <a:pt x="79" y="6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7"/>
                    <a:pt x="57" y="97"/>
                    <a:pt x="40" y="97"/>
                  </a:cubicBezTo>
                  <a:cubicBezTo>
                    <a:pt x="22" y="97"/>
                    <a:pt x="16" y="87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/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3322" y="1740"/>
              <a:ext cx="3158" cy="285"/>
            </a:xfrm>
            <a:custGeom>
              <a:avLst/>
              <a:gdLst>
                <a:gd name="T0" fmla="*/ 1471 w 1537"/>
                <a:gd name="T1" fmla="*/ 33 h 138"/>
                <a:gd name="T2" fmla="*/ 1507 w 1537"/>
                <a:gd name="T3" fmla="*/ 45 h 138"/>
                <a:gd name="T4" fmla="*/ 1510 w 1537"/>
                <a:gd name="T5" fmla="*/ 31 h 138"/>
                <a:gd name="T6" fmla="*/ 1413 w 1537"/>
                <a:gd name="T7" fmla="*/ 97 h 138"/>
                <a:gd name="T8" fmla="*/ 1377 w 1537"/>
                <a:gd name="T9" fmla="*/ 71 h 138"/>
                <a:gd name="T10" fmla="*/ 1387 w 1537"/>
                <a:gd name="T11" fmla="*/ 113 h 138"/>
                <a:gd name="T12" fmla="*/ 1436 w 1537"/>
                <a:gd name="T13" fmla="*/ 33 h 138"/>
                <a:gd name="T14" fmla="*/ 1361 w 1537"/>
                <a:gd name="T15" fmla="*/ 33 h 138"/>
                <a:gd name="T16" fmla="*/ 1363 w 1537"/>
                <a:gd name="T17" fmla="*/ 10 h 138"/>
                <a:gd name="T18" fmla="*/ 1304 w 1537"/>
                <a:gd name="T19" fmla="*/ 63 h 138"/>
                <a:gd name="T20" fmla="*/ 1300 w 1537"/>
                <a:gd name="T21" fmla="*/ 31 h 138"/>
                <a:gd name="T22" fmla="*/ 1278 w 1537"/>
                <a:gd name="T23" fmla="*/ 85 h 138"/>
                <a:gd name="T24" fmla="*/ 1225 w 1537"/>
                <a:gd name="T25" fmla="*/ 31 h 138"/>
                <a:gd name="T26" fmla="*/ 1225 w 1537"/>
                <a:gd name="T27" fmla="*/ 97 h 138"/>
                <a:gd name="T28" fmla="*/ 1109 w 1537"/>
                <a:gd name="T29" fmla="*/ 23 h 138"/>
                <a:gd name="T30" fmla="*/ 1109 w 1537"/>
                <a:gd name="T31" fmla="*/ 23 h 138"/>
                <a:gd name="T32" fmla="*/ 1176 w 1537"/>
                <a:gd name="T33" fmla="*/ 59 h 138"/>
                <a:gd name="T34" fmla="*/ 1010 w 1537"/>
                <a:gd name="T35" fmla="*/ 90 h 138"/>
                <a:gd name="T36" fmla="*/ 992 w 1537"/>
                <a:gd name="T37" fmla="*/ 47 h 138"/>
                <a:gd name="T38" fmla="*/ 1025 w 1537"/>
                <a:gd name="T39" fmla="*/ 55 h 138"/>
                <a:gd name="T40" fmla="*/ 970 w 1537"/>
                <a:gd name="T41" fmla="*/ 32 h 138"/>
                <a:gd name="T42" fmla="*/ 1041 w 1537"/>
                <a:gd name="T43" fmla="*/ 110 h 138"/>
                <a:gd name="T44" fmla="*/ 888 w 1537"/>
                <a:gd name="T45" fmla="*/ 45 h 138"/>
                <a:gd name="T46" fmla="*/ 873 w 1537"/>
                <a:gd name="T47" fmla="*/ 14 h 138"/>
                <a:gd name="T48" fmla="*/ 873 w 1537"/>
                <a:gd name="T49" fmla="*/ 82 h 138"/>
                <a:gd name="T50" fmla="*/ 854 w 1537"/>
                <a:gd name="T51" fmla="*/ 31 h 138"/>
                <a:gd name="T52" fmla="*/ 818 w 1537"/>
                <a:gd name="T53" fmla="*/ 109 h 138"/>
                <a:gd name="T54" fmla="*/ 858 w 1537"/>
                <a:gd name="T55" fmla="*/ 32 h 138"/>
                <a:gd name="T56" fmla="*/ 742 w 1537"/>
                <a:gd name="T57" fmla="*/ 74 h 138"/>
                <a:gd name="T58" fmla="*/ 712 w 1537"/>
                <a:gd name="T59" fmla="*/ 109 h 138"/>
                <a:gd name="T60" fmla="*/ 667 w 1537"/>
                <a:gd name="T61" fmla="*/ 15 h 138"/>
                <a:gd name="T62" fmla="*/ 637 w 1537"/>
                <a:gd name="T63" fmla="*/ 33 h 138"/>
                <a:gd name="T64" fmla="*/ 653 w 1537"/>
                <a:gd name="T65" fmla="*/ 109 h 138"/>
                <a:gd name="T66" fmla="*/ 653 w 1537"/>
                <a:gd name="T67" fmla="*/ 31 h 138"/>
                <a:gd name="T68" fmla="*/ 579 w 1537"/>
                <a:gd name="T69" fmla="*/ 44 h 138"/>
                <a:gd name="T70" fmla="*/ 579 w 1537"/>
                <a:gd name="T71" fmla="*/ 110 h 138"/>
                <a:gd name="T72" fmla="*/ 464 w 1537"/>
                <a:gd name="T73" fmla="*/ 44 h 138"/>
                <a:gd name="T74" fmla="*/ 484 w 1537"/>
                <a:gd name="T75" fmla="*/ 84 h 138"/>
                <a:gd name="T76" fmla="*/ 464 w 1537"/>
                <a:gd name="T77" fmla="*/ 31 h 138"/>
                <a:gd name="T78" fmla="*/ 375 w 1537"/>
                <a:gd name="T79" fmla="*/ 97 h 138"/>
                <a:gd name="T80" fmla="*/ 338 w 1537"/>
                <a:gd name="T81" fmla="*/ 71 h 138"/>
                <a:gd name="T82" fmla="*/ 349 w 1537"/>
                <a:gd name="T83" fmla="*/ 113 h 138"/>
                <a:gd name="T84" fmla="*/ 398 w 1537"/>
                <a:gd name="T85" fmla="*/ 33 h 138"/>
                <a:gd name="T86" fmla="*/ 294 w 1537"/>
                <a:gd name="T87" fmla="*/ 31 h 138"/>
                <a:gd name="T88" fmla="*/ 294 w 1537"/>
                <a:gd name="T89" fmla="*/ 97 h 138"/>
                <a:gd name="T90" fmla="*/ 241 w 1537"/>
                <a:gd name="T91" fmla="*/ 109 h 138"/>
                <a:gd name="T92" fmla="*/ 206 w 1537"/>
                <a:gd name="T93" fmla="*/ 109 h 138"/>
                <a:gd name="T94" fmla="*/ 160 w 1537"/>
                <a:gd name="T95" fmla="*/ 71 h 138"/>
                <a:gd name="T96" fmla="*/ 175 w 1537"/>
                <a:gd name="T97" fmla="*/ 71 h 138"/>
                <a:gd name="T98" fmla="*/ 88 w 1537"/>
                <a:gd name="T99" fmla="*/ 80 h 138"/>
                <a:gd name="T100" fmla="*/ 73 w 1537"/>
                <a:gd name="T101" fmla="*/ 45 h 138"/>
                <a:gd name="T102" fmla="*/ 88 w 1537"/>
                <a:gd name="T103" fmla="*/ 8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37" h="138">
                  <a:moveTo>
                    <a:pt x="1510" y="31"/>
                  </a:moveTo>
                  <a:cubicBezTo>
                    <a:pt x="1500" y="31"/>
                    <a:pt x="1491" y="36"/>
                    <a:pt x="1487" y="43"/>
                  </a:cubicBezTo>
                  <a:cubicBezTo>
                    <a:pt x="1486" y="43"/>
                    <a:pt x="1486" y="43"/>
                    <a:pt x="1486" y="43"/>
                  </a:cubicBezTo>
                  <a:cubicBezTo>
                    <a:pt x="1485" y="33"/>
                    <a:pt x="1485" y="33"/>
                    <a:pt x="1485" y="33"/>
                  </a:cubicBezTo>
                  <a:cubicBezTo>
                    <a:pt x="1471" y="33"/>
                    <a:pt x="1471" y="33"/>
                    <a:pt x="1471" y="33"/>
                  </a:cubicBezTo>
                  <a:cubicBezTo>
                    <a:pt x="1471" y="109"/>
                    <a:pt x="1471" y="109"/>
                    <a:pt x="1471" y="109"/>
                  </a:cubicBezTo>
                  <a:cubicBezTo>
                    <a:pt x="1486" y="109"/>
                    <a:pt x="1486" y="109"/>
                    <a:pt x="1486" y="109"/>
                  </a:cubicBezTo>
                  <a:cubicBezTo>
                    <a:pt x="1486" y="69"/>
                    <a:pt x="1486" y="69"/>
                    <a:pt x="1486" y="69"/>
                  </a:cubicBezTo>
                  <a:cubicBezTo>
                    <a:pt x="1486" y="60"/>
                    <a:pt x="1488" y="55"/>
                    <a:pt x="1491" y="51"/>
                  </a:cubicBezTo>
                  <a:cubicBezTo>
                    <a:pt x="1495" y="47"/>
                    <a:pt x="1501" y="45"/>
                    <a:pt x="1507" y="45"/>
                  </a:cubicBezTo>
                  <a:cubicBezTo>
                    <a:pt x="1516" y="45"/>
                    <a:pt x="1522" y="50"/>
                    <a:pt x="1522" y="63"/>
                  </a:cubicBezTo>
                  <a:cubicBezTo>
                    <a:pt x="1522" y="109"/>
                    <a:pt x="1522" y="109"/>
                    <a:pt x="1522" y="109"/>
                  </a:cubicBezTo>
                  <a:cubicBezTo>
                    <a:pt x="1537" y="109"/>
                    <a:pt x="1537" y="109"/>
                    <a:pt x="1537" y="109"/>
                  </a:cubicBezTo>
                  <a:cubicBezTo>
                    <a:pt x="1537" y="58"/>
                    <a:pt x="1537" y="58"/>
                    <a:pt x="1537" y="58"/>
                  </a:cubicBezTo>
                  <a:cubicBezTo>
                    <a:pt x="1537" y="38"/>
                    <a:pt x="1524" y="31"/>
                    <a:pt x="1510" y="31"/>
                  </a:cubicBezTo>
                  <a:moveTo>
                    <a:pt x="1413" y="97"/>
                  </a:moveTo>
                  <a:cubicBezTo>
                    <a:pt x="1400" y="97"/>
                    <a:pt x="1392" y="88"/>
                    <a:pt x="1392" y="71"/>
                  </a:cubicBezTo>
                  <a:cubicBezTo>
                    <a:pt x="1392" y="53"/>
                    <a:pt x="1400" y="44"/>
                    <a:pt x="1413" y="44"/>
                  </a:cubicBezTo>
                  <a:cubicBezTo>
                    <a:pt x="1426" y="44"/>
                    <a:pt x="1435" y="53"/>
                    <a:pt x="1435" y="70"/>
                  </a:cubicBezTo>
                  <a:cubicBezTo>
                    <a:pt x="1435" y="88"/>
                    <a:pt x="1426" y="97"/>
                    <a:pt x="1413" y="97"/>
                  </a:cubicBezTo>
                  <a:moveTo>
                    <a:pt x="1436" y="33"/>
                  </a:moveTo>
                  <a:cubicBezTo>
                    <a:pt x="1436" y="42"/>
                    <a:pt x="1436" y="42"/>
                    <a:pt x="1436" y="42"/>
                  </a:cubicBezTo>
                  <a:cubicBezTo>
                    <a:pt x="1434" y="42"/>
                    <a:pt x="1434" y="42"/>
                    <a:pt x="1434" y="42"/>
                  </a:cubicBezTo>
                  <a:cubicBezTo>
                    <a:pt x="1430" y="36"/>
                    <a:pt x="1422" y="31"/>
                    <a:pt x="1410" y="31"/>
                  </a:cubicBezTo>
                  <a:cubicBezTo>
                    <a:pt x="1392" y="31"/>
                    <a:pt x="1377" y="46"/>
                    <a:pt x="1377" y="71"/>
                  </a:cubicBezTo>
                  <a:cubicBezTo>
                    <a:pt x="1377" y="95"/>
                    <a:pt x="1391" y="110"/>
                    <a:pt x="1411" y="110"/>
                  </a:cubicBezTo>
                  <a:cubicBezTo>
                    <a:pt x="1422" y="110"/>
                    <a:pt x="1430" y="105"/>
                    <a:pt x="1434" y="99"/>
                  </a:cubicBezTo>
                  <a:cubicBezTo>
                    <a:pt x="1435" y="99"/>
                    <a:pt x="1435" y="99"/>
                    <a:pt x="1435" y="99"/>
                  </a:cubicBezTo>
                  <a:cubicBezTo>
                    <a:pt x="1435" y="116"/>
                    <a:pt x="1427" y="125"/>
                    <a:pt x="1411" y="125"/>
                  </a:cubicBezTo>
                  <a:cubicBezTo>
                    <a:pt x="1400" y="125"/>
                    <a:pt x="1391" y="119"/>
                    <a:pt x="1387" y="113"/>
                  </a:cubicBezTo>
                  <a:cubicBezTo>
                    <a:pt x="1378" y="123"/>
                    <a:pt x="1378" y="123"/>
                    <a:pt x="1378" y="123"/>
                  </a:cubicBezTo>
                  <a:cubicBezTo>
                    <a:pt x="1385" y="132"/>
                    <a:pt x="1397" y="138"/>
                    <a:pt x="1412" y="138"/>
                  </a:cubicBezTo>
                  <a:cubicBezTo>
                    <a:pt x="1435" y="138"/>
                    <a:pt x="1450" y="124"/>
                    <a:pt x="1450" y="97"/>
                  </a:cubicBezTo>
                  <a:cubicBezTo>
                    <a:pt x="1450" y="33"/>
                    <a:pt x="1450" y="33"/>
                    <a:pt x="1450" y="33"/>
                  </a:cubicBezTo>
                  <a:lnTo>
                    <a:pt x="1436" y="33"/>
                  </a:lnTo>
                  <a:close/>
                  <a:moveTo>
                    <a:pt x="1361" y="33"/>
                  </a:moveTo>
                  <a:cubicBezTo>
                    <a:pt x="1346" y="33"/>
                    <a:pt x="1346" y="33"/>
                    <a:pt x="1346" y="33"/>
                  </a:cubicBezTo>
                  <a:cubicBezTo>
                    <a:pt x="1346" y="109"/>
                    <a:pt x="1346" y="109"/>
                    <a:pt x="1346" y="109"/>
                  </a:cubicBezTo>
                  <a:cubicBezTo>
                    <a:pt x="1361" y="109"/>
                    <a:pt x="1361" y="109"/>
                    <a:pt x="1361" y="109"/>
                  </a:cubicBezTo>
                  <a:lnTo>
                    <a:pt x="1361" y="33"/>
                  </a:lnTo>
                  <a:close/>
                  <a:moveTo>
                    <a:pt x="1363" y="10"/>
                  </a:moveTo>
                  <a:cubicBezTo>
                    <a:pt x="1363" y="4"/>
                    <a:pt x="1359" y="0"/>
                    <a:pt x="1353" y="0"/>
                  </a:cubicBezTo>
                  <a:cubicBezTo>
                    <a:pt x="1348" y="0"/>
                    <a:pt x="1343" y="4"/>
                    <a:pt x="1343" y="10"/>
                  </a:cubicBezTo>
                  <a:cubicBezTo>
                    <a:pt x="1343" y="16"/>
                    <a:pt x="1348" y="20"/>
                    <a:pt x="1353" y="20"/>
                  </a:cubicBezTo>
                  <a:cubicBezTo>
                    <a:pt x="1359" y="20"/>
                    <a:pt x="1363" y="16"/>
                    <a:pt x="1363" y="10"/>
                  </a:cubicBezTo>
                  <a:moveTo>
                    <a:pt x="1278" y="85"/>
                  </a:moveTo>
                  <a:cubicBezTo>
                    <a:pt x="1270" y="95"/>
                    <a:pt x="1270" y="95"/>
                    <a:pt x="1270" y="95"/>
                  </a:cubicBezTo>
                  <a:cubicBezTo>
                    <a:pt x="1275" y="103"/>
                    <a:pt x="1284" y="110"/>
                    <a:pt x="1300" y="110"/>
                  </a:cubicBezTo>
                  <a:cubicBezTo>
                    <a:pt x="1317" y="110"/>
                    <a:pt x="1329" y="101"/>
                    <a:pt x="1329" y="86"/>
                  </a:cubicBezTo>
                  <a:cubicBezTo>
                    <a:pt x="1329" y="72"/>
                    <a:pt x="1317" y="67"/>
                    <a:pt x="1304" y="63"/>
                  </a:cubicBezTo>
                  <a:cubicBezTo>
                    <a:pt x="1295" y="61"/>
                    <a:pt x="1287" y="59"/>
                    <a:pt x="1287" y="52"/>
                  </a:cubicBezTo>
                  <a:cubicBezTo>
                    <a:pt x="1287" y="47"/>
                    <a:pt x="1292" y="44"/>
                    <a:pt x="1300" y="44"/>
                  </a:cubicBezTo>
                  <a:cubicBezTo>
                    <a:pt x="1308" y="44"/>
                    <a:pt x="1316" y="49"/>
                    <a:pt x="1320" y="54"/>
                  </a:cubicBezTo>
                  <a:cubicBezTo>
                    <a:pt x="1328" y="43"/>
                    <a:pt x="1328" y="43"/>
                    <a:pt x="1328" y="43"/>
                  </a:cubicBezTo>
                  <a:cubicBezTo>
                    <a:pt x="1322" y="36"/>
                    <a:pt x="1312" y="31"/>
                    <a:pt x="1300" y="31"/>
                  </a:cubicBezTo>
                  <a:cubicBezTo>
                    <a:pt x="1284" y="31"/>
                    <a:pt x="1272" y="39"/>
                    <a:pt x="1272" y="53"/>
                  </a:cubicBezTo>
                  <a:cubicBezTo>
                    <a:pt x="1272" y="68"/>
                    <a:pt x="1284" y="73"/>
                    <a:pt x="1298" y="76"/>
                  </a:cubicBezTo>
                  <a:cubicBezTo>
                    <a:pt x="1309" y="79"/>
                    <a:pt x="1314" y="82"/>
                    <a:pt x="1314" y="88"/>
                  </a:cubicBezTo>
                  <a:cubicBezTo>
                    <a:pt x="1314" y="94"/>
                    <a:pt x="1309" y="98"/>
                    <a:pt x="1300" y="98"/>
                  </a:cubicBezTo>
                  <a:cubicBezTo>
                    <a:pt x="1290" y="98"/>
                    <a:pt x="1282" y="92"/>
                    <a:pt x="1278" y="85"/>
                  </a:cubicBezTo>
                  <a:moveTo>
                    <a:pt x="1225" y="44"/>
                  </a:moveTo>
                  <a:cubicBezTo>
                    <a:pt x="1235" y="44"/>
                    <a:pt x="1242" y="51"/>
                    <a:pt x="1243" y="62"/>
                  </a:cubicBezTo>
                  <a:cubicBezTo>
                    <a:pt x="1205" y="62"/>
                    <a:pt x="1205" y="62"/>
                    <a:pt x="1205" y="62"/>
                  </a:cubicBezTo>
                  <a:cubicBezTo>
                    <a:pt x="1207" y="51"/>
                    <a:pt x="1214" y="44"/>
                    <a:pt x="1225" y="44"/>
                  </a:cubicBezTo>
                  <a:moveTo>
                    <a:pt x="1225" y="31"/>
                  </a:moveTo>
                  <a:cubicBezTo>
                    <a:pt x="1203" y="31"/>
                    <a:pt x="1189" y="48"/>
                    <a:pt x="1189" y="71"/>
                  </a:cubicBezTo>
                  <a:cubicBezTo>
                    <a:pt x="1189" y="95"/>
                    <a:pt x="1204" y="110"/>
                    <a:pt x="1225" y="110"/>
                  </a:cubicBezTo>
                  <a:cubicBezTo>
                    <a:pt x="1241" y="110"/>
                    <a:pt x="1253" y="101"/>
                    <a:pt x="1256" y="90"/>
                  </a:cubicBezTo>
                  <a:cubicBezTo>
                    <a:pt x="1244" y="84"/>
                    <a:pt x="1244" y="84"/>
                    <a:pt x="1244" y="84"/>
                  </a:cubicBezTo>
                  <a:cubicBezTo>
                    <a:pt x="1241" y="93"/>
                    <a:pt x="1234" y="97"/>
                    <a:pt x="1225" y="97"/>
                  </a:cubicBezTo>
                  <a:cubicBezTo>
                    <a:pt x="1214" y="97"/>
                    <a:pt x="1205" y="88"/>
                    <a:pt x="1204" y="73"/>
                  </a:cubicBezTo>
                  <a:cubicBezTo>
                    <a:pt x="1258" y="73"/>
                    <a:pt x="1258" y="73"/>
                    <a:pt x="1258" y="73"/>
                  </a:cubicBezTo>
                  <a:cubicBezTo>
                    <a:pt x="1258" y="69"/>
                    <a:pt x="1258" y="69"/>
                    <a:pt x="1258" y="69"/>
                  </a:cubicBezTo>
                  <a:cubicBezTo>
                    <a:pt x="1259" y="48"/>
                    <a:pt x="1247" y="31"/>
                    <a:pt x="1225" y="31"/>
                  </a:cubicBezTo>
                  <a:moveTo>
                    <a:pt x="1109" y="23"/>
                  </a:moveTo>
                  <a:cubicBezTo>
                    <a:pt x="1123" y="23"/>
                    <a:pt x="1123" y="23"/>
                    <a:pt x="1123" y="23"/>
                  </a:cubicBezTo>
                  <a:cubicBezTo>
                    <a:pt x="1151" y="23"/>
                    <a:pt x="1160" y="36"/>
                    <a:pt x="1160" y="59"/>
                  </a:cubicBezTo>
                  <a:cubicBezTo>
                    <a:pt x="1160" y="83"/>
                    <a:pt x="1150" y="95"/>
                    <a:pt x="1123" y="95"/>
                  </a:cubicBezTo>
                  <a:cubicBezTo>
                    <a:pt x="1109" y="95"/>
                    <a:pt x="1109" y="95"/>
                    <a:pt x="1109" y="95"/>
                  </a:cubicBezTo>
                  <a:lnTo>
                    <a:pt x="1109" y="23"/>
                  </a:lnTo>
                  <a:close/>
                  <a:moveTo>
                    <a:pt x="1123" y="10"/>
                  </a:moveTo>
                  <a:cubicBezTo>
                    <a:pt x="1093" y="10"/>
                    <a:pt x="1093" y="10"/>
                    <a:pt x="1093" y="10"/>
                  </a:cubicBezTo>
                  <a:cubicBezTo>
                    <a:pt x="1093" y="109"/>
                    <a:pt x="1093" y="109"/>
                    <a:pt x="1093" y="109"/>
                  </a:cubicBezTo>
                  <a:cubicBezTo>
                    <a:pt x="1123" y="109"/>
                    <a:pt x="1123" y="109"/>
                    <a:pt x="1123" y="109"/>
                  </a:cubicBezTo>
                  <a:cubicBezTo>
                    <a:pt x="1160" y="109"/>
                    <a:pt x="1176" y="90"/>
                    <a:pt x="1176" y="59"/>
                  </a:cubicBezTo>
                  <a:cubicBezTo>
                    <a:pt x="1176" y="29"/>
                    <a:pt x="1160" y="10"/>
                    <a:pt x="1123" y="10"/>
                  </a:cubicBezTo>
                  <a:moveTo>
                    <a:pt x="970" y="79"/>
                  </a:moveTo>
                  <a:cubicBezTo>
                    <a:pt x="970" y="70"/>
                    <a:pt x="975" y="63"/>
                    <a:pt x="984" y="60"/>
                  </a:cubicBezTo>
                  <a:cubicBezTo>
                    <a:pt x="985" y="61"/>
                    <a:pt x="985" y="61"/>
                    <a:pt x="985" y="61"/>
                  </a:cubicBezTo>
                  <a:cubicBezTo>
                    <a:pt x="1010" y="90"/>
                    <a:pt x="1010" y="90"/>
                    <a:pt x="1010" y="90"/>
                  </a:cubicBezTo>
                  <a:cubicBezTo>
                    <a:pt x="1004" y="95"/>
                    <a:pt x="998" y="97"/>
                    <a:pt x="990" y="97"/>
                  </a:cubicBezTo>
                  <a:cubicBezTo>
                    <a:pt x="978" y="97"/>
                    <a:pt x="970" y="89"/>
                    <a:pt x="970" y="79"/>
                  </a:cubicBezTo>
                  <a:moveTo>
                    <a:pt x="996" y="20"/>
                  </a:moveTo>
                  <a:cubicBezTo>
                    <a:pt x="1003" y="20"/>
                    <a:pt x="1008" y="25"/>
                    <a:pt x="1008" y="31"/>
                  </a:cubicBezTo>
                  <a:cubicBezTo>
                    <a:pt x="1008" y="39"/>
                    <a:pt x="1000" y="44"/>
                    <a:pt x="992" y="47"/>
                  </a:cubicBezTo>
                  <a:cubicBezTo>
                    <a:pt x="986" y="40"/>
                    <a:pt x="985" y="36"/>
                    <a:pt x="985" y="32"/>
                  </a:cubicBezTo>
                  <a:cubicBezTo>
                    <a:pt x="985" y="25"/>
                    <a:pt x="989" y="20"/>
                    <a:pt x="996" y="20"/>
                  </a:cubicBezTo>
                  <a:moveTo>
                    <a:pt x="1028" y="90"/>
                  </a:moveTo>
                  <a:cubicBezTo>
                    <a:pt x="1034" y="82"/>
                    <a:pt x="1037" y="70"/>
                    <a:pt x="1038" y="55"/>
                  </a:cubicBezTo>
                  <a:cubicBezTo>
                    <a:pt x="1025" y="55"/>
                    <a:pt x="1025" y="55"/>
                    <a:pt x="1025" y="55"/>
                  </a:cubicBezTo>
                  <a:cubicBezTo>
                    <a:pt x="1024" y="65"/>
                    <a:pt x="1022" y="73"/>
                    <a:pt x="1019" y="80"/>
                  </a:cubicBezTo>
                  <a:cubicBezTo>
                    <a:pt x="999" y="55"/>
                    <a:pt x="999" y="55"/>
                    <a:pt x="999" y="55"/>
                  </a:cubicBezTo>
                  <a:cubicBezTo>
                    <a:pt x="1012" y="51"/>
                    <a:pt x="1022" y="42"/>
                    <a:pt x="1022" y="31"/>
                  </a:cubicBezTo>
                  <a:cubicBezTo>
                    <a:pt x="1022" y="15"/>
                    <a:pt x="1009" y="8"/>
                    <a:pt x="996" y="8"/>
                  </a:cubicBezTo>
                  <a:cubicBezTo>
                    <a:pt x="981" y="8"/>
                    <a:pt x="970" y="18"/>
                    <a:pt x="970" y="32"/>
                  </a:cubicBezTo>
                  <a:cubicBezTo>
                    <a:pt x="970" y="38"/>
                    <a:pt x="972" y="44"/>
                    <a:pt x="978" y="51"/>
                  </a:cubicBezTo>
                  <a:cubicBezTo>
                    <a:pt x="964" y="56"/>
                    <a:pt x="954" y="66"/>
                    <a:pt x="954" y="80"/>
                  </a:cubicBezTo>
                  <a:cubicBezTo>
                    <a:pt x="954" y="98"/>
                    <a:pt x="970" y="111"/>
                    <a:pt x="990" y="111"/>
                  </a:cubicBezTo>
                  <a:cubicBezTo>
                    <a:pt x="1001" y="111"/>
                    <a:pt x="1011" y="107"/>
                    <a:pt x="1018" y="100"/>
                  </a:cubicBezTo>
                  <a:cubicBezTo>
                    <a:pt x="1025" y="108"/>
                    <a:pt x="1032" y="110"/>
                    <a:pt x="1041" y="110"/>
                  </a:cubicBezTo>
                  <a:cubicBezTo>
                    <a:pt x="1041" y="96"/>
                    <a:pt x="1041" y="96"/>
                    <a:pt x="1041" y="96"/>
                  </a:cubicBezTo>
                  <a:cubicBezTo>
                    <a:pt x="1035" y="96"/>
                    <a:pt x="1031" y="95"/>
                    <a:pt x="1028" y="90"/>
                  </a:cubicBezTo>
                  <a:moveTo>
                    <a:pt x="902" y="96"/>
                  </a:moveTo>
                  <a:cubicBezTo>
                    <a:pt x="893" y="96"/>
                    <a:pt x="888" y="91"/>
                    <a:pt x="888" y="80"/>
                  </a:cubicBezTo>
                  <a:cubicBezTo>
                    <a:pt x="888" y="45"/>
                    <a:pt x="888" y="45"/>
                    <a:pt x="888" y="45"/>
                  </a:cubicBezTo>
                  <a:cubicBezTo>
                    <a:pt x="909" y="45"/>
                    <a:pt x="909" y="45"/>
                    <a:pt x="909" y="45"/>
                  </a:cubicBezTo>
                  <a:cubicBezTo>
                    <a:pt x="909" y="33"/>
                    <a:pt x="909" y="33"/>
                    <a:pt x="909" y="33"/>
                  </a:cubicBezTo>
                  <a:cubicBezTo>
                    <a:pt x="888" y="33"/>
                    <a:pt x="888" y="33"/>
                    <a:pt x="888" y="33"/>
                  </a:cubicBezTo>
                  <a:cubicBezTo>
                    <a:pt x="888" y="12"/>
                    <a:pt x="888" y="12"/>
                    <a:pt x="888" y="12"/>
                  </a:cubicBezTo>
                  <a:cubicBezTo>
                    <a:pt x="873" y="14"/>
                    <a:pt x="873" y="14"/>
                    <a:pt x="873" y="14"/>
                  </a:cubicBezTo>
                  <a:cubicBezTo>
                    <a:pt x="873" y="33"/>
                    <a:pt x="873" y="33"/>
                    <a:pt x="873" y="33"/>
                  </a:cubicBezTo>
                  <a:cubicBezTo>
                    <a:pt x="863" y="33"/>
                    <a:pt x="863" y="33"/>
                    <a:pt x="863" y="33"/>
                  </a:cubicBezTo>
                  <a:cubicBezTo>
                    <a:pt x="863" y="46"/>
                    <a:pt x="863" y="46"/>
                    <a:pt x="863" y="46"/>
                  </a:cubicBezTo>
                  <a:cubicBezTo>
                    <a:pt x="873" y="46"/>
                    <a:pt x="873" y="46"/>
                    <a:pt x="873" y="46"/>
                  </a:cubicBezTo>
                  <a:cubicBezTo>
                    <a:pt x="873" y="82"/>
                    <a:pt x="873" y="82"/>
                    <a:pt x="873" y="82"/>
                  </a:cubicBezTo>
                  <a:cubicBezTo>
                    <a:pt x="873" y="104"/>
                    <a:pt x="888" y="110"/>
                    <a:pt x="901" y="110"/>
                  </a:cubicBezTo>
                  <a:cubicBezTo>
                    <a:pt x="906" y="110"/>
                    <a:pt x="909" y="109"/>
                    <a:pt x="912" y="109"/>
                  </a:cubicBezTo>
                  <a:cubicBezTo>
                    <a:pt x="912" y="95"/>
                    <a:pt x="912" y="95"/>
                    <a:pt x="912" y="95"/>
                  </a:cubicBezTo>
                  <a:cubicBezTo>
                    <a:pt x="909" y="95"/>
                    <a:pt x="906" y="96"/>
                    <a:pt x="902" y="96"/>
                  </a:cubicBezTo>
                  <a:moveTo>
                    <a:pt x="854" y="31"/>
                  </a:moveTo>
                  <a:cubicBezTo>
                    <a:pt x="845" y="31"/>
                    <a:pt x="837" y="36"/>
                    <a:pt x="834" y="44"/>
                  </a:cubicBezTo>
                  <a:cubicBezTo>
                    <a:pt x="832" y="44"/>
                    <a:pt x="832" y="44"/>
                    <a:pt x="832" y="44"/>
                  </a:cubicBezTo>
                  <a:cubicBezTo>
                    <a:pt x="832" y="33"/>
                    <a:pt x="832" y="33"/>
                    <a:pt x="832" y="33"/>
                  </a:cubicBezTo>
                  <a:cubicBezTo>
                    <a:pt x="818" y="33"/>
                    <a:pt x="818" y="33"/>
                    <a:pt x="818" y="33"/>
                  </a:cubicBezTo>
                  <a:cubicBezTo>
                    <a:pt x="818" y="109"/>
                    <a:pt x="818" y="109"/>
                    <a:pt x="818" y="109"/>
                  </a:cubicBezTo>
                  <a:cubicBezTo>
                    <a:pt x="833" y="109"/>
                    <a:pt x="833" y="109"/>
                    <a:pt x="833" y="109"/>
                  </a:cubicBezTo>
                  <a:cubicBezTo>
                    <a:pt x="833" y="66"/>
                    <a:pt x="833" y="66"/>
                    <a:pt x="833" y="66"/>
                  </a:cubicBezTo>
                  <a:cubicBezTo>
                    <a:pt x="833" y="53"/>
                    <a:pt x="841" y="45"/>
                    <a:pt x="852" y="45"/>
                  </a:cubicBezTo>
                  <a:cubicBezTo>
                    <a:pt x="854" y="45"/>
                    <a:pt x="856" y="46"/>
                    <a:pt x="857" y="46"/>
                  </a:cubicBezTo>
                  <a:cubicBezTo>
                    <a:pt x="858" y="32"/>
                    <a:pt x="858" y="32"/>
                    <a:pt x="858" y="32"/>
                  </a:cubicBezTo>
                  <a:cubicBezTo>
                    <a:pt x="857" y="31"/>
                    <a:pt x="856" y="31"/>
                    <a:pt x="854" y="31"/>
                  </a:cubicBezTo>
                  <a:moveTo>
                    <a:pt x="742" y="74"/>
                  </a:moveTo>
                  <a:cubicBezTo>
                    <a:pt x="758" y="28"/>
                    <a:pt x="758" y="28"/>
                    <a:pt x="758" y="28"/>
                  </a:cubicBezTo>
                  <a:cubicBezTo>
                    <a:pt x="774" y="74"/>
                    <a:pt x="774" y="74"/>
                    <a:pt x="774" y="74"/>
                  </a:cubicBezTo>
                  <a:lnTo>
                    <a:pt x="742" y="74"/>
                  </a:lnTo>
                  <a:close/>
                  <a:moveTo>
                    <a:pt x="786" y="109"/>
                  </a:moveTo>
                  <a:cubicBezTo>
                    <a:pt x="804" y="109"/>
                    <a:pt x="804" y="109"/>
                    <a:pt x="804" y="109"/>
                  </a:cubicBezTo>
                  <a:cubicBezTo>
                    <a:pt x="767" y="10"/>
                    <a:pt x="767" y="10"/>
                    <a:pt x="767" y="10"/>
                  </a:cubicBezTo>
                  <a:cubicBezTo>
                    <a:pt x="750" y="10"/>
                    <a:pt x="750" y="10"/>
                    <a:pt x="750" y="10"/>
                  </a:cubicBezTo>
                  <a:cubicBezTo>
                    <a:pt x="712" y="109"/>
                    <a:pt x="712" y="109"/>
                    <a:pt x="712" y="109"/>
                  </a:cubicBezTo>
                  <a:cubicBezTo>
                    <a:pt x="729" y="109"/>
                    <a:pt x="729" y="109"/>
                    <a:pt x="729" y="109"/>
                  </a:cubicBezTo>
                  <a:cubicBezTo>
                    <a:pt x="737" y="86"/>
                    <a:pt x="737" y="86"/>
                    <a:pt x="737" y="86"/>
                  </a:cubicBezTo>
                  <a:cubicBezTo>
                    <a:pt x="778" y="86"/>
                    <a:pt x="778" y="86"/>
                    <a:pt x="778" y="86"/>
                  </a:cubicBezTo>
                  <a:lnTo>
                    <a:pt x="786" y="109"/>
                  </a:lnTo>
                  <a:close/>
                  <a:moveTo>
                    <a:pt x="667" y="15"/>
                  </a:moveTo>
                  <a:cubicBezTo>
                    <a:pt x="670" y="15"/>
                    <a:pt x="674" y="16"/>
                    <a:pt x="676" y="16"/>
                  </a:cubicBezTo>
                  <a:cubicBezTo>
                    <a:pt x="676" y="2"/>
                    <a:pt x="676" y="2"/>
                    <a:pt x="676" y="2"/>
                  </a:cubicBezTo>
                  <a:cubicBezTo>
                    <a:pt x="674" y="2"/>
                    <a:pt x="670" y="1"/>
                    <a:pt x="666" y="1"/>
                  </a:cubicBezTo>
                  <a:cubicBezTo>
                    <a:pt x="652" y="1"/>
                    <a:pt x="637" y="7"/>
                    <a:pt x="637" y="29"/>
                  </a:cubicBezTo>
                  <a:cubicBezTo>
                    <a:pt x="637" y="33"/>
                    <a:pt x="637" y="33"/>
                    <a:pt x="637" y="33"/>
                  </a:cubicBezTo>
                  <a:cubicBezTo>
                    <a:pt x="625" y="33"/>
                    <a:pt x="625" y="33"/>
                    <a:pt x="625" y="33"/>
                  </a:cubicBezTo>
                  <a:cubicBezTo>
                    <a:pt x="625" y="45"/>
                    <a:pt x="625" y="45"/>
                    <a:pt x="625" y="45"/>
                  </a:cubicBezTo>
                  <a:cubicBezTo>
                    <a:pt x="637" y="45"/>
                    <a:pt x="637" y="45"/>
                    <a:pt x="637" y="45"/>
                  </a:cubicBezTo>
                  <a:cubicBezTo>
                    <a:pt x="637" y="109"/>
                    <a:pt x="637" y="109"/>
                    <a:pt x="637" y="109"/>
                  </a:cubicBezTo>
                  <a:cubicBezTo>
                    <a:pt x="653" y="109"/>
                    <a:pt x="653" y="109"/>
                    <a:pt x="653" y="109"/>
                  </a:cubicBezTo>
                  <a:cubicBezTo>
                    <a:pt x="653" y="45"/>
                    <a:pt x="653" y="45"/>
                    <a:pt x="653" y="45"/>
                  </a:cubicBezTo>
                  <a:cubicBezTo>
                    <a:pt x="673" y="45"/>
                    <a:pt x="673" y="45"/>
                    <a:pt x="673" y="45"/>
                  </a:cubicBezTo>
                  <a:cubicBezTo>
                    <a:pt x="673" y="33"/>
                    <a:pt x="673" y="33"/>
                    <a:pt x="673" y="33"/>
                  </a:cubicBezTo>
                  <a:cubicBezTo>
                    <a:pt x="653" y="33"/>
                    <a:pt x="653" y="33"/>
                    <a:pt x="653" y="33"/>
                  </a:cubicBezTo>
                  <a:cubicBezTo>
                    <a:pt x="653" y="31"/>
                    <a:pt x="653" y="31"/>
                    <a:pt x="653" y="31"/>
                  </a:cubicBezTo>
                  <a:cubicBezTo>
                    <a:pt x="653" y="20"/>
                    <a:pt x="658" y="15"/>
                    <a:pt x="667" y="15"/>
                  </a:cubicBezTo>
                  <a:moveTo>
                    <a:pt x="601" y="71"/>
                  </a:moveTo>
                  <a:cubicBezTo>
                    <a:pt x="601" y="87"/>
                    <a:pt x="593" y="97"/>
                    <a:pt x="579" y="97"/>
                  </a:cubicBezTo>
                  <a:cubicBezTo>
                    <a:pt x="566" y="97"/>
                    <a:pt x="558" y="87"/>
                    <a:pt x="558" y="71"/>
                  </a:cubicBezTo>
                  <a:cubicBezTo>
                    <a:pt x="558" y="54"/>
                    <a:pt x="566" y="44"/>
                    <a:pt x="579" y="44"/>
                  </a:cubicBezTo>
                  <a:cubicBezTo>
                    <a:pt x="593" y="44"/>
                    <a:pt x="601" y="54"/>
                    <a:pt x="601" y="71"/>
                  </a:cubicBezTo>
                  <a:moveTo>
                    <a:pt x="616" y="71"/>
                  </a:moveTo>
                  <a:cubicBezTo>
                    <a:pt x="616" y="46"/>
                    <a:pt x="601" y="31"/>
                    <a:pt x="579" y="31"/>
                  </a:cubicBezTo>
                  <a:cubicBezTo>
                    <a:pt x="558" y="31"/>
                    <a:pt x="543" y="46"/>
                    <a:pt x="543" y="71"/>
                  </a:cubicBezTo>
                  <a:cubicBezTo>
                    <a:pt x="543" y="95"/>
                    <a:pt x="558" y="110"/>
                    <a:pt x="579" y="110"/>
                  </a:cubicBezTo>
                  <a:cubicBezTo>
                    <a:pt x="601" y="110"/>
                    <a:pt x="616" y="95"/>
                    <a:pt x="616" y="71"/>
                  </a:cubicBezTo>
                  <a:moveTo>
                    <a:pt x="464" y="44"/>
                  </a:moveTo>
                  <a:cubicBezTo>
                    <a:pt x="475" y="44"/>
                    <a:pt x="481" y="51"/>
                    <a:pt x="482" y="62"/>
                  </a:cubicBezTo>
                  <a:cubicBezTo>
                    <a:pt x="444" y="62"/>
                    <a:pt x="444" y="62"/>
                    <a:pt x="444" y="62"/>
                  </a:cubicBezTo>
                  <a:cubicBezTo>
                    <a:pt x="446" y="51"/>
                    <a:pt x="454" y="44"/>
                    <a:pt x="464" y="44"/>
                  </a:cubicBezTo>
                  <a:moveTo>
                    <a:pt x="464" y="31"/>
                  </a:moveTo>
                  <a:cubicBezTo>
                    <a:pt x="443" y="31"/>
                    <a:pt x="428" y="48"/>
                    <a:pt x="428" y="71"/>
                  </a:cubicBezTo>
                  <a:cubicBezTo>
                    <a:pt x="428" y="95"/>
                    <a:pt x="444" y="110"/>
                    <a:pt x="465" y="110"/>
                  </a:cubicBezTo>
                  <a:cubicBezTo>
                    <a:pt x="480" y="110"/>
                    <a:pt x="492" y="101"/>
                    <a:pt x="496" y="90"/>
                  </a:cubicBezTo>
                  <a:cubicBezTo>
                    <a:pt x="484" y="84"/>
                    <a:pt x="484" y="84"/>
                    <a:pt x="484" y="84"/>
                  </a:cubicBezTo>
                  <a:cubicBezTo>
                    <a:pt x="480" y="93"/>
                    <a:pt x="473" y="97"/>
                    <a:pt x="464" y="97"/>
                  </a:cubicBezTo>
                  <a:cubicBezTo>
                    <a:pt x="453" y="97"/>
                    <a:pt x="444" y="88"/>
                    <a:pt x="443" y="73"/>
                  </a:cubicBezTo>
                  <a:cubicBezTo>
                    <a:pt x="498" y="73"/>
                    <a:pt x="498" y="73"/>
                    <a:pt x="498" y="73"/>
                  </a:cubicBezTo>
                  <a:cubicBezTo>
                    <a:pt x="498" y="69"/>
                    <a:pt x="498" y="69"/>
                    <a:pt x="498" y="69"/>
                  </a:cubicBezTo>
                  <a:cubicBezTo>
                    <a:pt x="498" y="48"/>
                    <a:pt x="486" y="31"/>
                    <a:pt x="464" y="31"/>
                  </a:cubicBezTo>
                  <a:moveTo>
                    <a:pt x="375" y="97"/>
                  </a:moveTo>
                  <a:cubicBezTo>
                    <a:pt x="362" y="97"/>
                    <a:pt x="354" y="88"/>
                    <a:pt x="354" y="71"/>
                  </a:cubicBezTo>
                  <a:cubicBezTo>
                    <a:pt x="354" y="53"/>
                    <a:pt x="362" y="44"/>
                    <a:pt x="374" y="44"/>
                  </a:cubicBezTo>
                  <a:cubicBezTo>
                    <a:pt x="388" y="44"/>
                    <a:pt x="397" y="53"/>
                    <a:pt x="397" y="70"/>
                  </a:cubicBezTo>
                  <a:cubicBezTo>
                    <a:pt x="397" y="88"/>
                    <a:pt x="388" y="97"/>
                    <a:pt x="375" y="97"/>
                  </a:cubicBezTo>
                  <a:moveTo>
                    <a:pt x="398" y="33"/>
                  </a:moveTo>
                  <a:cubicBezTo>
                    <a:pt x="398" y="42"/>
                    <a:pt x="398" y="42"/>
                    <a:pt x="398" y="42"/>
                  </a:cubicBezTo>
                  <a:cubicBezTo>
                    <a:pt x="396" y="42"/>
                    <a:pt x="396" y="42"/>
                    <a:pt x="396" y="42"/>
                  </a:cubicBezTo>
                  <a:cubicBezTo>
                    <a:pt x="392" y="36"/>
                    <a:pt x="384" y="31"/>
                    <a:pt x="372" y="31"/>
                  </a:cubicBezTo>
                  <a:cubicBezTo>
                    <a:pt x="353" y="31"/>
                    <a:pt x="338" y="46"/>
                    <a:pt x="338" y="71"/>
                  </a:cubicBezTo>
                  <a:cubicBezTo>
                    <a:pt x="338" y="95"/>
                    <a:pt x="353" y="110"/>
                    <a:pt x="372" y="110"/>
                  </a:cubicBezTo>
                  <a:cubicBezTo>
                    <a:pt x="384" y="110"/>
                    <a:pt x="392" y="105"/>
                    <a:pt x="396" y="99"/>
                  </a:cubicBezTo>
                  <a:cubicBezTo>
                    <a:pt x="397" y="99"/>
                    <a:pt x="397" y="99"/>
                    <a:pt x="397" y="99"/>
                  </a:cubicBezTo>
                  <a:cubicBezTo>
                    <a:pt x="397" y="116"/>
                    <a:pt x="389" y="125"/>
                    <a:pt x="373" y="125"/>
                  </a:cubicBezTo>
                  <a:cubicBezTo>
                    <a:pt x="362" y="125"/>
                    <a:pt x="353" y="119"/>
                    <a:pt x="349" y="113"/>
                  </a:cubicBezTo>
                  <a:cubicBezTo>
                    <a:pt x="340" y="123"/>
                    <a:pt x="340" y="123"/>
                    <a:pt x="340" y="123"/>
                  </a:cubicBezTo>
                  <a:cubicBezTo>
                    <a:pt x="347" y="132"/>
                    <a:pt x="359" y="138"/>
                    <a:pt x="373" y="138"/>
                  </a:cubicBezTo>
                  <a:cubicBezTo>
                    <a:pt x="397" y="138"/>
                    <a:pt x="412" y="124"/>
                    <a:pt x="412" y="97"/>
                  </a:cubicBezTo>
                  <a:cubicBezTo>
                    <a:pt x="412" y="33"/>
                    <a:pt x="412" y="33"/>
                    <a:pt x="412" y="33"/>
                  </a:cubicBezTo>
                  <a:lnTo>
                    <a:pt x="398" y="33"/>
                  </a:lnTo>
                  <a:close/>
                  <a:moveTo>
                    <a:pt x="293" y="44"/>
                  </a:moveTo>
                  <a:cubicBezTo>
                    <a:pt x="304" y="44"/>
                    <a:pt x="310" y="51"/>
                    <a:pt x="311" y="6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5" y="51"/>
                    <a:pt x="283" y="44"/>
                    <a:pt x="293" y="44"/>
                  </a:cubicBezTo>
                  <a:moveTo>
                    <a:pt x="294" y="31"/>
                  </a:moveTo>
                  <a:cubicBezTo>
                    <a:pt x="272" y="31"/>
                    <a:pt x="257" y="48"/>
                    <a:pt x="257" y="71"/>
                  </a:cubicBezTo>
                  <a:cubicBezTo>
                    <a:pt x="257" y="95"/>
                    <a:pt x="273" y="110"/>
                    <a:pt x="294" y="110"/>
                  </a:cubicBezTo>
                  <a:cubicBezTo>
                    <a:pt x="309" y="110"/>
                    <a:pt x="321" y="101"/>
                    <a:pt x="325" y="90"/>
                  </a:cubicBezTo>
                  <a:cubicBezTo>
                    <a:pt x="313" y="84"/>
                    <a:pt x="313" y="84"/>
                    <a:pt x="313" y="84"/>
                  </a:cubicBezTo>
                  <a:cubicBezTo>
                    <a:pt x="309" y="93"/>
                    <a:pt x="302" y="97"/>
                    <a:pt x="294" y="97"/>
                  </a:cubicBezTo>
                  <a:cubicBezTo>
                    <a:pt x="282" y="97"/>
                    <a:pt x="273" y="88"/>
                    <a:pt x="272" y="73"/>
                  </a:cubicBezTo>
                  <a:cubicBezTo>
                    <a:pt x="327" y="73"/>
                    <a:pt x="327" y="73"/>
                    <a:pt x="327" y="73"/>
                  </a:cubicBezTo>
                  <a:cubicBezTo>
                    <a:pt x="327" y="69"/>
                    <a:pt x="327" y="69"/>
                    <a:pt x="327" y="69"/>
                  </a:cubicBezTo>
                  <a:cubicBezTo>
                    <a:pt x="327" y="48"/>
                    <a:pt x="315" y="31"/>
                    <a:pt x="294" y="31"/>
                  </a:cubicBezTo>
                  <a:moveTo>
                    <a:pt x="241" y="109"/>
                  </a:moveTo>
                  <a:cubicBezTo>
                    <a:pt x="241" y="2"/>
                    <a:pt x="241" y="2"/>
                    <a:pt x="241" y="2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109"/>
                    <a:pt x="226" y="109"/>
                    <a:pt x="226" y="109"/>
                  </a:cubicBezTo>
                  <a:lnTo>
                    <a:pt x="241" y="109"/>
                  </a:lnTo>
                  <a:close/>
                  <a:moveTo>
                    <a:pt x="206" y="109"/>
                  </a:moveTo>
                  <a:cubicBezTo>
                    <a:pt x="206" y="2"/>
                    <a:pt x="206" y="2"/>
                    <a:pt x="206" y="2"/>
                  </a:cubicBezTo>
                  <a:cubicBezTo>
                    <a:pt x="191" y="4"/>
                    <a:pt x="191" y="4"/>
                    <a:pt x="191" y="4"/>
                  </a:cubicBezTo>
                  <a:cubicBezTo>
                    <a:pt x="191" y="109"/>
                    <a:pt x="191" y="109"/>
                    <a:pt x="191" y="109"/>
                  </a:cubicBezTo>
                  <a:lnTo>
                    <a:pt x="206" y="109"/>
                  </a:lnTo>
                  <a:close/>
                  <a:moveTo>
                    <a:pt x="160" y="71"/>
                  </a:moveTo>
                  <a:cubicBezTo>
                    <a:pt x="160" y="87"/>
                    <a:pt x="151" y="97"/>
                    <a:pt x="138" y="97"/>
                  </a:cubicBezTo>
                  <a:cubicBezTo>
                    <a:pt x="125" y="97"/>
                    <a:pt x="116" y="87"/>
                    <a:pt x="116" y="71"/>
                  </a:cubicBezTo>
                  <a:cubicBezTo>
                    <a:pt x="116" y="54"/>
                    <a:pt x="125" y="44"/>
                    <a:pt x="138" y="44"/>
                  </a:cubicBezTo>
                  <a:cubicBezTo>
                    <a:pt x="151" y="44"/>
                    <a:pt x="160" y="54"/>
                    <a:pt x="160" y="71"/>
                  </a:cubicBezTo>
                  <a:moveTo>
                    <a:pt x="175" y="71"/>
                  </a:moveTo>
                  <a:cubicBezTo>
                    <a:pt x="175" y="46"/>
                    <a:pt x="160" y="31"/>
                    <a:pt x="138" y="31"/>
                  </a:cubicBezTo>
                  <a:cubicBezTo>
                    <a:pt x="116" y="31"/>
                    <a:pt x="101" y="46"/>
                    <a:pt x="101" y="71"/>
                  </a:cubicBezTo>
                  <a:cubicBezTo>
                    <a:pt x="101" y="95"/>
                    <a:pt x="116" y="110"/>
                    <a:pt x="138" y="110"/>
                  </a:cubicBezTo>
                  <a:cubicBezTo>
                    <a:pt x="160" y="110"/>
                    <a:pt x="175" y="95"/>
                    <a:pt x="175" y="71"/>
                  </a:cubicBezTo>
                  <a:moveTo>
                    <a:pt x="88" y="80"/>
                  </a:moveTo>
                  <a:cubicBezTo>
                    <a:pt x="73" y="74"/>
                    <a:pt x="73" y="74"/>
                    <a:pt x="73" y="74"/>
                  </a:cubicBezTo>
                  <a:cubicBezTo>
                    <a:pt x="70" y="88"/>
                    <a:pt x="60" y="96"/>
                    <a:pt x="46" y="96"/>
                  </a:cubicBezTo>
                  <a:cubicBezTo>
                    <a:pt x="28" y="96"/>
                    <a:pt x="16" y="83"/>
                    <a:pt x="16" y="59"/>
                  </a:cubicBezTo>
                  <a:cubicBezTo>
                    <a:pt x="16" y="35"/>
                    <a:pt x="28" y="22"/>
                    <a:pt x="46" y="22"/>
                  </a:cubicBezTo>
                  <a:cubicBezTo>
                    <a:pt x="60" y="22"/>
                    <a:pt x="70" y="31"/>
                    <a:pt x="73" y="45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21"/>
                    <a:pt x="68" y="8"/>
                    <a:pt x="46" y="8"/>
                  </a:cubicBezTo>
                  <a:cubicBezTo>
                    <a:pt x="20" y="8"/>
                    <a:pt x="0" y="27"/>
                    <a:pt x="0" y="59"/>
                  </a:cubicBezTo>
                  <a:cubicBezTo>
                    <a:pt x="0" y="91"/>
                    <a:pt x="20" y="111"/>
                    <a:pt x="46" y="111"/>
                  </a:cubicBezTo>
                  <a:cubicBezTo>
                    <a:pt x="68" y="111"/>
                    <a:pt x="83" y="98"/>
                    <a:pt x="88" y="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>
              <a:off x="3332" y="1437"/>
              <a:ext cx="3175" cy="227"/>
            </a:xfrm>
            <a:custGeom>
              <a:avLst/>
              <a:gdLst>
                <a:gd name="T0" fmla="*/ 1512 w 1545"/>
                <a:gd name="T1" fmla="*/ 29 h 110"/>
                <a:gd name="T2" fmla="*/ 1512 w 1545"/>
                <a:gd name="T3" fmla="*/ 96 h 110"/>
                <a:gd name="T4" fmla="*/ 1433 w 1545"/>
                <a:gd name="T5" fmla="*/ 29 h 110"/>
                <a:gd name="T6" fmla="*/ 1394 w 1545"/>
                <a:gd name="T7" fmla="*/ 107 h 110"/>
                <a:gd name="T8" fmla="*/ 1444 w 1545"/>
                <a:gd name="T9" fmla="*/ 62 h 110"/>
                <a:gd name="T10" fmla="*/ 1363 w 1545"/>
                <a:gd name="T11" fmla="*/ 69 h 110"/>
                <a:gd name="T12" fmla="*/ 1378 w 1545"/>
                <a:gd name="T13" fmla="*/ 69 h 110"/>
                <a:gd name="T14" fmla="*/ 1286 w 1545"/>
                <a:gd name="T15" fmla="*/ 95 h 110"/>
                <a:gd name="T16" fmla="*/ 1272 w 1545"/>
                <a:gd name="T17" fmla="*/ 32 h 110"/>
                <a:gd name="T18" fmla="*/ 1247 w 1545"/>
                <a:gd name="T19" fmla="*/ 44 h 110"/>
                <a:gd name="T20" fmla="*/ 1296 w 1545"/>
                <a:gd name="T21" fmla="*/ 93 h 110"/>
                <a:gd name="T22" fmla="*/ 1238 w 1545"/>
                <a:gd name="T23" fmla="*/ 85 h 110"/>
                <a:gd name="T24" fmla="*/ 1237 w 1545"/>
                <a:gd name="T25" fmla="*/ 42 h 110"/>
                <a:gd name="T26" fmla="*/ 1209 w 1545"/>
                <a:gd name="T27" fmla="*/ 96 h 110"/>
                <a:gd name="T28" fmla="*/ 1112 w 1545"/>
                <a:gd name="T29" fmla="*/ 32 h 110"/>
                <a:gd name="T30" fmla="*/ 1117 w 1545"/>
                <a:gd name="T31" fmla="*/ 50 h 110"/>
                <a:gd name="T32" fmla="*/ 1163 w 1545"/>
                <a:gd name="T33" fmla="*/ 57 h 110"/>
                <a:gd name="T34" fmla="*/ 1060 w 1545"/>
                <a:gd name="T35" fmla="*/ 72 h 110"/>
                <a:gd name="T36" fmla="*/ 1046 w 1545"/>
                <a:gd name="T37" fmla="*/ 29 h 110"/>
                <a:gd name="T38" fmla="*/ 1040 w 1545"/>
                <a:gd name="T39" fmla="*/ 64 h 110"/>
                <a:gd name="T40" fmla="*/ 1063 w 1545"/>
                <a:gd name="T41" fmla="*/ 108 h 110"/>
                <a:gd name="T42" fmla="*/ 938 w 1545"/>
                <a:gd name="T43" fmla="*/ 69 h 110"/>
                <a:gd name="T44" fmla="*/ 981 w 1545"/>
                <a:gd name="T45" fmla="*/ 3 h 110"/>
                <a:gd name="T46" fmla="*/ 957 w 1545"/>
                <a:gd name="T47" fmla="*/ 109 h 110"/>
                <a:gd name="T48" fmla="*/ 996 w 1545"/>
                <a:gd name="T49" fmla="*/ 1 h 110"/>
                <a:gd name="T50" fmla="*/ 891 w 1545"/>
                <a:gd name="T51" fmla="*/ 32 h 110"/>
                <a:gd name="T52" fmla="*/ 911 w 1545"/>
                <a:gd name="T53" fmla="*/ 44 h 110"/>
                <a:gd name="T54" fmla="*/ 824 w 1545"/>
                <a:gd name="T55" fmla="*/ 96 h 110"/>
                <a:gd name="T56" fmla="*/ 824 w 1545"/>
                <a:gd name="T57" fmla="*/ 29 h 110"/>
                <a:gd name="T58" fmla="*/ 754 w 1545"/>
                <a:gd name="T59" fmla="*/ 67 h 110"/>
                <a:gd name="T60" fmla="*/ 770 w 1545"/>
                <a:gd name="T61" fmla="*/ 69 h 110"/>
                <a:gd name="T62" fmla="*/ 685 w 1545"/>
                <a:gd name="T63" fmla="*/ 1 h 110"/>
                <a:gd name="T64" fmla="*/ 634 w 1545"/>
                <a:gd name="T65" fmla="*/ 44 h 110"/>
                <a:gd name="T66" fmla="*/ 682 w 1545"/>
                <a:gd name="T67" fmla="*/ 44 h 110"/>
                <a:gd name="T68" fmla="*/ 610 w 1545"/>
                <a:gd name="T69" fmla="*/ 69 h 110"/>
                <a:gd name="T70" fmla="*/ 625 w 1545"/>
                <a:gd name="T71" fmla="*/ 69 h 110"/>
                <a:gd name="T72" fmla="*/ 476 w 1545"/>
                <a:gd name="T73" fmla="*/ 29 h 110"/>
                <a:gd name="T74" fmla="*/ 437 w 1545"/>
                <a:gd name="T75" fmla="*/ 107 h 110"/>
                <a:gd name="T76" fmla="*/ 487 w 1545"/>
                <a:gd name="T77" fmla="*/ 62 h 110"/>
                <a:gd name="T78" fmla="*/ 379 w 1545"/>
                <a:gd name="T79" fmla="*/ 97 h 110"/>
                <a:gd name="T80" fmla="*/ 379 w 1545"/>
                <a:gd name="T81" fmla="*/ 97 h 110"/>
                <a:gd name="T82" fmla="*/ 367 w 1545"/>
                <a:gd name="T83" fmla="*/ 55 h 110"/>
                <a:gd name="T84" fmla="*/ 376 w 1545"/>
                <a:gd name="T85" fmla="*/ 109 h 110"/>
                <a:gd name="T86" fmla="*/ 423 w 1545"/>
                <a:gd name="T87" fmla="*/ 97 h 110"/>
                <a:gd name="T88" fmla="*/ 284 w 1545"/>
                <a:gd name="T89" fmla="*/ 69 h 110"/>
                <a:gd name="T90" fmla="*/ 269 w 1545"/>
                <a:gd name="T91" fmla="*/ 69 h 110"/>
                <a:gd name="T92" fmla="*/ 202 w 1545"/>
                <a:gd name="T93" fmla="*/ 41 h 110"/>
                <a:gd name="T94" fmla="*/ 203 w 1545"/>
                <a:gd name="T95" fmla="*/ 67 h 110"/>
                <a:gd name="T96" fmla="*/ 253 w 1545"/>
                <a:gd name="T97" fmla="*/ 107 h 110"/>
                <a:gd name="T98" fmla="*/ 147 w 1545"/>
                <a:gd name="T99" fmla="*/ 89 h 110"/>
                <a:gd name="T100" fmla="*/ 101 w 1545"/>
                <a:gd name="T101" fmla="*/ 82 h 110"/>
                <a:gd name="T102" fmla="*/ 167 w 1545"/>
                <a:gd name="T103" fmla="*/ 107 h 110"/>
                <a:gd name="T104" fmla="*/ 68 w 1545"/>
                <a:gd name="T105" fmla="*/ 58 h 110"/>
                <a:gd name="T106" fmla="*/ 0 w 1545"/>
                <a:gd name="T107" fmla="*/ 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5" h="110">
                  <a:moveTo>
                    <a:pt x="1511" y="43"/>
                  </a:moveTo>
                  <a:cubicBezTo>
                    <a:pt x="1522" y="43"/>
                    <a:pt x="1529" y="50"/>
                    <a:pt x="1530" y="60"/>
                  </a:cubicBezTo>
                  <a:cubicBezTo>
                    <a:pt x="1491" y="60"/>
                    <a:pt x="1491" y="60"/>
                    <a:pt x="1491" y="60"/>
                  </a:cubicBezTo>
                  <a:cubicBezTo>
                    <a:pt x="1493" y="49"/>
                    <a:pt x="1501" y="43"/>
                    <a:pt x="1511" y="43"/>
                  </a:cubicBezTo>
                  <a:moveTo>
                    <a:pt x="1512" y="29"/>
                  </a:moveTo>
                  <a:cubicBezTo>
                    <a:pt x="1490" y="29"/>
                    <a:pt x="1476" y="46"/>
                    <a:pt x="1476" y="69"/>
                  </a:cubicBezTo>
                  <a:cubicBezTo>
                    <a:pt x="1476" y="94"/>
                    <a:pt x="1491" y="109"/>
                    <a:pt x="1512" y="109"/>
                  </a:cubicBezTo>
                  <a:cubicBezTo>
                    <a:pt x="1527" y="109"/>
                    <a:pt x="1540" y="100"/>
                    <a:pt x="1543" y="89"/>
                  </a:cubicBezTo>
                  <a:cubicBezTo>
                    <a:pt x="1531" y="82"/>
                    <a:pt x="1531" y="82"/>
                    <a:pt x="1531" y="82"/>
                  </a:cubicBezTo>
                  <a:cubicBezTo>
                    <a:pt x="1528" y="92"/>
                    <a:pt x="1521" y="96"/>
                    <a:pt x="1512" y="96"/>
                  </a:cubicBezTo>
                  <a:cubicBezTo>
                    <a:pt x="1500" y="96"/>
                    <a:pt x="1491" y="87"/>
                    <a:pt x="1491" y="71"/>
                  </a:cubicBezTo>
                  <a:cubicBezTo>
                    <a:pt x="1545" y="71"/>
                    <a:pt x="1545" y="71"/>
                    <a:pt x="1545" y="71"/>
                  </a:cubicBezTo>
                  <a:cubicBezTo>
                    <a:pt x="1545" y="67"/>
                    <a:pt x="1545" y="67"/>
                    <a:pt x="1545" y="67"/>
                  </a:cubicBezTo>
                  <a:cubicBezTo>
                    <a:pt x="1545" y="47"/>
                    <a:pt x="1533" y="29"/>
                    <a:pt x="1512" y="29"/>
                  </a:cubicBezTo>
                  <a:moveTo>
                    <a:pt x="1433" y="29"/>
                  </a:moveTo>
                  <a:cubicBezTo>
                    <a:pt x="1422" y="29"/>
                    <a:pt x="1414" y="35"/>
                    <a:pt x="1410" y="41"/>
                  </a:cubicBezTo>
                  <a:cubicBezTo>
                    <a:pt x="1408" y="41"/>
                    <a:pt x="1408" y="41"/>
                    <a:pt x="1408" y="41"/>
                  </a:cubicBezTo>
                  <a:cubicBezTo>
                    <a:pt x="1408" y="32"/>
                    <a:pt x="1408" y="32"/>
                    <a:pt x="1408" y="32"/>
                  </a:cubicBezTo>
                  <a:cubicBezTo>
                    <a:pt x="1394" y="32"/>
                    <a:pt x="1394" y="32"/>
                    <a:pt x="1394" y="32"/>
                  </a:cubicBezTo>
                  <a:cubicBezTo>
                    <a:pt x="1394" y="107"/>
                    <a:pt x="1394" y="107"/>
                    <a:pt x="1394" y="107"/>
                  </a:cubicBezTo>
                  <a:cubicBezTo>
                    <a:pt x="1409" y="107"/>
                    <a:pt x="1409" y="107"/>
                    <a:pt x="1409" y="107"/>
                  </a:cubicBezTo>
                  <a:cubicBezTo>
                    <a:pt x="1409" y="67"/>
                    <a:pt x="1409" y="67"/>
                    <a:pt x="1409" y="67"/>
                  </a:cubicBezTo>
                  <a:cubicBezTo>
                    <a:pt x="1409" y="59"/>
                    <a:pt x="1411" y="54"/>
                    <a:pt x="1414" y="50"/>
                  </a:cubicBezTo>
                  <a:cubicBezTo>
                    <a:pt x="1418" y="46"/>
                    <a:pt x="1423" y="43"/>
                    <a:pt x="1429" y="43"/>
                  </a:cubicBezTo>
                  <a:cubicBezTo>
                    <a:pt x="1439" y="43"/>
                    <a:pt x="1444" y="48"/>
                    <a:pt x="1444" y="62"/>
                  </a:cubicBezTo>
                  <a:cubicBezTo>
                    <a:pt x="1444" y="107"/>
                    <a:pt x="1444" y="107"/>
                    <a:pt x="1444" y="107"/>
                  </a:cubicBezTo>
                  <a:cubicBezTo>
                    <a:pt x="1460" y="107"/>
                    <a:pt x="1460" y="107"/>
                    <a:pt x="1460" y="107"/>
                  </a:cubicBezTo>
                  <a:cubicBezTo>
                    <a:pt x="1460" y="57"/>
                    <a:pt x="1460" y="57"/>
                    <a:pt x="1460" y="57"/>
                  </a:cubicBezTo>
                  <a:cubicBezTo>
                    <a:pt x="1460" y="36"/>
                    <a:pt x="1447" y="29"/>
                    <a:pt x="1433" y="29"/>
                  </a:cubicBezTo>
                  <a:moveTo>
                    <a:pt x="1363" y="69"/>
                  </a:moveTo>
                  <a:cubicBezTo>
                    <a:pt x="1363" y="86"/>
                    <a:pt x="1354" y="96"/>
                    <a:pt x="1341" y="96"/>
                  </a:cubicBezTo>
                  <a:cubicBezTo>
                    <a:pt x="1328" y="96"/>
                    <a:pt x="1319" y="86"/>
                    <a:pt x="1319" y="69"/>
                  </a:cubicBezTo>
                  <a:cubicBezTo>
                    <a:pt x="1319" y="52"/>
                    <a:pt x="1328" y="43"/>
                    <a:pt x="1341" y="43"/>
                  </a:cubicBezTo>
                  <a:cubicBezTo>
                    <a:pt x="1354" y="43"/>
                    <a:pt x="1363" y="52"/>
                    <a:pt x="1363" y="69"/>
                  </a:cubicBezTo>
                  <a:moveTo>
                    <a:pt x="1378" y="69"/>
                  </a:moveTo>
                  <a:cubicBezTo>
                    <a:pt x="1378" y="45"/>
                    <a:pt x="1363" y="29"/>
                    <a:pt x="1341" y="29"/>
                  </a:cubicBezTo>
                  <a:cubicBezTo>
                    <a:pt x="1319" y="29"/>
                    <a:pt x="1304" y="45"/>
                    <a:pt x="1304" y="69"/>
                  </a:cubicBezTo>
                  <a:cubicBezTo>
                    <a:pt x="1304" y="93"/>
                    <a:pt x="1319" y="109"/>
                    <a:pt x="1341" y="109"/>
                  </a:cubicBezTo>
                  <a:cubicBezTo>
                    <a:pt x="1363" y="109"/>
                    <a:pt x="1378" y="93"/>
                    <a:pt x="1378" y="69"/>
                  </a:cubicBezTo>
                  <a:moveTo>
                    <a:pt x="1286" y="95"/>
                  </a:moveTo>
                  <a:cubicBezTo>
                    <a:pt x="1277" y="95"/>
                    <a:pt x="1272" y="90"/>
                    <a:pt x="1272" y="79"/>
                  </a:cubicBezTo>
                  <a:cubicBezTo>
                    <a:pt x="1272" y="44"/>
                    <a:pt x="1272" y="44"/>
                    <a:pt x="1272" y="44"/>
                  </a:cubicBezTo>
                  <a:cubicBezTo>
                    <a:pt x="1293" y="44"/>
                    <a:pt x="1293" y="44"/>
                    <a:pt x="1293" y="44"/>
                  </a:cubicBezTo>
                  <a:cubicBezTo>
                    <a:pt x="1293" y="32"/>
                    <a:pt x="1293" y="32"/>
                    <a:pt x="1293" y="32"/>
                  </a:cubicBezTo>
                  <a:cubicBezTo>
                    <a:pt x="1272" y="32"/>
                    <a:pt x="1272" y="32"/>
                    <a:pt x="1272" y="32"/>
                  </a:cubicBezTo>
                  <a:cubicBezTo>
                    <a:pt x="1272" y="11"/>
                    <a:pt x="1272" y="11"/>
                    <a:pt x="1272" y="11"/>
                  </a:cubicBezTo>
                  <a:cubicBezTo>
                    <a:pt x="1257" y="13"/>
                    <a:pt x="1257" y="13"/>
                    <a:pt x="1257" y="13"/>
                  </a:cubicBezTo>
                  <a:cubicBezTo>
                    <a:pt x="1257" y="32"/>
                    <a:pt x="1257" y="32"/>
                    <a:pt x="1257" y="32"/>
                  </a:cubicBezTo>
                  <a:cubicBezTo>
                    <a:pt x="1247" y="32"/>
                    <a:pt x="1247" y="32"/>
                    <a:pt x="1247" y="32"/>
                  </a:cubicBezTo>
                  <a:cubicBezTo>
                    <a:pt x="1247" y="44"/>
                    <a:pt x="1247" y="44"/>
                    <a:pt x="1247" y="44"/>
                  </a:cubicBezTo>
                  <a:cubicBezTo>
                    <a:pt x="1257" y="44"/>
                    <a:pt x="1257" y="44"/>
                    <a:pt x="1257" y="44"/>
                  </a:cubicBezTo>
                  <a:cubicBezTo>
                    <a:pt x="1257" y="80"/>
                    <a:pt x="1257" y="80"/>
                    <a:pt x="1257" y="80"/>
                  </a:cubicBezTo>
                  <a:cubicBezTo>
                    <a:pt x="1257" y="102"/>
                    <a:pt x="1272" y="108"/>
                    <a:pt x="1285" y="108"/>
                  </a:cubicBezTo>
                  <a:cubicBezTo>
                    <a:pt x="1290" y="108"/>
                    <a:pt x="1293" y="108"/>
                    <a:pt x="1296" y="107"/>
                  </a:cubicBezTo>
                  <a:cubicBezTo>
                    <a:pt x="1296" y="93"/>
                    <a:pt x="1296" y="93"/>
                    <a:pt x="1296" y="93"/>
                  </a:cubicBezTo>
                  <a:cubicBezTo>
                    <a:pt x="1293" y="94"/>
                    <a:pt x="1290" y="95"/>
                    <a:pt x="1286" y="95"/>
                  </a:cubicBezTo>
                  <a:moveTo>
                    <a:pt x="1187" y="84"/>
                  </a:moveTo>
                  <a:cubicBezTo>
                    <a:pt x="1179" y="94"/>
                    <a:pt x="1179" y="94"/>
                    <a:pt x="1179" y="94"/>
                  </a:cubicBezTo>
                  <a:cubicBezTo>
                    <a:pt x="1184" y="102"/>
                    <a:pt x="1193" y="109"/>
                    <a:pt x="1209" y="109"/>
                  </a:cubicBezTo>
                  <a:cubicBezTo>
                    <a:pt x="1226" y="109"/>
                    <a:pt x="1238" y="100"/>
                    <a:pt x="1238" y="85"/>
                  </a:cubicBezTo>
                  <a:cubicBezTo>
                    <a:pt x="1238" y="71"/>
                    <a:pt x="1227" y="66"/>
                    <a:pt x="1213" y="62"/>
                  </a:cubicBezTo>
                  <a:cubicBezTo>
                    <a:pt x="1204" y="59"/>
                    <a:pt x="1196" y="57"/>
                    <a:pt x="1196" y="51"/>
                  </a:cubicBezTo>
                  <a:cubicBezTo>
                    <a:pt x="1196" y="46"/>
                    <a:pt x="1201" y="42"/>
                    <a:pt x="1209" y="42"/>
                  </a:cubicBezTo>
                  <a:cubicBezTo>
                    <a:pt x="1217" y="42"/>
                    <a:pt x="1225" y="47"/>
                    <a:pt x="1229" y="52"/>
                  </a:cubicBezTo>
                  <a:cubicBezTo>
                    <a:pt x="1237" y="42"/>
                    <a:pt x="1237" y="42"/>
                    <a:pt x="1237" y="42"/>
                  </a:cubicBezTo>
                  <a:cubicBezTo>
                    <a:pt x="1231" y="34"/>
                    <a:pt x="1221" y="29"/>
                    <a:pt x="1209" y="29"/>
                  </a:cubicBezTo>
                  <a:cubicBezTo>
                    <a:pt x="1193" y="29"/>
                    <a:pt x="1181" y="38"/>
                    <a:pt x="1181" y="52"/>
                  </a:cubicBezTo>
                  <a:cubicBezTo>
                    <a:pt x="1181" y="66"/>
                    <a:pt x="1193" y="71"/>
                    <a:pt x="1207" y="75"/>
                  </a:cubicBezTo>
                  <a:cubicBezTo>
                    <a:pt x="1218" y="77"/>
                    <a:pt x="1223" y="80"/>
                    <a:pt x="1223" y="87"/>
                  </a:cubicBezTo>
                  <a:cubicBezTo>
                    <a:pt x="1223" y="93"/>
                    <a:pt x="1218" y="96"/>
                    <a:pt x="1209" y="96"/>
                  </a:cubicBezTo>
                  <a:cubicBezTo>
                    <a:pt x="1199" y="96"/>
                    <a:pt x="1191" y="90"/>
                    <a:pt x="1187" y="84"/>
                  </a:cubicBezTo>
                  <a:moveTo>
                    <a:pt x="1136" y="29"/>
                  </a:moveTo>
                  <a:cubicBezTo>
                    <a:pt x="1126" y="29"/>
                    <a:pt x="1118" y="35"/>
                    <a:pt x="1114" y="41"/>
                  </a:cubicBezTo>
                  <a:cubicBezTo>
                    <a:pt x="1112" y="41"/>
                    <a:pt x="1112" y="41"/>
                    <a:pt x="1112" y="41"/>
                  </a:cubicBezTo>
                  <a:cubicBezTo>
                    <a:pt x="1112" y="32"/>
                    <a:pt x="1112" y="32"/>
                    <a:pt x="1112" y="32"/>
                  </a:cubicBezTo>
                  <a:cubicBezTo>
                    <a:pt x="1098" y="32"/>
                    <a:pt x="1098" y="32"/>
                    <a:pt x="1098" y="32"/>
                  </a:cubicBezTo>
                  <a:cubicBezTo>
                    <a:pt x="1098" y="107"/>
                    <a:pt x="1098" y="107"/>
                    <a:pt x="1098" y="107"/>
                  </a:cubicBezTo>
                  <a:cubicBezTo>
                    <a:pt x="1113" y="107"/>
                    <a:pt x="1113" y="107"/>
                    <a:pt x="1113" y="107"/>
                  </a:cubicBezTo>
                  <a:cubicBezTo>
                    <a:pt x="1113" y="67"/>
                    <a:pt x="1113" y="67"/>
                    <a:pt x="1113" y="67"/>
                  </a:cubicBezTo>
                  <a:cubicBezTo>
                    <a:pt x="1113" y="59"/>
                    <a:pt x="1115" y="54"/>
                    <a:pt x="1117" y="50"/>
                  </a:cubicBezTo>
                  <a:cubicBezTo>
                    <a:pt x="1121" y="46"/>
                    <a:pt x="1127" y="43"/>
                    <a:pt x="1133" y="43"/>
                  </a:cubicBezTo>
                  <a:cubicBezTo>
                    <a:pt x="1143" y="43"/>
                    <a:pt x="1148" y="48"/>
                    <a:pt x="1148" y="62"/>
                  </a:cubicBezTo>
                  <a:cubicBezTo>
                    <a:pt x="1148" y="107"/>
                    <a:pt x="1148" y="107"/>
                    <a:pt x="1148" y="107"/>
                  </a:cubicBezTo>
                  <a:cubicBezTo>
                    <a:pt x="1163" y="107"/>
                    <a:pt x="1163" y="107"/>
                    <a:pt x="1163" y="107"/>
                  </a:cubicBezTo>
                  <a:cubicBezTo>
                    <a:pt x="1163" y="57"/>
                    <a:pt x="1163" y="57"/>
                    <a:pt x="1163" y="57"/>
                  </a:cubicBezTo>
                  <a:cubicBezTo>
                    <a:pt x="1163" y="36"/>
                    <a:pt x="1151" y="29"/>
                    <a:pt x="1136" y="29"/>
                  </a:cubicBezTo>
                  <a:moveTo>
                    <a:pt x="1039" y="97"/>
                  </a:moveTo>
                  <a:cubicBezTo>
                    <a:pt x="1032" y="97"/>
                    <a:pt x="1027" y="93"/>
                    <a:pt x="1027" y="87"/>
                  </a:cubicBezTo>
                  <a:cubicBezTo>
                    <a:pt x="1027" y="79"/>
                    <a:pt x="1032" y="76"/>
                    <a:pt x="1044" y="74"/>
                  </a:cubicBezTo>
                  <a:cubicBezTo>
                    <a:pt x="1060" y="72"/>
                    <a:pt x="1060" y="72"/>
                    <a:pt x="1060" y="72"/>
                  </a:cubicBezTo>
                  <a:cubicBezTo>
                    <a:pt x="1060" y="78"/>
                    <a:pt x="1060" y="78"/>
                    <a:pt x="1060" y="78"/>
                  </a:cubicBezTo>
                  <a:cubicBezTo>
                    <a:pt x="1060" y="90"/>
                    <a:pt x="1049" y="97"/>
                    <a:pt x="1039" y="97"/>
                  </a:cubicBezTo>
                  <a:moveTo>
                    <a:pt x="1075" y="97"/>
                  </a:moveTo>
                  <a:cubicBezTo>
                    <a:pt x="1075" y="59"/>
                    <a:pt x="1075" y="59"/>
                    <a:pt x="1075" y="59"/>
                  </a:cubicBezTo>
                  <a:cubicBezTo>
                    <a:pt x="1075" y="36"/>
                    <a:pt x="1061" y="29"/>
                    <a:pt x="1046" y="29"/>
                  </a:cubicBezTo>
                  <a:cubicBezTo>
                    <a:pt x="1030" y="29"/>
                    <a:pt x="1019" y="37"/>
                    <a:pt x="1015" y="50"/>
                  </a:cubicBezTo>
                  <a:cubicBezTo>
                    <a:pt x="1028" y="55"/>
                    <a:pt x="1028" y="55"/>
                    <a:pt x="1028" y="55"/>
                  </a:cubicBezTo>
                  <a:cubicBezTo>
                    <a:pt x="1030" y="48"/>
                    <a:pt x="1035" y="43"/>
                    <a:pt x="1045" y="43"/>
                  </a:cubicBezTo>
                  <a:cubicBezTo>
                    <a:pt x="1055" y="43"/>
                    <a:pt x="1060" y="49"/>
                    <a:pt x="1060" y="61"/>
                  </a:cubicBezTo>
                  <a:cubicBezTo>
                    <a:pt x="1040" y="64"/>
                    <a:pt x="1040" y="64"/>
                    <a:pt x="1040" y="64"/>
                  </a:cubicBezTo>
                  <a:cubicBezTo>
                    <a:pt x="1022" y="67"/>
                    <a:pt x="1012" y="74"/>
                    <a:pt x="1012" y="87"/>
                  </a:cubicBezTo>
                  <a:cubicBezTo>
                    <a:pt x="1012" y="101"/>
                    <a:pt x="1022" y="109"/>
                    <a:pt x="1037" y="109"/>
                  </a:cubicBezTo>
                  <a:cubicBezTo>
                    <a:pt x="1049" y="109"/>
                    <a:pt x="1058" y="104"/>
                    <a:pt x="1062" y="97"/>
                  </a:cubicBezTo>
                  <a:cubicBezTo>
                    <a:pt x="1062" y="97"/>
                    <a:pt x="1062" y="97"/>
                    <a:pt x="1062" y="97"/>
                  </a:cubicBezTo>
                  <a:cubicBezTo>
                    <a:pt x="1063" y="108"/>
                    <a:pt x="1063" y="108"/>
                    <a:pt x="1063" y="108"/>
                  </a:cubicBezTo>
                  <a:cubicBezTo>
                    <a:pt x="1084" y="108"/>
                    <a:pt x="1084" y="108"/>
                    <a:pt x="1084" y="108"/>
                  </a:cubicBezTo>
                  <a:cubicBezTo>
                    <a:pt x="1084" y="97"/>
                    <a:pt x="1084" y="97"/>
                    <a:pt x="1084" y="97"/>
                  </a:cubicBezTo>
                  <a:lnTo>
                    <a:pt x="1075" y="97"/>
                  </a:lnTo>
                  <a:close/>
                  <a:moveTo>
                    <a:pt x="959" y="96"/>
                  </a:moveTo>
                  <a:cubicBezTo>
                    <a:pt x="946" y="96"/>
                    <a:pt x="938" y="86"/>
                    <a:pt x="938" y="69"/>
                  </a:cubicBezTo>
                  <a:cubicBezTo>
                    <a:pt x="938" y="52"/>
                    <a:pt x="946" y="43"/>
                    <a:pt x="959" y="43"/>
                  </a:cubicBezTo>
                  <a:cubicBezTo>
                    <a:pt x="971" y="43"/>
                    <a:pt x="980" y="50"/>
                    <a:pt x="981" y="65"/>
                  </a:cubicBezTo>
                  <a:cubicBezTo>
                    <a:pt x="981" y="73"/>
                    <a:pt x="981" y="73"/>
                    <a:pt x="981" y="73"/>
                  </a:cubicBezTo>
                  <a:cubicBezTo>
                    <a:pt x="980" y="88"/>
                    <a:pt x="971" y="96"/>
                    <a:pt x="959" y="96"/>
                  </a:cubicBezTo>
                  <a:moveTo>
                    <a:pt x="981" y="3"/>
                  </a:moveTo>
                  <a:cubicBezTo>
                    <a:pt x="981" y="41"/>
                    <a:pt x="981" y="41"/>
                    <a:pt x="981" y="41"/>
                  </a:cubicBezTo>
                  <a:cubicBezTo>
                    <a:pt x="980" y="41"/>
                    <a:pt x="980" y="41"/>
                    <a:pt x="980" y="41"/>
                  </a:cubicBezTo>
                  <a:cubicBezTo>
                    <a:pt x="975" y="34"/>
                    <a:pt x="968" y="29"/>
                    <a:pt x="956" y="29"/>
                  </a:cubicBezTo>
                  <a:cubicBezTo>
                    <a:pt x="938" y="29"/>
                    <a:pt x="922" y="44"/>
                    <a:pt x="922" y="69"/>
                  </a:cubicBezTo>
                  <a:cubicBezTo>
                    <a:pt x="922" y="94"/>
                    <a:pt x="938" y="109"/>
                    <a:pt x="957" y="109"/>
                  </a:cubicBezTo>
                  <a:cubicBezTo>
                    <a:pt x="968" y="109"/>
                    <a:pt x="976" y="104"/>
                    <a:pt x="980" y="98"/>
                  </a:cubicBezTo>
                  <a:cubicBezTo>
                    <a:pt x="981" y="98"/>
                    <a:pt x="981" y="98"/>
                    <a:pt x="981" y="98"/>
                  </a:cubicBezTo>
                  <a:cubicBezTo>
                    <a:pt x="981" y="107"/>
                    <a:pt x="981" y="107"/>
                    <a:pt x="981" y="107"/>
                  </a:cubicBezTo>
                  <a:cubicBezTo>
                    <a:pt x="996" y="107"/>
                    <a:pt x="996" y="107"/>
                    <a:pt x="996" y="107"/>
                  </a:cubicBezTo>
                  <a:cubicBezTo>
                    <a:pt x="996" y="1"/>
                    <a:pt x="996" y="1"/>
                    <a:pt x="996" y="1"/>
                  </a:cubicBezTo>
                  <a:lnTo>
                    <a:pt x="981" y="3"/>
                  </a:lnTo>
                  <a:close/>
                  <a:moveTo>
                    <a:pt x="913" y="30"/>
                  </a:moveTo>
                  <a:cubicBezTo>
                    <a:pt x="904" y="30"/>
                    <a:pt x="896" y="35"/>
                    <a:pt x="893" y="43"/>
                  </a:cubicBezTo>
                  <a:cubicBezTo>
                    <a:pt x="891" y="43"/>
                    <a:pt x="891" y="43"/>
                    <a:pt x="891" y="43"/>
                  </a:cubicBezTo>
                  <a:cubicBezTo>
                    <a:pt x="891" y="32"/>
                    <a:pt x="891" y="32"/>
                    <a:pt x="891" y="32"/>
                  </a:cubicBezTo>
                  <a:cubicBezTo>
                    <a:pt x="877" y="32"/>
                    <a:pt x="877" y="32"/>
                    <a:pt x="877" y="32"/>
                  </a:cubicBezTo>
                  <a:cubicBezTo>
                    <a:pt x="877" y="107"/>
                    <a:pt x="877" y="107"/>
                    <a:pt x="877" y="107"/>
                  </a:cubicBezTo>
                  <a:cubicBezTo>
                    <a:pt x="892" y="107"/>
                    <a:pt x="892" y="107"/>
                    <a:pt x="892" y="107"/>
                  </a:cubicBezTo>
                  <a:cubicBezTo>
                    <a:pt x="892" y="64"/>
                    <a:pt x="892" y="64"/>
                    <a:pt x="892" y="64"/>
                  </a:cubicBezTo>
                  <a:cubicBezTo>
                    <a:pt x="892" y="51"/>
                    <a:pt x="900" y="44"/>
                    <a:pt x="911" y="44"/>
                  </a:cubicBezTo>
                  <a:cubicBezTo>
                    <a:pt x="913" y="44"/>
                    <a:pt x="915" y="44"/>
                    <a:pt x="916" y="45"/>
                  </a:cubicBezTo>
                  <a:cubicBezTo>
                    <a:pt x="917" y="30"/>
                    <a:pt x="917" y="30"/>
                    <a:pt x="917" y="30"/>
                  </a:cubicBezTo>
                  <a:cubicBezTo>
                    <a:pt x="916" y="30"/>
                    <a:pt x="915" y="30"/>
                    <a:pt x="913" y="30"/>
                  </a:cubicBezTo>
                  <a:moveTo>
                    <a:pt x="845" y="69"/>
                  </a:moveTo>
                  <a:cubicBezTo>
                    <a:pt x="845" y="86"/>
                    <a:pt x="837" y="96"/>
                    <a:pt x="824" y="96"/>
                  </a:cubicBezTo>
                  <a:cubicBezTo>
                    <a:pt x="810" y="96"/>
                    <a:pt x="802" y="86"/>
                    <a:pt x="802" y="69"/>
                  </a:cubicBezTo>
                  <a:cubicBezTo>
                    <a:pt x="802" y="52"/>
                    <a:pt x="810" y="43"/>
                    <a:pt x="824" y="43"/>
                  </a:cubicBezTo>
                  <a:cubicBezTo>
                    <a:pt x="837" y="43"/>
                    <a:pt x="845" y="52"/>
                    <a:pt x="845" y="69"/>
                  </a:cubicBezTo>
                  <a:moveTo>
                    <a:pt x="861" y="69"/>
                  </a:moveTo>
                  <a:cubicBezTo>
                    <a:pt x="861" y="45"/>
                    <a:pt x="846" y="29"/>
                    <a:pt x="824" y="29"/>
                  </a:cubicBezTo>
                  <a:cubicBezTo>
                    <a:pt x="802" y="29"/>
                    <a:pt x="787" y="45"/>
                    <a:pt x="787" y="69"/>
                  </a:cubicBezTo>
                  <a:cubicBezTo>
                    <a:pt x="787" y="93"/>
                    <a:pt x="802" y="109"/>
                    <a:pt x="824" y="109"/>
                  </a:cubicBezTo>
                  <a:cubicBezTo>
                    <a:pt x="846" y="109"/>
                    <a:pt x="861" y="93"/>
                    <a:pt x="861" y="69"/>
                  </a:cubicBezTo>
                  <a:moveTo>
                    <a:pt x="754" y="8"/>
                  </a:moveTo>
                  <a:cubicBezTo>
                    <a:pt x="754" y="67"/>
                    <a:pt x="754" y="67"/>
                    <a:pt x="754" y="67"/>
                  </a:cubicBezTo>
                  <a:cubicBezTo>
                    <a:pt x="754" y="86"/>
                    <a:pt x="749" y="95"/>
                    <a:pt x="734" y="95"/>
                  </a:cubicBezTo>
                  <a:cubicBezTo>
                    <a:pt x="728" y="95"/>
                    <a:pt x="725" y="95"/>
                    <a:pt x="722" y="94"/>
                  </a:cubicBezTo>
                  <a:cubicBezTo>
                    <a:pt x="723" y="108"/>
                    <a:pt x="723" y="108"/>
                    <a:pt x="723" y="108"/>
                  </a:cubicBezTo>
                  <a:cubicBezTo>
                    <a:pt x="726" y="109"/>
                    <a:pt x="729" y="109"/>
                    <a:pt x="735" y="109"/>
                  </a:cubicBezTo>
                  <a:cubicBezTo>
                    <a:pt x="759" y="109"/>
                    <a:pt x="770" y="96"/>
                    <a:pt x="770" y="69"/>
                  </a:cubicBezTo>
                  <a:cubicBezTo>
                    <a:pt x="770" y="8"/>
                    <a:pt x="770" y="8"/>
                    <a:pt x="770" y="8"/>
                  </a:cubicBezTo>
                  <a:lnTo>
                    <a:pt x="754" y="8"/>
                  </a:lnTo>
                  <a:close/>
                  <a:moveTo>
                    <a:pt x="676" y="14"/>
                  </a:moveTo>
                  <a:cubicBezTo>
                    <a:pt x="679" y="14"/>
                    <a:pt x="683" y="14"/>
                    <a:pt x="685" y="15"/>
                  </a:cubicBezTo>
                  <a:cubicBezTo>
                    <a:pt x="685" y="1"/>
                    <a:pt x="685" y="1"/>
                    <a:pt x="685" y="1"/>
                  </a:cubicBezTo>
                  <a:cubicBezTo>
                    <a:pt x="683" y="0"/>
                    <a:pt x="679" y="0"/>
                    <a:pt x="675" y="0"/>
                  </a:cubicBezTo>
                  <a:cubicBezTo>
                    <a:pt x="662" y="0"/>
                    <a:pt x="647" y="6"/>
                    <a:pt x="647" y="28"/>
                  </a:cubicBezTo>
                  <a:cubicBezTo>
                    <a:pt x="647" y="32"/>
                    <a:pt x="647" y="32"/>
                    <a:pt x="647" y="32"/>
                  </a:cubicBezTo>
                  <a:cubicBezTo>
                    <a:pt x="634" y="32"/>
                    <a:pt x="634" y="32"/>
                    <a:pt x="634" y="32"/>
                  </a:cubicBezTo>
                  <a:cubicBezTo>
                    <a:pt x="634" y="44"/>
                    <a:pt x="634" y="44"/>
                    <a:pt x="634" y="44"/>
                  </a:cubicBezTo>
                  <a:cubicBezTo>
                    <a:pt x="647" y="44"/>
                    <a:pt x="647" y="44"/>
                    <a:pt x="647" y="44"/>
                  </a:cubicBezTo>
                  <a:cubicBezTo>
                    <a:pt x="647" y="107"/>
                    <a:pt x="647" y="107"/>
                    <a:pt x="647" y="107"/>
                  </a:cubicBezTo>
                  <a:cubicBezTo>
                    <a:pt x="662" y="107"/>
                    <a:pt x="662" y="107"/>
                    <a:pt x="662" y="107"/>
                  </a:cubicBezTo>
                  <a:cubicBezTo>
                    <a:pt x="662" y="44"/>
                    <a:pt x="662" y="44"/>
                    <a:pt x="662" y="44"/>
                  </a:cubicBezTo>
                  <a:cubicBezTo>
                    <a:pt x="682" y="44"/>
                    <a:pt x="682" y="44"/>
                    <a:pt x="682" y="44"/>
                  </a:cubicBezTo>
                  <a:cubicBezTo>
                    <a:pt x="682" y="32"/>
                    <a:pt x="682" y="32"/>
                    <a:pt x="682" y="32"/>
                  </a:cubicBezTo>
                  <a:cubicBezTo>
                    <a:pt x="662" y="32"/>
                    <a:pt x="662" y="32"/>
                    <a:pt x="662" y="32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62" y="18"/>
                    <a:pt x="667" y="14"/>
                    <a:pt x="676" y="14"/>
                  </a:cubicBezTo>
                  <a:moveTo>
                    <a:pt x="610" y="69"/>
                  </a:moveTo>
                  <a:cubicBezTo>
                    <a:pt x="610" y="86"/>
                    <a:pt x="602" y="96"/>
                    <a:pt x="589" y="96"/>
                  </a:cubicBezTo>
                  <a:cubicBezTo>
                    <a:pt x="575" y="96"/>
                    <a:pt x="567" y="86"/>
                    <a:pt x="567" y="69"/>
                  </a:cubicBezTo>
                  <a:cubicBezTo>
                    <a:pt x="567" y="52"/>
                    <a:pt x="575" y="43"/>
                    <a:pt x="589" y="43"/>
                  </a:cubicBezTo>
                  <a:cubicBezTo>
                    <a:pt x="602" y="43"/>
                    <a:pt x="610" y="52"/>
                    <a:pt x="610" y="69"/>
                  </a:cubicBezTo>
                  <a:moveTo>
                    <a:pt x="625" y="69"/>
                  </a:moveTo>
                  <a:cubicBezTo>
                    <a:pt x="625" y="45"/>
                    <a:pt x="610" y="29"/>
                    <a:pt x="589" y="29"/>
                  </a:cubicBezTo>
                  <a:cubicBezTo>
                    <a:pt x="567" y="29"/>
                    <a:pt x="552" y="45"/>
                    <a:pt x="552" y="69"/>
                  </a:cubicBezTo>
                  <a:cubicBezTo>
                    <a:pt x="552" y="93"/>
                    <a:pt x="567" y="109"/>
                    <a:pt x="589" y="109"/>
                  </a:cubicBezTo>
                  <a:cubicBezTo>
                    <a:pt x="610" y="109"/>
                    <a:pt x="625" y="93"/>
                    <a:pt x="625" y="69"/>
                  </a:cubicBezTo>
                  <a:moveTo>
                    <a:pt x="476" y="29"/>
                  </a:moveTo>
                  <a:cubicBezTo>
                    <a:pt x="465" y="29"/>
                    <a:pt x="457" y="35"/>
                    <a:pt x="453" y="41"/>
                  </a:cubicBezTo>
                  <a:cubicBezTo>
                    <a:pt x="451" y="41"/>
                    <a:pt x="451" y="41"/>
                    <a:pt x="451" y="41"/>
                  </a:cubicBezTo>
                  <a:cubicBezTo>
                    <a:pt x="451" y="32"/>
                    <a:pt x="451" y="32"/>
                    <a:pt x="451" y="32"/>
                  </a:cubicBezTo>
                  <a:cubicBezTo>
                    <a:pt x="437" y="32"/>
                    <a:pt x="437" y="32"/>
                    <a:pt x="437" y="32"/>
                  </a:cubicBezTo>
                  <a:cubicBezTo>
                    <a:pt x="437" y="107"/>
                    <a:pt x="437" y="107"/>
                    <a:pt x="437" y="107"/>
                  </a:cubicBezTo>
                  <a:cubicBezTo>
                    <a:pt x="452" y="107"/>
                    <a:pt x="452" y="107"/>
                    <a:pt x="452" y="107"/>
                  </a:cubicBezTo>
                  <a:cubicBezTo>
                    <a:pt x="452" y="67"/>
                    <a:pt x="452" y="67"/>
                    <a:pt x="452" y="67"/>
                  </a:cubicBezTo>
                  <a:cubicBezTo>
                    <a:pt x="452" y="59"/>
                    <a:pt x="454" y="54"/>
                    <a:pt x="457" y="50"/>
                  </a:cubicBezTo>
                  <a:cubicBezTo>
                    <a:pt x="461" y="46"/>
                    <a:pt x="466" y="43"/>
                    <a:pt x="472" y="43"/>
                  </a:cubicBezTo>
                  <a:cubicBezTo>
                    <a:pt x="482" y="43"/>
                    <a:pt x="487" y="48"/>
                    <a:pt x="487" y="62"/>
                  </a:cubicBezTo>
                  <a:cubicBezTo>
                    <a:pt x="487" y="107"/>
                    <a:pt x="487" y="107"/>
                    <a:pt x="487" y="107"/>
                  </a:cubicBezTo>
                  <a:cubicBezTo>
                    <a:pt x="503" y="107"/>
                    <a:pt x="503" y="107"/>
                    <a:pt x="503" y="107"/>
                  </a:cubicBezTo>
                  <a:cubicBezTo>
                    <a:pt x="503" y="57"/>
                    <a:pt x="503" y="57"/>
                    <a:pt x="503" y="57"/>
                  </a:cubicBezTo>
                  <a:cubicBezTo>
                    <a:pt x="503" y="36"/>
                    <a:pt x="490" y="29"/>
                    <a:pt x="476" y="29"/>
                  </a:cubicBezTo>
                  <a:moveTo>
                    <a:pt x="379" y="97"/>
                  </a:moveTo>
                  <a:cubicBezTo>
                    <a:pt x="371" y="97"/>
                    <a:pt x="367" y="93"/>
                    <a:pt x="367" y="87"/>
                  </a:cubicBezTo>
                  <a:cubicBezTo>
                    <a:pt x="367" y="79"/>
                    <a:pt x="371" y="76"/>
                    <a:pt x="383" y="74"/>
                  </a:cubicBezTo>
                  <a:cubicBezTo>
                    <a:pt x="399" y="72"/>
                    <a:pt x="399" y="72"/>
                    <a:pt x="399" y="72"/>
                  </a:cubicBezTo>
                  <a:cubicBezTo>
                    <a:pt x="399" y="78"/>
                    <a:pt x="399" y="78"/>
                    <a:pt x="399" y="78"/>
                  </a:cubicBezTo>
                  <a:cubicBezTo>
                    <a:pt x="399" y="90"/>
                    <a:pt x="388" y="97"/>
                    <a:pt x="379" y="97"/>
                  </a:cubicBezTo>
                  <a:moveTo>
                    <a:pt x="414" y="97"/>
                  </a:moveTo>
                  <a:cubicBezTo>
                    <a:pt x="414" y="59"/>
                    <a:pt x="414" y="59"/>
                    <a:pt x="414" y="59"/>
                  </a:cubicBezTo>
                  <a:cubicBezTo>
                    <a:pt x="414" y="36"/>
                    <a:pt x="401" y="29"/>
                    <a:pt x="385" y="29"/>
                  </a:cubicBezTo>
                  <a:cubicBezTo>
                    <a:pt x="369" y="29"/>
                    <a:pt x="359" y="37"/>
                    <a:pt x="354" y="50"/>
                  </a:cubicBezTo>
                  <a:cubicBezTo>
                    <a:pt x="367" y="55"/>
                    <a:pt x="367" y="55"/>
                    <a:pt x="367" y="55"/>
                  </a:cubicBezTo>
                  <a:cubicBezTo>
                    <a:pt x="369" y="48"/>
                    <a:pt x="374" y="43"/>
                    <a:pt x="384" y="43"/>
                  </a:cubicBezTo>
                  <a:cubicBezTo>
                    <a:pt x="395" y="43"/>
                    <a:pt x="399" y="49"/>
                    <a:pt x="399" y="61"/>
                  </a:cubicBezTo>
                  <a:cubicBezTo>
                    <a:pt x="379" y="64"/>
                    <a:pt x="379" y="64"/>
                    <a:pt x="379" y="64"/>
                  </a:cubicBezTo>
                  <a:cubicBezTo>
                    <a:pt x="361" y="67"/>
                    <a:pt x="351" y="74"/>
                    <a:pt x="351" y="87"/>
                  </a:cubicBezTo>
                  <a:cubicBezTo>
                    <a:pt x="351" y="101"/>
                    <a:pt x="362" y="109"/>
                    <a:pt x="376" y="109"/>
                  </a:cubicBezTo>
                  <a:cubicBezTo>
                    <a:pt x="388" y="109"/>
                    <a:pt x="397" y="104"/>
                    <a:pt x="401" y="97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403" y="108"/>
                    <a:pt x="403" y="108"/>
                    <a:pt x="403" y="108"/>
                  </a:cubicBezTo>
                  <a:cubicBezTo>
                    <a:pt x="423" y="108"/>
                    <a:pt x="423" y="108"/>
                    <a:pt x="423" y="108"/>
                  </a:cubicBezTo>
                  <a:cubicBezTo>
                    <a:pt x="423" y="97"/>
                    <a:pt x="423" y="97"/>
                    <a:pt x="423" y="97"/>
                  </a:cubicBezTo>
                  <a:lnTo>
                    <a:pt x="414" y="97"/>
                  </a:lnTo>
                  <a:close/>
                  <a:moveTo>
                    <a:pt x="339" y="85"/>
                  </a:moveTo>
                  <a:cubicBezTo>
                    <a:pt x="326" y="80"/>
                    <a:pt x="326" y="80"/>
                    <a:pt x="326" y="80"/>
                  </a:cubicBezTo>
                  <a:cubicBezTo>
                    <a:pt x="323" y="90"/>
                    <a:pt x="315" y="96"/>
                    <a:pt x="306" y="96"/>
                  </a:cubicBezTo>
                  <a:cubicBezTo>
                    <a:pt x="293" y="96"/>
                    <a:pt x="284" y="86"/>
                    <a:pt x="284" y="69"/>
                  </a:cubicBezTo>
                  <a:cubicBezTo>
                    <a:pt x="284" y="53"/>
                    <a:pt x="292" y="43"/>
                    <a:pt x="306" y="43"/>
                  </a:cubicBezTo>
                  <a:cubicBezTo>
                    <a:pt x="315" y="43"/>
                    <a:pt x="323" y="48"/>
                    <a:pt x="326" y="59"/>
                  </a:cubicBezTo>
                  <a:cubicBezTo>
                    <a:pt x="339" y="53"/>
                    <a:pt x="339" y="53"/>
                    <a:pt x="339" y="53"/>
                  </a:cubicBezTo>
                  <a:cubicBezTo>
                    <a:pt x="336" y="39"/>
                    <a:pt x="322" y="29"/>
                    <a:pt x="306" y="29"/>
                  </a:cubicBezTo>
                  <a:cubicBezTo>
                    <a:pt x="284" y="29"/>
                    <a:pt x="269" y="45"/>
                    <a:pt x="269" y="69"/>
                  </a:cubicBezTo>
                  <a:cubicBezTo>
                    <a:pt x="269" y="94"/>
                    <a:pt x="284" y="109"/>
                    <a:pt x="306" y="109"/>
                  </a:cubicBezTo>
                  <a:cubicBezTo>
                    <a:pt x="322" y="109"/>
                    <a:pt x="336" y="100"/>
                    <a:pt x="339" y="85"/>
                  </a:cubicBezTo>
                  <a:moveTo>
                    <a:pt x="226" y="29"/>
                  </a:moveTo>
                  <a:cubicBezTo>
                    <a:pt x="216" y="29"/>
                    <a:pt x="208" y="35"/>
                    <a:pt x="204" y="41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107"/>
                    <a:pt x="188" y="107"/>
                    <a:pt x="188" y="107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03" y="67"/>
                    <a:pt x="203" y="67"/>
                    <a:pt x="203" y="67"/>
                  </a:cubicBezTo>
                  <a:cubicBezTo>
                    <a:pt x="203" y="59"/>
                    <a:pt x="205" y="54"/>
                    <a:pt x="208" y="50"/>
                  </a:cubicBezTo>
                  <a:cubicBezTo>
                    <a:pt x="211" y="46"/>
                    <a:pt x="217" y="43"/>
                    <a:pt x="223" y="43"/>
                  </a:cubicBezTo>
                  <a:cubicBezTo>
                    <a:pt x="233" y="43"/>
                    <a:pt x="238" y="48"/>
                    <a:pt x="238" y="62"/>
                  </a:cubicBezTo>
                  <a:cubicBezTo>
                    <a:pt x="238" y="107"/>
                    <a:pt x="238" y="107"/>
                    <a:pt x="238" y="107"/>
                  </a:cubicBezTo>
                  <a:cubicBezTo>
                    <a:pt x="253" y="107"/>
                    <a:pt x="253" y="107"/>
                    <a:pt x="253" y="107"/>
                  </a:cubicBezTo>
                  <a:cubicBezTo>
                    <a:pt x="253" y="57"/>
                    <a:pt x="253" y="57"/>
                    <a:pt x="253" y="57"/>
                  </a:cubicBezTo>
                  <a:cubicBezTo>
                    <a:pt x="253" y="36"/>
                    <a:pt x="241" y="29"/>
                    <a:pt x="226" y="29"/>
                  </a:cubicBezTo>
                  <a:moveTo>
                    <a:pt x="152" y="32"/>
                  </a:moveTo>
                  <a:cubicBezTo>
                    <a:pt x="152" y="72"/>
                    <a:pt x="152" y="72"/>
                    <a:pt x="152" y="72"/>
                  </a:cubicBezTo>
                  <a:cubicBezTo>
                    <a:pt x="152" y="80"/>
                    <a:pt x="150" y="86"/>
                    <a:pt x="147" y="89"/>
                  </a:cubicBezTo>
                  <a:cubicBezTo>
                    <a:pt x="143" y="94"/>
                    <a:pt x="137" y="96"/>
                    <a:pt x="131" y="96"/>
                  </a:cubicBezTo>
                  <a:cubicBezTo>
                    <a:pt x="121" y="96"/>
                    <a:pt x="116" y="91"/>
                    <a:pt x="116" y="77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1" y="103"/>
                    <a:pt x="113" y="110"/>
                    <a:pt x="128" y="110"/>
                  </a:cubicBezTo>
                  <a:cubicBezTo>
                    <a:pt x="138" y="110"/>
                    <a:pt x="147" y="104"/>
                    <a:pt x="151" y="98"/>
                  </a:cubicBezTo>
                  <a:cubicBezTo>
                    <a:pt x="152" y="98"/>
                    <a:pt x="152" y="98"/>
                    <a:pt x="152" y="98"/>
                  </a:cubicBezTo>
                  <a:cubicBezTo>
                    <a:pt x="153" y="107"/>
                    <a:pt x="153" y="107"/>
                    <a:pt x="153" y="107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67" y="32"/>
                    <a:pt x="167" y="32"/>
                    <a:pt x="167" y="32"/>
                  </a:cubicBezTo>
                  <a:lnTo>
                    <a:pt x="152" y="32"/>
                  </a:lnTo>
                  <a:close/>
                  <a:moveTo>
                    <a:pt x="16" y="22"/>
                  </a:moveTo>
                  <a:cubicBezTo>
                    <a:pt x="30" y="22"/>
                    <a:pt x="30" y="22"/>
                    <a:pt x="30" y="22"/>
                  </a:cubicBezTo>
                  <a:cubicBezTo>
                    <a:pt x="58" y="22"/>
                    <a:pt x="68" y="34"/>
                    <a:pt x="68" y="58"/>
                  </a:cubicBezTo>
                  <a:cubicBezTo>
                    <a:pt x="68" y="81"/>
                    <a:pt x="58" y="94"/>
                    <a:pt x="30" y="94"/>
                  </a:cubicBezTo>
                  <a:cubicBezTo>
                    <a:pt x="16" y="94"/>
                    <a:pt x="16" y="94"/>
                    <a:pt x="16" y="94"/>
                  </a:cubicBezTo>
                  <a:lnTo>
                    <a:pt x="16" y="22"/>
                  </a:lnTo>
                  <a:close/>
                  <a:moveTo>
                    <a:pt x="31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67" y="107"/>
                    <a:pt x="84" y="88"/>
                    <a:pt x="84" y="58"/>
                  </a:cubicBezTo>
                  <a:cubicBezTo>
                    <a:pt x="84" y="27"/>
                    <a:pt x="67" y="8"/>
                    <a:pt x="31" y="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522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entis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474005" y="2335988"/>
            <a:ext cx="2346629" cy="483805"/>
            <a:chOff x="2744169" y="2638809"/>
            <a:chExt cx="2346629" cy="483805"/>
          </a:xfrm>
        </p:grpSpPr>
        <p:sp>
          <p:nvSpPr>
            <p:cNvPr id="25" name="Freeform 6"/>
            <p:cNvSpPr>
              <a:spLocks noEditPoints="1"/>
            </p:cNvSpPr>
            <p:nvPr userDrawn="1"/>
          </p:nvSpPr>
          <p:spPr bwMode="auto">
            <a:xfrm>
              <a:off x="2744169" y="2638809"/>
              <a:ext cx="2157857" cy="234000"/>
            </a:xfrm>
            <a:custGeom>
              <a:avLst/>
              <a:gdLst>
                <a:gd name="T0" fmla="*/ 1216 w 1272"/>
                <a:gd name="T1" fmla="*/ 33 h 137"/>
                <a:gd name="T2" fmla="*/ 1233 w 1272"/>
                <a:gd name="T3" fmla="*/ 137 h 137"/>
                <a:gd name="T4" fmla="*/ 1167 w 1272"/>
                <a:gd name="T5" fmla="*/ 44 h 137"/>
                <a:gd name="T6" fmla="*/ 1168 w 1272"/>
                <a:gd name="T7" fmla="*/ 109 h 137"/>
                <a:gd name="T8" fmla="*/ 1193 w 1272"/>
                <a:gd name="T9" fmla="*/ 31 h 137"/>
                <a:gd name="T10" fmla="*/ 1115 w 1272"/>
                <a:gd name="T11" fmla="*/ 45 h 137"/>
                <a:gd name="T12" fmla="*/ 1115 w 1272"/>
                <a:gd name="T13" fmla="*/ 12 h 137"/>
                <a:gd name="T14" fmla="*/ 1090 w 1272"/>
                <a:gd name="T15" fmla="*/ 45 h 137"/>
                <a:gd name="T16" fmla="*/ 1138 w 1272"/>
                <a:gd name="T17" fmla="*/ 109 h 137"/>
                <a:gd name="T18" fmla="*/ 1021 w 1272"/>
                <a:gd name="T19" fmla="*/ 95 h 137"/>
                <a:gd name="T20" fmla="*/ 1039 w 1272"/>
                <a:gd name="T21" fmla="*/ 52 h 137"/>
                <a:gd name="T22" fmla="*/ 1051 w 1272"/>
                <a:gd name="T23" fmla="*/ 31 h 137"/>
                <a:gd name="T24" fmla="*/ 1052 w 1272"/>
                <a:gd name="T25" fmla="*/ 98 h 137"/>
                <a:gd name="T26" fmla="*/ 991 w 1272"/>
                <a:gd name="T27" fmla="*/ 109 h 137"/>
                <a:gd name="T28" fmla="*/ 998 w 1272"/>
                <a:gd name="T29" fmla="*/ 0 h 137"/>
                <a:gd name="T30" fmla="*/ 967 w 1272"/>
                <a:gd name="T31" fmla="*/ 96 h 137"/>
                <a:gd name="T32" fmla="*/ 974 w 1272"/>
                <a:gd name="T33" fmla="*/ 33 h 137"/>
                <a:gd name="T34" fmla="*/ 938 w 1272"/>
                <a:gd name="T35" fmla="*/ 33 h 137"/>
                <a:gd name="T36" fmla="*/ 938 w 1272"/>
                <a:gd name="T37" fmla="*/ 81 h 137"/>
                <a:gd name="T38" fmla="*/ 967 w 1272"/>
                <a:gd name="T39" fmla="*/ 96 h 137"/>
                <a:gd name="T40" fmla="*/ 864 w 1272"/>
                <a:gd name="T41" fmla="*/ 33 h 137"/>
                <a:gd name="T42" fmla="*/ 865 w 1272"/>
                <a:gd name="T43" fmla="*/ 68 h 137"/>
                <a:gd name="T44" fmla="*/ 901 w 1272"/>
                <a:gd name="T45" fmla="*/ 109 h 137"/>
                <a:gd name="T46" fmla="*/ 800 w 1272"/>
                <a:gd name="T47" fmla="*/ 44 h 137"/>
                <a:gd name="T48" fmla="*/ 801 w 1272"/>
                <a:gd name="T49" fmla="*/ 31 h 137"/>
                <a:gd name="T50" fmla="*/ 820 w 1272"/>
                <a:gd name="T51" fmla="*/ 83 h 137"/>
                <a:gd name="T52" fmla="*/ 834 w 1272"/>
                <a:gd name="T53" fmla="*/ 69 h 137"/>
                <a:gd name="T54" fmla="*/ 736 w 1272"/>
                <a:gd name="T55" fmla="*/ 59 h 137"/>
                <a:gd name="T56" fmla="*/ 699 w 1272"/>
                <a:gd name="T57" fmla="*/ 9 h 137"/>
                <a:gd name="T58" fmla="*/ 752 w 1272"/>
                <a:gd name="T59" fmla="*/ 59 h 137"/>
                <a:gd name="T60" fmla="*/ 623 w 1272"/>
                <a:gd name="T61" fmla="*/ 2 h 137"/>
                <a:gd name="T62" fmla="*/ 572 w 1272"/>
                <a:gd name="T63" fmla="*/ 33 h 137"/>
                <a:gd name="T64" fmla="*/ 599 w 1272"/>
                <a:gd name="T65" fmla="*/ 109 h 137"/>
                <a:gd name="T66" fmla="*/ 599 w 1272"/>
                <a:gd name="T67" fmla="*/ 33 h 137"/>
                <a:gd name="T68" fmla="*/ 526 w 1272"/>
                <a:gd name="T69" fmla="*/ 97 h 137"/>
                <a:gd name="T70" fmla="*/ 563 w 1272"/>
                <a:gd name="T71" fmla="*/ 70 h 137"/>
                <a:gd name="T72" fmla="*/ 563 w 1272"/>
                <a:gd name="T73" fmla="*/ 70 h 137"/>
                <a:gd name="T74" fmla="*/ 425 w 1272"/>
                <a:gd name="T75" fmla="*/ 109 h 137"/>
                <a:gd name="T76" fmla="*/ 351 w 1272"/>
                <a:gd name="T77" fmla="*/ 70 h 137"/>
                <a:gd name="T78" fmla="*/ 372 w 1272"/>
                <a:gd name="T79" fmla="*/ 31 h 137"/>
                <a:gd name="T80" fmla="*/ 309 w 1272"/>
                <a:gd name="T81" fmla="*/ 70 h 137"/>
                <a:gd name="T82" fmla="*/ 309 w 1272"/>
                <a:gd name="T83" fmla="*/ 70 h 137"/>
                <a:gd name="T84" fmla="*/ 287 w 1272"/>
                <a:gd name="T85" fmla="*/ 110 h 137"/>
                <a:gd name="T86" fmla="*/ 184 w 1272"/>
                <a:gd name="T87" fmla="*/ 43 h 137"/>
                <a:gd name="T88" fmla="*/ 184 w 1272"/>
                <a:gd name="T89" fmla="*/ 109 h 137"/>
                <a:gd name="T90" fmla="*/ 219 w 1272"/>
                <a:gd name="T91" fmla="*/ 63 h 137"/>
                <a:gd name="T92" fmla="*/ 208 w 1272"/>
                <a:gd name="T93" fmla="*/ 31 h 137"/>
                <a:gd name="T94" fmla="*/ 98 w 1272"/>
                <a:gd name="T95" fmla="*/ 70 h 137"/>
                <a:gd name="T96" fmla="*/ 120 w 1272"/>
                <a:gd name="T97" fmla="*/ 31 h 137"/>
                <a:gd name="T98" fmla="*/ 56 w 1272"/>
                <a:gd name="T99" fmla="*/ 36 h 137"/>
                <a:gd name="T100" fmla="*/ 32 w 1272"/>
                <a:gd name="T101" fmla="*/ 64 h 137"/>
                <a:gd name="T102" fmla="*/ 0 w 1272"/>
                <a:gd name="T103" fmla="*/ 88 h 137"/>
                <a:gd name="T104" fmla="*/ 21 w 1272"/>
                <a:gd name="T105" fmla="*/ 3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2" h="137">
                  <a:moveTo>
                    <a:pt x="1272" y="33"/>
                  </a:moveTo>
                  <a:cubicBezTo>
                    <a:pt x="1256" y="33"/>
                    <a:pt x="1256" y="33"/>
                    <a:pt x="1256" y="33"/>
                  </a:cubicBezTo>
                  <a:cubicBezTo>
                    <a:pt x="1236" y="93"/>
                    <a:pt x="1236" y="93"/>
                    <a:pt x="1236" y="93"/>
                  </a:cubicBezTo>
                  <a:cubicBezTo>
                    <a:pt x="1216" y="33"/>
                    <a:pt x="1216" y="33"/>
                    <a:pt x="1216" y="33"/>
                  </a:cubicBezTo>
                  <a:cubicBezTo>
                    <a:pt x="1198" y="33"/>
                    <a:pt x="1198" y="33"/>
                    <a:pt x="1198" y="33"/>
                  </a:cubicBezTo>
                  <a:cubicBezTo>
                    <a:pt x="1227" y="109"/>
                    <a:pt x="1227" y="109"/>
                    <a:pt x="1227" y="109"/>
                  </a:cubicBezTo>
                  <a:cubicBezTo>
                    <a:pt x="1217" y="137"/>
                    <a:pt x="1217" y="137"/>
                    <a:pt x="1217" y="137"/>
                  </a:cubicBezTo>
                  <a:cubicBezTo>
                    <a:pt x="1233" y="137"/>
                    <a:pt x="1233" y="137"/>
                    <a:pt x="1233" y="137"/>
                  </a:cubicBezTo>
                  <a:lnTo>
                    <a:pt x="1272" y="33"/>
                  </a:lnTo>
                  <a:close/>
                  <a:moveTo>
                    <a:pt x="1189" y="31"/>
                  </a:moveTo>
                  <a:cubicBezTo>
                    <a:pt x="1180" y="31"/>
                    <a:pt x="1172" y="36"/>
                    <a:pt x="1168" y="44"/>
                  </a:cubicBezTo>
                  <a:cubicBezTo>
                    <a:pt x="1167" y="44"/>
                    <a:pt x="1167" y="44"/>
                    <a:pt x="1167" y="44"/>
                  </a:cubicBezTo>
                  <a:cubicBezTo>
                    <a:pt x="1167" y="33"/>
                    <a:pt x="1167" y="33"/>
                    <a:pt x="1167" y="33"/>
                  </a:cubicBezTo>
                  <a:cubicBezTo>
                    <a:pt x="1152" y="33"/>
                    <a:pt x="1152" y="33"/>
                    <a:pt x="1152" y="33"/>
                  </a:cubicBezTo>
                  <a:cubicBezTo>
                    <a:pt x="1152" y="109"/>
                    <a:pt x="1152" y="109"/>
                    <a:pt x="1152" y="109"/>
                  </a:cubicBezTo>
                  <a:cubicBezTo>
                    <a:pt x="1168" y="109"/>
                    <a:pt x="1168" y="109"/>
                    <a:pt x="1168" y="109"/>
                  </a:cubicBezTo>
                  <a:cubicBezTo>
                    <a:pt x="1168" y="66"/>
                    <a:pt x="1168" y="66"/>
                    <a:pt x="1168" y="66"/>
                  </a:cubicBezTo>
                  <a:cubicBezTo>
                    <a:pt x="1168" y="53"/>
                    <a:pt x="1176" y="45"/>
                    <a:pt x="1187" y="45"/>
                  </a:cubicBezTo>
                  <a:cubicBezTo>
                    <a:pt x="1189" y="45"/>
                    <a:pt x="1191" y="46"/>
                    <a:pt x="1192" y="46"/>
                  </a:cubicBezTo>
                  <a:cubicBezTo>
                    <a:pt x="1193" y="31"/>
                    <a:pt x="1193" y="31"/>
                    <a:pt x="1193" y="31"/>
                  </a:cubicBezTo>
                  <a:cubicBezTo>
                    <a:pt x="1192" y="31"/>
                    <a:pt x="1191" y="31"/>
                    <a:pt x="1189" y="31"/>
                  </a:cubicBezTo>
                  <a:moveTo>
                    <a:pt x="1129" y="96"/>
                  </a:moveTo>
                  <a:cubicBezTo>
                    <a:pt x="1120" y="96"/>
                    <a:pt x="1115" y="91"/>
                    <a:pt x="1115" y="80"/>
                  </a:cubicBezTo>
                  <a:cubicBezTo>
                    <a:pt x="1115" y="45"/>
                    <a:pt x="1115" y="45"/>
                    <a:pt x="1115" y="45"/>
                  </a:cubicBezTo>
                  <a:cubicBezTo>
                    <a:pt x="1135" y="45"/>
                    <a:pt x="1135" y="45"/>
                    <a:pt x="1135" y="45"/>
                  </a:cubicBezTo>
                  <a:cubicBezTo>
                    <a:pt x="1135" y="33"/>
                    <a:pt x="1135" y="33"/>
                    <a:pt x="1135" y="33"/>
                  </a:cubicBezTo>
                  <a:cubicBezTo>
                    <a:pt x="1115" y="33"/>
                    <a:pt x="1115" y="33"/>
                    <a:pt x="1115" y="33"/>
                  </a:cubicBezTo>
                  <a:cubicBezTo>
                    <a:pt x="1115" y="12"/>
                    <a:pt x="1115" y="12"/>
                    <a:pt x="1115" y="12"/>
                  </a:cubicBezTo>
                  <a:cubicBezTo>
                    <a:pt x="1100" y="14"/>
                    <a:pt x="1100" y="14"/>
                    <a:pt x="1100" y="14"/>
                  </a:cubicBezTo>
                  <a:cubicBezTo>
                    <a:pt x="1100" y="33"/>
                    <a:pt x="1100" y="33"/>
                    <a:pt x="1100" y="33"/>
                  </a:cubicBezTo>
                  <a:cubicBezTo>
                    <a:pt x="1090" y="33"/>
                    <a:pt x="1090" y="33"/>
                    <a:pt x="1090" y="33"/>
                  </a:cubicBezTo>
                  <a:cubicBezTo>
                    <a:pt x="1090" y="45"/>
                    <a:pt x="1090" y="45"/>
                    <a:pt x="1090" y="45"/>
                  </a:cubicBezTo>
                  <a:cubicBezTo>
                    <a:pt x="1100" y="45"/>
                    <a:pt x="1100" y="45"/>
                    <a:pt x="1100" y="45"/>
                  </a:cubicBezTo>
                  <a:cubicBezTo>
                    <a:pt x="1100" y="81"/>
                    <a:pt x="1100" y="81"/>
                    <a:pt x="1100" y="81"/>
                  </a:cubicBezTo>
                  <a:cubicBezTo>
                    <a:pt x="1100" y="104"/>
                    <a:pt x="1115" y="110"/>
                    <a:pt x="1128" y="110"/>
                  </a:cubicBezTo>
                  <a:cubicBezTo>
                    <a:pt x="1132" y="110"/>
                    <a:pt x="1136" y="109"/>
                    <a:pt x="1138" y="109"/>
                  </a:cubicBezTo>
                  <a:cubicBezTo>
                    <a:pt x="1138" y="94"/>
                    <a:pt x="1138" y="94"/>
                    <a:pt x="1138" y="94"/>
                  </a:cubicBezTo>
                  <a:cubicBezTo>
                    <a:pt x="1136" y="95"/>
                    <a:pt x="1132" y="96"/>
                    <a:pt x="1129" y="96"/>
                  </a:cubicBezTo>
                  <a:moveTo>
                    <a:pt x="1030" y="85"/>
                  </a:moveTo>
                  <a:cubicBezTo>
                    <a:pt x="1021" y="95"/>
                    <a:pt x="1021" y="95"/>
                    <a:pt x="1021" y="95"/>
                  </a:cubicBezTo>
                  <a:cubicBezTo>
                    <a:pt x="1026" y="103"/>
                    <a:pt x="1036" y="110"/>
                    <a:pt x="1051" y="110"/>
                  </a:cubicBezTo>
                  <a:cubicBezTo>
                    <a:pt x="1069" y="110"/>
                    <a:pt x="1081" y="101"/>
                    <a:pt x="1081" y="86"/>
                  </a:cubicBezTo>
                  <a:cubicBezTo>
                    <a:pt x="1081" y="72"/>
                    <a:pt x="1069" y="67"/>
                    <a:pt x="1055" y="63"/>
                  </a:cubicBezTo>
                  <a:cubicBezTo>
                    <a:pt x="1046" y="61"/>
                    <a:pt x="1039" y="58"/>
                    <a:pt x="1039" y="52"/>
                  </a:cubicBezTo>
                  <a:cubicBezTo>
                    <a:pt x="1039" y="47"/>
                    <a:pt x="1043" y="43"/>
                    <a:pt x="1051" y="43"/>
                  </a:cubicBezTo>
                  <a:cubicBezTo>
                    <a:pt x="1060" y="43"/>
                    <a:pt x="1068" y="48"/>
                    <a:pt x="1072" y="54"/>
                  </a:cubicBezTo>
                  <a:cubicBezTo>
                    <a:pt x="1080" y="43"/>
                    <a:pt x="1080" y="43"/>
                    <a:pt x="1080" y="43"/>
                  </a:cubicBezTo>
                  <a:cubicBezTo>
                    <a:pt x="1073" y="36"/>
                    <a:pt x="1064" y="31"/>
                    <a:pt x="1051" y="31"/>
                  </a:cubicBezTo>
                  <a:cubicBezTo>
                    <a:pt x="1035" y="31"/>
                    <a:pt x="1024" y="39"/>
                    <a:pt x="1024" y="53"/>
                  </a:cubicBezTo>
                  <a:cubicBezTo>
                    <a:pt x="1024" y="67"/>
                    <a:pt x="1036" y="72"/>
                    <a:pt x="1050" y="76"/>
                  </a:cubicBezTo>
                  <a:cubicBezTo>
                    <a:pt x="1060" y="78"/>
                    <a:pt x="1066" y="82"/>
                    <a:pt x="1066" y="88"/>
                  </a:cubicBezTo>
                  <a:cubicBezTo>
                    <a:pt x="1066" y="94"/>
                    <a:pt x="1060" y="98"/>
                    <a:pt x="1052" y="98"/>
                  </a:cubicBezTo>
                  <a:cubicBezTo>
                    <a:pt x="1041" y="98"/>
                    <a:pt x="1033" y="92"/>
                    <a:pt x="1030" y="85"/>
                  </a:cubicBezTo>
                  <a:moveTo>
                    <a:pt x="1006" y="33"/>
                  </a:moveTo>
                  <a:cubicBezTo>
                    <a:pt x="991" y="33"/>
                    <a:pt x="991" y="33"/>
                    <a:pt x="991" y="33"/>
                  </a:cubicBezTo>
                  <a:cubicBezTo>
                    <a:pt x="991" y="109"/>
                    <a:pt x="991" y="109"/>
                    <a:pt x="991" y="109"/>
                  </a:cubicBezTo>
                  <a:cubicBezTo>
                    <a:pt x="1006" y="109"/>
                    <a:pt x="1006" y="109"/>
                    <a:pt x="1006" y="109"/>
                  </a:cubicBezTo>
                  <a:lnTo>
                    <a:pt x="1006" y="33"/>
                  </a:lnTo>
                  <a:close/>
                  <a:moveTo>
                    <a:pt x="1008" y="10"/>
                  </a:moveTo>
                  <a:cubicBezTo>
                    <a:pt x="1008" y="4"/>
                    <a:pt x="1004" y="0"/>
                    <a:pt x="998" y="0"/>
                  </a:cubicBezTo>
                  <a:cubicBezTo>
                    <a:pt x="993" y="0"/>
                    <a:pt x="988" y="4"/>
                    <a:pt x="988" y="10"/>
                  </a:cubicBezTo>
                  <a:cubicBezTo>
                    <a:pt x="988" y="16"/>
                    <a:pt x="993" y="20"/>
                    <a:pt x="998" y="20"/>
                  </a:cubicBezTo>
                  <a:cubicBezTo>
                    <a:pt x="1004" y="20"/>
                    <a:pt x="1008" y="16"/>
                    <a:pt x="1008" y="10"/>
                  </a:cubicBezTo>
                  <a:moveTo>
                    <a:pt x="967" y="96"/>
                  </a:moveTo>
                  <a:cubicBezTo>
                    <a:pt x="958" y="96"/>
                    <a:pt x="953" y="91"/>
                    <a:pt x="953" y="80"/>
                  </a:cubicBezTo>
                  <a:cubicBezTo>
                    <a:pt x="953" y="45"/>
                    <a:pt x="953" y="45"/>
                    <a:pt x="953" y="45"/>
                  </a:cubicBezTo>
                  <a:cubicBezTo>
                    <a:pt x="974" y="45"/>
                    <a:pt x="974" y="45"/>
                    <a:pt x="974" y="45"/>
                  </a:cubicBezTo>
                  <a:cubicBezTo>
                    <a:pt x="974" y="33"/>
                    <a:pt x="974" y="33"/>
                    <a:pt x="974" y="33"/>
                  </a:cubicBezTo>
                  <a:cubicBezTo>
                    <a:pt x="953" y="33"/>
                    <a:pt x="953" y="33"/>
                    <a:pt x="953" y="33"/>
                  </a:cubicBezTo>
                  <a:cubicBezTo>
                    <a:pt x="953" y="12"/>
                    <a:pt x="953" y="12"/>
                    <a:pt x="953" y="12"/>
                  </a:cubicBezTo>
                  <a:cubicBezTo>
                    <a:pt x="938" y="14"/>
                    <a:pt x="938" y="14"/>
                    <a:pt x="938" y="14"/>
                  </a:cubicBezTo>
                  <a:cubicBezTo>
                    <a:pt x="938" y="33"/>
                    <a:pt x="938" y="33"/>
                    <a:pt x="938" y="33"/>
                  </a:cubicBezTo>
                  <a:cubicBezTo>
                    <a:pt x="928" y="33"/>
                    <a:pt x="928" y="33"/>
                    <a:pt x="928" y="33"/>
                  </a:cubicBezTo>
                  <a:cubicBezTo>
                    <a:pt x="928" y="45"/>
                    <a:pt x="928" y="45"/>
                    <a:pt x="928" y="45"/>
                  </a:cubicBezTo>
                  <a:cubicBezTo>
                    <a:pt x="938" y="45"/>
                    <a:pt x="938" y="45"/>
                    <a:pt x="938" y="45"/>
                  </a:cubicBezTo>
                  <a:cubicBezTo>
                    <a:pt x="938" y="81"/>
                    <a:pt x="938" y="81"/>
                    <a:pt x="938" y="81"/>
                  </a:cubicBezTo>
                  <a:cubicBezTo>
                    <a:pt x="938" y="104"/>
                    <a:pt x="953" y="110"/>
                    <a:pt x="966" y="110"/>
                  </a:cubicBezTo>
                  <a:cubicBezTo>
                    <a:pt x="971" y="110"/>
                    <a:pt x="974" y="109"/>
                    <a:pt x="977" y="109"/>
                  </a:cubicBezTo>
                  <a:cubicBezTo>
                    <a:pt x="977" y="94"/>
                    <a:pt x="977" y="94"/>
                    <a:pt x="977" y="94"/>
                  </a:cubicBezTo>
                  <a:cubicBezTo>
                    <a:pt x="974" y="95"/>
                    <a:pt x="971" y="96"/>
                    <a:pt x="967" y="96"/>
                  </a:cubicBezTo>
                  <a:moveTo>
                    <a:pt x="889" y="31"/>
                  </a:moveTo>
                  <a:cubicBezTo>
                    <a:pt x="879" y="31"/>
                    <a:pt x="870" y="36"/>
                    <a:pt x="866" y="43"/>
                  </a:cubicBezTo>
                  <a:cubicBezTo>
                    <a:pt x="865" y="43"/>
                    <a:pt x="865" y="43"/>
                    <a:pt x="865" y="43"/>
                  </a:cubicBezTo>
                  <a:cubicBezTo>
                    <a:pt x="864" y="33"/>
                    <a:pt x="864" y="33"/>
                    <a:pt x="864" y="33"/>
                  </a:cubicBezTo>
                  <a:cubicBezTo>
                    <a:pt x="850" y="33"/>
                    <a:pt x="850" y="33"/>
                    <a:pt x="850" y="33"/>
                  </a:cubicBezTo>
                  <a:cubicBezTo>
                    <a:pt x="850" y="109"/>
                    <a:pt x="850" y="109"/>
                    <a:pt x="850" y="109"/>
                  </a:cubicBezTo>
                  <a:cubicBezTo>
                    <a:pt x="865" y="109"/>
                    <a:pt x="865" y="109"/>
                    <a:pt x="865" y="109"/>
                  </a:cubicBezTo>
                  <a:cubicBezTo>
                    <a:pt x="865" y="68"/>
                    <a:pt x="865" y="68"/>
                    <a:pt x="865" y="68"/>
                  </a:cubicBezTo>
                  <a:cubicBezTo>
                    <a:pt x="865" y="60"/>
                    <a:pt x="867" y="55"/>
                    <a:pt x="870" y="51"/>
                  </a:cubicBezTo>
                  <a:cubicBezTo>
                    <a:pt x="874" y="47"/>
                    <a:pt x="880" y="44"/>
                    <a:pt x="885" y="44"/>
                  </a:cubicBezTo>
                  <a:cubicBezTo>
                    <a:pt x="895" y="44"/>
                    <a:pt x="901" y="50"/>
                    <a:pt x="901" y="63"/>
                  </a:cubicBezTo>
                  <a:cubicBezTo>
                    <a:pt x="901" y="109"/>
                    <a:pt x="901" y="109"/>
                    <a:pt x="901" y="109"/>
                  </a:cubicBezTo>
                  <a:cubicBezTo>
                    <a:pt x="916" y="109"/>
                    <a:pt x="916" y="109"/>
                    <a:pt x="916" y="109"/>
                  </a:cubicBezTo>
                  <a:cubicBezTo>
                    <a:pt x="916" y="58"/>
                    <a:pt x="916" y="58"/>
                    <a:pt x="916" y="58"/>
                  </a:cubicBezTo>
                  <a:cubicBezTo>
                    <a:pt x="916" y="38"/>
                    <a:pt x="903" y="31"/>
                    <a:pt x="889" y="31"/>
                  </a:cubicBezTo>
                  <a:moveTo>
                    <a:pt x="800" y="44"/>
                  </a:moveTo>
                  <a:cubicBezTo>
                    <a:pt x="811" y="44"/>
                    <a:pt x="818" y="51"/>
                    <a:pt x="819" y="62"/>
                  </a:cubicBezTo>
                  <a:cubicBezTo>
                    <a:pt x="780" y="62"/>
                    <a:pt x="780" y="62"/>
                    <a:pt x="780" y="62"/>
                  </a:cubicBezTo>
                  <a:cubicBezTo>
                    <a:pt x="782" y="50"/>
                    <a:pt x="790" y="44"/>
                    <a:pt x="800" y="44"/>
                  </a:cubicBezTo>
                  <a:moveTo>
                    <a:pt x="801" y="31"/>
                  </a:moveTo>
                  <a:cubicBezTo>
                    <a:pt x="779" y="31"/>
                    <a:pt x="764" y="47"/>
                    <a:pt x="764" y="70"/>
                  </a:cubicBezTo>
                  <a:cubicBezTo>
                    <a:pt x="764" y="95"/>
                    <a:pt x="780" y="110"/>
                    <a:pt x="801" y="110"/>
                  </a:cubicBezTo>
                  <a:cubicBezTo>
                    <a:pt x="816" y="110"/>
                    <a:pt x="828" y="101"/>
                    <a:pt x="832" y="90"/>
                  </a:cubicBezTo>
                  <a:cubicBezTo>
                    <a:pt x="820" y="83"/>
                    <a:pt x="820" y="83"/>
                    <a:pt x="820" y="83"/>
                  </a:cubicBezTo>
                  <a:cubicBezTo>
                    <a:pt x="816" y="93"/>
                    <a:pt x="809" y="97"/>
                    <a:pt x="801" y="97"/>
                  </a:cubicBezTo>
                  <a:cubicBezTo>
                    <a:pt x="789" y="97"/>
                    <a:pt x="780" y="88"/>
                    <a:pt x="780" y="72"/>
                  </a:cubicBezTo>
                  <a:cubicBezTo>
                    <a:pt x="834" y="72"/>
                    <a:pt x="834" y="72"/>
                    <a:pt x="834" y="72"/>
                  </a:cubicBezTo>
                  <a:cubicBezTo>
                    <a:pt x="834" y="69"/>
                    <a:pt x="834" y="69"/>
                    <a:pt x="834" y="69"/>
                  </a:cubicBezTo>
                  <a:cubicBezTo>
                    <a:pt x="834" y="48"/>
                    <a:pt x="822" y="31"/>
                    <a:pt x="801" y="31"/>
                  </a:cubicBezTo>
                  <a:moveTo>
                    <a:pt x="684" y="23"/>
                  </a:moveTo>
                  <a:cubicBezTo>
                    <a:pt x="698" y="23"/>
                    <a:pt x="698" y="23"/>
                    <a:pt x="698" y="23"/>
                  </a:cubicBezTo>
                  <a:cubicBezTo>
                    <a:pt x="726" y="23"/>
                    <a:pt x="736" y="36"/>
                    <a:pt x="736" y="59"/>
                  </a:cubicBezTo>
                  <a:cubicBezTo>
                    <a:pt x="736" y="82"/>
                    <a:pt x="726" y="95"/>
                    <a:pt x="698" y="95"/>
                  </a:cubicBezTo>
                  <a:cubicBezTo>
                    <a:pt x="684" y="95"/>
                    <a:pt x="684" y="95"/>
                    <a:pt x="684" y="95"/>
                  </a:cubicBezTo>
                  <a:lnTo>
                    <a:pt x="684" y="23"/>
                  </a:lnTo>
                  <a:close/>
                  <a:moveTo>
                    <a:pt x="699" y="9"/>
                  </a:move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699" y="109"/>
                    <a:pt x="699" y="109"/>
                    <a:pt x="699" y="109"/>
                  </a:cubicBezTo>
                  <a:cubicBezTo>
                    <a:pt x="736" y="109"/>
                    <a:pt x="752" y="89"/>
                    <a:pt x="752" y="59"/>
                  </a:cubicBezTo>
                  <a:cubicBezTo>
                    <a:pt x="752" y="28"/>
                    <a:pt x="736" y="9"/>
                    <a:pt x="699" y="9"/>
                  </a:cubicBezTo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5"/>
            <p:cNvSpPr>
              <a:spLocks noEditPoints="1"/>
            </p:cNvSpPr>
            <p:nvPr userDrawn="1"/>
          </p:nvSpPr>
          <p:spPr bwMode="auto">
            <a:xfrm>
              <a:off x="2747648" y="2889251"/>
              <a:ext cx="2343150" cy="23336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3 h 137"/>
                <a:gd name="T6" fmla="*/ 1289 w 1385"/>
                <a:gd name="T7" fmla="*/ 62 h 137"/>
                <a:gd name="T8" fmla="*/ 1235 w 1385"/>
                <a:gd name="T9" fmla="*/ 71 h 137"/>
                <a:gd name="T10" fmla="*/ 1271 w 1385"/>
                <a:gd name="T11" fmla="*/ 97 h 137"/>
                <a:gd name="T12" fmla="*/ 1271 w 1385"/>
                <a:gd name="T13" fmla="*/ 31 h 137"/>
                <a:gd name="T14" fmla="*/ 1204 w 1385"/>
                <a:gd name="T15" fmla="*/ 67 h 137"/>
                <a:gd name="T16" fmla="*/ 1204 w 1385"/>
                <a:gd name="T17" fmla="*/ 42 h 137"/>
                <a:gd name="T18" fmla="*/ 1179 w 1385"/>
                <a:gd name="T19" fmla="*/ 111 h 137"/>
                <a:gd name="T20" fmla="*/ 1219 w 1385"/>
                <a:gd name="T21" fmla="*/ 109 h 137"/>
                <a:gd name="T22" fmla="*/ 1080 w 1385"/>
                <a:gd name="T23" fmla="*/ 43 h 137"/>
                <a:gd name="T24" fmla="*/ 1064 w 1385"/>
                <a:gd name="T25" fmla="*/ 109 h 137"/>
                <a:gd name="T26" fmla="*/ 1099 w 1385"/>
                <a:gd name="T27" fmla="*/ 45 h 137"/>
                <a:gd name="T28" fmla="*/ 1129 w 1385"/>
                <a:gd name="T29" fmla="*/ 59 h 137"/>
                <a:gd name="T30" fmla="*/ 1023 w 1385"/>
                <a:gd name="T31" fmla="*/ 91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10 h 137"/>
                <a:gd name="T42" fmla="*/ 907 w 1385"/>
                <a:gd name="T43" fmla="*/ 10 h 137"/>
                <a:gd name="T44" fmla="*/ 820 w 1385"/>
                <a:gd name="T45" fmla="*/ 1 h 137"/>
                <a:gd name="T46" fmla="*/ 780 w 1385"/>
                <a:gd name="T47" fmla="*/ 46 h 137"/>
                <a:gd name="T48" fmla="*/ 807 w 1385"/>
                <a:gd name="T49" fmla="*/ 46 h 137"/>
                <a:gd name="T50" fmla="*/ 807 w 1385"/>
                <a:gd name="T51" fmla="*/ 31 h 137"/>
                <a:gd name="T52" fmla="*/ 713 w 1385"/>
                <a:gd name="T53" fmla="*/ 71 h 137"/>
                <a:gd name="T54" fmla="*/ 734 w 1385"/>
                <a:gd name="T55" fmla="*/ 31 h 137"/>
                <a:gd name="T56" fmla="*/ 656 w 1385"/>
                <a:gd name="T57" fmla="*/ 33 h 137"/>
                <a:gd name="T58" fmla="*/ 582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2 h 137"/>
                <a:gd name="T68" fmla="*/ 569 w 1385"/>
                <a:gd name="T69" fmla="*/ 96 h 137"/>
                <a:gd name="T70" fmla="*/ 503 w 1385"/>
                <a:gd name="T71" fmla="*/ 109 h 137"/>
                <a:gd name="T72" fmla="*/ 511 w 1385"/>
                <a:gd name="T73" fmla="*/ 0 h 137"/>
                <a:gd name="T74" fmla="*/ 436 w 1385"/>
                <a:gd name="T75" fmla="*/ 86 h 137"/>
                <a:gd name="T76" fmla="*/ 461 w 1385"/>
                <a:gd name="T77" fmla="*/ 64 h 137"/>
                <a:gd name="T78" fmla="*/ 486 w 1385"/>
                <a:gd name="T79" fmla="*/ 44 h 137"/>
                <a:gd name="T80" fmla="*/ 472 w 1385"/>
                <a:gd name="T81" fmla="*/ 88 h 137"/>
                <a:gd name="T82" fmla="*/ 397 w 1385"/>
                <a:gd name="T83" fmla="*/ 44 h 137"/>
                <a:gd name="T84" fmla="*/ 381 w 1385"/>
                <a:gd name="T85" fmla="*/ 109 h 137"/>
                <a:gd name="T86" fmla="*/ 420 w 1385"/>
                <a:gd name="T87" fmla="*/ 47 h 137"/>
                <a:gd name="T88" fmla="*/ 349 w 1385"/>
                <a:gd name="T89" fmla="*/ 62 h 137"/>
                <a:gd name="T90" fmla="*/ 295 w 1385"/>
                <a:gd name="T91" fmla="*/ 71 h 137"/>
                <a:gd name="T92" fmla="*/ 331 w 1385"/>
                <a:gd name="T93" fmla="*/ 97 h 137"/>
                <a:gd name="T94" fmla="*/ 331 w 1385"/>
                <a:gd name="T95" fmla="*/ 31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9 h 137"/>
                <a:gd name="T102" fmla="*/ 184 w 1385"/>
                <a:gd name="T103" fmla="*/ 10 h 137"/>
                <a:gd name="T104" fmla="*/ 117 w 1385"/>
                <a:gd name="T105" fmla="*/ 43 h 137"/>
                <a:gd name="T106" fmla="*/ 101 w 1385"/>
                <a:gd name="T107" fmla="*/ 109 h 137"/>
                <a:gd name="T108" fmla="*/ 136 w 1385"/>
                <a:gd name="T109" fmla="*/ 45 h 137"/>
                <a:gd name="T110" fmla="*/ 166 w 1385"/>
                <a:gd name="T111" fmla="*/ 59 h 137"/>
                <a:gd name="T112" fmla="*/ 0 w 1385"/>
                <a:gd name="T113" fmla="*/ 10 h 137"/>
                <a:gd name="T114" fmla="*/ 79 w 1385"/>
                <a:gd name="T115" fmla="*/ 10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9" y="51"/>
                    <a:pt x="1370" y="62"/>
                  </a:cubicBezTo>
                  <a:cubicBezTo>
                    <a:pt x="1331" y="62"/>
                    <a:pt x="1331" y="62"/>
                    <a:pt x="1331" y="62"/>
                  </a:cubicBezTo>
                  <a:cubicBezTo>
                    <a:pt x="1333" y="51"/>
                    <a:pt x="1341" y="44"/>
                    <a:pt x="1351" y="44"/>
                  </a:cubicBezTo>
                  <a:moveTo>
                    <a:pt x="1352" y="31"/>
                  </a:moveTo>
                  <a:cubicBezTo>
                    <a:pt x="1330" y="31"/>
                    <a:pt x="1316" y="48"/>
                    <a:pt x="1316" y="71"/>
                  </a:cubicBezTo>
                  <a:cubicBezTo>
                    <a:pt x="1316" y="95"/>
                    <a:pt x="1331" y="111"/>
                    <a:pt x="1352" y="111"/>
                  </a:cubicBezTo>
                  <a:cubicBezTo>
                    <a:pt x="1367" y="111"/>
                    <a:pt x="1379" y="101"/>
                    <a:pt x="1383" y="90"/>
                  </a:cubicBezTo>
                  <a:cubicBezTo>
                    <a:pt x="1371" y="84"/>
                    <a:pt x="1371" y="84"/>
                    <a:pt x="1371" y="84"/>
                  </a:cubicBezTo>
                  <a:cubicBezTo>
                    <a:pt x="1368" y="93"/>
                    <a:pt x="1361" y="97"/>
                    <a:pt x="1352" y="97"/>
                  </a:cubicBezTo>
                  <a:cubicBezTo>
                    <a:pt x="1340" y="97"/>
                    <a:pt x="1331" y="89"/>
                    <a:pt x="1331" y="73"/>
                  </a:cubicBezTo>
                  <a:cubicBezTo>
                    <a:pt x="1385" y="73"/>
                    <a:pt x="1385" y="73"/>
                    <a:pt x="1385" y="73"/>
                  </a:cubicBezTo>
                  <a:cubicBezTo>
                    <a:pt x="1385" y="69"/>
                    <a:pt x="1385" y="69"/>
                    <a:pt x="1385" y="69"/>
                  </a:cubicBezTo>
                  <a:cubicBezTo>
                    <a:pt x="1385" y="48"/>
                    <a:pt x="1373" y="31"/>
                    <a:pt x="1352" y="31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2"/>
                  </a:cubicBezTo>
                  <a:cubicBezTo>
                    <a:pt x="1251" y="62"/>
                    <a:pt x="1251" y="62"/>
                    <a:pt x="1251" y="62"/>
                  </a:cubicBezTo>
                  <a:cubicBezTo>
                    <a:pt x="1253" y="51"/>
                    <a:pt x="1260" y="44"/>
                    <a:pt x="1270" y="44"/>
                  </a:cubicBezTo>
                  <a:moveTo>
                    <a:pt x="1271" y="31"/>
                  </a:moveTo>
                  <a:cubicBezTo>
                    <a:pt x="1249" y="31"/>
                    <a:pt x="1235" y="48"/>
                    <a:pt x="1235" y="71"/>
                  </a:cubicBezTo>
                  <a:cubicBezTo>
                    <a:pt x="1235" y="95"/>
                    <a:pt x="1250" y="111"/>
                    <a:pt x="1271" y="111"/>
                  </a:cubicBezTo>
                  <a:cubicBezTo>
                    <a:pt x="1287" y="111"/>
                    <a:pt x="1299" y="101"/>
                    <a:pt x="1302" y="90"/>
                  </a:cubicBezTo>
                  <a:cubicBezTo>
                    <a:pt x="1290" y="84"/>
                    <a:pt x="1290" y="84"/>
                    <a:pt x="1290" y="84"/>
                  </a:cubicBezTo>
                  <a:cubicBezTo>
                    <a:pt x="1287" y="93"/>
                    <a:pt x="1280" y="97"/>
                    <a:pt x="1271" y="97"/>
                  </a:cubicBezTo>
                  <a:cubicBezTo>
                    <a:pt x="1260" y="97"/>
                    <a:pt x="1251" y="89"/>
                    <a:pt x="1250" y="73"/>
                  </a:cubicBezTo>
                  <a:cubicBezTo>
                    <a:pt x="1304" y="73"/>
                    <a:pt x="1304" y="73"/>
                    <a:pt x="1304" y="73"/>
                  </a:cubicBezTo>
                  <a:cubicBezTo>
                    <a:pt x="1304" y="69"/>
                    <a:pt x="1304" y="69"/>
                    <a:pt x="1304" y="69"/>
                  </a:cubicBezTo>
                  <a:cubicBezTo>
                    <a:pt x="1305" y="48"/>
                    <a:pt x="1293" y="31"/>
                    <a:pt x="1271" y="31"/>
                  </a:cubicBezTo>
                  <a:moveTo>
                    <a:pt x="1182" y="97"/>
                  </a:moveTo>
                  <a:cubicBezTo>
                    <a:pt x="1169" y="97"/>
                    <a:pt x="1161" y="88"/>
                    <a:pt x="1161" y="71"/>
                  </a:cubicBezTo>
                  <a:cubicBezTo>
                    <a:pt x="1161" y="54"/>
                    <a:pt x="1169" y="44"/>
                    <a:pt x="1181" y="44"/>
                  </a:cubicBezTo>
                  <a:cubicBezTo>
                    <a:pt x="1194" y="44"/>
                    <a:pt x="1202" y="52"/>
                    <a:pt x="1204" y="67"/>
                  </a:cubicBezTo>
                  <a:cubicBezTo>
                    <a:pt x="1204" y="75"/>
                    <a:pt x="1204" y="75"/>
                    <a:pt x="1204" y="75"/>
                  </a:cubicBezTo>
                  <a:cubicBezTo>
                    <a:pt x="1202" y="90"/>
                    <a:pt x="1194" y="97"/>
                    <a:pt x="1182" y="97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6"/>
                    <a:pt x="1191" y="31"/>
                    <a:pt x="1179" y="31"/>
                  </a:cubicBezTo>
                  <a:cubicBezTo>
                    <a:pt x="1161" y="31"/>
                    <a:pt x="1145" y="46"/>
                    <a:pt x="1145" y="71"/>
                  </a:cubicBezTo>
                  <a:cubicBezTo>
                    <a:pt x="1145" y="95"/>
                    <a:pt x="1161" y="111"/>
                    <a:pt x="1179" y="111"/>
                  </a:cubicBezTo>
                  <a:cubicBezTo>
                    <a:pt x="1191" y="111"/>
                    <a:pt x="1199" y="106"/>
                    <a:pt x="1203" y="99"/>
                  </a:cubicBezTo>
                  <a:cubicBezTo>
                    <a:pt x="1204" y="99"/>
                    <a:pt x="1204" y="99"/>
                    <a:pt x="1204" y="99"/>
                  </a:cubicBezTo>
                  <a:cubicBezTo>
                    <a:pt x="1204" y="109"/>
                    <a:pt x="1204" y="109"/>
                    <a:pt x="1204" y="109"/>
                  </a:cubicBezTo>
                  <a:cubicBezTo>
                    <a:pt x="1219" y="109"/>
                    <a:pt x="1219" y="109"/>
                    <a:pt x="1219" y="109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4" y="4"/>
                  </a:lnTo>
                  <a:close/>
                  <a:moveTo>
                    <a:pt x="1102" y="31"/>
                  </a:moveTo>
                  <a:cubicBezTo>
                    <a:pt x="1092" y="31"/>
                    <a:pt x="1084" y="36"/>
                    <a:pt x="1080" y="43"/>
                  </a:cubicBezTo>
                  <a:cubicBezTo>
                    <a:pt x="1078" y="43"/>
                    <a:pt x="1078" y="43"/>
                    <a:pt x="1078" y="43"/>
                  </a:cubicBezTo>
                  <a:cubicBezTo>
                    <a:pt x="1078" y="33"/>
                    <a:pt x="1078" y="33"/>
                    <a:pt x="1078" y="3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79" y="69"/>
                    <a:pt x="1079" y="69"/>
                    <a:pt x="1079" y="69"/>
                  </a:cubicBezTo>
                  <a:cubicBezTo>
                    <a:pt x="1079" y="60"/>
                    <a:pt x="1081" y="55"/>
                    <a:pt x="1084" y="52"/>
                  </a:cubicBezTo>
                  <a:cubicBezTo>
                    <a:pt x="1088" y="47"/>
                    <a:pt x="1093" y="45"/>
                    <a:pt x="1099" y="45"/>
                  </a:cubicBezTo>
                  <a:cubicBezTo>
                    <a:pt x="1109" y="45"/>
                    <a:pt x="1114" y="50"/>
                    <a:pt x="1114" y="64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cubicBezTo>
                    <a:pt x="1129" y="59"/>
                    <a:pt x="1129" y="59"/>
                    <a:pt x="1129" y="59"/>
                  </a:cubicBezTo>
                  <a:cubicBezTo>
                    <a:pt x="1129" y="38"/>
                    <a:pt x="1117" y="31"/>
                    <a:pt x="1102" y="31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2"/>
                    <a:pt x="1026" y="87"/>
                    <a:pt x="1023" y="91"/>
                  </a:cubicBezTo>
                  <a:cubicBezTo>
                    <a:pt x="1019" y="95"/>
                    <a:pt x="1014" y="98"/>
                    <a:pt x="1008" y="98"/>
                  </a:cubicBezTo>
                  <a:cubicBezTo>
                    <a:pt x="998" y="98"/>
                    <a:pt x="992" y="92"/>
                    <a:pt x="992" y="79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4"/>
                    <a:pt x="977" y="84"/>
                    <a:pt x="977" y="84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6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9"/>
                    <a:pt x="1029" y="109"/>
                    <a:pt x="1029" y="109"/>
                  </a:cubicBezTo>
                  <a:cubicBezTo>
                    <a:pt x="1043" y="109"/>
                    <a:pt x="1043" y="109"/>
                    <a:pt x="1043" y="109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4"/>
                  </a:moveTo>
                  <a:cubicBezTo>
                    <a:pt x="906" y="24"/>
                    <a:pt x="906" y="24"/>
                    <a:pt x="906" y="24"/>
                  </a:cubicBezTo>
                  <a:cubicBezTo>
                    <a:pt x="934" y="24"/>
                    <a:pt x="944" y="36"/>
                    <a:pt x="944" y="59"/>
                  </a:cubicBezTo>
                  <a:cubicBezTo>
                    <a:pt x="944" y="83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4"/>
                  </a:lnTo>
                  <a:close/>
                  <a:moveTo>
                    <a:pt x="907" y="10"/>
                  </a:moveTo>
                  <a:cubicBezTo>
                    <a:pt x="876" y="10"/>
                    <a:pt x="876" y="10"/>
                    <a:pt x="876" y="10"/>
                  </a:cubicBezTo>
                  <a:cubicBezTo>
                    <a:pt x="876" y="109"/>
                    <a:pt x="876" y="109"/>
                    <a:pt x="876" y="109"/>
                  </a:cubicBezTo>
                  <a:cubicBezTo>
                    <a:pt x="907" y="109"/>
                    <a:pt x="907" y="109"/>
                    <a:pt x="907" y="109"/>
                  </a:cubicBezTo>
                  <a:cubicBezTo>
                    <a:pt x="944" y="109"/>
                    <a:pt x="960" y="90"/>
                    <a:pt x="960" y="59"/>
                  </a:cubicBezTo>
                  <a:cubicBezTo>
                    <a:pt x="960" y="29"/>
                    <a:pt x="944" y="10"/>
                    <a:pt x="907" y="10"/>
                  </a:cubicBezTo>
                  <a:moveTo>
                    <a:pt x="821" y="15"/>
                  </a:moveTo>
                  <a:cubicBezTo>
                    <a:pt x="825" y="15"/>
                    <a:pt x="828" y="16"/>
                    <a:pt x="831" y="17"/>
                  </a:cubicBezTo>
                  <a:cubicBezTo>
                    <a:pt x="831" y="3"/>
                    <a:pt x="831" y="3"/>
                    <a:pt x="831" y="3"/>
                  </a:cubicBezTo>
                  <a:cubicBezTo>
                    <a:pt x="828" y="2"/>
                    <a:pt x="825" y="1"/>
                    <a:pt x="820" y="1"/>
                  </a:cubicBezTo>
                  <a:cubicBezTo>
                    <a:pt x="807" y="1"/>
                    <a:pt x="792" y="7"/>
                    <a:pt x="792" y="30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92" y="46"/>
                    <a:pt x="792" y="46"/>
                    <a:pt x="792" y="46"/>
                  </a:cubicBezTo>
                  <a:cubicBezTo>
                    <a:pt x="792" y="109"/>
                    <a:pt x="792" y="109"/>
                    <a:pt x="792" y="109"/>
                  </a:cubicBezTo>
                  <a:cubicBezTo>
                    <a:pt x="807" y="109"/>
                    <a:pt x="807" y="109"/>
                    <a:pt x="807" y="109"/>
                  </a:cubicBezTo>
                  <a:cubicBezTo>
                    <a:pt x="807" y="46"/>
                    <a:pt x="807" y="46"/>
                    <a:pt x="807" y="46"/>
                  </a:cubicBezTo>
                  <a:cubicBezTo>
                    <a:pt x="828" y="46"/>
                    <a:pt x="828" y="46"/>
                    <a:pt x="828" y="46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1"/>
                    <a:pt x="807" y="31"/>
                    <a:pt x="807" y="31"/>
                  </a:cubicBezTo>
                  <a:cubicBezTo>
                    <a:pt x="807" y="20"/>
                    <a:pt x="812" y="15"/>
                    <a:pt x="821" y="15"/>
                  </a:cubicBezTo>
                  <a:moveTo>
                    <a:pt x="756" y="71"/>
                  </a:moveTo>
                  <a:cubicBezTo>
                    <a:pt x="756" y="88"/>
                    <a:pt x="748" y="97"/>
                    <a:pt x="734" y="97"/>
                  </a:cubicBezTo>
                  <a:cubicBezTo>
                    <a:pt x="721" y="97"/>
                    <a:pt x="713" y="88"/>
                    <a:pt x="713" y="71"/>
                  </a:cubicBezTo>
                  <a:cubicBezTo>
                    <a:pt x="713" y="54"/>
                    <a:pt x="721" y="44"/>
                    <a:pt x="734" y="44"/>
                  </a:cubicBezTo>
                  <a:cubicBezTo>
                    <a:pt x="748" y="44"/>
                    <a:pt x="756" y="54"/>
                    <a:pt x="756" y="71"/>
                  </a:cubicBezTo>
                  <a:moveTo>
                    <a:pt x="771" y="71"/>
                  </a:moveTo>
                  <a:cubicBezTo>
                    <a:pt x="771" y="47"/>
                    <a:pt x="756" y="31"/>
                    <a:pt x="734" y="31"/>
                  </a:cubicBezTo>
                  <a:cubicBezTo>
                    <a:pt x="712" y="31"/>
                    <a:pt x="697" y="47"/>
                    <a:pt x="697" y="71"/>
                  </a:cubicBezTo>
                  <a:cubicBezTo>
                    <a:pt x="697" y="95"/>
                    <a:pt x="712" y="111"/>
                    <a:pt x="734" y="111"/>
                  </a:cubicBezTo>
                  <a:cubicBezTo>
                    <a:pt x="756" y="111"/>
                    <a:pt x="771" y="95"/>
                    <a:pt x="771" y="71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611" y="110"/>
                    <a:pt x="611" y="110"/>
                    <a:pt x="611" y="110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1"/>
                  </a:moveTo>
                  <a:cubicBezTo>
                    <a:pt x="556" y="46"/>
                    <a:pt x="556" y="46"/>
                    <a:pt x="556" y="46"/>
                  </a:cubicBezTo>
                  <a:cubicBezTo>
                    <a:pt x="575" y="46"/>
                    <a:pt x="575" y="46"/>
                    <a:pt x="575" y="46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41" y="46"/>
                    <a:pt x="541" y="46"/>
                    <a:pt x="541" y="46"/>
                  </a:cubicBezTo>
                  <a:cubicBezTo>
                    <a:pt x="541" y="82"/>
                    <a:pt x="541" y="82"/>
                    <a:pt x="541" y="82"/>
                  </a:cubicBezTo>
                  <a:cubicBezTo>
                    <a:pt x="541" y="104"/>
                    <a:pt x="555" y="110"/>
                    <a:pt x="568" y="110"/>
                  </a:cubicBezTo>
                  <a:cubicBezTo>
                    <a:pt x="573" y="110"/>
                    <a:pt x="576" y="110"/>
                    <a:pt x="579" y="109"/>
                  </a:cubicBezTo>
                  <a:cubicBezTo>
                    <a:pt x="579" y="95"/>
                    <a:pt x="579" y="95"/>
                    <a:pt x="579" y="95"/>
                  </a:cubicBezTo>
                  <a:cubicBezTo>
                    <a:pt x="576" y="96"/>
                    <a:pt x="573" y="96"/>
                    <a:pt x="569" y="96"/>
                  </a:cubicBezTo>
                  <a:cubicBezTo>
                    <a:pt x="561" y="96"/>
                    <a:pt x="556" y="92"/>
                    <a:pt x="556" y="81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9"/>
                    <a:pt x="503" y="109"/>
                    <a:pt x="503" y="109"/>
                  </a:cubicBezTo>
                  <a:cubicBezTo>
                    <a:pt x="518" y="109"/>
                    <a:pt x="518" y="109"/>
                    <a:pt x="518" y="109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5"/>
                    <a:pt x="516" y="0"/>
                    <a:pt x="511" y="0"/>
                  </a:cubicBezTo>
                  <a:cubicBezTo>
                    <a:pt x="505" y="0"/>
                    <a:pt x="501" y="5"/>
                    <a:pt x="501" y="10"/>
                  </a:cubicBezTo>
                  <a:cubicBezTo>
                    <a:pt x="501" y="16"/>
                    <a:pt x="505" y="20"/>
                    <a:pt x="511" y="20"/>
                  </a:cubicBezTo>
                  <a:cubicBezTo>
                    <a:pt x="516" y="20"/>
                    <a:pt x="520" y="16"/>
                    <a:pt x="520" y="10"/>
                  </a:cubicBezTo>
                  <a:moveTo>
                    <a:pt x="436" y="86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2" y="111"/>
                    <a:pt x="457" y="111"/>
                  </a:cubicBezTo>
                  <a:cubicBezTo>
                    <a:pt x="474" y="111"/>
                    <a:pt x="487" y="101"/>
                    <a:pt x="487" y="87"/>
                  </a:cubicBezTo>
                  <a:cubicBezTo>
                    <a:pt x="487" y="72"/>
                    <a:pt x="475" y="67"/>
                    <a:pt x="461" y="64"/>
                  </a:cubicBezTo>
                  <a:cubicBezTo>
                    <a:pt x="452" y="61"/>
                    <a:pt x="445" y="59"/>
                    <a:pt x="445" y="52"/>
                  </a:cubicBezTo>
                  <a:cubicBezTo>
                    <a:pt x="445" y="47"/>
                    <a:pt x="449" y="44"/>
                    <a:pt x="457" y="44"/>
                  </a:cubicBezTo>
                  <a:cubicBezTo>
                    <a:pt x="465" y="44"/>
                    <a:pt x="473" y="49"/>
                    <a:pt x="477" y="54"/>
                  </a:cubicBezTo>
                  <a:cubicBezTo>
                    <a:pt x="486" y="44"/>
                    <a:pt x="486" y="44"/>
                    <a:pt x="486" y="44"/>
                  </a:cubicBezTo>
                  <a:cubicBezTo>
                    <a:pt x="479" y="36"/>
                    <a:pt x="469" y="31"/>
                    <a:pt x="457" y="31"/>
                  </a:cubicBezTo>
                  <a:cubicBezTo>
                    <a:pt x="441" y="31"/>
                    <a:pt x="430" y="40"/>
                    <a:pt x="430" y="53"/>
                  </a:cubicBezTo>
                  <a:cubicBezTo>
                    <a:pt x="430" y="67"/>
                    <a:pt x="441" y="73"/>
                    <a:pt x="455" y="76"/>
                  </a:cubicBezTo>
                  <a:cubicBezTo>
                    <a:pt x="466" y="79"/>
                    <a:pt x="472" y="82"/>
                    <a:pt x="472" y="88"/>
                  </a:cubicBezTo>
                  <a:cubicBezTo>
                    <a:pt x="472" y="94"/>
                    <a:pt x="466" y="98"/>
                    <a:pt x="458" y="98"/>
                  </a:cubicBezTo>
                  <a:cubicBezTo>
                    <a:pt x="447" y="98"/>
                    <a:pt x="439" y="92"/>
                    <a:pt x="436" y="86"/>
                  </a:cubicBezTo>
                  <a:moveTo>
                    <a:pt x="417" y="31"/>
                  </a:moveTo>
                  <a:cubicBezTo>
                    <a:pt x="408" y="31"/>
                    <a:pt x="400" y="36"/>
                    <a:pt x="397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396" y="53"/>
                    <a:pt x="404" y="46"/>
                    <a:pt x="415" y="46"/>
                  </a:cubicBezTo>
                  <a:cubicBezTo>
                    <a:pt x="417" y="46"/>
                    <a:pt x="419" y="46"/>
                    <a:pt x="420" y="47"/>
                  </a:cubicBezTo>
                  <a:cubicBezTo>
                    <a:pt x="421" y="32"/>
                    <a:pt x="421" y="32"/>
                    <a:pt x="421" y="32"/>
                  </a:cubicBezTo>
                  <a:cubicBezTo>
                    <a:pt x="420" y="31"/>
                    <a:pt x="419" y="31"/>
                    <a:pt x="417" y="31"/>
                  </a:cubicBezTo>
                  <a:moveTo>
                    <a:pt x="331" y="44"/>
                  </a:moveTo>
                  <a:cubicBezTo>
                    <a:pt x="341" y="44"/>
                    <a:pt x="348" y="51"/>
                    <a:pt x="349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3" y="51"/>
                    <a:pt x="321" y="44"/>
                    <a:pt x="331" y="44"/>
                  </a:cubicBezTo>
                  <a:moveTo>
                    <a:pt x="331" y="31"/>
                  </a:moveTo>
                  <a:cubicBezTo>
                    <a:pt x="309" y="31"/>
                    <a:pt x="295" y="48"/>
                    <a:pt x="295" y="71"/>
                  </a:cubicBezTo>
                  <a:cubicBezTo>
                    <a:pt x="295" y="95"/>
                    <a:pt x="310" y="111"/>
                    <a:pt x="331" y="111"/>
                  </a:cubicBezTo>
                  <a:cubicBezTo>
                    <a:pt x="347" y="111"/>
                    <a:pt x="359" y="101"/>
                    <a:pt x="363" y="90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20" y="97"/>
                    <a:pt x="311" y="89"/>
                    <a:pt x="310" y="73"/>
                  </a:cubicBezTo>
                  <a:cubicBezTo>
                    <a:pt x="364" y="73"/>
                    <a:pt x="364" y="73"/>
                    <a:pt x="364" y="73"/>
                  </a:cubicBezTo>
                  <a:cubicBezTo>
                    <a:pt x="364" y="69"/>
                    <a:pt x="364" y="69"/>
                    <a:pt x="364" y="69"/>
                  </a:cubicBezTo>
                  <a:cubicBezTo>
                    <a:pt x="365" y="48"/>
                    <a:pt x="353" y="31"/>
                    <a:pt x="331" y="31"/>
                  </a:cubicBezTo>
                  <a:moveTo>
                    <a:pt x="273" y="33"/>
                  </a:moveTo>
                  <a:cubicBezTo>
                    <a:pt x="253" y="93"/>
                    <a:pt x="253" y="93"/>
                    <a:pt x="253" y="93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9"/>
                    <a:pt x="244" y="109"/>
                    <a:pt x="244" y="109"/>
                  </a:cubicBezTo>
                  <a:cubicBezTo>
                    <a:pt x="260" y="109"/>
                    <a:pt x="260" y="109"/>
                    <a:pt x="260" y="109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7" y="33"/>
                    <a:pt x="187" y="33"/>
                    <a:pt x="187" y="33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202" y="109"/>
                    <a:pt x="202" y="109"/>
                    <a:pt x="202" y="109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5"/>
                    <a:pt x="200" y="0"/>
                    <a:pt x="194" y="0"/>
                  </a:cubicBezTo>
                  <a:cubicBezTo>
                    <a:pt x="189" y="0"/>
                    <a:pt x="184" y="5"/>
                    <a:pt x="184" y="10"/>
                  </a:cubicBezTo>
                  <a:cubicBezTo>
                    <a:pt x="184" y="16"/>
                    <a:pt x="189" y="20"/>
                    <a:pt x="194" y="20"/>
                  </a:cubicBezTo>
                  <a:cubicBezTo>
                    <a:pt x="200" y="20"/>
                    <a:pt x="204" y="16"/>
                    <a:pt x="204" y="10"/>
                  </a:cubicBezTo>
                  <a:moveTo>
                    <a:pt x="139" y="31"/>
                  </a:moveTo>
                  <a:cubicBezTo>
                    <a:pt x="129" y="31"/>
                    <a:pt x="121" y="36"/>
                    <a:pt x="117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69"/>
                    <a:pt x="116" y="69"/>
                    <a:pt x="116" y="69"/>
                  </a:cubicBezTo>
                  <a:cubicBezTo>
                    <a:pt x="116" y="60"/>
                    <a:pt x="118" y="55"/>
                    <a:pt x="121" y="52"/>
                  </a:cubicBezTo>
                  <a:cubicBezTo>
                    <a:pt x="124" y="47"/>
                    <a:pt x="130" y="45"/>
                    <a:pt x="136" y="45"/>
                  </a:cubicBezTo>
                  <a:cubicBezTo>
                    <a:pt x="146" y="45"/>
                    <a:pt x="151" y="50"/>
                    <a:pt x="151" y="64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66" y="38"/>
                    <a:pt x="154" y="31"/>
                    <a:pt x="139" y="31"/>
                  </a:cubicBezTo>
                  <a:moveTo>
                    <a:pt x="16" y="69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3" y="112"/>
                    <a:pt x="39" y="112"/>
                  </a:cubicBezTo>
                  <a:cubicBezTo>
                    <a:pt x="66" y="112"/>
                    <a:pt x="79" y="96"/>
                    <a:pt x="79" y="6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8"/>
                    <a:pt x="57" y="98"/>
                    <a:pt x="39" y="98"/>
                  </a:cubicBezTo>
                  <a:cubicBezTo>
                    <a:pt x="22" y="98"/>
                    <a:pt x="16" y="88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338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Education &amp; Social 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2474005" y="2335988"/>
            <a:ext cx="2353197" cy="737999"/>
            <a:chOff x="4503" y="1697"/>
            <a:chExt cx="2857" cy="896"/>
          </a:xfrm>
        </p:grpSpPr>
        <p:sp>
          <p:nvSpPr>
            <p:cNvPr id="20" name="Freeform 5"/>
            <p:cNvSpPr>
              <a:spLocks noEditPoints="1"/>
            </p:cNvSpPr>
            <p:nvPr userDrawn="1"/>
          </p:nvSpPr>
          <p:spPr bwMode="auto">
            <a:xfrm>
              <a:off x="4513" y="2310"/>
              <a:ext cx="2847" cy="28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2 h 137"/>
                <a:gd name="T6" fmla="*/ 1289 w 1385"/>
                <a:gd name="T7" fmla="*/ 61 h 137"/>
                <a:gd name="T8" fmla="*/ 1234 w 1385"/>
                <a:gd name="T9" fmla="*/ 70 h 137"/>
                <a:gd name="T10" fmla="*/ 1271 w 1385"/>
                <a:gd name="T11" fmla="*/ 97 h 137"/>
                <a:gd name="T12" fmla="*/ 1271 w 1385"/>
                <a:gd name="T13" fmla="*/ 30 h 137"/>
                <a:gd name="T14" fmla="*/ 1203 w 1385"/>
                <a:gd name="T15" fmla="*/ 66 h 137"/>
                <a:gd name="T16" fmla="*/ 1203 w 1385"/>
                <a:gd name="T17" fmla="*/ 42 h 137"/>
                <a:gd name="T18" fmla="*/ 1179 w 1385"/>
                <a:gd name="T19" fmla="*/ 110 h 137"/>
                <a:gd name="T20" fmla="*/ 1219 w 1385"/>
                <a:gd name="T21" fmla="*/ 108 h 137"/>
                <a:gd name="T22" fmla="*/ 1080 w 1385"/>
                <a:gd name="T23" fmla="*/ 42 h 137"/>
                <a:gd name="T24" fmla="*/ 1063 w 1385"/>
                <a:gd name="T25" fmla="*/ 108 h 137"/>
                <a:gd name="T26" fmla="*/ 1099 w 1385"/>
                <a:gd name="T27" fmla="*/ 44 h 137"/>
                <a:gd name="T28" fmla="*/ 1129 w 1385"/>
                <a:gd name="T29" fmla="*/ 58 h 137"/>
                <a:gd name="T30" fmla="*/ 1023 w 1385"/>
                <a:gd name="T31" fmla="*/ 90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9 h 137"/>
                <a:gd name="T42" fmla="*/ 906 w 1385"/>
                <a:gd name="T43" fmla="*/ 9 h 137"/>
                <a:gd name="T44" fmla="*/ 820 w 1385"/>
                <a:gd name="T45" fmla="*/ 1 h 137"/>
                <a:gd name="T46" fmla="*/ 780 w 1385"/>
                <a:gd name="T47" fmla="*/ 45 h 137"/>
                <a:gd name="T48" fmla="*/ 807 w 1385"/>
                <a:gd name="T49" fmla="*/ 45 h 137"/>
                <a:gd name="T50" fmla="*/ 807 w 1385"/>
                <a:gd name="T51" fmla="*/ 30 h 137"/>
                <a:gd name="T52" fmla="*/ 712 w 1385"/>
                <a:gd name="T53" fmla="*/ 70 h 137"/>
                <a:gd name="T54" fmla="*/ 734 w 1385"/>
                <a:gd name="T55" fmla="*/ 30 h 137"/>
                <a:gd name="T56" fmla="*/ 656 w 1385"/>
                <a:gd name="T57" fmla="*/ 33 h 137"/>
                <a:gd name="T58" fmla="*/ 581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1 h 137"/>
                <a:gd name="T68" fmla="*/ 569 w 1385"/>
                <a:gd name="T69" fmla="*/ 96 h 137"/>
                <a:gd name="T70" fmla="*/ 503 w 1385"/>
                <a:gd name="T71" fmla="*/ 108 h 137"/>
                <a:gd name="T72" fmla="*/ 510 w 1385"/>
                <a:gd name="T73" fmla="*/ 0 h 137"/>
                <a:gd name="T74" fmla="*/ 435 w 1385"/>
                <a:gd name="T75" fmla="*/ 85 h 137"/>
                <a:gd name="T76" fmla="*/ 461 w 1385"/>
                <a:gd name="T77" fmla="*/ 63 h 137"/>
                <a:gd name="T78" fmla="*/ 485 w 1385"/>
                <a:gd name="T79" fmla="*/ 43 h 137"/>
                <a:gd name="T80" fmla="*/ 471 w 1385"/>
                <a:gd name="T81" fmla="*/ 88 h 137"/>
                <a:gd name="T82" fmla="*/ 396 w 1385"/>
                <a:gd name="T83" fmla="*/ 44 h 137"/>
                <a:gd name="T84" fmla="*/ 380 w 1385"/>
                <a:gd name="T85" fmla="*/ 108 h 137"/>
                <a:gd name="T86" fmla="*/ 420 w 1385"/>
                <a:gd name="T87" fmla="*/ 46 h 137"/>
                <a:gd name="T88" fmla="*/ 349 w 1385"/>
                <a:gd name="T89" fmla="*/ 61 h 137"/>
                <a:gd name="T90" fmla="*/ 295 w 1385"/>
                <a:gd name="T91" fmla="*/ 70 h 137"/>
                <a:gd name="T92" fmla="*/ 331 w 1385"/>
                <a:gd name="T93" fmla="*/ 97 h 137"/>
                <a:gd name="T94" fmla="*/ 331 w 1385"/>
                <a:gd name="T95" fmla="*/ 30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8 h 137"/>
                <a:gd name="T102" fmla="*/ 184 w 1385"/>
                <a:gd name="T103" fmla="*/ 10 h 137"/>
                <a:gd name="T104" fmla="*/ 116 w 1385"/>
                <a:gd name="T105" fmla="*/ 42 h 137"/>
                <a:gd name="T106" fmla="*/ 100 w 1385"/>
                <a:gd name="T107" fmla="*/ 108 h 137"/>
                <a:gd name="T108" fmla="*/ 136 w 1385"/>
                <a:gd name="T109" fmla="*/ 44 h 137"/>
                <a:gd name="T110" fmla="*/ 166 w 1385"/>
                <a:gd name="T111" fmla="*/ 58 h 137"/>
                <a:gd name="T112" fmla="*/ 0 w 1385"/>
                <a:gd name="T113" fmla="*/ 9 h 137"/>
                <a:gd name="T114" fmla="*/ 79 w 1385"/>
                <a:gd name="T115" fmla="*/ 9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8" y="51"/>
                    <a:pt x="1369" y="61"/>
                  </a:cubicBezTo>
                  <a:cubicBezTo>
                    <a:pt x="1331" y="61"/>
                    <a:pt x="1331" y="61"/>
                    <a:pt x="1331" y="61"/>
                  </a:cubicBezTo>
                  <a:cubicBezTo>
                    <a:pt x="1333" y="50"/>
                    <a:pt x="1341" y="44"/>
                    <a:pt x="1351" y="44"/>
                  </a:cubicBezTo>
                  <a:moveTo>
                    <a:pt x="1352" y="30"/>
                  </a:moveTo>
                  <a:cubicBezTo>
                    <a:pt x="1330" y="30"/>
                    <a:pt x="1315" y="47"/>
                    <a:pt x="1315" y="70"/>
                  </a:cubicBezTo>
                  <a:cubicBezTo>
                    <a:pt x="1315" y="95"/>
                    <a:pt x="1331" y="110"/>
                    <a:pt x="1352" y="110"/>
                  </a:cubicBezTo>
                  <a:cubicBezTo>
                    <a:pt x="1367" y="110"/>
                    <a:pt x="1379" y="101"/>
                    <a:pt x="1383" y="90"/>
                  </a:cubicBezTo>
                  <a:cubicBezTo>
                    <a:pt x="1371" y="83"/>
                    <a:pt x="1371" y="83"/>
                    <a:pt x="1371" y="83"/>
                  </a:cubicBezTo>
                  <a:cubicBezTo>
                    <a:pt x="1367" y="93"/>
                    <a:pt x="1360" y="97"/>
                    <a:pt x="1352" y="97"/>
                  </a:cubicBezTo>
                  <a:cubicBezTo>
                    <a:pt x="1340" y="97"/>
                    <a:pt x="1331" y="88"/>
                    <a:pt x="1330" y="72"/>
                  </a:cubicBezTo>
                  <a:cubicBezTo>
                    <a:pt x="1385" y="72"/>
                    <a:pt x="1385" y="72"/>
                    <a:pt x="1385" y="72"/>
                  </a:cubicBezTo>
                  <a:cubicBezTo>
                    <a:pt x="1385" y="68"/>
                    <a:pt x="1385" y="68"/>
                    <a:pt x="1385" y="68"/>
                  </a:cubicBezTo>
                  <a:cubicBezTo>
                    <a:pt x="1385" y="48"/>
                    <a:pt x="1373" y="30"/>
                    <a:pt x="1352" y="30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1"/>
                  </a:cubicBezTo>
                  <a:cubicBezTo>
                    <a:pt x="1250" y="61"/>
                    <a:pt x="1250" y="61"/>
                    <a:pt x="1250" y="61"/>
                  </a:cubicBezTo>
                  <a:cubicBezTo>
                    <a:pt x="1252" y="50"/>
                    <a:pt x="1260" y="44"/>
                    <a:pt x="1270" y="44"/>
                  </a:cubicBezTo>
                  <a:moveTo>
                    <a:pt x="1271" y="30"/>
                  </a:moveTo>
                  <a:cubicBezTo>
                    <a:pt x="1249" y="30"/>
                    <a:pt x="1234" y="47"/>
                    <a:pt x="1234" y="70"/>
                  </a:cubicBezTo>
                  <a:cubicBezTo>
                    <a:pt x="1234" y="95"/>
                    <a:pt x="1250" y="110"/>
                    <a:pt x="1271" y="110"/>
                  </a:cubicBezTo>
                  <a:cubicBezTo>
                    <a:pt x="1286" y="110"/>
                    <a:pt x="1298" y="101"/>
                    <a:pt x="1302" y="90"/>
                  </a:cubicBezTo>
                  <a:cubicBezTo>
                    <a:pt x="1290" y="83"/>
                    <a:pt x="1290" y="83"/>
                    <a:pt x="1290" y="83"/>
                  </a:cubicBezTo>
                  <a:cubicBezTo>
                    <a:pt x="1287" y="93"/>
                    <a:pt x="1279" y="97"/>
                    <a:pt x="1271" y="97"/>
                  </a:cubicBezTo>
                  <a:cubicBezTo>
                    <a:pt x="1259" y="97"/>
                    <a:pt x="1250" y="88"/>
                    <a:pt x="1250" y="72"/>
                  </a:cubicBezTo>
                  <a:cubicBezTo>
                    <a:pt x="1304" y="72"/>
                    <a:pt x="1304" y="72"/>
                    <a:pt x="1304" y="72"/>
                  </a:cubicBezTo>
                  <a:cubicBezTo>
                    <a:pt x="1304" y="68"/>
                    <a:pt x="1304" y="68"/>
                    <a:pt x="1304" y="68"/>
                  </a:cubicBezTo>
                  <a:cubicBezTo>
                    <a:pt x="1304" y="48"/>
                    <a:pt x="1292" y="30"/>
                    <a:pt x="1271" y="30"/>
                  </a:cubicBezTo>
                  <a:moveTo>
                    <a:pt x="1181" y="97"/>
                  </a:moveTo>
                  <a:cubicBezTo>
                    <a:pt x="1168" y="97"/>
                    <a:pt x="1160" y="87"/>
                    <a:pt x="1160" y="70"/>
                  </a:cubicBezTo>
                  <a:cubicBezTo>
                    <a:pt x="1160" y="53"/>
                    <a:pt x="1168" y="44"/>
                    <a:pt x="1181" y="44"/>
                  </a:cubicBezTo>
                  <a:cubicBezTo>
                    <a:pt x="1193" y="44"/>
                    <a:pt x="1202" y="51"/>
                    <a:pt x="1203" y="66"/>
                  </a:cubicBezTo>
                  <a:cubicBezTo>
                    <a:pt x="1203" y="74"/>
                    <a:pt x="1203" y="74"/>
                    <a:pt x="1203" y="74"/>
                  </a:cubicBezTo>
                  <a:cubicBezTo>
                    <a:pt x="1202" y="89"/>
                    <a:pt x="1193" y="97"/>
                    <a:pt x="1181" y="97"/>
                  </a:cubicBezTo>
                  <a:moveTo>
                    <a:pt x="1203" y="4"/>
                  </a:moveTo>
                  <a:cubicBezTo>
                    <a:pt x="1203" y="42"/>
                    <a:pt x="1203" y="42"/>
                    <a:pt x="1203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5"/>
                    <a:pt x="1190" y="30"/>
                    <a:pt x="1179" y="30"/>
                  </a:cubicBezTo>
                  <a:cubicBezTo>
                    <a:pt x="1160" y="30"/>
                    <a:pt x="1145" y="45"/>
                    <a:pt x="1145" y="70"/>
                  </a:cubicBezTo>
                  <a:cubicBezTo>
                    <a:pt x="1145" y="95"/>
                    <a:pt x="1160" y="110"/>
                    <a:pt x="1179" y="110"/>
                  </a:cubicBezTo>
                  <a:cubicBezTo>
                    <a:pt x="1191" y="110"/>
                    <a:pt x="1198" y="105"/>
                    <a:pt x="1202" y="99"/>
                  </a:cubicBezTo>
                  <a:cubicBezTo>
                    <a:pt x="1203" y="99"/>
                    <a:pt x="1203" y="99"/>
                    <a:pt x="1203" y="99"/>
                  </a:cubicBezTo>
                  <a:cubicBezTo>
                    <a:pt x="1203" y="108"/>
                    <a:pt x="1203" y="108"/>
                    <a:pt x="1203" y="108"/>
                  </a:cubicBezTo>
                  <a:cubicBezTo>
                    <a:pt x="1219" y="108"/>
                    <a:pt x="1219" y="108"/>
                    <a:pt x="1219" y="108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3" y="4"/>
                  </a:lnTo>
                  <a:close/>
                  <a:moveTo>
                    <a:pt x="1102" y="30"/>
                  </a:moveTo>
                  <a:cubicBezTo>
                    <a:pt x="1092" y="30"/>
                    <a:pt x="1084" y="36"/>
                    <a:pt x="1080" y="42"/>
                  </a:cubicBezTo>
                  <a:cubicBezTo>
                    <a:pt x="1078" y="42"/>
                    <a:pt x="1078" y="42"/>
                    <a:pt x="1078" y="42"/>
                  </a:cubicBezTo>
                  <a:cubicBezTo>
                    <a:pt x="1077" y="33"/>
                    <a:pt x="1077" y="33"/>
                    <a:pt x="1077" y="33"/>
                  </a:cubicBezTo>
                  <a:cubicBezTo>
                    <a:pt x="1063" y="33"/>
                    <a:pt x="1063" y="33"/>
                    <a:pt x="1063" y="33"/>
                  </a:cubicBezTo>
                  <a:cubicBezTo>
                    <a:pt x="1063" y="108"/>
                    <a:pt x="1063" y="108"/>
                    <a:pt x="1063" y="108"/>
                  </a:cubicBezTo>
                  <a:cubicBezTo>
                    <a:pt x="1079" y="108"/>
                    <a:pt x="1079" y="108"/>
                    <a:pt x="1079" y="108"/>
                  </a:cubicBezTo>
                  <a:cubicBezTo>
                    <a:pt x="1079" y="68"/>
                    <a:pt x="1079" y="68"/>
                    <a:pt x="1079" y="68"/>
                  </a:cubicBezTo>
                  <a:cubicBezTo>
                    <a:pt x="1079" y="60"/>
                    <a:pt x="1080" y="54"/>
                    <a:pt x="1083" y="51"/>
                  </a:cubicBezTo>
                  <a:cubicBezTo>
                    <a:pt x="1087" y="47"/>
                    <a:pt x="1093" y="44"/>
                    <a:pt x="1099" y="44"/>
                  </a:cubicBezTo>
                  <a:cubicBezTo>
                    <a:pt x="1109" y="44"/>
                    <a:pt x="1114" y="49"/>
                    <a:pt x="1114" y="63"/>
                  </a:cubicBezTo>
                  <a:cubicBezTo>
                    <a:pt x="1114" y="108"/>
                    <a:pt x="1114" y="108"/>
                    <a:pt x="1114" y="108"/>
                  </a:cubicBezTo>
                  <a:cubicBezTo>
                    <a:pt x="1129" y="108"/>
                    <a:pt x="1129" y="108"/>
                    <a:pt x="1129" y="108"/>
                  </a:cubicBezTo>
                  <a:cubicBezTo>
                    <a:pt x="1129" y="58"/>
                    <a:pt x="1129" y="58"/>
                    <a:pt x="1129" y="58"/>
                  </a:cubicBezTo>
                  <a:cubicBezTo>
                    <a:pt x="1129" y="37"/>
                    <a:pt x="1117" y="30"/>
                    <a:pt x="1102" y="30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1"/>
                    <a:pt x="1026" y="87"/>
                    <a:pt x="1023" y="90"/>
                  </a:cubicBezTo>
                  <a:cubicBezTo>
                    <a:pt x="1019" y="95"/>
                    <a:pt x="1013" y="97"/>
                    <a:pt x="1007" y="97"/>
                  </a:cubicBezTo>
                  <a:cubicBezTo>
                    <a:pt x="997" y="97"/>
                    <a:pt x="992" y="92"/>
                    <a:pt x="992" y="78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3"/>
                    <a:pt x="977" y="83"/>
                    <a:pt x="977" y="83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5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8"/>
                    <a:pt x="1029" y="108"/>
                    <a:pt x="1029" y="108"/>
                  </a:cubicBezTo>
                  <a:cubicBezTo>
                    <a:pt x="1043" y="108"/>
                    <a:pt x="1043" y="108"/>
                    <a:pt x="1043" y="108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3"/>
                  </a:moveTo>
                  <a:cubicBezTo>
                    <a:pt x="906" y="23"/>
                    <a:pt x="906" y="23"/>
                    <a:pt x="906" y="23"/>
                  </a:cubicBezTo>
                  <a:cubicBezTo>
                    <a:pt x="934" y="23"/>
                    <a:pt x="944" y="35"/>
                    <a:pt x="944" y="59"/>
                  </a:cubicBezTo>
                  <a:cubicBezTo>
                    <a:pt x="944" y="82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3"/>
                  </a:lnTo>
                  <a:close/>
                  <a:moveTo>
                    <a:pt x="906" y="9"/>
                  </a:moveTo>
                  <a:cubicBezTo>
                    <a:pt x="876" y="9"/>
                    <a:pt x="876" y="9"/>
                    <a:pt x="876" y="9"/>
                  </a:cubicBezTo>
                  <a:cubicBezTo>
                    <a:pt x="876" y="108"/>
                    <a:pt x="876" y="108"/>
                    <a:pt x="876" y="108"/>
                  </a:cubicBezTo>
                  <a:cubicBezTo>
                    <a:pt x="906" y="108"/>
                    <a:pt x="906" y="108"/>
                    <a:pt x="906" y="108"/>
                  </a:cubicBezTo>
                  <a:cubicBezTo>
                    <a:pt x="943" y="108"/>
                    <a:pt x="960" y="89"/>
                    <a:pt x="960" y="59"/>
                  </a:cubicBezTo>
                  <a:cubicBezTo>
                    <a:pt x="960" y="28"/>
                    <a:pt x="943" y="9"/>
                    <a:pt x="906" y="9"/>
                  </a:cubicBezTo>
                  <a:moveTo>
                    <a:pt x="821" y="15"/>
                  </a:moveTo>
                  <a:cubicBezTo>
                    <a:pt x="825" y="15"/>
                    <a:pt x="828" y="15"/>
                    <a:pt x="831" y="16"/>
                  </a:cubicBezTo>
                  <a:cubicBezTo>
                    <a:pt x="831" y="2"/>
                    <a:pt x="831" y="2"/>
                    <a:pt x="831" y="2"/>
                  </a:cubicBezTo>
                  <a:cubicBezTo>
                    <a:pt x="828" y="1"/>
                    <a:pt x="825" y="1"/>
                    <a:pt x="820" y="1"/>
                  </a:cubicBezTo>
                  <a:cubicBezTo>
                    <a:pt x="807" y="1"/>
                    <a:pt x="792" y="7"/>
                    <a:pt x="792" y="29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5"/>
                    <a:pt x="780" y="45"/>
                    <a:pt x="780" y="45"/>
                  </a:cubicBezTo>
                  <a:cubicBezTo>
                    <a:pt x="792" y="45"/>
                    <a:pt x="792" y="45"/>
                    <a:pt x="792" y="45"/>
                  </a:cubicBezTo>
                  <a:cubicBezTo>
                    <a:pt x="792" y="108"/>
                    <a:pt x="792" y="108"/>
                    <a:pt x="792" y="108"/>
                  </a:cubicBezTo>
                  <a:cubicBezTo>
                    <a:pt x="807" y="108"/>
                    <a:pt x="807" y="108"/>
                    <a:pt x="807" y="108"/>
                  </a:cubicBezTo>
                  <a:cubicBezTo>
                    <a:pt x="807" y="45"/>
                    <a:pt x="807" y="45"/>
                    <a:pt x="807" y="45"/>
                  </a:cubicBezTo>
                  <a:cubicBezTo>
                    <a:pt x="828" y="45"/>
                    <a:pt x="828" y="45"/>
                    <a:pt x="828" y="45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0"/>
                    <a:pt x="807" y="30"/>
                    <a:pt x="807" y="30"/>
                  </a:cubicBezTo>
                  <a:cubicBezTo>
                    <a:pt x="807" y="19"/>
                    <a:pt x="812" y="15"/>
                    <a:pt x="821" y="15"/>
                  </a:cubicBezTo>
                  <a:moveTo>
                    <a:pt x="756" y="70"/>
                  </a:moveTo>
                  <a:cubicBezTo>
                    <a:pt x="756" y="87"/>
                    <a:pt x="748" y="97"/>
                    <a:pt x="734" y="97"/>
                  </a:cubicBezTo>
                  <a:cubicBezTo>
                    <a:pt x="721" y="97"/>
                    <a:pt x="712" y="87"/>
                    <a:pt x="712" y="70"/>
                  </a:cubicBezTo>
                  <a:cubicBezTo>
                    <a:pt x="712" y="53"/>
                    <a:pt x="721" y="44"/>
                    <a:pt x="734" y="44"/>
                  </a:cubicBezTo>
                  <a:cubicBezTo>
                    <a:pt x="748" y="44"/>
                    <a:pt x="756" y="53"/>
                    <a:pt x="756" y="70"/>
                  </a:cubicBezTo>
                  <a:moveTo>
                    <a:pt x="771" y="70"/>
                  </a:moveTo>
                  <a:cubicBezTo>
                    <a:pt x="771" y="46"/>
                    <a:pt x="756" y="30"/>
                    <a:pt x="734" y="30"/>
                  </a:cubicBezTo>
                  <a:cubicBezTo>
                    <a:pt x="712" y="30"/>
                    <a:pt x="697" y="46"/>
                    <a:pt x="697" y="70"/>
                  </a:cubicBezTo>
                  <a:cubicBezTo>
                    <a:pt x="697" y="94"/>
                    <a:pt x="712" y="110"/>
                    <a:pt x="734" y="110"/>
                  </a:cubicBezTo>
                  <a:cubicBezTo>
                    <a:pt x="756" y="110"/>
                    <a:pt x="771" y="94"/>
                    <a:pt x="771" y="70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1" y="33"/>
                    <a:pt x="581" y="33"/>
                    <a:pt x="581" y="33"/>
                  </a:cubicBezTo>
                  <a:cubicBezTo>
                    <a:pt x="610" y="109"/>
                    <a:pt x="610" y="109"/>
                    <a:pt x="610" y="109"/>
                  </a:cubicBezTo>
                  <a:cubicBezTo>
                    <a:pt x="600" y="137"/>
                    <a:pt x="600" y="137"/>
                    <a:pt x="600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0"/>
                  </a:moveTo>
                  <a:cubicBezTo>
                    <a:pt x="556" y="45"/>
                    <a:pt x="556" y="45"/>
                    <a:pt x="556" y="45"/>
                  </a:cubicBezTo>
                  <a:cubicBezTo>
                    <a:pt x="575" y="45"/>
                    <a:pt x="575" y="45"/>
                    <a:pt x="575" y="45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2"/>
                    <a:pt x="556" y="12"/>
                    <a:pt x="556" y="12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41" y="45"/>
                    <a:pt x="541" y="45"/>
                    <a:pt x="541" y="45"/>
                  </a:cubicBezTo>
                  <a:cubicBezTo>
                    <a:pt x="541" y="81"/>
                    <a:pt x="541" y="81"/>
                    <a:pt x="541" y="81"/>
                  </a:cubicBezTo>
                  <a:cubicBezTo>
                    <a:pt x="541" y="103"/>
                    <a:pt x="555" y="109"/>
                    <a:pt x="568" y="109"/>
                  </a:cubicBezTo>
                  <a:cubicBezTo>
                    <a:pt x="572" y="109"/>
                    <a:pt x="576" y="109"/>
                    <a:pt x="578" y="108"/>
                  </a:cubicBezTo>
                  <a:cubicBezTo>
                    <a:pt x="578" y="94"/>
                    <a:pt x="578" y="94"/>
                    <a:pt x="578" y="94"/>
                  </a:cubicBezTo>
                  <a:cubicBezTo>
                    <a:pt x="576" y="95"/>
                    <a:pt x="572" y="96"/>
                    <a:pt x="569" y="96"/>
                  </a:cubicBezTo>
                  <a:cubicBezTo>
                    <a:pt x="561" y="96"/>
                    <a:pt x="556" y="91"/>
                    <a:pt x="556" y="80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8"/>
                    <a:pt x="503" y="108"/>
                    <a:pt x="503" y="108"/>
                  </a:cubicBezTo>
                  <a:cubicBezTo>
                    <a:pt x="518" y="108"/>
                    <a:pt x="518" y="108"/>
                    <a:pt x="518" y="108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4"/>
                    <a:pt x="516" y="0"/>
                    <a:pt x="510" y="0"/>
                  </a:cubicBezTo>
                  <a:cubicBezTo>
                    <a:pt x="505" y="0"/>
                    <a:pt x="500" y="4"/>
                    <a:pt x="500" y="10"/>
                  </a:cubicBezTo>
                  <a:cubicBezTo>
                    <a:pt x="500" y="15"/>
                    <a:pt x="505" y="20"/>
                    <a:pt x="510" y="20"/>
                  </a:cubicBezTo>
                  <a:cubicBezTo>
                    <a:pt x="516" y="20"/>
                    <a:pt x="520" y="15"/>
                    <a:pt x="520" y="10"/>
                  </a:cubicBezTo>
                  <a:moveTo>
                    <a:pt x="435" y="85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1" y="110"/>
                    <a:pt x="457" y="110"/>
                  </a:cubicBezTo>
                  <a:cubicBezTo>
                    <a:pt x="474" y="110"/>
                    <a:pt x="486" y="101"/>
                    <a:pt x="486" y="86"/>
                  </a:cubicBezTo>
                  <a:cubicBezTo>
                    <a:pt x="486" y="72"/>
                    <a:pt x="475" y="66"/>
                    <a:pt x="461" y="63"/>
                  </a:cubicBezTo>
                  <a:cubicBezTo>
                    <a:pt x="452" y="61"/>
                    <a:pt x="444" y="58"/>
                    <a:pt x="444" y="52"/>
                  </a:cubicBezTo>
                  <a:cubicBezTo>
                    <a:pt x="444" y="47"/>
                    <a:pt x="449" y="43"/>
                    <a:pt x="456" y="43"/>
                  </a:cubicBezTo>
                  <a:cubicBezTo>
                    <a:pt x="465" y="43"/>
                    <a:pt x="473" y="48"/>
                    <a:pt x="477" y="53"/>
                  </a:cubicBezTo>
                  <a:cubicBezTo>
                    <a:pt x="485" y="43"/>
                    <a:pt x="485" y="43"/>
                    <a:pt x="485" y="43"/>
                  </a:cubicBezTo>
                  <a:cubicBezTo>
                    <a:pt x="479" y="36"/>
                    <a:pt x="469" y="30"/>
                    <a:pt x="457" y="30"/>
                  </a:cubicBezTo>
                  <a:cubicBezTo>
                    <a:pt x="441" y="30"/>
                    <a:pt x="429" y="39"/>
                    <a:pt x="429" y="53"/>
                  </a:cubicBezTo>
                  <a:cubicBezTo>
                    <a:pt x="429" y="66"/>
                    <a:pt x="441" y="72"/>
                    <a:pt x="455" y="76"/>
                  </a:cubicBezTo>
                  <a:cubicBezTo>
                    <a:pt x="466" y="78"/>
                    <a:pt x="471" y="81"/>
                    <a:pt x="471" y="88"/>
                  </a:cubicBezTo>
                  <a:cubicBezTo>
                    <a:pt x="471" y="94"/>
                    <a:pt x="466" y="97"/>
                    <a:pt x="457" y="97"/>
                  </a:cubicBezTo>
                  <a:cubicBezTo>
                    <a:pt x="447" y="97"/>
                    <a:pt x="439" y="91"/>
                    <a:pt x="435" y="85"/>
                  </a:cubicBezTo>
                  <a:moveTo>
                    <a:pt x="416" y="31"/>
                  </a:moveTo>
                  <a:cubicBezTo>
                    <a:pt x="408" y="31"/>
                    <a:pt x="400" y="36"/>
                    <a:pt x="396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0" y="33"/>
                    <a:pt x="380" y="33"/>
                    <a:pt x="380" y="33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396" y="52"/>
                    <a:pt x="404" y="45"/>
                    <a:pt x="414" y="45"/>
                  </a:cubicBezTo>
                  <a:cubicBezTo>
                    <a:pt x="417" y="45"/>
                    <a:pt x="419" y="45"/>
                    <a:pt x="420" y="46"/>
                  </a:cubicBezTo>
                  <a:cubicBezTo>
                    <a:pt x="421" y="31"/>
                    <a:pt x="421" y="31"/>
                    <a:pt x="421" y="31"/>
                  </a:cubicBezTo>
                  <a:cubicBezTo>
                    <a:pt x="420" y="31"/>
                    <a:pt x="419" y="31"/>
                    <a:pt x="416" y="31"/>
                  </a:cubicBezTo>
                  <a:moveTo>
                    <a:pt x="330" y="44"/>
                  </a:moveTo>
                  <a:cubicBezTo>
                    <a:pt x="341" y="44"/>
                    <a:pt x="348" y="51"/>
                    <a:pt x="349" y="61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13" y="50"/>
                    <a:pt x="320" y="44"/>
                    <a:pt x="330" y="44"/>
                  </a:cubicBezTo>
                  <a:moveTo>
                    <a:pt x="331" y="30"/>
                  </a:moveTo>
                  <a:cubicBezTo>
                    <a:pt x="309" y="30"/>
                    <a:pt x="295" y="47"/>
                    <a:pt x="295" y="70"/>
                  </a:cubicBezTo>
                  <a:cubicBezTo>
                    <a:pt x="295" y="95"/>
                    <a:pt x="310" y="110"/>
                    <a:pt x="331" y="110"/>
                  </a:cubicBezTo>
                  <a:cubicBezTo>
                    <a:pt x="347" y="110"/>
                    <a:pt x="359" y="101"/>
                    <a:pt x="362" y="90"/>
                  </a:cubicBezTo>
                  <a:cubicBezTo>
                    <a:pt x="350" y="83"/>
                    <a:pt x="350" y="83"/>
                    <a:pt x="350" y="83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19" y="97"/>
                    <a:pt x="311" y="88"/>
                    <a:pt x="310" y="72"/>
                  </a:cubicBezTo>
                  <a:cubicBezTo>
                    <a:pt x="364" y="72"/>
                    <a:pt x="364" y="72"/>
                    <a:pt x="364" y="72"/>
                  </a:cubicBezTo>
                  <a:cubicBezTo>
                    <a:pt x="364" y="68"/>
                    <a:pt x="364" y="68"/>
                    <a:pt x="364" y="68"/>
                  </a:cubicBezTo>
                  <a:cubicBezTo>
                    <a:pt x="365" y="48"/>
                    <a:pt x="353" y="30"/>
                    <a:pt x="331" y="30"/>
                  </a:cubicBezTo>
                  <a:moveTo>
                    <a:pt x="273" y="33"/>
                  </a:moveTo>
                  <a:cubicBezTo>
                    <a:pt x="252" y="92"/>
                    <a:pt x="252" y="92"/>
                    <a:pt x="252" y="92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60" y="108"/>
                    <a:pt x="260" y="108"/>
                    <a:pt x="260" y="108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6" y="33"/>
                    <a:pt x="186" y="33"/>
                    <a:pt x="186" y="33"/>
                  </a:cubicBezTo>
                  <a:cubicBezTo>
                    <a:pt x="186" y="108"/>
                    <a:pt x="186" y="108"/>
                    <a:pt x="186" y="108"/>
                  </a:cubicBezTo>
                  <a:cubicBezTo>
                    <a:pt x="202" y="108"/>
                    <a:pt x="202" y="108"/>
                    <a:pt x="202" y="108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4"/>
                    <a:pt x="200" y="0"/>
                    <a:pt x="194" y="0"/>
                  </a:cubicBezTo>
                  <a:cubicBezTo>
                    <a:pt x="188" y="0"/>
                    <a:pt x="184" y="4"/>
                    <a:pt x="184" y="10"/>
                  </a:cubicBezTo>
                  <a:cubicBezTo>
                    <a:pt x="184" y="15"/>
                    <a:pt x="188" y="20"/>
                    <a:pt x="194" y="20"/>
                  </a:cubicBezTo>
                  <a:cubicBezTo>
                    <a:pt x="200" y="20"/>
                    <a:pt x="204" y="15"/>
                    <a:pt x="204" y="10"/>
                  </a:cubicBezTo>
                  <a:moveTo>
                    <a:pt x="139" y="30"/>
                  </a:moveTo>
                  <a:cubicBezTo>
                    <a:pt x="129" y="30"/>
                    <a:pt x="120" y="36"/>
                    <a:pt x="116" y="42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108"/>
                    <a:pt x="100" y="108"/>
                    <a:pt x="100" y="108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15" y="60"/>
                    <a:pt x="117" y="54"/>
                    <a:pt x="120" y="51"/>
                  </a:cubicBezTo>
                  <a:cubicBezTo>
                    <a:pt x="124" y="47"/>
                    <a:pt x="130" y="44"/>
                    <a:pt x="136" y="44"/>
                  </a:cubicBezTo>
                  <a:cubicBezTo>
                    <a:pt x="146" y="44"/>
                    <a:pt x="151" y="49"/>
                    <a:pt x="151" y="63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6" y="58"/>
                    <a:pt x="166" y="58"/>
                    <a:pt x="166" y="58"/>
                  </a:cubicBezTo>
                  <a:cubicBezTo>
                    <a:pt x="166" y="37"/>
                    <a:pt x="154" y="30"/>
                    <a:pt x="139" y="30"/>
                  </a:cubicBezTo>
                  <a:moveTo>
                    <a:pt x="16" y="6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2" y="111"/>
                    <a:pt x="39" y="111"/>
                  </a:cubicBezTo>
                  <a:cubicBezTo>
                    <a:pt x="66" y="111"/>
                    <a:pt x="79" y="96"/>
                    <a:pt x="79" y="6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87"/>
                    <a:pt x="56" y="97"/>
                    <a:pt x="39" y="97"/>
                  </a:cubicBezTo>
                  <a:cubicBezTo>
                    <a:pt x="22" y="97"/>
                    <a:pt x="16" y="87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4505" y="2003"/>
              <a:ext cx="2208" cy="229"/>
            </a:xfrm>
            <a:custGeom>
              <a:avLst/>
              <a:gdLst>
                <a:gd name="T0" fmla="*/ 1040 w 1074"/>
                <a:gd name="T1" fmla="*/ 63 h 111"/>
                <a:gd name="T2" fmla="*/ 1020 w 1074"/>
                <a:gd name="T3" fmla="*/ 65 h 111"/>
                <a:gd name="T4" fmla="*/ 1005 w 1074"/>
                <a:gd name="T5" fmla="*/ 109 h 111"/>
                <a:gd name="T6" fmla="*/ 1030 w 1074"/>
                <a:gd name="T7" fmla="*/ 73 h 111"/>
                <a:gd name="T8" fmla="*/ 969 w 1074"/>
                <a:gd name="T9" fmla="*/ 44 h 111"/>
                <a:gd name="T10" fmla="*/ 953 w 1074"/>
                <a:gd name="T11" fmla="*/ 33 h 111"/>
                <a:gd name="T12" fmla="*/ 968 w 1074"/>
                <a:gd name="T13" fmla="*/ 66 h 111"/>
                <a:gd name="T14" fmla="*/ 993 w 1074"/>
                <a:gd name="T15" fmla="*/ 32 h 111"/>
                <a:gd name="T16" fmla="*/ 900 w 1074"/>
                <a:gd name="T17" fmla="*/ 97 h 111"/>
                <a:gd name="T18" fmla="*/ 921 w 1074"/>
                <a:gd name="T19" fmla="*/ 71 h 111"/>
                <a:gd name="T20" fmla="*/ 863 w 1074"/>
                <a:gd name="T21" fmla="*/ 71 h 111"/>
                <a:gd name="T22" fmla="*/ 843 w 1074"/>
                <a:gd name="T23" fmla="*/ 10 h 111"/>
                <a:gd name="T24" fmla="*/ 782 w 1074"/>
                <a:gd name="T25" fmla="*/ 10 h 111"/>
                <a:gd name="T26" fmla="*/ 720 w 1074"/>
                <a:gd name="T27" fmla="*/ 10 h 111"/>
                <a:gd name="T28" fmla="*/ 790 w 1074"/>
                <a:gd name="T29" fmla="*/ 31 h 111"/>
                <a:gd name="T30" fmla="*/ 861 w 1074"/>
                <a:gd name="T31" fmla="*/ 10 h 111"/>
                <a:gd name="T32" fmla="*/ 674 w 1074"/>
                <a:gd name="T33" fmla="*/ 2 h 111"/>
                <a:gd name="T34" fmla="*/ 674 w 1074"/>
                <a:gd name="T35" fmla="*/ 109 h 111"/>
                <a:gd name="T36" fmla="*/ 605 w 1074"/>
                <a:gd name="T37" fmla="*/ 76 h 111"/>
                <a:gd name="T38" fmla="*/ 601 w 1074"/>
                <a:gd name="T39" fmla="*/ 99 h 111"/>
                <a:gd name="T40" fmla="*/ 607 w 1074"/>
                <a:gd name="T41" fmla="*/ 31 h 111"/>
                <a:gd name="T42" fmla="*/ 606 w 1074"/>
                <a:gd name="T43" fmla="*/ 44 h 111"/>
                <a:gd name="T44" fmla="*/ 574 w 1074"/>
                <a:gd name="T45" fmla="*/ 89 h 111"/>
                <a:gd name="T46" fmla="*/ 624 w 1074"/>
                <a:gd name="T47" fmla="*/ 98 h 111"/>
                <a:gd name="T48" fmla="*/ 646 w 1074"/>
                <a:gd name="T49" fmla="*/ 98 h 111"/>
                <a:gd name="T50" fmla="*/ 542 w 1074"/>
                <a:gd name="T51" fmla="*/ 33 h 111"/>
                <a:gd name="T52" fmla="*/ 558 w 1074"/>
                <a:gd name="T53" fmla="*/ 33 h 111"/>
                <a:gd name="T54" fmla="*/ 540 w 1074"/>
                <a:gd name="T55" fmla="*/ 10 h 111"/>
                <a:gd name="T56" fmla="*/ 527 w 1074"/>
                <a:gd name="T57" fmla="*/ 87 h 111"/>
                <a:gd name="T58" fmla="*/ 472 w 1074"/>
                <a:gd name="T59" fmla="*/ 71 h 111"/>
                <a:gd name="T60" fmla="*/ 527 w 1074"/>
                <a:gd name="T61" fmla="*/ 55 h 111"/>
                <a:gd name="T62" fmla="*/ 494 w 1074"/>
                <a:gd name="T63" fmla="*/ 111 h 111"/>
                <a:gd name="T64" fmla="*/ 408 w 1074"/>
                <a:gd name="T65" fmla="*/ 97 h 111"/>
                <a:gd name="T66" fmla="*/ 430 w 1074"/>
                <a:gd name="T67" fmla="*/ 71 h 111"/>
                <a:gd name="T68" fmla="*/ 372 w 1074"/>
                <a:gd name="T69" fmla="*/ 71 h 111"/>
                <a:gd name="T70" fmla="*/ 345 w 1074"/>
                <a:gd name="T71" fmla="*/ 36 h 111"/>
                <a:gd name="T72" fmla="*/ 293 w 1074"/>
                <a:gd name="T73" fmla="*/ 35 h 111"/>
                <a:gd name="T74" fmla="*/ 326 w 1074"/>
                <a:gd name="T75" fmla="*/ 97 h 111"/>
                <a:gd name="T76" fmla="*/ 326 w 1074"/>
                <a:gd name="T77" fmla="*/ 111 h 111"/>
                <a:gd name="T78" fmla="*/ 309 w 1074"/>
                <a:gd name="T79" fmla="*/ 35 h 111"/>
                <a:gd name="T80" fmla="*/ 203 w 1074"/>
                <a:gd name="T81" fmla="*/ 97 h 111"/>
                <a:gd name="T82" fmla="*/ 226 w 1074"/>
                <a:gd name="T83" fmla="*/ 67 h 111"/>
                <a:gd name="T84" fmla="*/ 226 w 1074"/>
                <a:gd name="T85" fmla="*/ 4 h 111"/>
                <a:gd name="T86" fmla="*/ 201 w 1074"/>
                <a:gd name="T87" fmla="*/ 31 h 111"/>
                <a:gd name="T88" fmla="*/ 225 w 1074"/>
                <a:gd name="T89" fmla="*/ 99 h 111"/>
                <a:gd name="T90" fmla="*/ 241 w 1074"/>
                <a:gd name="T91" fmla="*/ 109 h 111"/>
                <a:gd name="T92" fmla="*/ 124 w 1074"/>
                <a:gd name="T93" fmla="*/ 31 h 111"/>
                <a:gd name="T94" fmla="*/ 100 w 1074"/>
                <a:gd name="T95" fmla="*/ 33 h 111"/>
                <a:gd name="T96" fmla="*/ 101 w 1074"/>
                <a:gd name="T97" fmla="*/ 109 h 111"/>
                <a:gd name="T98" fmla="*/ 121 w 1074"/>
                <a:gd name="T99" fmla="*/ 45 h 111"/>
                <a:gd name="T100" fmla="*/ 151 w 1074"/>
                <a:gd name="T101" fmla="*/ 109 h 111"/>
                <a:gd name="T102" fmla="*/ 28 w 1074"/>
                <a:gd name="T103" fmla="*/ 99 h 111"/>
                <a:gd name="T104" fmla="*/ 48 w 1074"/>
                <a:gd name="T105" fmla="*/ 74 h 111"/>
                <a:gd name="T106" fmla="*/ 63 w 1074"/>
                <a:gd name="T107" fmla="*/ 98 h 111"/>
                <a:gd name="T108" fmla="*/ 3 w 1074"/>
                <a:gd name="T109" fmla="*/ 51 h 111"/>
                <a:gd name="T110" fmla="*/ 48 w 1074"/>
                <a:gd name="T111" fmla="*/ 63 h 111"/>
                <a:gd name="T112" fmla="*/ 25 w 1074"/>
                <a:gd name="T113" fmla="*/ 111 h 111"/>
                <a:gd name="T114" fmla="*/ 51 w 1074"/>
                <a:gd name="T115" fmla="*/ 109 h 111"/>
                <a:gd name="T116" fmla="*/ 63 w 1074"/>
                <a:gd name="T117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74" h="111">
                  <a:moveTo>
                    <a:pt x="1056" y="109"/>
                  </a:moveTo>
                  <a:cubicBezTo>
                    <a:pt x="1074" y="109"/>
                    <a:pt x="1074" y="109"/>
                    <a:pt x="1074" y="109"/>
                  </a:cubicBezTo>
                  <a:cubicBezTo>
                    <a:pt x="1040" y="63"/>
                    <a:pt x="1040" y="63"/>
                    <a:pt x="1040" y="63"/>
                  </a:cubicBezTo>
                  <a:cubicBezTo>
                    <a:pt x="1070" y="33"/>
                    <a:pt x="1070" y="33"/>
                    <a:pt x="1070" y="33"/>
                  </a:cubicBezTo>
                  <a:cubicBezTo>
                    <a:pt x="1051" y="33"/>
                    <a:pt x="1051" y="33"/>
                    <a:pt x="1051" y="33"/>
                  </a:cubicBezTo>
                  <a:cubicBezTo>
                    <a:pt x="1020" y="65"/>
                    <a:pt x="1020" y="65"/>
                    <a:pt x="1020" y="65"/>
                  </a:cubicBezTo>
                  <a:cubicBezTo>
                    <a:pt x="1020" y="2"/>
                    <a:pt x="1020" y="2"/>
                    <a:pt x="1020" y="2"/>
                  </a:cubicBezTo>
                  <a:cubicBezTo>
                    <a:pt x="1005" y="4"/>
                    <a:pt x="1005" y="4"/>
                    <a:pt x="1005" y="4"/>
                  </a:cubicBezTo>
                  <a:cubicBezTo>
                    <a:pt x="1005" y="109"/>
                    <a:pt x="1005" y="109"/>
                    <a:pt x="1005" y="109"/>
                  </a:cubicBezTo>
                  <a:cubicBezTo>
                    <a:pt x="1020" y="109"/>
                    <a:pt x="1020" y="109"/>
                    <a:pt x="1020" y="109"/>
                  </a:cubicBezTo>
                  <a:cubicBezTo>
                    <a:pt x="1020" y="83"/>
                    <a:pt x="1020" y="83"/>
                    <a:pt x="1020" y="83"/>
                  </a:cubicBezTo>
                  <a:cubicBezTo>
                    <a:pt x="1030" y="73"/>
                    <a:pt x="1030" y="73"/>
                    <a:pt x="1030" y="73"/>
                  </a:cubicBezTo>
                  <a:lnTo>
                    <a:pt x="1056" y="109"/>
                  </a:lnTo>
                  <a:close/>
                  <a:moveTo>
                    <a:pt x="989" y="31"/>
                  </a:moveTo>
                  <a:cubicBezTo>
                    <a:pt x="980" y="31"/>
                    <a:pt x="972" y="36"/>
                    <a:pt x="969" y="44"/>
                  </a:cubicBezTo>
                  <a:cubicBezTo>
                    <a:pt x="967" y="44"/>
                    <a:pt x="967" y="44"/>
                    <a:pt x="967" y="44"/>
                  </a:cubicBezTo>
                  <a:cubicBezTo>
                    <a:pt x="967" y="33"/>
                    <a:pt x="967" y="33"/>
                    <a:pt x="967" y="33"/>
                  </a:cubicBezTo>
                  <a:cubicBezTo>
                    <a:pt x="953" y="33"/>
                    <a:pt x="953" y="33"/>
                    <a:pt x="953" y="33"/>
                  </a:cubicBezTo>
                  <a:cubicBezTo>
                    <a:pt x="953" y="109"/>
                    <a:pt x="953" y="109"/>
                    <a:pt x="953" y="109"/>
                  </a:cubicBezTo>
                  <a:cubicBezTo>
                    <a:pt x="968" y="109"/>
                    <a:pt x="968" y="109"/>
                    <a:pt x="968" y="109"/>
                  </a:cubicBezTo>
                  <a:cubicBezTo>
                    <a:pt x="968" y="66"/>
                    <a:pt x="968" y="66"/>
                    <a:pt x="968" y="66"/>
                  </a:cubicBezTo>
                  <a:cubicBezTo>
                    <a:pt x="968" y="53"/>
                    <a:pt x="976" y="46"/>
                    <a:pt x="987" y="46"/>
                  </a:cubicBezTo>
                  <a:cubicBezTo>
                    <a:pt x="989" y="46"/>
                    <a:pt x="991" y="46"/>
                    <a:pt x="992" y="47"/>
                  </a:cubicBezTo>
                  <a:cubicBezTo>
                    <a:pt x="993" y="32"/>
                    <a:pt x="993" y="32"/>
                    <a:pt x="993" y="32"/>
                  </a:cubicBezTo>
                  <a:cubicBezTo>
                    <a:pt x="992" y="31"/>
                    <a:pt x="991" y="31"/>
                    <a:pt x="989" y="31"/>
                  </a:cubicBezTo>
                  <a:moveTo>
                    <a:pt x="921" y="71"/>
                  </a:moveTo>
                  <a:cubicBezTo>
                    <a:pt x="921" y="88"/>
                    <a:pt x="913" y="97"/>
                    <a:pt x="900" y="97"/>
                  </a:cubicBezTo>
                  <a:cubicBezTo>
                    <a:pt x="886" y="97"/>
                    <a:pt x="878" y="88"/>
                    <a:pt x="878" y="71"/>
                  </a:cubicBezTo>
                  <a:cubicBezTo>
                    <a:pt x="878" y="54"/>
                    <a:pt x="886" y="44"/>
                    <a:pt x="900" y="44"/>
                  </a:cubicBezTo>
                  <a:cubicBezTo>
                    <a:pt x="913" y="44"/>
                    <a:pt x="921" y="54"/>
                    <a:pt x="921" y="71"/>
                  </a:cubicBezTo>
                  <a:moveTo>
                    <a:pt x="937" y="71"/>
                  </a:moveTo>
                  <a:cubicBezTo>
                    <a:pt x="937" y="47"/>
                    <a:pt x="922" y="31"/>
                    <a:pt x="900" y="31"/>
                  </a:cubicBezTo>
                  <a:cubicBezTo>
                    <a:pt x="878" y="31"/>
                    <a:pt x="863" y="47"/>
                    <a:pt x="863" y="71"/>
                  </a:cubicBezTo>
                  <a:cubicBezTo>
                    <a:pt x="863" y="95"/>
                    <a:pt x="878" y="111"/>
                    <a:pt x="900" y="111"/>
                  </a:cubicBezTo>
                  <a:cubicBezTo>
                    <a:pt x="922" y="111"/>
                    <a:pt x="937" y="95"/>
                    <a:pt x="937" y="71"/>
                  </a:cubicBezTo>
                  <a:moveTo>
                    <a:pt x="843" y="10"/>
                  </a:moveTo>
                  <a:cubicBezTo>
                    <a:pt x="822" y="86"/>
                    <a:pt x="822" y="86"/>
                    <a:pt x="822" y="86"/>
                  </a:cubicBezTo>
                  <a:cubicBezTo>
                    <a:pt x="799" y="10"/>
                    <a:pt x="799" y="10"/>
                    <a:pt x="799" y="10"/>
                  </a:cubicBezTo>
                  <a:cubicBezTo>
                    <a:pt x="782" y="10"/>
                    <a:pt x="782" y="10"/>
                    <a:pt x="782" y="10"/>
                  </a:cubicBezTo>
                  <a:cubicBezTo>
                    <a:pt x="759" y="86"/>
                    <a:pt x="759" y="86"/>
                    <a:pt x="759" y="86"/>
                  </a:cubicBezTo>
                  <a:cubicBezTo>
                    <a:pt x="738" y="10"/>
                    <a:pt x="738" y="10"/>
                    <a:pt x="738" y="10"/>
                  </a:cubicBezTo>
                  <a:cubicBezTo>
                    <a:pt x="720" y="10"/>
                    <a:pt x="720" y="10"/>
                    <a:pt x="720" y="10"/>
                  </a:cubicBezTo>
                  <a:cubicBezTo>
                    <a:pt x="749" y="109"/>
                    <a:pt x="749" y="109"/>
                    <a:pt x="749" y="109"/>
                  </a:cubicBezTo>
                  <a:cubicBezTo>
                    <a:pt x="766" y="109"/>
                    <a:pt x="766" y="109"/>
                    <a:pt x="766" y="109"/>
                  </a:cubicBezTo>
                  <a:cubicBezTo>
                    <a:pt x="790" y="31"/>
                    <a:pt x="790" y="31"/>
                    <a:pt x="790" y="31"/>
                  </a:cubicBezTo>
                  <a:cubicBezTo>
                    <a:pt x="815" y="109"/>
                    <a:pt x="815" y="109"/>
                    <a:pt x="815" y="109"/>
                  </a:cubicBezTo>
                  <a:cubicBezTo>
                    <a:pt x="832" y="109"/>
                    <a:pt x="832" y="109"/>
                    <a:pt x="832" y="109"/>
                  </a:cubicBezTo>
                  <a:cubicBezTo>
                    <a:pt x="861" y="10"/>
                    <a:pt x="861" y="10"/>
                    <a:pt x="861" y="10"/>
                  </a:cubicBezTo>
                  <a:lnTo>
                    <a:pt x="843" y="10"/>
                  </a:lnTo>
                  <a:close/>
                  <a:moveTo>
                    <a:pt x="674" y="109"/>
                  </a:moveTo>
                  <a:cubicBezTo>
                    <a:pt x="674" y="2"/>
                    <a:pt x="674" y="2"/>
                    <a:pt x="674" y="2"/>
                  </a:cubicBezTo>
                  <a:cubicBezTo>
                    <a:pt x="659" y="4"/>
                    <a:pt x="659" y="4"/>
                    <a:pt x="659" y="4"/>
                  </a:cubicBezTo>
                  <a:cubicBezTo>
                    <a:pt x="659" y="109"/>
                    <a:pt x="659" y="109"/>
                    <a:pt x="659" y="109"/>
                  </a:cubicBezTo>
                  <a:lnTo>
                    <a:pt x="674" y="109"/>
                  </a:lnTo>
                  <a:close/>
                  <a:moveTo>
                    <a:pt x="601" y="99"/>
                  </a:moveTo>
                  <a:cubicBezTo>
                    <a:pt x="593" y="99"/>
                    <a:pt x="589" y="95"/>
                    <a:pt x="589" y="88"/>
                  </a:cubicBezTo>
                  <a:cubicBezTo>
                    <a:pt x="589" y="81"/>
                    <a:pt x="593" y="77"/>
                    <a:pt x="605" y="76"/>
                  </a:cubicBezTo>
                  <a:cubicBezTo>
                    <a:pt x="622" y="74"/>
                    <a:pt x="622" y="74"/>
                    <a:pt x="622" y="74"/>
                  </a:cubicBezTo>
                  <a:cubicBezTo>
                    <a:pt x="622" y="79"/>
                    <a:pt x="622" y="79"/>
                    <a:pt x="622" y="79"/>
                  </a:cubicBezTo>
                  <a:cubicBezTo>
                    <a:pt x="622" y="92"/>
                    <a:pt x="611" y="99"/>
                    <a:pt x="601" y="99"/>
                  </a:cubicBezTo>
                  <a:moveTo>
                    <a:pt x="637" y="98"/>
                  </a:moveTo>
                  <a:cubicBezTo>
                    <a:pt x="637" y="61"/>
                    <a:pt x="637" y="61"/>
                    <a:pt x="637" y="61"/>
                  </a:cubicBezTo>
                  <a:cubicBezTo>
                    <a:pt x="637" y="38"/>
                    <a:pt x="623" y="31"/>
                    <a:pt x="607" y="31"/>
                  </a:cubicBezTo>
                  <a:cubicBezTo>
                    <a:pt x="592" y="31"/>
                    <a:pt x="581" y="39"/>
                    <a:pt x="577" y="51"/>
                  </a:cubicBezTo>
                  <a:cubicBezTo>
                    <a:pt x="589" y="56"/>
                    <a:pt x="589" y="56"/>
                    <a:pt x="589" y="56"/>
                  </a:cubicBezTo>
                  <a:cubicBezTo>
                    <a:pt x="592" y="49"/>
                    <a:pt x="597" y="44"/>
                    <a:pt x="606" y="44"/>
                  </a:cubicBezTo>
                  <a:cubicBezTo>
                    <a:pt x="617" y="44"/>
                    <a:pt x="621" y="50"/>
                    <a:pt x="622" y="63"/>
                  </a:cubicBezTo>
                  <a:cubicBezTo>
                    <a:pt x="601" y="66"/>
                    <a:pt x="601" y="66"/>
                    <a:pt x="601" y="66"/>
                  </a:cubicBezTo>
                  <a:cubicBezTo>
                    <a:pt x="583" y="68"/>
                    <a:pt x="574" y="75"/>
                    <a:pt x="574" y="89"/>
                  </a:cubicBezTo>
                  <a:cubicBezTo>
                    <a:pt x="574" y="103"/>
                    <a:pt x="584" y="111"/>
                    <a:pt x="598" y="111"/>
                  </a:cubicBezTo>
                  <a:cubicBezTo>
                    <a:pt x="610" y="111"/>
                    <a:pt x="619" y="105"/>
                    <a:pt x="623" y="98"/>
                  </a:cubicBezTo>
                  <a:cubicBezTo>
                    <a:pt x="624" y="98"/>
                    <a:pt x="624" y="98"/>
                    <a:pt x="624" y="98"/>
                  </a:cubicBezTo>
                  <a:cubicBezTo>
                    <a:pt x="625" y="109"/>
                    <a:pt x="625" y="109"/>
                    <a:pt x="625" y="109"/>
                  </a:cubicBezTo>
                  <a:cubicBezTo>
                    <a:pt x="646" y="109"/>
                    <a:pt x="646" y="109"/>
                    <a:pt x="646" y="109"/>
                  </a:cubicBezTo>
                  <a:cubicBezTo>
                    <a:pt x="646" y="98"/>
                    <a:pt x="646" y="98"/>
                    <a:pt x="646" y="98"/>
                  </a:cubicBezTo>
                  <a:lnTo>
                    <a:pt x="637" y="98"/>
                  </a:lnTo>
                  <a:close/>
                  <a:moveTo>
                    <a:pt x="558" y="33"/>
                  </a:moveTo>
                  <a:cubicBezTo>
                    <a:pt x="542" y="33"/>
                    <a:pt x="542" y="33"/>
                    <a:pt x="542" y="33"/>
                  </a:cubicBezTo>
                  <a:cubicBezTo>
                    <a:pt x="542" y="109"/>
                    <a:pt x="542" y="109"/>
                    <a:pt x="542" y="109"/>
                  </a:cubicBezTo>
                  <a:cubicBezTo>
                    <a:pt x="558" y="109"/>
                    <a:pt x="558" y="109"/>
                    <a:pt x="558" y="109"/>
                  </a:cubicBezTo>
                  <a:lnTo>
                    <a:pt x="558" y="33"/>
                  </a:lnTo>
                  <a:close/>
                  <a:moveTo>
                    <a:pt x="560" y="10"/>
                  </a:moveTo>
                  <a:cubicBezTo>
                    <a:pt x="560" y="5"/>
                    <a:pt x="556" y="0"/>
                    <a:pt x="550" y="0"/>
                  </a:cubicBezTo>
                  <a:cubicBezTo>
                    <a:pt x="545" y="0"/>
                    <a:pt x="540" y="5"/>
                    <a:pt x="540" y="10"/>
                  </a:cubicBezTo>
                  <a:cubicBezTo>
                    <a:pt x="540" y="16"/>
                    <a:pt x="545" y="20"/>
                    <a:pt x="550" y="20"/>
                  </a:cubicBezTo>
                  <a:cubicBezTo>
                    <a:pt x="556" y="20"/>
                    <a:pt x="560" y="16"/>
                    <a:pt x="560" y="10"/>
                  </a:cubicBezTo>
                  <a:moveTo>
                    <a:pt x="527" y="87"/>
                  </a:moveTo>
                  <a:cubicBezTo>
                    <a:pt x="513" y="81"/>
                    <a:pt x="513" y="81"/>
                    <a:pt x="513" y="81"/>
                  </a:cubicBezTo>
                  <a:cubicBezTo>
                    <a:pt x="511" y="92"/>
                    <a:pt x="502" y="97"/>
                    <a:pt x="494" y="97"/>
                  </a:cubicBezTo>
                  <a:cubicBezTo>
                    <a:pt x="480" y="97"/>
                    <a:pt x="472" y="88"/>
                    <a:pt x="472" y="71"/>
                  </a:cubicBezTo>
                  <a:cubicBezTo>
                    <a:pt x="472" y="55"/>
                    <a:pt x="480" y="44"/>
                    <a:pt x="494" y="44"/>
                  </a:cubicBezTo>
                  <a:cubicBezTo>
                    <a:pt x="502" y="44"/>
                    <a:pt x="511" y="50"/>
                    <a:pt x="513" y="60"/>
                  </a:cubicBezTo>
                  <a:cubicBezTo>
                    <a:pt x="527" y="55"/>
                    <a:pt x="527" y="55"/>
                    <a:pt x="527" y="55"/>
                  </a:cubicBezTo>
                  <a:cubicBezTo>
                    <a:pt x="523" y="40"/>
                    <a:pt x="510" y="31"/>
                    <a:pt x="494" y="31"/>
                  </a:cubicBezTo>
                  <a:cubicBezTo>
                    <a:pt x="471" y="31"/>
                    <a:pt x="457" y="47"/>
                    <a:pt x="457" y="71"/>
                  </a:cubicBezTo>
                  <a:cubicBezTo>
                    <a:pt x="457" y="95"/>
                    <a:pt x="472" y="111"/>
                    <a:pt x="494" y="111"/>
                  </a:cubicBezTo>
                  <a:cubicBezTo>
                    <a:pt x="510" y="111"/>
                    <a:pt x="523" y="101"/>
                    <a:pt x="527" y="87"/>
                  </a:cubicBezTo>
                  <a:moveTo>
                    <a:pt x="430" y="71"/>
                  </a:moveTo>
                  <a:cubicBezTo>
                    <a:pt x="430" y="88"/>
                    <a:pt x="422" y="97"/>
                    <a:pt x="408" y="97"/>
                  </a:cubicBezTo>
                  <a:cubicBezTo>
                    <a:pt x="395" y="97"/>
                    <a:pt x="387" y="88"/>
                    <a:pt x="387" y="71"/>
                  </a:cubicBezTo>
                  <a:cubicBezTo>
                    <a:pt x="387" y="54"/>
                    <a:pt x="395" y="44"/>
                    <a:pt x="408" y="44"/>
                  </a:cubicBezTo>
                  <a:cubicBezTo>
                    <a:pt x="422" y="44"/>
                    <a:pt x="430" y="54"/>
                    <a:pt x="430" y="71"/>
                  </a:cubicBezTo>
                  <a:moveTo>
                    <a:pt x="445" y="71"/>
                  </a:moveTo>
                  <a:cubicBezTo>
                    <a:pt x="445" y="47"/>
                    <a:pt x="430" y="31"/>
                    <a:pt x="408" y="31"/>
                  </a:cubicBezTo>
                  <a:cubicBezTo>
                    <a:pt x="387" y="31"/>
                    <a:pt x="372" y="47"/>
                    <a:pt x="372" y="71"/>
                  </a:cubicBezTo>
                  <a:cubicBezTo>
                    <a:pt x="372" y="95"/>
                    <a:pt x="387" y="111"/>
                    <a:pt x="408" y="111"/>
                  </a:cubicBezTo>
                  <a:cubicBezTo>
                    <a:pt x="430" y="111"/>
                    <a:pt x="445" y="95"/>
                    <a:pt x="445" y="71"/>
                  </a:cubicBezTo>
                  <a:moveTo>
                    <a:pt x="345" y="36"/>
                  </a:moveTo>
                  <a:cubicBezTo>
                    <a:pt x="359" y="29"/>
                    <a:pt x="359" y="29"/>
                    <a:pt x="359" y="29"/>
                  </a:cubicBezTo>
                  <a:cubicBezTo>
                    <a:pt x="355" y="17"/>
                    <a:pt x="343" y="8"/>
                    <a:pt x="326" y="8"/>
                  </a:cubicBezTo>
                  <a:cubicBezTo>
                    <a:pt x="307" y="8"/>
                    <a:pt x="293" y="20"/>
                    <a:pt x="293" y="35"/>
                  </a:cubicBezTo>
                  <a:cubicBezTo>
                    <a:pt x="293" y="50"/>
                    <a:pt x="302" y="58"/>
                    <a:pt x="321" y="65"/>
                  </a:cubicBezTo>
                  <a:cubicBezTo>
                    <a:pt x="338" y="70"/>
                    <a:pt x="345" y="74"/>
                    <a:pt x="345" y="83"/>
                  </a:cubicBezTo>
                  <a:cubicBezTo>
                    <a:pt x="345" y="92"/>
                    <a:pt x="337" y="97"/>
                    <a:pt x="326" y="97"/>
                  </a:cubicBezTo>
                  <a:cubicBezTo>
                    <a:pt x="315" y="97"/>
                    <a:pt x="307" y="91"/>
                    <a:pt x="302" y="80"/>
                  </a:cubicBezTo>
                  <a:cubicBezTo>
                    <a:pt x="289" y="89"/>
                    <a:pt x="289" y="89"/>
                    <a:pt x="289" y="89"/>
                  </a:cubicBezTo>
                  <a:cubicBezTo>
                    <a:pt x="296" y="103"/>
                    <a:pt x="308" y="111"/>
                    <a:pt x="326" y="111"/>
                  </a:cubicBezTo>
                  <a:cubicBezTo>
                    <a:pt x="346" y="111"/>
                    <a:pt x="361" y="99"/>
                    <a:pt x="361" y="81"/>
                  </a:cubicBezTo>
                  <a:cubicBezTo>
                    <a:pt x="361" y="66"/>
                    <a:pt x="350" y="58"/>
                    <a:pt x="330" y="51"/>
                  </a:cubicBezTo>
                  <a:cubicBezTo>
                    <a:pt x="317" y="47"/>
                    <a:pt x="309" y="44"/>
                    <a:pt x="309" y="35"/>
                  </a:cubicBezTo>
                  <a:cubicBezTo>
                    <a:pt x="309" y="28"/>
                    <a:pt x="315" y="23"/>
                    <a:pt x="325" y="23"/>
                  </a:cubicBezTo>
                  <a:cubicBezTo>
                    <a:pt x="335" y="23"/>
                    <a:pt x="343" y="28"/>
                    <a:pt x="345" y="36"/>
                  </a:cubicBezTo>
                  <a:moveTo>
                    <a:pt x="203" y="97"/>
                  </a:moveTo>
                  <a:cubicBezTo>
                    <a:pt x="191" y="97"/>
                    <a:pt x="183" y="88"/>
                    <a:pt x="183" y="71"/>
                  </a:cubicBezTo>
                  <a:cubicBezTo>
                    <a:pt x="183" y="54"/>
                    <a:pt x="191" y="44"/>
                    <a:pt x="203" y="44"/>
                  </a:cubicBezTo>
                  <a:cubicBezTo>
                    <a:pt x="216" y="44"/>
                    <a:pt x="224" y="52"/>
                    <a:pt x="226" y="67"/>
                  </a:cubicBezTo>
                  <a:cubicBezTo>
                    <a:pt x="226" y="75"/>
                    <a:pt x="226" y="75"/>
                    <a:pt x="226" y="75"/>
                  </a:cubicBezTo>
                  <a:cubicBezTo>
                    <a:pt x="224" y="90"/>
                    <a:pt x="216" y="97"/>
                    <a:pt x="203" y="97"/>
                  </a:cubicBezTo>
                  <a:moveTo>
                    <a:pt x="226" y="4"/>
                  </a:moveTo>
                  <a:cubicBezTo>
                    <a:pt x="226" y="42"/>
                    <a:pt x="226" y="42"/>
                    <a:pt x="226" y="42"/>
                  </a:cubicBezTo>
                  <a:cubicBezTo>
                    <a:pt x="224" y="42"/>
                    <a:pt x="224" y="42"/>
                    <a:pt x="224" y="42"/>
                  </a:cubicBezTo>
                  <a:cubicBezTo>
                    <a:pt x="220" y="36"/>
                    <a:pt x="213" y="31"/>
                    <a:pt x="201" y="31"/>
                  </a:cubicBezTo>
                  <a:cubicBezTo>
                    <a:pt x="183" y="31"/>
                    <a:pt x="167" y="46"/>
                    <a:pt x="167" y="71"/>
                  </a:cubicBezTo>
                  <a:cubicBezTo>
                    <a:pt x="167" y="95"/>
                    <a:pt x="183" y="111"/>
                    <a:pt x="201" y="111"/>
                  </a:cubicBezTo>
                  <a:cubicBezTo>
                    <a:pt x="213" y="111"/>
                    <a:pt x="221" y="106"/>
                    <a:pt x="225" y="99"/>
                  </a:cubicBezTo>
                  <a:cubicBezTo>
                    <a:pt x="226" y="99"/>
                    <a:pt x="226" y="99"/>
                    <a:pt x="226" y="99"/>
                  </a:cubicBezTo>
                  <a:cubicBezTo>
                    <a:pt x="226" y="109"/>
                    <a:pt x="226" y="109"/>
                    <a:pt x="226" y="109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2"/>
                    <a:pt x="241" y="2"/>
                    <a:pt x="241" y="2"/>
                  </a:cubicBezTo>
                  <a:lnTo>
                    <a:pt x="226" y="4"/>
                  </a:lnTo>
                  <a:close/>
                  <a:moveTo>
                    <a:pt x="124" y="31"/>
                  </a:moveTo>
                  <a:cubicBezTo>
                    <a:pt x="114" y="31"/>
                    <a:pt x="106" y="36"/>
                    <a:pt x="102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1" y="60"/>
                    <a:pt x="103" y="55"/>
                    <a:pt x="106" y="52"/>
                  </a:cubicBezTo>
                  <a:cubicBezTo>
                    <a:pt x="110" y="47"/>
                    <a:pt x="115" y="45"/>
                    <a:pt x="121" y="45"/>
                  </a:cubicBezTo>
                  <a:cubicBezTo>
                    <a:pt x="131" y="45"/>
                    <a:pt x="136" y="50"/>
                    <a:pt x="136" y="64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1" y="59"/>
                    <a:pt x="151" y="59"/>
                    <a:pt x="151" y="59"/>
                  </a:cubicBezTo>
                  <a:cubicBezTo>
                    <a:pt x="151" y="38"/>
                    <a:pt x="139" y="31"/>
                    <a:pt x="124" y="31"/>
                  </a:cubicBezTo>
                  <a:moveTo>
                    <a:pt x="28" y="99"/>
                  </a:moveTo>
                  <a:cubicBezTo>
                    <a:pt x="20" y="99"/>
                    <a:pt x="15" y="95"/>
                    <a:pt x="15" y="88"/>
                  </a:cubicBezTo>
                  <a:cubicBezTo>
                    <a:pt x="15" y="81"/>
                    <a:pt x="20" y="77"/>
                    <a:pt x="32" y="76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2"/>
                    <a:pt x="37" y="99"/>
                    <a:pt x="28" y="99"/>
                  </a:cubicBezTo>
                  <a:moveTo>
                    <a:pt x="63" y="98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63" y="38"/>
                    <a:pt x="50" y="31"/>
                    <a:pt x="34" y="31"/>
                  </a:cubicBezTo>
                  <a:cubicBezTo>
                    <a:pt x="18" y="31"/>
                    <a:pt x="7" y="39"/>
                    <a:pt x="3" y="51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49"/>
                    <a:pt x="23" y="44"/>
                    <a:pt x="33" y="44"/>
                  </a:cubicBezTo>
                  <a:cubicBezTo>
                    <a:pt x="43" y="44"/>
                    <a:pt x="48" y="50"/>
                    <a:pt x="48" y="63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10" y="68"/>
                    <a:pt x="0" y="75"/>
                    <a:pt x="0" y="89"/>
                  </a:cubicBezTo>
                  <a:cubicBezTo>
                    <a:pt x="0" y="103"/>
                    <a:pt x="11" y="111"/>
                    <a:pt x="25" y="111"/>
                  </a:cubicBezTo>
                  <a:cubicBezTo>
                    <a:pt x="37" y="111"/>
                    <a:pt x="46" y="105"/>
                    <a:pt x="50" y="98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98"/>
                    <a:pt x="72" y="98"/>
                    <a:pt x="72" y="98"/>
                  </a:cubicBezTo>
                  <a:lnTo>
                    <a:pt x="63" y="98"/>
                  </a:lnTo>
                  <a:close/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>
              <a:off x="4503" y="1697"/>
              <a:ext cx="2738" cy="229"/>
            </a:xfrm>
            <a:custGeom>
              <a:avLst/>
              <a:gdLst>
                <a:gd name="T0" fmla="*/ 1280 w 1332"/>
                <a:gd name="T1" fmla="*/ 33 h 111"/>
                <a:gd name="T2" fmla="*/ 1281 w 1332"/>
                <a:gd name="T3" fmla="*/ 68 h 111"/>
                <a:gd name="T4" fmla="*/ 1316 w 1332"/>
                <a:gd name="T5" fmla="*/ 109 h 111"/>
                <a:gd name="T6" fmla="*/ 1235 w 1332"/>
                <a:gd name="T7" fmla="*/ 70 h 111"/>
                <a:gd name="T8" fmla="*/ 1235 w 1332"/>
                <a:gd name="T9" fmla="*/ 70 h 111"/>
                <a:gd name="T10" fmla="*/ 1213 w 1332"/>
                <a:gd name="T11" fmla="*/ 110 h 111"/>
                <a:gd name="T12" fmla="*/ 1145 w 1332"/>
                <a:gd name="T13" fmla="*/ 109 h 111"/>
                <a:gd name="T14" fmla="*/ 1153 w 1332"/>
                <a:gd name="T15" fmla="*/ 0 h 111"/>
                <a:gd name="T16" fmla="*/ 1122 w 1332"/>
                <a:gd name="T17" fmla="*/ 96 h 111"/>
                <a:gd name="T18" fmla="*/ 1128 w 1332"/>
                <a:gd name="T19" fmla="*/ 33 h 111"/>
                <a:gd name="T20" fmla="*/ 1093 w 1332"/>
                <a:gd name="T21" fmla="*/ 33 h 111"/>
                <a:gd name="T22" fmla="*/ 1092 w 1332"/>
                <a:gd name="T23" fmla="*/ 81 h 111"/>
                <a:gd name="T24" fmla="*/ 1122 w 1332"/>
                <a:gd name="T25" fmla="*/ 96 h 111"/>
                <a:gd name="T26" fmla="*/ 1053 w 1332"/>
                <a:gd name="T27" fmla="*/ 73 h 111"/>
                <a:gd name="T28" fmla="*/ 1068 w 1332"/>
                <a:gd name="T29" fmla="*/ 60 h 111"/>
                <a:gd name="T30" fmla="*/ 1038 w 1332"/>
                <a:gd name="T31" fmla="*/ 44 h 111"/>
                <a:gd name="T32" fmla="*/ 1030 w 1332"/>
                <a:gd name="T33" fmla="*/ 110 h 111"/>
                <a:gd name="T34" fmla="*/ 1077 w 1332"/>
                <a:gd name="T35" fmla="*/ 109 h 111"/>
                <a:gd name="T36" fmla="*/ 980 w 1332"/>
                <a:gd name="T37" fmla="*/ 81 h 111"/>
                <a:gd name="T38" fmla="*/ 980 w 1332"/>
                <a:gd name="T39" fmla="*/ 60 h 111"/>
                <a:gd name="T40" fmla="*/ 961 w 1332"/>
                <a:gd name="T41" fmla="*/ 110 h 111"/>
                <a:gd name="T42" fmla="*/ 888 w 1332"/>
                <a:gd name="T43" fmla="*/ 90 h 111"/>
                <a:gd name="T44" fmla="*/ 842 w 1332"/>
                <a:gd name="T45" fmla="*/ 33 h 111"/>
                <a:gd name="T46" fmla="*/ 894 w 1332"/>
                <a:gd name="T47" fmla="*/ 99 h 111"/>
                <a:gd name="T48" fmla="*/ 893 w 1332"/>
                <a:gd name="T49" fmla="*/ 33 h 111"/>
                <a:gd name="T50" fmla="*/ 806 w 1332"/>
                <a:gd name="T51" fmla="*/ 67 h 111"/>
                <a:gd name="T52" fmla="*/ 806 w 1332"/>
                <a:gd name="T53" fmla="*/ 42 h 111"/>
                <a:gd name="T54" fmla="*/ 782 w 1332"/>
                <a:gd name="T55" fmla="*/ 110 h 111"/>
                <a:gd name="T56" fmla="*/ 822 w 1332"/>
                <a:gd name="T57" fmla="*/ 109 h 111"/>
                <a:gd name="T58" fmla="*/ 735 w 1332"/>
                <a:gd name="T59" fmla="*/ 23 h 111"/>
                <a:gd name="T60" fmla="*/ 735 w 1332"/>
                <a:gd name="T61" fmla="*/ 109 h 111"/>
                <a:gd name="T62" fmla="*/ 729 w 1332"/>
                <a:gd name="T63" fmla="*/ 66 h 111"/>
                <a:gd name="T64" fmla="*/ 613 w 1332"/>
                <a:gd name="T65" fmla="*/ 15 h 111"/>
                <a:gd name="T66" fmla="*/ 584 w 1332"/>
                <a:gd name="T67" fmla="*/ 29 h 111"/>
                <a:gd name="T68" fmla="*/ 584 w 1332"/>
                <a:gd name="T69" fmla="*/ 45 h 111"/>
                <a:gd name="T70" fmla="*/ 620 w 1332"/>
                <a:gd name="T71" fmla="*/ 45 h 111"/>
                <a:gd name="T72" fmla="*/ 613 w 1332"/>
                <a:gd name="T73" fmla="*/ 15 h 111"/>
                <a:gd name="T74" fmla="*/ 526 w 1332"/>
                <a:gd name="T75" fmla="*/ 44 h 111"/>
                <a:gd name="T76" fmla="*/ 489 w 1332"/>
                <a:gd name="T77" fmla="*/ 70 h 111"/>
                <a:gd name="T78" fmla="*/ 440 w 1332"/>
                <a:gd name="T79" fmla="*/ 2 h 111"/>
                <a:gd name="T80" fmla="*/ 394 w 1332"/>
                <a:gd name="T81" fmla="*/ 70 h 111"/>
                <a:gd name="T82" fmla="*/ 394 w 1332"/>
                <a:gd name="T83" fmla="*/ 70 h 111"/>
                <a:gd name="T84" fmla="*/ 372 w 1332"/>
                <a:gd name="T85" fmla="*/ 110 h 111"/>
                <a:gd name="T86" fmla="*/ 266 w 1332"/>
                <a:gd name="T87" fmla="*/ 70 h 111"/>
                <a:gd name="T88" fmla="*/ 287 w 1332"/>
                <a:gd name="T89" fmla="*/ 31 h 111"/>
                <a:gd name="T90" fmla="*/ 208 w 1332"/>
                <a:gd name="T91" fmla="*/ 31 h 111"/>
                <a:gd name="T92" fmla="*/ 169 w 1332"/>
                <a:gd name="T93" fmla="*/ 4 h 111"/>
                <a:gd name="T94" fmla="*/ 189 w 1332"/>
                <a:gd name="T95" fmla="*/ 51 h 111"/>
                <a:gd name="T96" fmla="*/ 235 w 1332"/>
                <a:gd name="T97" fmla="*/ 109 h 111"/>
                <a:gd name="T98" fmla="*/ 139 w 1332"/>
                <a:gd name="T99" fmla="*/ 81 h 111"/>
                <a:gd name="T100" fmla="*/ 139 w 1332"/>
                <a:gd name="T101" fmla="*/ 60 h 111"/>
                <a:gd name="T102" fmla="*/ 120 w 1332"/>
                <a:gd name="T103" fmla="*/ 110 h 111"/>
                <a:gd name="T104" fmla="*/ 37 w 1332"/>
                <a:gd name="T105" fmla="*/ 8 h 111"/>
                <a:gd name="T106" fmla="*/ 38 w 1332"/>
                <a:gd name="T107" fmla="*/ 96 h 111"/>
                <a:gd name="T108" fmla="*/ 72 w 1332"/>
                <a:gd name="T109" fmla="*/ 80 h 111"/>
                <a:gd name="T110" fmla="*/ 56 w 1332"/>
                <a:gd name="T111" fmla="*/ 3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32" h="111">
                  <a:moveTo>
                    <a:pt x="1305" y="31"/>
                  </a:moveTo>
                  <a:cubicBezTo>
                    <a:pt x="1294" y="31"/>
                    <a:pt x="1286" y="36"/>
                    <a:pt x="1282" y="43"/>
                  </a:cubicBezTo>
                  <a:cubicBezTo>
                    <a:pt x="1280" y="43"/>
                    <a:pt x="1280" y="43"/>
                    <a:pt x="1280" y="43"/>
                  </a:cubicBezTo>
                  <a:cubicBezTo>
                    <a:pt x="1280" y="33"/>
                    <a:pt x="1280" y="33"/>
                    <a:pt x="1280" y="33"/>
                  </a:cubicBezTo>
                  <a:cubicBezTo>
                    <a:pt x="1266" y="33"/>
                    <a:pt x="1266" y="33"/>
                    <a:pt x="1266" y="33"/>
                  </a:cubicBezTo>
                  <a:cubicBezTo>
                    <a:pt x="1266" y="109"/>
                    <a:pt x="1266" y="109"/>
                    <a:pt x="1266" y="109"/>
                  </a:cubicBezTo>
                  <a:cubicBezTo>
                    <a:pt x="1281" y="109"/>
                    <a:pt x="1281" y="109"/>
                    <a:pt x="1281" y="109"/>
                  </a:cubicBezTo>
                  <a:cubicBezTo>
                    <a:pt x="1281" y="68"/>
                    <a:pt x="1281" y="68"/>
                    <a:pt x="1281" y="68"/>
                  </a:cubicBezTo>
                  <a:cubicBezTo>
                    <a:pt x="1281" y="60"/>
                    <a:pt x="1283" y="55"/>
                    <a:pt x="1286" y="51"/>
                  </a:cubicBezTo>
                  <a:cubicBezTo>
                    <a:pt x="1290" y="47"/>
                    <a:pt x="1295" y="44"/>
                    <a:pt x="1301" y="44"/>
                  </a:cubicBezTo>
                  <a:cubicBezTo>
                    <a:pt x="1311" y="44"/>
                    <a:pt x="1316" y="50"/>
                    <a:pt x="1316" y="63"/>
                  </a:cubicBezTo>
                  <a:cubicBezTo>
                    <a:pt x="1316" y="109"/>
                    <a:pt x="1316" y="109"/>
                    <a:pt x="1316" y="109"/>
                  </a:cubicBezTo>
                  <a:cubicBezTo>
                    <a:pt x="1332" y="109"/>
                    <a:pt x="1332" y="109"/>
                    <a:pt x="1332" y="109"/>
                  </a:cubicBezTo>
                  <a:cubicBezTo>
                    <a:pt x="1332" y="58"/>
                    <a:pt x="1332" y="58"/>
                    <a:pt x="1332" y="58"/>
                  </a:cubicBezTo>
                  <a:cubicBezTo>
                    <a:pt x="1332" y="38"/>
                    <a:pt x="1319" y="31"/>
                    <a:pt x="1305" y="31"/>
                  </a:cubicBezTo>
                  <a:moveTo>
                    <a:pt x="1235" y="70"/>
                  </a:moveTo>
                  <a:cubicBezTo>
                    <a:pt x="1235" y="87"/>
                    <a:pt x="1226" y="97"/>
                    <a:pt x="1213" y="97"/>
                  </a:cubicBezTo>
                  <a:cubicBezTo>
                    <a:pt x="1200" y="97"/>
                    <a:pt x="1191" y="87"/>
                    <a:pt x="1191" y="70"/>
                  </a:cubicBezTo>
                  <a:cubicBezTo>
                    <a:pt x="1191" y="54"/>
                    <a:pt x="1200" y="44"/>
                    <a:pt x="1213" y="44"/>
                  </a:cubicBezTo>
                  <a:cubicBezTo>
                    <a:pt x="1226" y="44"/>
                    <a:pt x="1235" y="54"/>
                    <a:pt x="1235" y="70"/>
                  </a:cubicBezTo>
                  <a:moveTo>
                    <a:pt x="1250" y="70"/>
                  </a:moveTo>
                  <a:cubicBezTo>
                    <a:pt x="1250" y="46"/>
                    <a:pt x="1235" y="31"/>
                    <a:pt x="1213" y="31"/>
                  </a:cubicBezTo>
                  <a:cubicBezTo>
                    <a:pt x="1191" y="31"/>
                    <a:pt x="1176" y="46"/>
                    <a:pt x="1176" y="70"/>
                  </a:cubicBezTo>
                  <a:cubicBezTo>
                    <a:pt x="1176" y="95"/>
                    <a:pt x="1191" y="110"/>
                    <a:pt x="1213" y="110"/>
                  </a:cubicBezTo>
                  <a:cubicBezTo>
                    <a:pt x="1235" y="110"/>
                    <a:pt x="1250" y="95"/>
                    <a:pt x="1250" y="70"/>
                  </a:cubicBezTo>
                  <a:moveTo>
                    <a:pt x="1160" y="33"/>
                  </a:moveTo>
                  <a:cubicBezTo>
                    <a:pt x="1145" y="33"/>
                    <a:pt x="1145" y="33"/>
                    <a:pt x="1145" y="33"/>
                  </a:cubicBezTo>
                  <a:cubicBezTo>
                    <a:pt x="1145" y="109"/>
                    <a:pt x="1145" y="109"/>
                    <a:pt x="1145" y="109"/>
                  </a:cubicBezTo>
                  <a:cubicBezTo>
                    <a:pt x="1160" y="109"/>
                    <a:pt x="1160" y="109"/>
                    <a:pt x="1160" y="109"/>
                  </a:cubicBezTo>
                  <a:lnTo>
                    <a:pt x="1160" y="33"/>
                  </a:lnTo>
                  <a:close/>
                  <a:moveTo>
                    <a:pt x="1162" y="10"/>
                  </a:moveTo>
                  <a:cubicBezTo>
                    <a:pt x="1162" y="4"/>
                    <a:pt x="1158" y="0"/>
                    <a:pt x="1153" y="0"/>
                  </a:cubicBezTo>
                  <a:cubicBezTo>
                    <a:pt x="1147" y="0"/>
                    <a:pt x="1143" y="4"/>
                    <a:pt x="1143" y="10"/>
                  </a:cubicBezTo>
                  <a:cubicBezTo>
                    <a:pt x="1143" y="16"/>
                    <a:pt x="1147" y="20"/>
                    <a:pt x="1153" y="20"/>
                  </a:cubicBezTo>
                  <a:cubicBezTo>
                    <a:pt x="1158" y="20"/>
                    <a:pt x="1162" y="16"/>
                    <a:pt x="1162" y="10"/>
                  </a:cubicBezTo>
                  <a:moveTo>
                    <a:pt x="1122" y="96"/>
                  </a:moveTo>
                  <a:cubicBezTo>
                    <a:pt x="1113" y="96"/>
                    <a:pt x="1108" y="91"/>
                    <a:pt x="1108" y="80"/>
                  </a:cubicBezTo>
                  <a:cubicBezTo>
                    <a:pt x="1108" y="45"/>
                    <a:pt x="1108" y="45"/>
                    <a:pt x="1108" y="45"/>
                  </a:cubicBezTo>
                  <a:cubicBezTo>
                    <a:pt x="1128" y="45"/>
                    <a:pt x="1128" y="45"/>
                    <a:pt x="1128" y="45"/>
                  </a:cubicBezTo>
                  <a:cubicBezTo>
                    <a:pt x="1128" y="33"/>
                    <a:pt x="1128" y="33"/>
                    <a:pt x="1128" y="33"/>
                  </a:cubicBezTo>
                  <a:cubicBezTo>
                    <a:pt x="1108" y="33"/>
                    <a:pt x="1108" y="33"/>
                    <a:pt x="1108" y="33"/>
                  </a:cubicBezTo>
                  <a:cubicBezTo>
                    <a:pt x="1108" y="12"/>
                    <a:pt x="1108" y="12"/>
                    <a:pt x="1108" y="12"/>
                  </a:cubicBezTo>
                  <a:cubicBezTo>
                    <a:pt x="1093" y="14"/>
                    <a:pt x="1093" y="14"/>
                    <a:pt x="1093" y="14"/>
                  </a:cubicBezTo>
                  <a:cubicBezTo>
                    <a:pt x="1093" y="33"/>
                    <a:pt x="1093" y="33"/>
                    <a:pt x="1093" y="33"/>
                  </a:cubicBezTo>
                  <a:cubicBezTo>
                    <a:pt x="1083" y="33"/>
                    <a:pt x="1083" y="33"/>
                    <a:pt x="1083" y="33"/>
                  </a:cubicBezTo>
                  <a:cubicBezTo>
                    <a:pt x="1083" y="45"/>
                    <a:pt x="1083" y="45"/>
                    <a:pt x="1083" y="45"/>
                  </a:cubicBezTo>
                  <a:cubicBezTo>
                    <a:pt x="1092" y="45"/>
                    <a:pt x="1092" y="45"/>
                    <a:pt x="1092" y="45"/>
                  </a:cubicBezTo>
                  <a:cubicBezTo>
                    <a:pt x="1092" y="81"/>
                    <a:pt x="1092" y="81"/>
                    <a:pt x="1092" y="81"/>
                  </a:cubicBezTo>
                  <a:cubicBezTo>
                    <a:pt x="1092" y="104"/>
                    <a:pt x="1107" y="110"/>
                    <a:pt x="1121" y="110"/>
                  </a:cubicBezTo>
                  <a:cubicBezTo>
                    <a:pt x="1125" y="110"/>
                    <a:pt x="1128" y="109"/>
                    <a:pt x="1131" y="109"/>
                  </a:cubicBezTo>
                  <a:cubicBezTo>
                    <a:pt x="1131" y="94"/>
                    <a:pt x="1131" y="94"/>
                    <a:pt x="1131" y="94"/>
                  </a:cubicBezTo>
                  <a:cubicBezTo>
                    <a:pt x="1129" y="95"/>
                    <a:pt x="1125" y="96"/>
                    <a:pt x="1122" y="96"/>
                  </a:cubicBezTo>
                  <a:moveTo>
                    <a:pt x="1033" y="98"/>
                  </a:moveTo>
                  <a:cubicBezTo>
                    <a:pt x="1025" y="98"/>
                    <a:pt x="1021" y="94"/>
                    <a:pt x="1021" y="88"/>
                  </a:cubicBezTo>
                  <a:cubicBezTo>
                    <a:pt x="1021" y="80"/>
                    <a:pt x="1025" y="77"/>
                    <a:pt x="1037" y="75"/>
                  </a:cubicBezTo>
                  <a:cubicBezTo>
                    <a:pt x="1053" y="73"/>
                    <a:pt x="1053" y="73"/>
                    <a:pt x="1053" y="73"/>
                  </a:cubicBezTo>
                  <a:cubicBezTo>
                    <a:pt x="1053" y="79"/>
                    <a:pt x="1053" y="79"/>
                    <a:pt x="1053" y="79"/>
                  </a:cubicBezTo>
                  <a:cubicBezTo>
                    <a:pt x="1053" y="92"/>
                    <a:pt x="1042" y="98"/>
                    <a:pt x="1033" y="98"/>
                  </a:cubicBezTo>
                  <a:moveTo>
                    <a:pt x="1068" y="98"/>
                  </a:moveTo>
                  <a:cubicBezTo>
                    <a:pt x="1068" y="60"/>
                    <a:pt x="1068" y="60"/>
                    <a:pt x="1068" y="60"/>
                  </a:cubicBezTo>
                  <a:cubicBezTo>
                    <a:pt x="1068" y="38"/>
                    <a:pt x="1055" y="31"/>
                    <a:pt x="1039" y="31"/>
                  </a:cubicBezTo>
                  <a:cubicBezTo>
                    <a:pt x="1023" y="31"/>
                    <a:pt x="1013" y="38"/>
                    <a:pt x="1008" y="51"/>
                  </a:cubicBezTo>
                  <a:cubicBezTo>
                    <a:pt x="1021" y="56"/>
                    <a:pt x="1021" y="56"/>
                    <a:pt x="1021" y="56"/>
                  </a:cubicBezTo>
                  <a:cubicBezTo>
                    <a:pt x="1023" y="49"/>
                    <a:pt x="1028" y="44"/>
                    <a:pt x="1038" y="44"/>
                  </a:cubicBezTo>
                  <a:cubicBezTo>
                    <a:pt x="1049" y="44"/>
                    <a:pt x="1053" y="50"/>
                    <a:pt x="1053" y="62"/>
                  </a:cubicBezTo>
                  <a:cubicBezTo>
                    <a:pt x="1033" y="65"/>
                    <a:pt x="1033" y="65"/>
                    <a:pt x="1033" y="65"/>
                  </a:cubicBezTo>
                  <a:cubicBezTo>
                    <a:pt x="1015" y="68"/>
                    <a:pt x="1005" y="75"/>
                    <a:pt x="1005" y="88"/>
                  </a:cubicBezTo>
                  <a:cubicBezTo>
                    <a:pt x="1005" y="102"/>
                    <a:pt x="1016" y="110"/>
                    <a:pt x="1030" y="110"/>
                  </a:cubicBezTo>
                  <a:cubicBezTo>
                    <a:pt x="1042" y="110"/>
                    <a:pt x="1051" y="105"/>
                    <a:pt x="1055" y="98"/>
                  </a:cubicBezTo>
                  <a:cubicBezTo>
                    <a:pt x="1056" y="98"/>
                    <a:pt x="1056" y="98"/>
                    <a:pt x="1056" y="98"/>
                  </a:cubicBezTo>
                  <a:cubicBezTo>
                    <a:pt x="1057" y="109"/>
                    <a:pt x="1057" y="109"/>
                    <a:pt x="1057" y="109"/>
                  </a:cubicBezTo>
                  <a:cubicBezTo>
                    <a:pt x="1077" y="109"/>
                    <a:pt x="1077" y="109"/>
                    <a:pt x="1077" y="109"/>
                  </a:cubicBezTo>
                  <a:cubicBezTo>
                    <a:pt x="1077" y="98"/>
                    <a:pt x="1077" y="98"/>
                    <a:pt x="1077" y="98"/>
                  </a:cubicBezTo>
                  <a:lnTo>
                    <a:pt x="1068" y="98"/>
                  </a:lnTo>
                  <a:close/>
                  <a:moveTo>
                    <a:pt x="994" y="86"/>
                  </a:moveTo>
                  <a:cubicBezTo>
                    <a:pt x="980" y="81"/>
                    <a:pt x="980" y="81"/>
                    <a:pt x="980" y="81"/>
                  </a:cubicBezTo>
                  <a:cubicBezTo>
                    <a:pt x="978" y="91"/>
                    <a:pt x="969" y="97"/>
                    <a:pt x="961" y="97"/>
                  </a:cubicBezTo>
                  <a:cubicBezTo>
                    <a:pt x="948" y="97"/>
                    <a:pt x="939" y="87"/>
                    <a:pt x="939" y="70"/>
                  </a:cubicBezTo>
                  <a:cubicBezTo>
                    <a:pt x="939" y="54"/>
                    <a:pt x="947" y="44"/>
                    <a:pt x="961" y="44"/>
                  </a:cubicBezTo>
                  <a:cubicBezTo>
                    <a:pt x="969" y="44"/>
                    <a:pt x="978" y="50"/>
                    <a:pt x="980" y="60"/>
                  </a:cubicBezTo>
                  <a:cubicBezTo>
                    <a:pt x="994" y="55"/>
                    <a:pt x="994" y="55"/>
                    <a:pt x="994" y="55"/>
                  </a:cubicBezTo>
                  <a:cubicBezTo>
                    <a:pt x="991" y="40"/>
                    <a:pt x="977" y="31"/>
                    <a:pt x="961" y="31"/>
                  </a:cubicBezTo>
                  <a:cubicBezTo>
                    <a:pt x="938" y="31"/>
                    <a:pt x="924" y="47"/>
                    <a:pt x="924" y="70"/>
                  </a:cubicBezTo>
                  <a:cubicBezTo>
                    <a:pt x="924" y="95"/>
                    <a:pt x="939" y="110"/>
                    <a:pt x="961" y="110"/>
                  </a:cubicBezTo>
                  <a:cubicBezTo>
                    <a:pt x="977" y="110"/>
                    <a:pt x="991" y="101"/>
                    <a:pt x="994" y="86"/>
                  </a:cubicBezTo>
                  <a:moveTo>
                    <a:pt x="893" y="33"/>
                  </a:moveTo>
                  <a:cubicBezTo>
                    <a:pt x="893" y="73"/>
                    <a:pt x="893" y="73"/>
                    <a:pt x="893" y="73"/>
                  </a:cubicBezTo>
                  <a:cubicBezTo>
                    <a:pt x="893" y="82"/>
                    <a:pt x="891" y="87"/>
                    <a:pt x="888" y="90"/>
                  </a:cubicBezTo>
                  <a:cubicBezTo>
                    <a:pt x="884" y="95"/>
                    <a:pt x="879" y="97"/>
                    <a:pt x="873" y="97"/>
                  </a:cubicBezTo>
                  <a:cubicBezTo>
                    <a:pt x="863" y="97"/>
                    <a:pt x="858" y="92"/>
                    <a:pt x="858" y="78"/>
                  </a:cubicBezTo>
                  <a:cubicBezTo>
                    <a:pt x="858" y="33"/>
                    <a:pt x="858" y="33"/>
                    <a:pt x="858" y="33"/>
                  </a:cubicBezTo>
                  <a:cubicBezTo>
                    <a:pt x="842" y="33"/>
                    <a:pt x="842" y="33"/>
                    <a:pt x="842" y="33"/>
                  </a:cubicBezTo>
                  <a:cubicBezTo>
                    <a:pt x="842" y="83"/>
                    <a:pt x="842" y="83"/>
                    <a:pt x="842" y="83"/>
                  </a:cubicBezTo>
                  <a:cubicBezTo>
                    <a:pt x="842" y="104"/>
                    <a:pt x="855" y="111"/>
                    <a:pt x="869" y="111"/>
                  </a:cubicBezTo>
                  <a:cubicBezTo>
                    <a:pt x="880" y="111"/>
                    <a:pt x="888" y="106"/>
                    <a:pt x="892" y="99"/>
                  </a:cubicBezTo>
                  <a:cubicBezTo>
                    <a:pt x="894" y="99"/>
                    <a:pt x="894" y="99"/>
                    <a:pt x="894" y="99"/>
                  </a:cubicBezTo>
                  <a:cubicBezTo>
                    <a:pt x="894" y="109"/>
                    <a:pt x="894" y="109"/>
                    <a:pt x="894" y="109"/>
                  </a:cubicBezTo>
                  <a:cubicBezTo>
                    <a:pt x="908" y="109"/>
                    <a:pt x="908" y="109"/>
                    <a:pt x="908" y="109"/>
                  </a:cubicBezTo>
                  <a:cubicBezTo>
                    <a:pt x="908" y="33"/>
                    <a:pt x="908" y="33"/>
                    <a:pt x="908" y="33"/>
                  </a:cubicBezTo>
                  <a:lnTo>
                    <a:pt x="893" y="33"/>
                  </a:lnTo>
                  <a:close/>
                  <a:moveTo>
                    <a:pt x="784" y="97"/>
                  </a:moveTo>
                  <a:cubicBezTo>
                    <a:pt x="772" y="97"/>
                    <a:pt x="763" y="87"/>
                    <a:pt x="763" y="70"/>
                  </a:cubicBezTo>
                  <a:cubicBezTo>
                    <a:pt x="763" y="53"/>
                    <a:pt x="772" y="44"/>
                    <a:pt x="784" y="44"/>
                  </a:cubicBezTo>
                  <a:cubicBezTo>
                    <a:pt x="796" y="44"/>
                    <a:pt x="805" y="52"/>
                    <a:pt x="806" y="67"/>
                  </a:cubicBezTo>
                  <a:cubicBezTo>
                    <a:pt x="806" y="74"/>
                    <a:pt x="806" y="74"/>
                    <a:pt x="806" y="74"/>
                  </a:cubicBezTo>
                  <a:cubicBezTo>
                    <a:pt x="805" y="89"/>
                    <a:pt x="797" y="97"/>
                    <a:pt x="784" y="97"/>
                  </a:cubicBezTo>
                  <a:moveTo>
                    <a:pt x="806" y="4"/>
                  </a:moveTo>
                  <a:cubicBezTo>
                    <a:pt x="806" y="42"/>
                    <a:pt x="806" y="42"/>
                    <a:pt x="806" y="42"/>
                  </a:cubicBezTo>
                  <a:cubicBezTo>
                    <a:pt x="805" y="42"/>
                    <a:pt x="805" y="42"/>
                    <a:pt x="805" y="42"/>
                  </a:cubicBezTo>
                  <a:cubicBezTo>
                    <a:pt x="801" y="35"/>
                    <a:pt x="794" y="31"/>
                    <a:pt x="782" y="31"/>
                  </a:cubicBezTo>
                  <a:cubicBezTo>
                    <a:pt x="764" y="31"/>
                    <a:pt x="748" y="46"/>
                    <a:pt x="748" y="70"/>
                  </a:cubicBezTo>
                  <a:cubicBezTo>
                    <a:pt x="748" y="95"/>
                    <a:pt x="764" y="110"/>
                    <a:pt x="782" y="110"/>
                  </a:cubicBezTo>
                  <a:cubicBezTo>
                    <a:pt x="794" y="110"/>
                    <a:pt x="801" y="106"/>
                    <a:pt x="806" y="99"/>
                  </a:cubicBezTo>
                  <a:cubicBezTo>
                    <a:pt x="806" y="99"/>
                    <a:pt x="806" y="99"/>
                    <a:pt x="806" y="99"/>
                  </a:cubicBezTo>
                  <a:cubicBezTo>
                    <a:pt x="806" y="109"/>
                    <a:pt x="806" y="109"/>
                    <a:pt x="806" y="109"/>
                  </a:cubicBezTo>
                  <a:cubicBezTo>
                    <a:pt x="822" y="109"/>
                    <a:pt x="822" y="109"/>
                    <a:pt x="822" y="109"/>
                  </a:cubicBezTo>
                  <a:cubicBezTo>
                    <a:pt x="822" y="2"/>
                    <a:pt x="822" y="2"/>
                    <a:pt x="822" y="2"/>
                  </a:cubicBezTo>
                  <a:lnTo>
                    <a:pt x="806" y="4"/>
                  </a:lnTo>
                  <a:close/>
                  <a:moveTo>
                    <a:pt x="684" y="23"/>
                  </a:moveTo>
                  <a:cubicBezTo>
                    <a:pt x="735" y="23"/>
                    <a:pt x="735" y="23"/>
                    <a:pt x="735" y="23"/>
                  </a:cubicBezTo>
                  <a:cubicBezTo>
                    <a:pt x="735" y="9"/>
                    <a:pt x="735" y="9"/>
                    <a:pt x="735" y="9"/>
                  </a:cubicBez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735" y="109"/>
                    <a:pt x="735" y="109"/>
                    <a:pt x="735" y="109"/>
                  </a:cubicBezTo>
                  <a:cubicBezTo>
                    <a:pt x="735" y="94"/>
                    <a:pt x="735" y="94"/>
                    <a:pt x="735" y="94"/>
                  </a:cubicBezTo>
                  <a:cubicBezTo>
                    <a:pt x="684" y="94"/>
                    <a:pt x="684" y="94"/>
                    <a:pt x="684" y="94"/>
                  </a:cubicBezTo>
                  <a:cubicBezTo>
                    <a:pt x="684" y="66"/>
                    <a:pt x="684" y="66"/>
                    <a:pt x="684" y="66"/>
                  </a:cubicBezTo>
                  <a:cubicBezTo>
                    <a:pt x="729" y="66"/>
                    <a:pt x="729" y="66"/>
                    <a:pt x="729" y="66"/>
                  </a:cubicBezTo>
                  <a:cubicBezTo>
                    <a:pt x="729" y="52"/>
                    <a:pt x="729" y="52"/>
                    <a:pt x="729" y="52"/>
                  </a:cubicBezTo>
                  <a:cubicBezTo>
                    <a:pt x="684" y="52"/>
                    <a:pt x="684" y="52"/>
                    <a:pt x="684" y="52"/>
                  </a:cubicBezTo>
                  <a:lnTo>
                    <a:pt x="684" y="23"/>
                  </a:lnTo>
                  <a:close/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34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Huma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2474005" y="2335988"/>
            <a:ext cx="2397125" cy="485769"/>
            <a:chOff x="2742562" y="2636845"/>
            <a:chExt cx="2397125" cy="485769"/>
          </a:xfrm>
        </p:grpSpPr>
        <p:sp>
          <p:nvSpPr>
            <p:cNvPr id="29" name="Freeform 6"/>
            <p:cNvSpPr>
              <a:spLocks noEditPoints="1"/>
            </p:cNvSpPr>
            <p:nvPr userDrawn="1"/>
          </p:nvSpPr>
          <p:spPr bwMode="auto">
            <a:xfrm>
              <a:off x="2742562" y="2636845"/>
              <a:ext cx="2397125" cy="188913"/>
            </a:xfrm>
            <a:custGeom>
              <a:avLst/>
              <a:gdLst>
                <a:gd name="T0" fmla="*/ 1417 w 1417"/>
                <a:gd name="T1" fmla="*/ 86 h 111"/>
                <a:gd name="T2" fmla="*/ 1408 w 1417"/>
                <a:gd name="T3" fmla="*/ 54 h 111"/>
                <a:gd name="T4" fmla="*/ 1386 w 1417"/>
                <a:gd name="T5" fmla="*/ 76 h 111"/>
                <a:gd name="T6" fmla="*/ 1313 w 1417"/>
                <a:gd name="T7" fmla="*/ 44 h 111"/>
                <a:gd name="T8" fmla="*/ 1313 w 1417"/>
                <a:gd name="T9" fmla="*/ 31 h 111"/>
                <a:gd name="T10" fmla="*/ 1333 w 1417"/>
                <a:gd name="T11" fmla="*/ 83 h 111"/>
                <a:gd name="T12" fmla="*/ 1347 w 1417"/>
                <a:gd name="T13" fmla="*/ 69 h 111"/>
                <a:gd name="T14" fmla="*/ 1246 w 1417"/>
                <a:gd name="T15" fmla="*/ 109 h 111"/>
                <a:gd name="T16" fmla="*/ 1254 w 1417"/>
                <a:gd name="T17" fmla="*/ 0 h 111"/>
                <a:gd name="T18" fmla="*/ 1223 w 1417"/>
                <a:gd name="T19" fmla="*/ 96 h 111"/>
                <a:gd name="T20" fmla="*/ 1229 w 1417"/>
                <a:gd name="T21" fmla="*/ 33 h 111"/>
                <a:gd name="T22" fmla="*/ 1194 w 1417"/>
                <a:gd name="T23" fmla="*/ 33 h 111"/>
                <a:gd name="T24" fmla="*/ 1194 w 1417"/>
                <a:gd name="T25" fmla="*/ 81 h 111"/>
                <a:gd name="T26" fmla="*/ 1223 w 1417"/>
                <a:gd name="T27" fmla="*/ 96 h 111"/>
                <a:gd name="T28" fmla="*/ 1171 w 1417"/>
                <a:gd name="T29" fmla="*/ 109 h 111"/>
                <a:gd name="T30" fmla="*/ 1153 w 1417"/>
                <a:gd name="T31" fmla="*/ 10 h 111"/>
                <a:gd name="T32" fmla="*/ 1085 w 1417"/>
                <a:gd name="T33" fmla="*/ 43 h 111"/>
                <a:gd name="T34" fmla="*/ 1069 w 1417"/>
                <a:gd name="T35" fmla="*/ 109 h 111"/>
                <a:gd name="T36" fmla="*/ 1105 w 1417"/>
                <a:gd name="T37" fmla="*/ 44 h 111"/>
                <a:gd name="T38" fmla="*/ 1135 w 1417"/>
                <a:gd name="T39" fmla="*/ 58 h 111"/>
                <a:gd name="T40" fmla="*/ 1016 w 1417"/>
                <a:gd name="T41" fmla="*/ 75 h 111"/>
                <a:gd name="T42" fmla="*/ 1047 w 1417"/>
                <a:gd name="T43" fmla="*/ 98 h 111"/>
                <a:gd name="T44" fmla="*/ 999 w 1417"/>
                <a:gd name="T45" fmla="*/ 56 h 111"/>
                <a:gd name="T46" fmla="*/ 984 w 1417"/>
                <a:gd name="T47" fmla="*/ 88 h 111"/>
                <a:gd name="T48" fmla="*/ 1035 w 1417"/>
                <a:gd name="T49" fmla="*/ 109 h 111"/>
                <a:gd name="T50" fmla="*/ 942 w 1417"/>
                <a:gd name="T51" fmla="*/ 31 h 111"/>
                <a:gd name="T52" fmla="*/ 873 w 1417"/>
                <a:gd name="T53" fmla="*/ 43 h 111"/>
                <a:gd name="T54" fmla="*/ 857 w 1417"/>
                <a:gd name="T55" fmla="*/ 109 h 111"/>
                <a:gd name="T56" fmla="*/ 905 w 1417"/>
                <a:gd name="T57" fmla="*/ 63 h 111"/>
                <a:gd name="T58" fmla="*/ 939 w 1417"/>
                <a:gd name="T59" fmla="*/ 44 h 111"/>
                <a:gd name="T60" fmla="*/ 968 w 1417"/>
                <a:gd name="T61" fmla="*/ 58 h 111"/>
                <a:gd name="T62" fmla="*/ 817 w 1417"/>
                <a:gd name="T63" fmla="*/ 90 h 111"/>
                <a:gd name="T64" fmla="*/ 771 w 1417"/>
                <a:gd name="T65" fmla="*/ 33 h 111"/>
                <a:gd name="T66" fmla="*/ 822 w 1417"/>
                <a:gd name="T67" fmla="*/ 99 h 111"/>
                <a:gd name="T68" fmla="*/ 821 w 1417"/>
                <a:gd name="T69" fmla="*/ 33 h 111"/>
                <a:gd name="T70" fmla="*/ 684 w 1417"/>
                <a:gd name="T71" fmla="*/ 9 h 111"/>
                <a:gd name="T72" fmla="*/ 684 w 1417"/>
                <a:gd name="T73" fmla="*/ 67 h 111"/>
                <a:gd name="T74" fmla="*/ 748 w 1417"/>
                <a:gd name="T75" fmla="*/ 9 h 111"/>
                <a:gd name="T76" fmla="*/ 623 w 1417"/>
                <a:gd name="T77" fmla="*/ 2 h 111"/>
                <a:gd name="T78" fmla="*/ 572 w 1417"/>
                <a:gd name="T79" fmla="*/ 33 h 111"/>
                <a:gd name="T80" fmla="*/ 599 w 1417"/>
                <a:gd name="T81" fmla="*/ 109 h 111"/>
                <a:gd name="T82" fmla="*/ 599 w 1417"/>
                <a:gd name="T83" fmla="*/ 33 h 111"/>
                <a:gd name="T84" fmla="*/ 526 w 1417"/>
                <a:gd name="T85" fmla="*/ 97 h 111"/>
                <a:gd name="T86" fmla="*/ 563 w 1417"/>
                <a:gd name="T87" fmla="*/ 70 h 111"/>
                <a:gd name="T88" fmla="*/ 563 w 1417"/>
                <a:gd name="T89" fmla="*/ 70 h 111"/>
                <a:gd name="T90" fmla="*/ 425 w 1417"/>
                <a:gd name="T91" fmla="*/ 109 h 111"/>
                <a:gd name="T92" fmla="*/ 351 w 1417"/>
                <a:gd name="T93" fmla="*/ 70 h 111"/>
                <a:gd name="T94" fmla="*/ 372 w 1417"/>
                <a:gd name="T95" fmla="*/ 31 h 111"/>
                <a:gd name="T96" fmla="*/ 309 w 1417"/>
                <a:gd name="T97" fmla="*/ 70 h 111"/>
                <a:gd name="T98" fmla="*/ 309 w 1417"/>
                <a:gd name="T99" fmla="*/ 70 h 111"/>
                <a:gd name="T100" fmla="*/ 287 w 1417"/>
                <a:gd name="T101" fmla="*/ 110 h 111"/>
                <a:gd name="T102" fmla="*/ 184 w 1417"/>
                <a:gd name="T103" fmla="*/ 43 h 111"/>
                <a:gd name="T104" fmla="*/ 184 w 1417"/>
                <a:gd name="T105" fmla="*/ 109 h 111"/>
                <a:gd name="T106" fmla="*/ 219 w 1417"/>
                <a:gd name="T107" fmla="*/ 63 h 111"/>
                <a:gd name="T108" fmla="*/ 208 w 1417"/>
                <a:gd name="T109" fmla="*/ 31 h 111"/>
                <a:gd name="T110" fmla="*/ 98 w 1417"/>
                <a:gd name="T111" fmla="*/ 70 h 111"/>
                <a:gd name="T112" fmla="*/ 120 w 1417"/>
                <a:gd name="T113" fmla="*/ 31 h 111"/>
                <a:gd name="T114" fmla="*/ 56 w 1417"/>
                <a:gd name="T115" fmla="*/ 36 h 111"/>
                <a:gd name="T116" fmla="*/ 32 w 1417"/>
                <a:gd name="T117" fmla="*/ 64 h 111"/>
                <a:gd name="T118" fmla="*/ 0 w 1417"/>
                <a:gd name="T119" fmla="*/ 88 h 111"/>
                <a:gd name="T120" fmla="*/ 21 w 1417"/>
                <a:gd name="T121" fmla="*/ 3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17" h="111">
                  <a:moveTo>
                    <a:pt x="1366" y="85"/>
                  </a:moveTo>
                  <a:cubicBezTo>
                    <a:pt x="1357" y="95"/>
                    <a:pt x="1357" y="95"/>
                    <a:pt x="1357" y="95"/>
                  </a:cubicBezTo>
                  <a:cubicBezTo>
                    <a:pt x="1362" y="103"/>
                    <a:pt x="1372" y="110"/>
                    <a:pt x="1388" y="110"/>
                  </a:cubicBezTo>
                  <a:cubicBezTo>
                    <a:pt x="1405" y="110"/>
                    <a:pt x="1417" y="101"/>
                    <a:pt x="1417" y="86"/>
                  </a:cubicBezTo>
                  <a:cubicBezTo>
                    <a:pt x="1417" y="72"/>
                    <a:pt x="1405" y="67"/>
                    <a:pt x="1392" y="63"/>
                  </a:cubicBezTo>
                  <a:cubicBezTo>
                    <a:pt x="1382" y="61"/>
                    <a:pt x="1375" y="58"/>
                    <a:pt x="1375" y="52"/>
                  </a:cubicBezTo>
                  <a:cubicBezTo>
                    <a:pt x="1375" y="47"/>
                    <a:pt x="1379" y="43"/>
                    <a:pt x="1387" y="43"/>
                  </a:cubicBezTo>
                  <a:cubicBezTo>
                    <a:pt x="1396" y="43"/>
                    <a:pt x="1404" y="48"/>
                    <a:pt x="1408" y="54"/>
                  </a:cubicBezTo>
                  <a:cubicBezTo>
                    <a:pt x="1416" y="43"/>
                    <a:pt x="1416" y="43"/>
                    <a:pt x="1416" y="43"/>
                  </a:cubicBezTo>
                  <a:cubicBezTo>
                    <a:pt x="1410" y="36"/>
                    <a:pt x="1400" y="31"/>
                    <a:pt x="1388" y="31"/>
                  </a:cubicBezTo>
                  <a:cubicBezTo>
                    <a:pt x="1372" y="31"/>
                    <a:pt x="1360" y="39"/>
                    <a:pt x="1360" y="53"/>
                  </a:cubicBezTo>
                  <a:cubicBezTo>
                    <a:pt x="1360" y="67"/>
                    <a:pt x="1372" y="72"/>
                    <a:pt x="1386" y="76"/>
                  </a:cubicBezTo>
                  <a:cubicBezTo>
                    <a:pt x="1396" y="78"/>
                    <a:pt x="1402" y="82"/>
                    <a:pt x="1402" y="88"/>
                  </a:cubicBezTo>
                  <a:cubicBezTo>
                    <a:pt x="1402" y="94"/>
                    <a:pt x="1397" y="98"/>
                    <a:pt x="1388" y="98"/>
                  </a:cubicBezTo>
                  <a:cubicBezTo>
                    <a:pt x="1377" y="98"/>
                    <a:pt x="1370" y="92"/>
                    <a:pt x="1366" y="85"/>
                  </a:cubicBezTo>
                  <a:moveTo>
                    <a:pt x="1313" y="44"/>
                  </a:moveTo>
                  <a:cubicBezTo>
                    <a:pt x="1324" y="44"/>
                    <a:pt x="1330" y="51"/>
                    <a:pt x="1331" y="62"/>
                  </a:cubicBezTo>
                  <a:cubicBezTo>
                    <a:pt x="1293" y="62"/>
                    <a:pt x="1293" y="62"/>
                    <a:pt x="1293" y="62"/>
                  </a:cubicBezTo>
                  <a:cubicBezTo>
                    <a:pt x="1295" y="50"/>
                    <a:pt x="1303" y="44"/>
                    <a:pt x="1313" y="44"/>
                  </a:cubicBezTo>
                  <a:moveTo>
                    <a:pt x="1313" y="31"/>
                  </a:moveTo>
                  <a:cubicBezTo>
                    <a:pt x="1292" y="31"/>
                    <a:pt x="1277" y="47"/>
                    <a:pt x="1277" y="70"/>
                  </a:cubicBezTo>
                  <a:cubicBezTo>
                    <a:pt x="1277" y="95"/>
                    <a:pt x="1293" y="110"/>
                    <a:pt x="1314" y="110"/>
                  </a:cubicBezTo>
                  <a:cubicBezTo>
                    <a:pt x="1329" y="110"/>
                    <a:pt x="1341" y="101"/>
                    <a:pt x="1345" y="90"/>
                  </a:cubicBezTo>
                  <a:cubicBezTo>
                    <a:pt x="1333" y="83"/>
                    <a:pt x="1333" y="83"/>
                    <a:pt x="1333" y="83"/>
                  </a:cubicBezTo>
                  <a:cubicBezTo>
                    <a:pt x="1329" y="93"/>
                    <a:pt x="1322" y="97"/>
                    <a:pt x="1313" y="97"/>
                  </a:cubicBezTo>
                  <a:cubicBezTo>
                    <a:pt x="1302" y="97"/>
                    <a:pt x="1293" y="88"/>
                    <a:pt x="1292" y="72"/>
                  </a:cubicBezTo>
                  <a:cubicBezTo>
                    <a:pt x="1347" y="72"/>
                    <a:pt x="1347" y="72"/>
                    <a:pt x="1347" y="72"/>
                  </a:cubicBezTo>
                  <a:cubicBezTo>
                    <a:pt x="1347" y="69"/>
                    <a:pt x="1347" y="69"/>
                    <a:pt x="1347" y="69"/>
                  </a:cubicBezTo>
                  <a:cubicBezTo>
                    <a:pt x="1347" y="48"/>
                    <a:pt x="1335" y="31"/>
                    <a:pt x="1313" y="31"/>
                  </a:cubicBezTo>
                  <a:moveTo>
                    <a:pt x="1261" y="33"/>
                  </a:moveTo>
                  <a:cubicBezTo>
                    <a:pt x="1246" y="33"/>
                    <a:pt x="1246" y="33"/>
                    <a:pt x="1246" y="33"/>
                  </a:cubicBezTo>
                  <a:cubicBezTo>
                    <a:pt x="1246" y="109"/>
                    <a:pt x="1246" y="109"/>
                    <a:pt x="1246" y="109"/>
                  </a:cubicBezTo>
                  <a:cubicBezTo>
                    <a:pt x="1261" y="109"/>
                    <a:pt x="1261" y="109"/>
                    <a:pt x="1261" y="109"/>
                  </a:cubicBezTo>
                  <a:lnTo>
                    <a:pt x="1261" y="33"/>
                  </a:lnTo>
                  <a:close/>
                  <a:moveTo>
                    <a:pt x="1264" y="10"/>
                  </a:moveTo>
                  <a:cubicBezTo>
                    <a:pt x="1264" y="4"/>
                    <a:pt x="1259" y="0"/>
                    <a:pt x="1254" y="0"/>
                  </a:cubicBezTo>
                  <a:cubicBezTo>
                    <a:pt x="1248" y="0"/>
                    <a:pt x="1244" y="4"/>
                    <a:pt x="1244" y="10"/>
                  </a:cubicBezTo>
                  <a:cubicBezTo>
                    <a:pt x="1244" y="16"/>
                    <a:pt x="1248" y="20"/>
                    <a:pt x="1254" y="20"/>
                  </a:cubicBezTo>
                  <a:cubicBezTo>
                    <a:pt x="1259" y="20"/>
                    <a:pt x="1264" y="16"/>
                    <a:pt x="1264" y="10"/>
                  </a:cubicBezTo>
                  <a:moveTo>
                    <a:pt x="1223" y="96"/>
                  </a:moveTo>
                  <a:cubicBezTo>
                    <a:pt x="1214" y="96"/>
                    <a:pt x="1209" y="91"/>
                    <a:pt x="1209" y="80"/>
                  </a:cubicBezTo>
                  <a:cubicBezTo>
                    <a:pt x="1209" y="45"/>
                    <a:pt x="1209" y="45"/>
                    <a:pt x="1209" y="45"/>
                  </a:cubicBezTo>
                  <a:cubicBezTo>
                    <a:pt x="1229" y="45"/>
                    <a:pt x="1229" y="45"/>
                    <a:pt x="1229" y="45"/>
                  </a:cubicBezTo>
                  <a:cubicBezTo>
                    <a:pt x="1229" y="33"/>
                    <a:pt x="1229" y="33"/>
                    <a:pt x="1229" y="33"/>
                  </a:cubicBezTo>
                  <a:cubicBezTo>
                    <a:pt x="1209" y="33"/>
                    <a:pt x="1209" y="33"/>
                    <a:pt x="1209" y="33"/>
                  </a:cubicBezTo>
                  <a:cubicBezTo>
                    <a:pt x="1209" y="12"/>
                    <a:pt x="1209" y="12"/>
                    <a:pt x="1209" y="12"/>
                  </a:cubicBezTo>
                  <a:cubicBezTo>
                    <a:pt x="1194" y="14"/>
                    <a:pt x="1194" y="14"/>
                    <a:pt x="1194" y="14"/>
                  </a:cubicBezTo>
                  <a:cubicBezTo>
                    <a:pt x="1194" y="33"/>
                    <a:pt x="1194" y="33"/>
                    <a:pt x="1194" y="33"/>
                  </a:cubicBezTo>
                  <a:cubicBezTo>
                    <a:pt x="1184" y="33"/>
                    <a:pt x="1184" y="33"/>
                    <a:pt x="1184" y="33"/>
                  </a:cubicBezTo>
                  <a:cubicBezTo>
                    <a:pt x="1184" y="45"/>
                    <a:pt x="1184" y="45"/>
                    <a:pt x="1184" y="45"/>
                  </a:cubicBezTo>
                  <a:cubicBezTo>
                    <a:pt x="1194" y="45"/>
                    <a:pt x="1194" y="45"/>
                    <a:pt x="1194" y="45"/>
                  </a:cubicBezTo>
                  <a:cubicBezTo>
                    <a:pt x="1194" y="81"/>
                    <a:pt x="1194" y="81"/>
                    <a:pt x="1194" y="81"/>
                  </a:cubicBezTo>
                  <a:cubicBezTo>
                    <a:pt x="1194" y="104"/>
                    <a:pt x="1209" y="110"/>
                    <a:pt x="1222" y="110"/>
                  </a:cubicBezTo>
                  <a:cubicBezTo>
                    <a:pt x="1226" y="110"/>
                    <a:pt x="1230" y="109"/>
                    <a:pt x="1232" y="109"/>
                  </a:cubicBezTo>
                  <a:cubicBezTo>
                    <a:pt x="1232" y="94"/>
                    <a:pt x="1232" y="94"/>
                    <a:pt x="1232" y="94"/>
                  </a:cubicBezTo>
                  <a:cubicBezTo>
                    <a:pt x="1230" y="95"/>
                    <a:pt x="1226" y="96"/>
                    <a:pt x="1223" y="96"/>
                  </a:cubicBezTo>
                  <a:moveTo>
                    <a:pt x="1171" y="33"/>
                  </a:moveTo>
                  <a:cubicBezTo>
                    <a:pt x="1155" y="33"/>
                    <a:pt x="1155" y="33"/>
                    <a:pt x="1155" y="33"/>
                  </a:cubicBezTo>
                  <a:cubicBezTo>
                    <a:pt x="1155" y="109"/>
                    <a:pt x="1155" y="109"/>
                    <a:pt x="1155" y="109"/>
                  </a:cubicBezTo>
                  <a:cubicBezTo>
                    <a:pt x="1171" y="109"/>
                    <a:pt x="1171" y="109"/>
                    <a:pt x="1171" y="109"/>
                  </a:cubicBezTo>
                  <a:lnTo>
                    <a:pt x="1171" y="33"/>
                  </a:lnTo>
                  <a:close/>
                  <a:moveTo>
                    <a:pt x="1173" y="10"/>
                  </a:moveTo>
                  <a:cubicBezTo>
                    <a:pt x="1173" y="4"/>
                    <a:pt x="1169" y="0"/>
                    <a:pt x="1163" y="0"/>
                  </a:cubicBezTo>
                  <a:cubicBezTo>
                    <a:pt x="1157" y="0"/>
                    <a:pt x="1153" y="4"/>
                    <a:pt x="1153" y="10"/>
                  </a:cubicBezTo>
                  <a:cubicBezTo>
                    <a:pt x="1153" y="16"/>
                    <a:pt x="1157" y="20"/>
                    <a:pt x="1163" y="20"/>
                  </a:cubicBezTo>
                  <a:cubicBezTo>
                    <a:pt x="1169" y="20"/>
                    <a:pt x="1173" y="16"/>
                    <a:pt x="1173" y="10"/>
                  </a:cubicBezTo>
                  <a:moveTo>
                    <a:pt x="1108" y="31"/>
                  </a:moveTo>
                  <a:cubicBezTo>
                    <a:pt x="1098" y="31"/>
                    <a:pt x="1089" y="36"/>
                    <a:pt x="1085" y="43"/>
                  </a:cubicBezTo>
                  <a:cubicBezTo>
                    <a:pt x="1084" y="43"/>
                    <a:pt x="1084" y="43"/>
                    <a:pt x="1084" y="43"/>
                  </a:cubicBezTo>
                  <a:cubicBezTo>
                    <a:pt x="1083" y="33"/>
                    <a:pt x="1083" y="33"/>
                    <a:pt x="1083" y="33"/>
                  </a:cubicBezTo>
                  <a:cubicBezTo>
                    <a:pt x="1069" y="33"/>
                    <a:pt x="1069" y="33"/>
                    <a:pt x="1069" y="33"/>
                  </a:cubicBezTo>
                  <a:cubicBezTo>
                    <a:pt x="1069" y="109"/>
                    <a:pt x="1069" y="109"/>
                    <a:pt x="1069" y="109"/>
                  </a:cubicBezTo>
                  <a:cubicBezTo>
                    <a:pt x="1084" y="109"/>
                    <a:pt x="1084" y="109"/>
                    <a:pt x="1084" y="109"/>
                  </a:cubicBezTo>
                  <a:cubicBezTo>
                    <a:pt x="1084" y="68"/>
                    <a:pt x="1084" y="68"/>
                    <a:pt x="1084" y="68"/>
                  </a:cubicBezTo>
                  <a:cubicBezTo>
                    <a:pt x="1084" y="60"/>
                    <a:pt x="1086" y="55"/>
                    <a:pt x="1089" y="51"/>
                  </a:cubicBezTo>
                  <a:cubicBezTo>
                    <a:pt x="1093" y="47"/>
                    <a:pt x="1099" y="44"/>
                    <a:pt x="1105" y="44"/>
                  </a:cubicBezTo>
                  <a:cubicBezTo>
                    <a:pt x="1115" y="44"/>
                    <a:pt x="1120" y="50"/>
                    <a:pt x="1120" y="63"/>
                  </a:cubicBezTo>
                  <a:cubicBezTo>
                    <a:pt x="1120" y="109"/>
                    <a:pt x="1120" y="109"/>
                    <a:pt x="1120" y="109"/>
                  </a:cubicBezTo>
                  <a:cubicBezTo>
                    <a:pt x="1135" y="109"/>
                    <a:pt x="1135" y="109"/>
                    <a:pt x="1135" y="109"/>
                  </a:cubicBezTo>
                  <a:cubicBezTo>
                    <a:pt x="1135" y="58"/>
                    <a:pt x="1135" y="58"/>
                    <a:pt x="1135" y="58"/>
                  </a:cubicBezTo>
                  <a:cubicBezTo>
                    <a:pt x="1135" y="38"/>
                    <a:pt x="1123" y="31"/>
                    <a:pt x="1108" y="31"/>
                  </a:cubicBezTo>
                  <a:moveTo>
                    <a:pt x="1011" y="98"/>
                  </a:moveTo>
                  <a:cubicBezTo>
                    <a:pt x="1004" y="98"/>
                    <a:pt x="999" y="94"/>
                    <a:pt x="999" y="88"/>
                  </a:cubicBezTo>
                  <a:cubicBezTo>
                    <a:pt x="999" y="80"/>
                    <a:pt x="1004" y="77"/>
                    <a:pt x="1016" y="75"/>
                  </a:cubicBezTo>
                  <a:cubicBezTo>
                    <a:pt x="1032" y="73"/>
                    <a:pt x="1032" y="73"/>
                    <a:pt x="1032" y="73"/>
                  </a:cubicBezTo>
                  <a:cubicBezTo>
                    <a:pt x="1032" y="79"/>
                    <a:pt x="1032" y="79"/>
                    <a:pt x="1032" y="79"/>
                  </a:cubicBezTo>
                  <a:cubicBezTo>
                    <a:pt x="1032" y="92"/>
                    <a:pt x="1021" y="98"/>
                    <a:pt x="1011" y="98"/>
                  </a:cubicBezTo>
                  <a:moveTo>
                    <a:pt x="1047" y="98"/>
                  </a:moveTo>
                  <a:cubicBezTo>
                    <a:pt x="1047" y="60"/>
                    <a:pt x="1047" y="60"/>
                    <a:pt x="1047" y="60"/>
                  </a:cubicBezTo>
                  <a:cubicBezTo>
                    <a:pt x="1047" y="38"/>
                    <a:pt x="1033" y="31"/>
                    <a:pt x="1017" y="31"/>
                  </a:cubicBezTo>
                  <a:cubicBezTo>
                    <a:pt x="1002" y="31"/>
                    <a:pt x="991" y="38"/>
                    <a:pt x="987" y="51"/>
                  </a:cubicBezTo>
                  <a:cubicBezTo>
                    <a:pt x="999" y="56"/>
                    <a:pt x="999" y="56"/>
                    <a:pt x="999" y="56"/>
                  </a:cubicBezTo>
                  <a:cubicBezTo>
                    <a:pt x="1002" y="49"/>
                    <a:pt x="1007" y="44"/>
                    <a:pt x="1016" y="44"/>
                  </a:cubicBezTo>
                  <a:cubicBezTo>
                    <a:pt x="1027" y="44"/>
                    <a:pt x="1031" y="50"/>
                    <a:pt x="1032" y="62"/>
                  </a:cubicBezTo>
                  <a:cubicBezTo>
                    <a:pt x="1012" y="65"/>
                    <a:pt x="1012" y="65"/>
                    <a:pt x="1012" y="65"/>
                  </a:cubicBezTo>
                  <a:cubicBezTo>
                    <a:pt x="993" y="68"/>
                    <a:pt x="984" y="75"/>
                    <a:pt x="984" y="88"/>
                  </a:cubicBezTo>
                  <a:cubicBezTo>
                    <a:pt x="984" y="102"/>
                    <a:pt x="994" y="110"/>
                    <a:pt x="1009" y="110"/>
                  </a:cubicBezTo>
                  <a:cubicBezTo>
                    <a:pt x="1020" y="110"/>
                    <a:pt x="1030" y="105"/>
                    <a:pt x="1033" y="98"/>
                  </a:cubicBezTo>
                  <a:cubicBezTo>
                    <a:pt x="1034" y="98"/>
                    <a:pt x="1034" y="98"/>
                    <a:pt x="1034" y="98"/>
                  </a:cubicBezTo>
                  <a:cubicBezTo>
                    <a:pt x="1035" y="109"/>
                    <a:pt x="1035" y="109"/>
                    <a:pt x="1035" y="109"/>
                  </a:cubicBezTo>
                  <a:cubicBezTo>
                    <a:pt x="1056" y="109"/>
                    <a:pt x="1056" y="109"/>
                    <a:pt x="1056" y="109"/>
                  </a:cubicBezTo>
                  <a:cubicBezTo>
                    <a:pt x="1056" y="98"/>
                    <a:pt x="1056" y="98"/>
                    <a:pt x="1056" y="98"/>
                  </a:cubicBezTo>
                  <a:lnTo>
                    <a:pt x="1047" y="98"/>
                  </a:lnTo>
                  <a:close/>
                  <a:moveTo>
                    <a:pt x="942" y="31"/>
                  </a:moveTo>
                  <a:cubicBezTo>
                    <a:pt x="931" y="31"/>
                    <a:pt x="923" y="37"/>
                    <a:pt x="919" y="44"/>
                  </a:cubicBezTo>
                  <a:cubicBezTo>
                    <a:pt x="918" y="44"/>
                    <a:pt x="918" y="44"/>
                    <a:pt x="918" y="44"/>
                  </a:cubicBezTo>
                  <a:cubicBezTo>
                    <a:pt x="913" y="34"/>
                    <a:pt x="904" y="31"/>
                    <a:pt x="895" y="31"/>
                  </a:cubicBezTo>
                  <a:cubicBezTo>
                    <a:pt x="885" y="31"/>
                    <a:pt x="878" y="36"/>
                    <a:pt x="873" y="43"/>
                  </a:cubicBezTo>
                  <a:cubicBezTo>
                    <a:pt x="872" y="43"/>
                    <a:pt x="872" y="43"/>
                    <a:pt x="872" y="43"/>
                  </a:cubicBezTo>
                  <a:cubicBezTo>
                    <a:pt x="871" y="33"/>
                    <a:pt x="871" y="33"/>
                    <a:pt x="871" y="33"/>
                  </a:cubicBezTo>
                  <a:cubicBezTo>
                    <a:pt x="857" y="33"/>
                    <a:pt x="857" y="33"/>
                    <a:pt x="857" y="33"/>
                  </a:cubicBezTo>
                  <a:cubicBezTo>
                    <a:pt x="857" y="109"/>
                    <a:pt x="857" y="109"/>
                    <a:pt x="857" y="109"/>
                  </a:cubicBezTo>
                  <a:cubicBezTo>
                    <a:pt x="872" y="109"/>
                    <a:pt x="872" y="109"/>
                    <a:pt x="872" y="109"/>
                  </a:cubicBezTo>
                  <a:cubicBezTo>
                    <a:pt x="872" y="67"/>
                    <a:pt x="872" y="67"/>
                    <a:pt x="872" y="67"/>
                  </a:cubicBezTo>
                  <a:cubicBezTo>
                    <a:pt x="872" y="54"/>
                    <a:pt x="879" y="44"/>
                    <a:pt x="891" y="44"/>
                  </a:cubicBezTo>
                  <a:cubicBezTo>
                    <a:pt x="900" y="44"/>
                    <a:pt x="905" y="49"/>
                    <a:pt x="905" y="63"/>
                  </a:cubicBezTo>
                  <a:cubicBezTo>
                    <a:pt x="905" y="109"/>
                    <a:pt x="905" y="109"/>
                    <a:pt x="905" y="109"/>
                  </a:cubicBezTo>
                  <a:cubicBezTo>
                    <a:pt x="920" y="109"/>
                    <a:pt x="920" y="109"/>
                    <a:pt x="920" y="109"/>
                  </a:cubicBezTo>
                  <a:cubicBezTo>
                    <a:pt x="920" y="67"/>
                    <a:pt x="920" y="67"/>
                    <a:pt x="920" y="67"/>
                  </a:cubicBezTo>
                  <a:cubicBezTo>
                    <a:pt x="920" y="54"/>
                    <a:pt x="927" y="44"/>
                    <a:pt x="939" y="44"/>
                  </a:cubicBezTo>
                  <a:cubicBezTo>
                    <a:pt x="947" y="44"/>
                    <a:pt x="953" y="49"/>
                    <a:pt x="953" y="63"/>
                  </a:cubicBezTo>
                  <a:cubicBezTo>
                    <a:pt x="953" y="109"/>
                    <a:pt x="953" y="109"/>
                    <a:pt x="953" y="109"/>
                  </a:cubicBezTo>
                  <a:cubicBezTo>
                    <a:pt x="968" y="109"/>
                    <a:pt x="968" y="109"/>
                    <a:pt x="968" y="109"/>
                  </a:cubicBezTo>
                  <a:cubicBezTo>
                    <a:pt x="968" y="58"/>
                    <a:pt x="968" y="58"/>
                    <a:pt x="968" y="58"/>
                  </a:cubicBezTo>
                  <a:cubicBezTo>
                    <a:pt x="968" y="37"/>
                    <a:pt x="955" y="31"/>
                    <a:pt x="942" y="31"/>
                  </a:cubicBezTo>
                  <a:moveTo>
                    <a:pt x="821" y="33"/>
                  </a:moveTo>
                  <a:cubicBezTo>
                    <a:pt x="821" y="73"/>
                    <a:pt x="821" y="73"/>
                    <a:pt x="821" y="73"/>
                  </a:cubicBezTo>
                  <a:cubicBezTo>
                    <a:pt x="821" y="82"/>
                    <a:pt x="820" y="87"/>
                    <a:pt x="817" y="90"/>
                  </a:cubicBezTo>
                  <a:cubicBezTo>
                    <a:pt x="813" y="95"/>
                    <a:pt x="807" y="97"/>
                    <a:pt x="801" y="97"/>
                  </a:cubicBezTo>
                  <a:cubicBezTo>
                    <a:pt x="791" y="97"/>
                    <a:pt x="786" y="92"/>
                    <a:pt x="786" y="78"/>
                  </a:cubicBezTo>
                  <a:cubicBezTo>
                    <a:pt x="786" y="33"/>
                    <a:pt x="786" y="33"/>
                    <a:pt x="786" y="33"/>
                  </a:cubicBezTo>
                  <a:cubicBezTo>
                    <a:pt x="771" y="33"/>
                    <a:pt x="771" y="33"/>
                    <a:pt x="771" y="33"/>
                  </a:cubicBezTo>
                  <a:cubicBezTo>
                    <a:pt x="771" y="83"/>
                    <a:pt x="771" y="83"/>
                    <a:pt x="771" y="83"/>
                  </a:cubicBezTo>
                  <a:cubicBezTo>
                    <a:pt x="771" y="104"/>
                    <a:pt x="783" y="111"/>
                    <a:pt x="798" y="111"/>
                  </a:cubicBezTo>
                  <a:cubicBezTo>
                    <a:pt x="808" y="111"/>
                    <a:pt x="816" y="106"/>
                    <a:pt x="821" y="99"/>
                  </a:cubicBezTo>
                  <a:cubicBezTo>
                    <a:pt x="822" y="99"/>
                    <a:pt x="822" y="99"/>
                    <a:pt x="822" y="99"/>
                  </a:cubicBezTo>
                  <a:cubicBezTo>
                    <a:pt x="823" y="109"/>
                    <a:pt x="823" y="109"/>
                    <a:pt x="823" y="109"/>
                  </a:cubicBezTo>
                  <a:cubicBezTo>
                    <a:pt x="837" y="109"/>
                    <a:pt x="837" y="109"/>
                    <a:pt x="837" y="109"/>
                  </a:cubicBezTo>
                  <a:cubicBezTo>
                    <a:pt x="837" y="33"/>
                    <a:pt x="837" y="33"/>
                    <a:pt x="837" y="33"/>
                  </a:cubicBezTo>
                  <a:lnTo>
                    <a:pt x="821" y="33"/>
                  </a:lnTo>
                  <a:close/>
                  <a:moveTo>
                    <a:pt x="732" y="9"/>
                  </a:moveTo>
                  <a:cubicBezTo>
                    <a:pt x="732" y="53"/>
                    <a:pt x="732" y="53"/>
                    <a:pt x="732" y="53"/>
                  </a:cubicBezTo>
                  <a:cubicBezTo>
                    <a:pt x="684" y="53"/>
                    <a:pt x="684" y="53"/>
                    <a:pt x="684" y="53"/>
                  </a:cubicBezTo>
                  <a:cubicBezTo>
                    <a:pt x="684" y="9"/>
                    <a:pt x="684" y="9"/>
                    <a:pt x="684" y="9"/>
                  </a:cubicBez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684" y="109"/>
                    <a:pt x="684" y="109"/>
                    <a:pt x="684" y="109"/>
                  </a:cubicBezTo>
                  <a:cubicBezTo>
                    <a:pt x="684" y="67"/>
                    <a:pt x="684" y="67"/>
                    <a:pt x="684" y="67"/>
                  </a:cubicBezTo>
                  <a:cubicBezTo>
                    <a:pt x="732" y="67"/>
                    <a:pt x="732" y="67"/>
                    <a:pt x="732" y="67"/>
                  </a:cubicBezTo>
                  <a:cubicBezTo>
                    <a:pt x="732" y="109"/>
                    <a:pt x="732" y="109"/>
                    <a:pt x="732" y="109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48" y="9"/>
                    <a:pt x="748" y="9"/>
                    <a:pt x="748" y="9"/>
                  </a:cubicBezTo>
                  <a:lnTo>
                    <a:pt x="732" y="9"/>
                  </a:lnTo>
                  <a:close/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5"/>
            <p:cNvSpPr>
              <a:spLocks noEditPoints="1"/>
            </p:cNvSpPr>
            <p:nvPr userDrawn="1"/>
          </p:nvSpPr>
          <p:spPr bwMode="auto">
            <a:xfrm>
              <a:off x="2747648" y="2889251"/>
              <a:ext cx="2343150" cy="23336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3 h 137"/>
                <a:gd name="T6" fmla="*/ 1289 w 1385"/>
                <a:gd name="T7" fmla="*/ 62 h 137"/>
                <a:gd name="T8" fmla="*/ 1235 w 1385"/>
                <a:gd name="T9" fmla="*/ 71 h 137"/>
                <a:gd name="T10" fmla="*/ 1271 w 1385"/>
                <a:gd name="T11" fmla="*/ 97 h 137"/>
                <a:gd name="T12" fmla="*/ 1271 w 1385"/>
                <a:gd name="T13" fmla="*/ 31 h 137"/>
                <a:gd name="T14" fmla="*/ 1204 w 1385"/>
                <a:gd name="T15" fmla="*/ 67 h 137"/>
                <a:gd name="T16" fmla="*/ 1204 w 1385"/>
                <a:gd name="T17" fmla="*/ 42 h 137"/>
                <a:gd name="T18" fmla="*/ 1179 w 1385"/>
                <a:gd name="T19" fmla="*/ 111 h 137"/>
                <a:gd name="T20" fmla="*/ 1219 w 1385"/>
                <a:gd name="T21" fmla="*/ 109 h 137"/>
                <a:gd name="T22" fmla="*/ 1080 w 1385"/>
                <a:gd name="T23" fmla="*/ 43 h 137"/>
                <a:gd name="T24" fmla="*/ 1064 w 1385"/>
                <a:gd name="T25" fmla="*/ 109 h 137"/>
                <a:gd name="T26" fmla="*/ 1099 w 1385"/>
                <a:gd name="T27" fmla="*/ 45 h 137"/>
                <a:gd name="T28" fmla="*/ 1129 w 1385"/>
                <a:gd name="T29" fmla="*/ 59 h 137"/>
                <a:gd name="T30" fmla="*/ 1023 w 1385"/>
                <a:gd name="T31" fmla="*/ 91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10 h 137"/>
                <a:gd name="T42" fmla="*/ 907 w 1385"/>
                <a:gd name="T43" fmla="*/ 10 h 137"/>
                <a:gd name="T44" fmla="*/ 820 w 1385"/>
                <a:gd name="T45" fmla="*/ 1 h 137"/>
                <a:gd name="T46" fmla="*/ 780 w 1385"/>
                <a:gd name="T47" fmla="*/ 46 h 137"/>
                <a:gd name="T48" fmla="*/ 807 w 1385"/>
                <a:gd name="T49" fmla="*/ 46 h 137"/>
                <a:gd name="T50" fmla="*/ 807 w 1385"/>
                <a:gd name="T51" fmla="*/ 31 h 137"/>
                <a:gd name="T52" fmla="*/ 713 w 1385"/>
                <a:gd name="T53" fmla="*/ 71 h 137"/>
                <a:gd name="T54" fmla="*/ 734 w 1385"/>
                <a:gd name="T55" fmla="*/ 31 h 137"/>
                <a:gd name="T56" fmla="*/ 656 w 1385"/>
                <a:gd name="T57" fmla="*/ 33 h 137"/>
                <a:gd name="T58" fmla="*/ 582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2 h 137"/>
                <a:gd name="T68" fmla="*/ 569 w 1385"/>
                <a:gd name="T69" fmla="*/ 96 h 137"/>
                <a:gd name="T70" fmla="*/ 503 w 1385"/>
                <a:gd name="T71" fmla="*/ 109 h 137"/>
                <a:gd name="T72" fmla="*/ 511 w 1385"/>
                <a:gd name="T73" fmla="*/ 0 h 137"/>
                <a:gd name="T74" fmla="*/ 436 w 1385"/>
                <a:gd name="T75" fmla="*/ 86 h 137"/>
                <a:gd name="T76" fmla="*/ 461 w 1385"/>
                <a:gd name="T77" fmla="*/ 64 h 137"/>
                <a:gd name="T78" fmla="*/ 486 w 1385"/>
                <a:gd name="T79" fmla="*/ 44 h 137"/>
                <a:gd name="T80" fmla="*/ 472 w 1385"/>
                <a:gd name="T81" fmla="*/ 88 h 137"/>
                <a:gd name="T82" fmla="*/ 397 w 1385"/>
                <a:gd name="T83" fmla="*/ 44 h 137"/>
                <a:gd name="T84" fmla="*/ 381 w 1385"/>
                <a:gd name="T85" fmla="*/ 109 h 137"/>
                <a:gd name="T86" fmla="*/ 420 w 1385"/>
                <a:gd name="T87" fmla="*/ 47 h 137"/>
                <a:gd name="T88" fmla="*/ 349 w 1385"/>
                <a:gd name="T89" fmla="*/ 62 h 137"/>
                <a:gd name="T90" fmla="*/ 295 w 1385"/>
                <a:gd name="T91" fmla="*/ 71 h 137"/>
                <a:gd name="T92" fmla="*/ 331 w 1385"/>
                <a:gd name="T93" fmla="*/ 97 h 137"/>
                <a:gd name="T94" fmla="*/ 331 w 1385"/>
                <a:gd name="T95" fmla="*/ 31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9 h 137"/>
                <a:gd name="T102" fmla="*/ 184 w 1385"/>
                <a:gd name="T103" fmla="*/ 10 h 137"/>
                <a:gd name="T104" fmla="*/ 117 w 1385"/>
                <a:gd name="T105" fmla="*/ 43 h 137"/>
                <a:gd name="T106" fmla="*/ 101 w 1385"/>
                <a:gd name="T107" fmla="*/ 109 h 137"/>
                <a:gd name="T108" fmla="*/ 136 w 1385"/>
                <a:gd name="T109" fmla="*/ 45 h 137"/>
                <a:gd name="T110" fmla="*/ 166 w 1385"/>
                <a:gd name="T111" fmla="*/ 59 h 137"/>
                <a:gd name="T112" fmla="*/ 0 w 1385"/>
                <a:gd name="T113" fmla="*/ 10 h 137"/>
                <a:gd name="T114" fmla="*/ 79 w 1385"/>
                <a:gd name="T115" fmla="*/ 10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9" y="51"/>
                    <a:pt x="1370" y="62"/>
                  </a:cubicBezTo>
                  <a:cubicBezTo>
                    <a:pt x="1331" y="62"/>
                    <a:pt x="1331" y="62"/>
                    <a:pt x="1331" y="62"/>
                  </a:cubicBezTo>
                  <a:cubicBezTo>
                    <a:pt x="1333" y="51"/>
                    <a:pt x="1341" y="44"/>
                    <a:pt x="1351" y="44"/>
                  </a:cubicBezTo>
                  <a:moveTo>
                    <a:pt x="1352" y="31"/>
                  </a:moveTo>
                  <a:cubicBezTo>
                    <a:pt x="1330" y="31"/>
                    <a:pt x="1316" y="48"/>
                    <a:pt x="1316" y="71"/>
                  </a:cubicBezTo>
                  <a:cubicBezTo>
                    <a:pt x="1316" y="95"/>
                    <a:pt x="1331" y="111"/>
                    <a:pt x="1352" y="111"/>
                  </a:cubicBezTo>
                  <a:cubicBezTo>
                    <a:pt x="1367" y="111"/>
                    <a:pt x="1379" y="101"/>
                    <a:pt x="1383" y="90"/>
                  </a:cubicBezTo>
                  <a:cubicBezTo>
                    <a:pt x="1371" y="84"/>
                    <a:pt x="1371" y="84"/>
                    <a:pt x="1371" y="84"/>
                  </a:cubicBezTo>
                  <a:cubicBezTo>
                    <a:pt x="1368" y="93"/>
                    <a:pt x="1361" y="97"/>
                    <a:pt x="1352" y="97"/>
                  </a:cubicBezTo>
                  <a:cubicBezTo>
                    <a:pt x="1340" y="97"/>
                    <a:pt x="1331" y="89"/>
                    <a:pt x="1331" y="73"/>
                  </a:cubicBezTo>
                  <a:cubicBezTo>
                    <a:pt x="1385" y="73"/>
                    <a:pt x="1385" y="73"/>
                    <a:pt x="1385" y="73"/>
                  </a:cubicBezTo>
                  <a:cubicBezTo>
                    <a:pt x="1385" y="69"/>
                    <a:pt x="1385" y="69"/>
                    <a:pt x="1385" y="69"/>
                  </a:cubicBezTo>
                  <a:cubicBezTo>
                    <a:pt x="1385" y="48"/>
                    <a:pt x="1373" y="31"/>
                    <a:pt x="1352" y="31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2"/>
                  </a:cubicBezTo>
                  <a:cubicBezTo>
                    <a:pt x="1251" y="62"/>
                    <a:pt x="1251" y="62"/>
                    <a:pt x="1251" y="62"/>
                  </a:cubicBezTo>
                  <a:cubicBezTo>
                    <a:pt x="1253" y="51"/>
                    <a:pt x="1260" y="44"/>
                    <a:pt x="1270" y="44"/>
                  </a:cubicBezTo>
                  <a:moveTo>
                    <a:pt x="1271" y="31"/>
                  </a:moveTo>
                  <a:cubicBezTo>
                    <a:pt x="1249" y="31"/>
                    <a:pt x="1235" y="48"/>
                    <a:pt x="1235" y="71"/>
                  </a:cubicBezTo>
                  <a:cubicBezTo>
                    <a:pt x="1235" y="95"/>
                    <a:pt x="1250" y="111"/>
                    <a:pt x="1271" y="111"/>
                  </a:cubicBezTo>
                  <a:cubicBezTo>
                    <a:pt x="1287" y="111"/>
                    <a:pt x="1299" y="101"/>
                    <a:pt x="1302" y="90"/>
                  </a:cubicBezTo>
                  <a:cubicBezTo>
                    <a:pt x="1290" y="84"/>
                    <a:pt x="1290" y="84"/>
                    <a:pt x="1290" y="84"/>
                  </a:cubicBezTo>
                  <a:cubicBezTo>
                    <a:pt x="1287" y="93"/>
                    <a:pt x="1280" y="97"/>
                    <a:pt x="1271" y="97"/>
                  </a:cubicBezTo>
                  <a:cubicBezTo>
                    <a:pt x="1260" y="97"/>
                    <a:pt x="1251" y="89"/>
                    <a:pt x="1250" y="73"/>
                  </a:cubicBezTo>
                  <a:cubicBezTo>
                    <a:pt x="1304" y="73"/>
                    <a:pt x="1304" y="73"/>
                    <a:pt x="1304" y="73"/>
                  </a:cubicBezTo>
                  <a:cubicBezTo>
                    <a:pt x="1304" y="69"/>
                    <a:pt x="1304" y="69"/>
                    <a:pt x="1304" y="69"/>
                  </a:cubicBezTo>
                  <a:cubicBezTo>
                    <a:pt x="1305" y="48"/>
                    <a:pt x="1293" y="31"/>
                    <a:pt x="1271" y="31"/>
                  </a:cubicBezTo>
                  <a:moveTo>
                    <a:pt x="1182" y="97"/>
                  </a:moveTo>
                  <a:cubicBezTo>
                    <a:pt x="1169" y="97"/>
                    <a:pt x="1161" y="88"/>
                    <a:pt x="1161" y="71"/>
                  </a:cubicBezTo>
                  <a:cubicBezTo>
                    <a:pt x="1161" y="54"/>
                    <a:pt x="1169" y="44"/>
                    <a:pt x="1181" y="44"/>
                  </a:cubicBezTo>
                  <a:cubicBezTo>
                    <a:pt x="1194" y="44"/>
                    <a:pt x="1202" y="52"/>
                    <a:pt x="1204" y="67"/>
                  </a:cubicBezTo>
                  <a:cubicBezTo>
                    <a:pt x="1204" y="75"/>
                    <a:pt x="1204" y="75"/>
                    <a:pt x="1204" y="75"/>
                  </a:cubicBezTo>
                  <a:cubicBezTo>
                    <a:pt x="1202" y="90"/>
                    <a:pt x="1194" y="97"/>
                    <a:pt x="1182" y="97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6"/>
                    <a:pt x="1191" y="31"/>
                    <a:pt x="1179" y="31"/>
                  </a:cubicBezTo>
                  <a:cubicBezTo>
                    <a:pt x="1161" y="31"/>
                    <a:pt x="1145" y="46"/>
                    <a:pt x="1145" y="71"/>
                  </a:cubicBezTo>
                  <a:cubicBezTo>
                    <a:pt x="1145" y="95"/>
                    <a:pt x="1161" y="111"/>
                    <a:pt x="1179" y="111"/>
                  </a:cubicBezTo>
                  <a:cubicBezTo>
                    <a:pt x="1191" y="111"/>
                    <a:pt x="1199" y="106"/>
                    <a:pt x="1203" y="99"/>
                  </a:cubicBezTo>
                  <a:cubicBezTo>
                    <a:pt x="1204" y="99"/>
                    <a:pt x="1204" y="99"/>
                    <a:pt x="1204" y="99"/>
                  </a:cubicBezTo>
                  <a:cubicBezTo>
                    <a:pt x="1204" y="109"/>
                    <a:pt x="1204" y="109"/>
                    <a:pt x="1204" y="109"/>
                  </a:cubicBezTo>
                  <a:cubicBezTo>
                    <a:pt x="1219" y="109"/>
                    <a:pt x="1219" y="109"/>
                    <a:pt x="1219" y="109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4" y="4"/>
                  </a:lnTo>
                  <a:close/>
                  <a:moveTo>
                    <a:pt x="1102" y="31"/>
                  </a:moveTo>
                  <a:cubicBezTo>
                    <a:pt x="1092" y="31"/>
                    <a:pt x="1084" y="36"/>
                    <a:pt x="1080" y="43"/>
                  </a:cubicBezTo>
                  <a:cubicBezTo>
                    <a:pt x="1078" y="43"/>
                    <a:pt x="1078" y="43"/>
                    <a:pt x="1078" y="43"/>
                  </a:cubicBezTo>
                  <a:cubicBezTo>
                    <a:pt x="1078" y="33"/>
                    <a:pt x="1078" y="33"/>
                    <a:pt x="1078" y="3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79" y="69"/>
                    <a:pt x="1079" y="69"/>
                    <a:pt x="1079" y="69"/>
                  </a:cubicBezTo>
                  <a:cubicBezTo>
                    <a:pt x="1079" y="60"/>
                    <a:pt x="1081" y="55"/>
                    <a:pt x="1084" y="52"/>
                  </a:cubicBezTo>
                  <a:cubicBezTo>
                    <a:pt x="1088" y="47"/>
                    <a:pt x="1093" y="45"/>
                    <a:pt x="1099" y="45"/>
                  </a:cubicBezTo>
                  <a:cubicBezTo>
                    <a:pt x="1109" y="45"/>
                    <a:pt x="1114" y="50"/>
                    <a:pt x="1114" y="64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cubicBezTo>
                    <a:pt x="1129" y="59"/>
                    <a:pt x="1129" y="59"/>
                    <a:pt x="1129" y="59"/>
                  </a:cubicBezTo>
                  <a:cubicBezTo>
                    <a:pt x="1129" y="38"/>
                    <a:pt x="1117" y="31"/>
                    <a:pt x="1102" y="31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2"/>
                    <a:pt x="1026" y="87"/>
                    <a:pt x="1023" y="91"/>
                  </a:cubicBezTo>
                  <a:cubicBezTo>
                    <a:pt x="1019" y="95"/>
                    <a:pt x="1014" y="98"/>
                    <a:pt x="1008" y="98"/>
                  </a:cubicBezTo>
                  <a:cubicBezTo>
                    <a:pt x="998" y="98"/>
                    <a:pt x="992" y="92"/>
                    <a:pt x="992" y="79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4"/>
                    <a:pt x="977" y="84"/>
                    <a:pt x="977" y="84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6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9"/>
                    <a:pt x="1029" y="109"/>
                    <a:pt x="1029" y="109"/>
                  </a:cubicBezTo>
                  <a:cubicBezTo>
                    <a:pt x="1043" y="109"/>
                    <a:pt x="1043" y="109"/>
                    <a:pt x="1043" y="109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4"/>
                  </a:moveTo>
                  <a:cubicBezTo>
                    <a:pt x="906" y="24"/>
                    <a:pt x="906" y="24"/>
                    <a:pt x="906" y="24"/>
                  </a:cubicBezTo>
                  <a:cubicBezTo>
                    <a:pt x="934" y="24"/>
                    <a:pt x="944" y="36"/>
                    <a:pt x="944" y="59"/>
                  </a:cubicBezTo>
                  <a:cubicBezTo>
                    <a:pt x="944" y="83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4"/>
                  </a:lnTo>
                  <a:close/>
                  <a:moveTo>
                    <a:pt x="907" y="10"/>
                  </a:moveTo>
                  <a:cubicBezTo>
                    <a:pt x="876" y="10"/>
                    <a:pt x="876" y="10"/>
                    <a:pt x="876" y="10"/>
                  </a:cubicBezTo>
                  <a:cubicBezTo>
                    <a:pt x="876" y="109"/>
                    <a:pt x="876" y="109"/>
                    <a:pt x="876" y="109"/>
                  </a:cubicBezTo>
                  <a:cubicBezTo>
                    <a:pt x="907" y="109"/>
                    <a:pt x="907" y="109"/>
                    <a:pt x="907" y="109"/>
                  </a:cubicBezTo>
                  <a:cubicBezTo>
                    <a:pt x="944" y="109"/>
                    <a:pt x="960" y="90"/>
                    <a:pt x="960" y="59"/>
                  </a:cubicBezTo>
                  <a:cubicBezTo>
                    <a:pt x="960" y="29"/>
                    <a:pt x="944" y="10"/>
                    <a:pt x="907" y="10"/>
                  </a:cubicBezTo>
                  <a:moveTo>
                    <a:pt x="821" y="15"/>
                  </a:moveTo>
                  <a:cubicBezTo>
                    <a:pt x="825" y="15"/>
                    <a:pt x="828" y="16"/>
                    <a:pt x="831" y="17"/>
                  </a:cubicBezTo>
                  <a:cubicBezTo>
                    <a:pt x="831" y="3"/>
                    <a:pt x="831" y="3"/>
                    <a:pt x="831" y="3"/>
                  </a:cubicBezTo>
                  <a:cubicBezTo>
                    <a:pt x="828" y="2"/>
                    <a:pt x="825" y="1"/>
                    <a:pt x="820" y="1"/>
                  </a:cubicBezTo>
                  <a:cubicBezTo>
                    <a:pt x="807" y="1"/>
                    <a:pt x="792" y="7"/>
                    <a:pt x="792" y="30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92" y="46"/>
                    <a:pt x="792" y="46"/>
                    <a:pt x="792" y="46"/>
                  </a:cubicBezTo>
                  <a:cubicBezTo>
                    <a:pt x="792" y="109"/>
                    <a:pt x="792" y="109"/>
                    <a:pt x="792" y="109"/>
                  </a:cubicBezTo>
                  <a:cubicBezTo>
                    <a:pt x="807" y="109"/>
                    <a:pt x="807" y="109"/>
                    <a:pt x="807" y="109"/>
                  </a:cubicBezTo>
                  <a:cubicBezTo>
                    <a:pt x="807" y="46"/>
                    <a:pt x="807" y="46"/>
                    <a:pt x="807" y="46"/>
                  </a:cubicBezTo>
                  <a:cubicBezTo>
                    <a:pt x="828" y="46"/>
                    <a:pt x="828" y="46"/>
                    <a:pt x="828" y="46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1"/>
                    <a:pt x="807" y="31"/>
                    <a:pt x="807" y="31"/>
                  </a:cubicBezTo>
                  <a:cubicBezTo>
                    <a:pt x="807" y="20"/>
                    <a:pt x="812" y="15"/>
                    <a:pt x="821" y="15"/>
                  </a:cubicBezTo>
                  <a:moveTo>
                    <a:pt x="756" y="71"/>
                  </a:moveTo>
                  <a:cubicBezTo>
                    <a:pt x="756" y="88"/>
                    <a:pt x="748" y="97"/>
                    <a:pt x="734" y="97"/>
                  </a:cubicBezTo>
                  <a:cubicBezTo>
                    <a:pt x="721" y="97"/>
                    <a:pt x="713" y="88"/>
                    <a:pt x="713" y="71"/>
                  </a:cubicBezTo>
                  <a:cubicBezTo>
                    <a:pt x="713" y="54"/>
                    <a:pt x="721" y="44"/>
                    <a:pt x="734" y="44"/>
                  </a:cubicBezTo>
                  <a:cubicBezTo>
                    <a:pt x="748" y="44"/>
                    <a:pt x="756" y="54"/>
                    <a:pt x="756" y="71"/>
                  </a:cubicBezTo>
                  <a:moveTo>
                    <a:pt x="771" y="71"/>
                  </a:moveTo>
                  <a:cubicBezTo>
                    <a:pt x="771" y="47"/>
                    <a:pt x="756" y="31"/>
                    <a:pt x="734" y="31"/>
                  </a:cubicBezTo>
                  <a:cubicBezTo>
                    <a:pt x="712" y="31"/>
                    <a:pt x="697" y="47"/>
                    <a:pt x="697" y="71"/>
                  </a:cubicBezTo>
                  <a:cubicBezTo>
                    <a:pt x="697" y="95"/>
                    <a:pt x="712" y="111"/>
                    <a:pt x="734" y="111"/>
                  </a:cubicBezTo>
                  <a:cubicBezTo>
                    <a:pt x="756" y="111"/>
                    <a:pt x="771" y="95"/>
                    <a:pt x="771" y="71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611" y="110"/>
                    <a:pt x="611" y="110"/>
                    <a:pt x="611" y="110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1"/>
                  </a:moveTo>
                  <a:cubicBezTo>
                    <a:pt x="556" y="46"/>
                    <a:pt x="556" y="46"/>
                    <a:pt x="556" y="46"/>
                  </a:cubicBezTo>
                  <a:cubicBezTo>
                    <a:pt x="575" y="46"/>
                    <a:pt x="575" y="46"/>
                    <a:pt x="575" y="46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41" y="46"/>
                    <a:pt x="541" y="46"/>
                    <a:pt x="541" y="46"/>
                  </a:cubicBezTo>
                  <a:cubicBezTo>
                    <a:pt x="541" y="82"/>
                    <a:pt x="541" y="82"/>
                    <a:pt x="541" y="82"/>
                  </a:cubicBezTo>
                  <a:cubicBezTo>
                    <a:pt x="541" y="104"/>
                    <a:pt x="555" y="110"/>
                    <a:pt x="568" y="110"/>
                  </a:cubicBezTo>
                  <a:cubicBezTo>
                    <a:pt x="573" y="110"/>
                    <a:pt x="576" y="110"/>
                    <a:pt x="579" y="109"/>
                  </a:cubicBezTo>
                  <a:cubicBezTo>
                    <a:pt x="579" y="95"/>
                    <a:pt x="579" y="95"/>
                    <a:pt x="579" y="95"/>
                  </a:cubicBezTo>
                  <a:cubicBezTo>
                    <a:pt x="576" y="96"/>
                    <a:pt x="573" y="96"/>
                    <a:pt x="569" y="96"/>
                  </a:cubicBezTo>
                  <a:cubicBezTo>
                    <a:pt x="561" y="96"/>
                    <a:pt x="556" y="92"/>
                    <a:pt x="556" y="81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9"/>
                    <a:pt x="503" y="109"/>
                    <a:pt x="503" y="109"/>
                  </a:cubicBezTo>
                  <a:cubicBezTo>
                    <a:pt x="518" y="109"/>
                    <a:pt x="518" y="109"/>
                    <a:pt x="518" y="109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5"/>
                    <a:pt x="516" y="0"/>
                    <a:pt x="511" y="0"/>
                  </a:cubicBezTo>
                  <a:cubicBezTo>
                    <a:pt x="505" y="0"/>
                    <a:pt x="501" y="5"/>
                    <a:pt x="501" y="10"/>
                  </a:cubicBezTo>
                  <a:cubicBezTo>
                    <a:pt x="501" y="16"/>
                    <a:pt x="505" y="20"/>
                    <a:pt x="511" y="20"/>
                  </a:cubicBezTo>
                  <a:cubicBezTo>
                    <a:pt x="516" y="20"/>
                    <a:pt x="520" y="16"/>
                    <a:pt x="520" y="10"/>
                  </a:cubicBezTo>
                  <a:moveTo>
                    <a:pt x="436" y="86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2" y="111"/>
                    <a:pt x="457" y="111"/>
                  </a:cubicBezTo>
                  <a:cubicBezTo>
                    <a:pt x="474" y="111"/>
                    <a:pt x="487" y="101"/>
                    <a:pt x="487" y="87"/>
                  </a:cubicBezTo>
                  <a:cubicBezTo>
                    <a:pt x="487" y="72"/>
                    <a:pt x="475" y="67"/>
                    <a:pt x="461" y="64"/>
                  </a:cubicBezTo>
                  <a:cubicBezTo>
                    <a:pt x="452" y="61"/>
                    <a:pt x="445" y="59"/>
                    <a:pt x="445" y="52"/>
                  </a:cubicBezTo>
                  <a:cubicBezTo>
                    <a:pt x="445" y="47"/>
                    <a:pt x="449" y="44"/>
                    <a:pt x="457" y="44"/>
                  </a:cubicBezTo>
                  <a:cubicBezTo>
                    <a:pt x="465" y="44"/>
                    <a:pt x="473" y="49"/>
                    <a:pt x="477" y="54"/>
                  </a:cubicBezTo>
                  <a:cubicBezTo>
                    <a:pt x="486" y="44"/>
                    <a:pt x="486" y="44"/>
                    <a:pt x="486" y="44"/>
                  </a:cubicBezTo>
                  <a:cubicBezTo>
                    <a:pt x="479" y="36"/>
                    <a:pt x="469" y="31"/>
                    <a:pt x="457" y="31"/>
                  </a:cubicBezTo>
                  <a:cubicBezTo>
                    <a:pt x="441" y="31"/>
                    <a:pt x="430" y="40"/>
                    <a:pt x="430" y="53"/>
                  </a:cubicBezTo>
                  <a:cubicBezTo>
                    <a:pt x="430" y="67"/>
                    <a:pt x="441" y="73"/>
                    <a:pt x="455" y="76"/>
                  </a:cubicBezTo>
                  <a:cubicBezTo>
                    <a:pt x="466" y="79"/>
                    <a:pt x="472" y="82"/>
                    <a:pt x="472" y="88"/>
                  </a:cubicBezTo>
                  <a:cubicBezTo>
                    <a:pt x="472" y="94"/>
                    <a:pt x="466" y="98"/>
                    <a:pt x="458" y="98"/>
                  </a:cubicBezTo>
                  <a:cubicBezTo>
                    <a:pt x="447" y="98"/>
                    <a:pt x="439" y="92"/>
                    <a:pt x="436" y="86"/>
                  </a:cubicBezTo>
                  <a:moveTo>
                    <a:pt x="417" y="31"/>
                  </a:moveTo>
                  <a:cubicBezTo>
                    <a:pt x="408" y="31"/>
                    <a:pt x="400" y="36"/>
                    <a:pt x="397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396" y="53"/>
                    <a:pt x="404" y="46"/>
                    <a:pt x="415" y="46"/>
                  </a:cubicBezTo>
                  <a:cubicBezTo>
                    <a:pt x="417" y="46"/>
                    <a:pt x="419" y="46"/>
                    <a:pt x="420" y="47"/>
                  </a:cubicBezTo>
                  <a:cubicBezTo>
                    <a:pt x="421" y="32"/>
                    <a:pt x="421" y="32"/>
                    <a:pt x="421" y="32"/>
                  </a:cubicBezTo>
                  <a:cubicBezTo>
                    <a:pt x="420" y="31"/>
                    <a:pt x="419" y="31"/>
                    <a:pt x="417" y="31"/>
                  </a:cubicBezTo>
                  <a:moveTo>
                    <a:pt x="331" y="44"/>
                  </a:moveTo>
                  <a:cubicBezTo>
                    <a:pt x="341" y="44"/>
                    <a:pt x="348" y="51"/>
                    <a:pt x="349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3" y="51"/>
                    <a:pt x="321" y="44"/>
                    <a:pt x="331" y="44"/>
                  </a:cubicBezTo>
                  <a:moveTo>
                    <a:pt x="331" y="31"/>
                  </a:moveTo>
                  <a:cubicBezTo>
                    <a:pt x="309" y="31"/>
                    <a:pt x="295" y="48"/>
                    <a:pt x="295" y="71"/>
                  </a:cubicBezTo>
                  <a:cubicBezTo>
                    <a:pt x="295" y="95"/>
                    <a:pt x="310" y="111"/>
                    <a:pt x="331" y="111"/>
                  </a:cubicBezTo>
                  <a:cubicBezTo>
                    <a:pt x="347" y="111"/>
                    <a:pt x="359" y="101"/>
                    <a:pt x="363" y="90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20" y="97"/>
                    <a:pt x="311" y="89"/>
                    <a:pt x="310" y="73"/>
                  </a:cubicBezTo>
                  <a:cubicBezTo>
                    <a:pt x="364" y="73"/>
                    <a:pt x="364" y="73"/>
                    <a:pt x="364" y="73"/>
                  </a:cubicBezTo>
                  <a:cubicBezTo>
                    <a:pt x="364" y="69"/>
                    <a:pt x="364" y="69"/>
                    <a:pt x="364" y="69"/>
                  </a:cubicBezTo>
                  <a:cubicBezTo>
                    <a:pt x="365" y="48"/>
                    <a:pt x="353" y="31"/>
                    <a:pt x="331" y="31"/>
                  </a:cubicBezTo>
                  <a:moveTo>
                    <a:pt x="273" y="33"/>
                  </a:moveTo>
                  <a:cubicBezTo>
                    <a:pt x="253" y="93"/>
                    <a:pt x="253" y="93"/>
                    <a:pt x="253" y="93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9"/>
                    <a:pt x="244" y="109"/>
                    <a:pt x="244" y="109"/>
                  </a:cubicBezTo>
                  <a:cubicBezTo>
                    <a:pt x="260" y="109"/>
                    <a:pt x="260" y="109"/>
                    <a:pt x="260" y="109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7" y="33"/>
                    <a:pt x="187" y="33"/>
                    <a:pt x="187" y="33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202" y="109"/>
                    <a:pt x="202" y="109"/>
                    <a:pt x="202" y="109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5"/>
                    <a:pt x="200" y="0"/>
                    <a:pt x="194" y="0"/>
                  </a:cubicBezTo>
                  <a:cubicBezTo>
                    <a:pt x="189" y="0"/>
                    <a:pt x="184" y="5"/>
                    <a:pt x="184" y="10"/>
                  </a:cubicBezTo>
                  <a:cubicBezTo>
                    <a:pt x="184" y="16"/>
                    <a:pt x="189" y="20"/>
                    <a:pt x="194" y="20"/>
                  </a:cubicBezTo>
                  <a:cubicBezTo>
                    <a:pt x="200" y="20"/>
                    <a:pt x="204" y="16"/>
                    <a:pt x="204" y="10"/>
                  </a:cubicBezTo>
                  <a:moveTo>
                    <a:pt x="139" y="31"/>
                  </a:moveTo>
                  <a:cubicBezTo>
                    <a:pt x="129" y="31"/>
                    <a:pt x="121" y="36"/>
                    <a:pt x="117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69"/>
                    <a:pt x="116" y="69"/>
                    <a:pt x="116" y="69"/>
                  </a:cubicBezTo>
                  <a:cubicBezTo>
                    <a:pt x="116" y="60"/>
                    <a:pt x="118" y="55"/>
                    <a:pt x="121" y="52"/>
                  </a:cubicBezTo>
                  <a:cubicBezTo>
                    <a:pt x="124" y="47"/>
                    <a:pt x="130" y="45"/>
                    <a:pt x="136" y="45"/>
                  </a:cubicBezTo>
                  <a:cubicBezTo>
                    <a:pt x="146" y="45"/>
                    <a:pt x="151" y="50"/>
                    <a:pt x="151" y="64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66" y="38"/>
                    <a:pt x="154" y="31"/>
                    <a:pt x="139" y="31"/>
                  </a:cubicBezTo>
                  <a:moveTo>
                    <a:pt x="16" y="69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3" y="112"/>
                    <a:pt x="39" y="112"/>
                  </a:cubicBezTo>
                  <a:cubicBezTo>
                    <a:pt x="66" y="112"/>
                    <a:pt x="79" y="96"/>
                    <a:pt x="79" y="6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8"/>
                    <a:pt x="57" y="98"/>
                    <a:pt x="39" y="98"/>
                  </a:cubicBezTo>
                  <a:cubicBezTo>
                    <a:pt x="22" y="98"/>
                    <a:pt x="16" y="88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0912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ife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474005" y="2335988"/>
            <a:ext cx="2591179" cy="483806"/>
            <a:chOff x="2744169" y="2638808"/>
            <a:chExt cx="2591179" cy="483806"/>
          </a:xfrm>
        </p:grpSpPr>
        <p:sp>
          <p:nvSpPr>
            <p:cNvPr id="25" name="Freeform 6"/>
            <p:cNvSpPr>
              <a:spLocks noEditPoints="1"/>
            </p:cNvSpPr>
            <p:nvPr userDrawn="1"/>
          </p:nvSpPr>
          <p:spPr bwMode="auto">
            <a:xfrm>
              <a:off x="2744169" y="2638808"/>
              <a:ext cx="2591179" cy="189137"/>
            </a:xfrm>
            <a:custGeom>
              <a:avLst/>
              <a:gdLst>
                <a:gd name="T0" fmla="*/ 1533 w 1533"/>
                <a:gd name="T1" fmla="*/ 86 h 111"/>
                <a:gd name="T2" fmla="*/ 1524 w 1533"/>
                <a:gd name="T3" fmla="*/ 54 h 111"/>
                <a:gd name="T4" fmla="*/ 1502 w 1533"/>
                <a:gd name="T5" fmla="*/ 76 h 111"/>
                <a:gd name="T6" fmla="*/ 1429 w 1533"/>
                <a:gd name="T7" fmla="*/ 44 h 111"/>
                <a:gd name="T8" fmla="*/ 1430 w 1533"/>
                <a:gd name="T9" fmla="*/ 31 h 111"/>
                <a:gd name="T10" fmla="*/ 1449 w 1533"/>
                <a:gd name="T11" fmla="*/ 83 h 111"/>
                <a:gd name="T12" fmla="*/ 1463 w 1533"/>
                <a:gd name="T13" fmla="*/ 69 h 111"/>
                <a:gd name="T14" fmla="*/ 1349 w 1533"/>
                <a:gd name="T15" fmla="*/ 97 h 111"/>
                <a:gd name="T16" fmla="*/ 1382 w 1533"/>
                <a:gd name="T17" fmla="*/ 55 h 111"/>
                <a:gd name="T18" fmla="*/ 1382 w 1533"/>
                <a:gd name="T19" fmla="*/ 86 h 111"/>
                <a:gd name="T20" fmla="*/ 1245 w 1533"/>
                <a:gd name="T21" fmla="*/ 33 h 111"/>
                <a:gd name="T22" fmla="*/ 1246 w 1533"/>
                <a:gd name="T23" fmla="*/ 68 h 111"/>
                <a:gd name="T24" fmla="*/ 1281 w 1533"/>
                <a:gd name="T25" fmla="*/ 109 h 111"/>
                <a:gd name="T26" fmla="*/ 1181 w 1533"/>
                <a:gd name="T27" fmla="*/ 44 h 111"/>
                <a:gd name="T28" fmla="*/ 1181 w 1533"/>
                <a:gd name="T29" fmla="*/ 31 h 111"/>
                <a:gd name="T30" fmla="*/ 1201 w 1533"/>
                <a:gd name="T31" fmla="*/ 83 h 111"/>
                <a:gd name="T32" fmla="*/ 1214 w 1533"/>
                <a:gd name="T33" fmla="*/ 69 h 111"/>
                <a:gd name="T34" fmla="*/ 1114 w 1533"/>
                <a:gd name="T35" fmla="*/ 109 h 111"/>
                <a:gd name="T36" fmla="*/ 1122 w 1533"/>
                <a:gd name="T37" fmla="*/ 0 h 111"/>
                <a:gd name="T38" fmla="*/ 1098 w 1533"/>
                <a:gd name="T39" fmla="*/ 86 h 111"/>
                <a:gd name="T40" fmla="*/ 1065 w 1533"/>
                <a:gd name="T41" fmla="*/ 44 h 111"/>
                <a:gd name="T42" fmla="*/ 1028 w 1533"/>
                <a:gd name="T43" fmla="*/ 70 h 111"/>
                <a:gd name="T44" fmla="*/ 1016 w 1533"/>
                <a:gd name="T45" fmla="*/ 28 h 111"/>
                <a:gd name="T46" fmla="*/ 1001 w 1533"/>
                <a:gd name="T47" fmla="*/ 82 h 111"/>
                <a:gd name="T48" fmla="*/ 982 w 1533"/>
                <a:gd name="T49" fmla="*/ 111 h 111"/>
                <a:gd name="T50" fmla="*/ 982 w 1533"/>
                <a:gd name="T51" fmla="*/ 22 h 111"/>
                <a:gd name="T52" fmla="*/ 848 w 1533"/>
                <a:gd name="T53" fmla="*/ 62 h 111"/>
                <a:gd name="T54" fmla="*/ 869 w 1533"/>
                <a:gd name="T55" fmla="*/ 110 h 111"/>
                <a:gd name="T56" fmla="*/ 848 w 1533"/>
                <a:gd name="T57" fmla="*/ 72 h 111"/>
                <a:gd name="T58" fmla="*/ 818 w 1533"/>
                <a:gd name="T59" fmla="*/ 15 h 111"/>
                <a:gd name="T60" fmla="*/ 789 w 1533"/>
                <a:gd name="T61" fmla="*/ 29 h 111"/>
                <a:gd name="T62" fmla="*/ 789 w 1533"/>
                <a:gd name="T63" fmla="*/ 45 h 111"/>
                <a:gd name="T64" fmla="*/ 825 w 1533"/>
                <a:gd name="T65" fmla="*/ 45 h 111"/>
                <a:gd name="T66" fmla="*/ 818 w 1533"/>
                <a:gd name="T67" fmla="*/ 15 h 111"/>
                <a:gd name="T68" fmla="*/ 763 w 1533"/>
                <a:gd name="T69" fmla="*/ 109 h 111"/>
                <a:gd name="T70" fmla="*/ 745 w 1533"/>
                <a:gd name="T71" fmla="*/ 10 h 111"/>
                <a:gd name="T72" fmla="*/ 684 w 1533"/>
                <a:gd name="T73" fmla="*/ 9 h 111"/>
                <a:gd name="T74" fmla="*/ 733 w 1533"/>
                <a:gd name="T75" fmla="*/ 94 h 111"/>
                <a:gd name="T76" fmla="*/ 623 w 1533"/>
                <a:gd name="T77" fmla="*/ 2 h 111"/>
                <a:gd name="T78" fmla="*/ 572 w 1533"/>
                <a:gd name="T79" fmla="*/ 33 h 111"/>
                <a:gd name="T80" fmla="*/ 599 w 1533"/>
                <a:gd name="T81" fmla="*/ 109 h 111"/>
                <a:gd name="T82" fmla="*/ 599 w 1533"/>
                <a:gd name="T83" fmla="*/ 33 h 111"/>
                <a:gd name="T84" fmla="*/ 526 w 1533"/>
                <a:gd name="T85" fmla="*/ 97 h 111"/>
                <a:gd name="T86" fmla="*/ 563 w 1533"/>
                <a:gd name="T87" fmla="*/ 70 h 111"/>
                <a:gd name="T88" fmla="*/ 563 w 1533"/>
                <a:gd name="T89" fmla="*/ 70 h 111"/>
                <a:gd name="T90" fmla="*/ 425 w 1533"/>
                <a:gd name="T91" fmla="*/ 109 h 111"/>
                <a:gd name="T92" fmla="*/ 351 w 1533"/>
                <a:gd name="T93" fmla="*/ 70 h 111"/>
                <a:gd name="T94" fmla="*/ 372 w 1533"/>
                <a:gd name="T95" fmla="*/ 31 h 111"/>
                <a:gd name="T96" fmla="*/ 309 w 1533"/>
                <a:gd name="T97" fmla="*/ 70 h 111"/>
                <a:gd name="T98" fmla="*/ 309 w 1533"/>
                <a:gd name="T99" fmla="*/ 70 h 111"/>
                <a:gd name="T100" fmla="*/ 287 w 1533"/>
                <a:gd name="T101" fmla="*/ 110 h 111"/>
                <a:gd name="T102" fmla="*/ 184 w 1533"/>
                <a:gd name="T103" fmla="*/ 43 h 111"/>
                <a:gd name="T104" fmla="*/ 184 w 1533"/>
                <a:gd name="T105" fmla="*/ 109 h 111"/>
                <a:gd name="T106" fmla="*/ 219 w 1533"/>
                <a:gd name="T107" fmla="*/ 63 h 111"/>
                <a:gd name="T108" fmla="*/ 208 w 1533"/>
                <a:gd name="T109" fmla="*/ 31 h 111"/>
                <a:gd name="T110" fmla="*/ 98 w 1533"/>
                <a:gd name="T111" fmla="*/ 70 h 111"/>
                <a:gd name="T112" fmla="*/ 120 w 1533"/>
                <a:gd name="T113" fmla="*/ 31 h 111"/>
                <a:gd name="T114" fmla="*/ 56 w 1533"/>
                <a:gd name="T115" fmla="*/ 36 h 111"/>
                <a:gd name="T116" fmla="*/ 32 w 1533"/>
                <a:gd name="T117" fmla="*/ 64 h 111"/>
                <a:gd name="T118" fmla="*/ 0 w 1533"/>
                <a:gd name="T119" fmla="*/ 88 h 111"/>
                <a:gd name="T120" fmla="*/ 21 w 1533"/>
                <a:gd name="T121" fmla="*/ 3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33" h="111">
                  <a:moveTo>
                    <a:pt x="1482" y="85"/>
                  </a:moveTo>
                  <a:cubicBezTo>
                    <a:pt x="1474" y="95"/>
                    <a:pt x="1474" y="95"/>
                    <a:pt x="1474" y="95"/>
                  </a:cubicBezTo>
                  <a:cubicBezTo>
                    <a:pt x="1479" y="103"/>
                    <a:pt x="1489" y="110"/>
                    <a:pt x="1504" y="110"/>
                  </a:cubicBezTo>
                  <a:cubicBezTo>
                    <a:pt x="1521" y="110"/>
                    <a:pt x="1533" y="101"/>
                    <a:pt x="1533" y="86"/>
                  </a:cubicBezTo>
                  <a:cubicBezTo>
                    <a:pt x="1533" y="72"/>
                    <a:pt x="1522" y="67"/>
                    <a:pt x="1508" y="63"/>
                  </a:cubicBezTo>
                  <a:cubicBezTo>
                    <a:pt x="1499" y="61"/>
                    <a:pt x="1491" y="58"/>
                    <a:pt x="1491" y="52"/>
                  </a:cubicBezTo>
                  <a:cubicBezTo>
                    <a:pt x="1491" y="47"/>
                    <a:pt x="1496" y="43"/>
                    <a:pt x="1504" y="43"/>
                  </a:cubicBezTo>
                  <a:cubicBezTo>
                    <a:pt x="1512" y="43"/>
                    <a:pt x="1520" y="48"/>
                    <a:pt x="1524" y="54"/>
                  </a:cubicBezTo>
                  <a:cubicBezTo>
                    <a:pt x="1533" y="43"/>
                    <a:pt x="1533" y="43"/>
                    <a:pt x="1533" y="43"/>
                  </a:cubicBezTo>
                  <a:cubicBezTo>
                    <a:pt x="1526" y="36"/>
                    <a:pt x="1516" y="31"/>
                    <a:pt x="1504" y="31"/>
                  </a:cubicBezTo>
                  <a:cubicBezTo>
                    <a:pt x="1488" y="31"/>
                    <a:pt x="1477" y="39"/>
                    <a:pt x="1477" y="53"/>
                  </a:cubicBezTo>
                  <a:cubicBezTo>
                    <a:pt x="1477" y="67"/>
                    <a:pt x="1488" y="72"/>
                    <a:pt x="1502" y="76"/>
                  </a:cubicBezTo>
                  <a:cubicBezTo>
                    <a:pt x="1513" y="78"/>
                    <a:pt x="1518" y="82"/>
                    <a:pt x="1518" y="88"/>
                  </a:cubicBezTo>
                  <a:cubicBezTo>
                    <a:pt x="1518" y="94"/>
                    <a:pt x="1513" y="98"/>
                    <a:pt x="1504" y="98"/>
                  </a:cubicBezTo>
                  <a:cubicBezTo>
                    <a:pt x="1494" y="98"/>
                    <a:pt x="1486" y="92"/>
                    <a:pt x="1482" y="85"/>
                  </a:cubicBezTo>
                  <a:moveTo>
                    <a:pt x="1429" y="44"/>
                  </a:moveTo>
                  <a:cubicBezTo>
                    <a:pt x="1440" y="44"/>
                    <a:pt x="1447" y="51"/>
                    <a:pt x="1448" y="62"/>
                  </a:cubicBezTo>
                  <a:cubicBezTo>
                    <a:pt x="1409" y="62"/>
                    <a:pt x="1409" y="62"/>
                    <a:pt x="1409" y="62"/>
                  </a:cubicBezTo>
                  <a:cubicBezTo>
                    <a:pt x="1411" y="50"/>
                    <a:pt x="1419" y="44"/>
                    <a:pt x="1429" y="44"/>
                  </a:cubicBezTo>
                  <a:moveTo>
                    <a:pt x="1430" y="31"/>
                  </a:moveTo>
                  <a:cubicBezTo>
                    <a:pt x="1408" y="31"/>
                    <a:pt x="1394" y="47"/>
                    <a:pt x="1394" y="70"/>
                  </a:cubicBezTo>
                  <a:cubicBezTo>
                    <a:pt x="1394" y="95"/>
                    <a:pt x="1409" y="110"/>
                    <a:pt x="1430" y="110"/>
                  </a:cubicBezTo>
                  <a:cubicBezTo>
                    <a:pt x="1445" y="110"/>
                    <a:pt x="1457" y="101"/>
                    <a:pt x="1461" y="90"/>
                  </a:cubicBezTo>
                  <a:cubicBezTo>
                    <a:pt x="1449" y="83"/>
                    <a:pt x="1449" y="83"/>
                    <a:pt x="1449" y="83"/>
                  </a:cubicBezTo>
                  <a:cubicBezTo>
                    <a:pt x="1446" y="93"/>
                    <a:pt x="1439" y="97"/>
                    <a:pt x="1430" y="97"/>
                  </a:cubicBezTo>
                  <a:cubicBezTo>
                    <a:pt x="1418" y="97"/>
                    <a:pt x="1409" y="88"/>
                    <a:pt x="1409" y="72"/>
                  </a:cubicBezTo>
                  <a:cubicBezTo>
                    <a:pt x="1463" y="72"/>
                    <a:pt x="1463" y="72"/>
                    <a:pt x="1463" y="72"/>
                  </a:cubicBezTo>
                  <a:cubicBezTo>
                    <a:pt x="1463" y="69"/>
                    <a:pt x="1463" y="69"/>
                    <a:pt x="1463" y="69"/>
                  </a:cubicBezTo>
                  <a:cubicBezTo>
                    <a:pt x="1463" y="48"/>
                    <a:pt x="1451" y="31"/>
                    <a:pt x="1430" y="31"/>
                  </a:cubicBezTo>
                  <a:moveTo>
                    <a:pt x="1382" y="86"/>
                  </a:moveTo>
                  <a:cubicBezTo>
                    <a:pt x="1369" y="81"/>
                    <a:pt x="1369" y="81"/>
                    <a:pt x="1369" y="81"/>
                  </a:cubicBezTo>
                  <a:cubicBezTo>
                    <a:pt x="1366" y="91"/>
                    <a:pt x="1358" y="97"/>
                    <a:pt x="1349" y="97"/>
                  </a:cubicBezTo>
                  <a:cubicBezTo>
                    <a:pt x="1336" y="97"/>
                    <a:pt x="1328" y="87"/>
                    <a:pt x="1328" y="70"/>
                  </a:cubicBezTo>
                  <a:cubicBezTo>
                    <a:pt x="1328" y="54"/>
                    <a:pt x="1335" y="44"/>
                    <a:pt x="1349" y="44"/>
                  </a:cubicBezTo>
                  <a:cubicBezTo>
                    <a:pt x="1358" y="44"/>
                    <a:pt x="1366" y="50"/>
                    <a:pt x="1369" y="60"/>
                  </a:cubicBezTo>
                  <a:cubicBezTo>
                    <a:pt x="1382" y="55"/>
                    <a:pt x="1382" y="55"/>
                    <a:pt x="1382" y="55"/>
                  </a:cubicBezTo>
                  <a:cubicBezTo>
                    <a:pt x="1379" y="40"/>
                    <a:pt x="1365" y="31"/>
                    <a:pt x="1350" y="31"/>
                  </a:cubicBezTo>
                  <a:cubicBezTo>
                    <a:pt x="1327" y="31"/>
                    <a:pt x="1312" y="47"/>
                    <a:pt x="1312" y="70"/>
                  </a:cubicBezTo>
                  <a:cubicBezTo>
                    <a:pt x="1312" y="95"/>
                    <a:pt x="1327" y="110"/>
                    <a:pt x="1350" y="110"/>
                  </a:cubicBezTo>
                  <a:cubicBezTo>
                    <a:pt x="1365" y="110"/>
                    <a:pt x="1379" y="101"/>
                    <a:pt x="1382" y="86"/>
                  </a:cubicBezTo>
                  <a:moveTo>
                    <a:pt x="1269" y="31"/>
                  </a:moveTo>
                  <a:cubicBezTo>
                    <a:pt x="1259" y="31"/>
                    <a:pt x="1251" y="36"/>
                    <a:pt x="1247" y="43"/>
                  </a:cubicBezTo>
                  <a:cubicBezTo>
                    <a:pt x="1245" y="43"/>
                    <a:pt x="1245" y="43"/>
                    <a:pt x="1245" y="43"/>
                  </a:cubicBezTo>
                  <a:cubicBezTo>
                    <a:pt x="1245" y="33"/>
                    <a:pt x="1245" y="33"/>
                    <a:pt x="1245" y="33"/>
                  </a:cubicBezTo>
                  <a:cubicBezTo>
                    <a:pt x="1231" y="33"/>
                    <a:pt x="1231" y="33"/>
                    <a:pt x="1231" y="33"/>
                  </a:cubicBezTo>
                  <a:cubicBezTo>
                    <a:pt x="1231" y="109"/>
                    <a:pt x="1231" y="109"/>
                    <a:pt x="1231" y="109"/>
                  </a:cubicBezTo>
                  <a:cubicBezTo>
                    <a:pt x="1246" y="109"/>
                    <a:pt x="1246" y="109"/>
                    <a:pt x="1246" y="109"/>
                  </a:cubicBezTo>
                  <a:cubicBezTo>
                    <a:pt x="1246" y="68"/>
                    <a:pt x="1246" y="68"/>
                    <a:pt x="1246" y="68"/>
                  </a:cubicBezTo>
                  <a:cubicBezTo>
                    <a:pt x="1246" y="60"/>
                    <a:pt x="1248" y="55"/>
                    <a:pt x="1251" y="51"/>
                  </a:cubicBezTo>
                  <a:cubicBezTo>
                    <a:pt x="1255" y="47"/>
                    <a:pt x="1260" y="44"/>
                    <a:pt x="1266" y="44"/>
                  </a:cubicBezTo>
                  <a:cubicBezTo>
                    <a:pt x="1276" y="44"/>
                    <a:pt x="1281" y="50"/>
                    <a:pt x="1281" y="63"/>
                  </a:cubicBezTo>
                  <a:cubicBezTo>
                    <a:pt x="1281" y="109"/>
                    <a:pt x="1281" y="109"/>
                    <a:pt x="1281" y="109"/>
                  </a:cubicBezTo>
                  <a:cubicBezTo>
                    <a:pt x="1296" y="109"/>
                    <a:pt x="1296" y="109"/>
                    <a:pt x="1296" y="109"/>
                  </a:cubicBezTo>
                  <a:cubicBezTo>
                    <a:pt x="1296" y="58"/>
                    <a:pt x="1296" y="58"/>
                    <a:pt x="1296" y="58"/>
                  </a:cubicBezTo>
                  <a:cubicBezTo>
                    <a:pt x="1296" y="38"/>
                    <a:pt x="1284" y="31"/>
                    <a:pt x="1269" y="31"/>
                  </a:cubicBezTo>
                  <a:moveTo>
                    <a:pt x="1181" y="44"/>
                  </a:moveTo>
                  <a:cubicBezTo>
                    <a:pt x="1192" y="44"/>
                    <a:pt x="1198" y="51"/>
                    <a:pt x="1199" y="62"/>
                  </a:cubicBezTo>
                  <a:cubicBezTo>
                    <a:pt x="1161" y="62"/>
                    <a:pt x="1161" y="62"/>
                    <a:pt x="1161" y="62"/>
                  </a:cubicBezTo>
                  <a:cubicBezTo>
                    <a:pt x="1163" y="50"/>
                    <a:pt x="1171" y="44"/>
                    <a:pt x="1181" y="44"/>
                  </a:cubicBezTo>
                  <a:moveTo>
                    <a:pt x="1181" y="31"/>
                  </a:moveTo>
                  <a:cubicBezTo>
                    <a:pt x="1160" y="31"/>
                    <a:pt x="1145" y="47"/>
                    <a:pt x="1145" y="70"/>
                  </a:cubicBezTo>
                  <a:cubicBezTo>
                    <a:pt x="1145" y="95"/>
                    <a:pt x="1160" y="110"/>
                    <a:pt x="1182" y="110"/>
                  </a:cubicBezTo>
                  <a:cubicBezTo>
                    <a:pt x="1197" y="110"/>
                    <a:pt x="1209" y="101"/>
                    <a:pt x="1213" y="90"/>
                  </a:cubicBezTo>
                  <a:cubicBezTo>
                    <a:pt x="1201" y="83"/>
                    <a:pt x="1201" y="83"/>
                    <a:pt x="1201" y="83"/>
                  </a:cubicBezTo>
                  <a:cubicBezTo>
                    <a:pt x="1197" y="93"/>
                    <a:pt x="1190" y="97"/>
                    <a:pt x="1181" y="97"/>
                  </a:cubicBezTo>
                  <a:cubicBezTo>
                    <a:pt x="1170" y="97"/>
                    <a:pt x="1161" y="88"/>
                    <a:pt x="1160" y="72"/>
                  </a:cubicBezTo>
                  <a:cubicBezTo>
                    <a:pt x="1214" y="72"/>
                    <a:pt x="1214" y="72"/>
                    <a:pt x="1214" y="72"/>
                  </a:cubicBezTo>
                  <a:cubicBezTo>
                    <a:pt x="1214" y="69"/>
                    <a:pt x="1214" y="69"/>
                    <a:pt x="1214" y="69"/>
                  </a:cubicBezTo>
                  <a:cubicBezTo>
                    <a:pt x="1215" y="48"/>
                    <a:pt x="1203" y="31"/>
                    <a:pt x="1181" y="31"/>
                  </a:cubicBezTo>
                  <a:moveTo>
                    <a:pt x="1129" y="33"/>
                  </a:moveTo>
                  <a:cubicBezTo>
                    <a:pt x="1114" y="33"/>
                    <a:pt x="1114" y="33"/>
                    <a:pt x="1114" y="33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lnTo>
                    <a:pt x="1129" y="33"/>
                  </a:lnTo>
                  <a:close/>
                  <a:moveTo>
                    <a:pt x="1131" y="10"/>
                  </a:moveTo>
                  <a:cubicBezTo>
                    <a:pt x="1131" y="4"/>
                    <a:pt x="1127" y="0"/>
                    <a:pt x="1122" y="0"/>
                  </a:cubicBezTo>
                  <a:cubicBezTo>
                    <a:pt x="1116" y="0"/>
                    <a:pt x="1112" y="4"/>
                    <a:pt x="1112" y="10"/>
                  </a:cubicBezTo>
                  <a:cubicBezTo>
                    <a:pt x="1112" y="16"/>
                    <a:pt x="1116" y="20"/>
                    <a:pt x="1122" y="20"/>
                  </a:cubicBezTo>
                  <a:cubicBezTo>
                    <a:pt x="1127" y="20"/>
                    <a:pt x="1131" y="16"/>
                    <a:pt x="1131" y="10"/>
                  </a:cubicBezTo>
                  <a:moveTo>
                    <a:pt x="1098" y="86"/>
                  </a:moveTo>
                  <a:cubicBezTo>
                    <a:pt x="1085" y="81"/>
                    <a:pt x="1085" y="81"/>
                    <a:pt x="1085" y="81"/>
                  </a:cubicBezTo>
                  <a:cubicBezTo>
                    <a:pt x="1082" y="91"/>
                    <a:pt x="1074" y="97"/>
                    <a:pt x="1065" y="97"/>
                  </a:cubicBezTo>
                  <a:cubicBezTo>
                    <a:pt x="1052" y="97"/>
                    <a:pt x="1043" y="87"/>
                    <a:pt x="1043" y="70"/>
                  </a:cubicBezTo>
                  <a:cubicBezTo>
                    <a:pt x="1043" y="54"/>
                    <a:pt x="1051" y="44"/>
                    <a:pt x="1065" y="44"/>
                  </a:cubicBezTo>
                  <a:cubicBezTo>
                    <a:pt x="1074" y="44"/>
                    <a:pt x="1082" y="50"/>
                    <a:pt x="1085" y="60"/>
                  </a:cubicBezTo>
                  <a:cubicBezTo>
                    <a:pt x="1098" y="55"/>
                    <a:pt x="1098" y="55"/>
                    <a:pt x="1098" y="55"/>
                  </a:cubicBezTo>
                  <a:cubicBezTo>
                    <a:pt x="1095" y="40"/>
                    <a:pt x="1081" y="31"/>
                    <a:pt x="1065" y="31"/>
                  </a:cubicBezTo>
                  <a:cubicBezTo>
                    <a:pt x="1043" y="31"/>
                    <a:pt x="1028" y="47"/>
                    <a:pt x="1028" y="70"/>
                  </a:cubicBezTo>
                  <a:cubicBezTo>
                    <a:pt x="1028" y="95"/>
                    <a:pt x="1043" y="110"/>
                    <a:pt x="1065" y="110"/>
                  </a:cubicBezTo>
                  <a:cubicBezTo>
                    <a:pt x="1081" y="110"/>
                    <a:pt x="1095" y="101"/>
                    <a:pt x="1098" y="86"/>
                  </a:cubicBezTo>
                  <a:moveTo>
                    <a:pt x="1002" y="36"/>
                  </a:moveTo>
                  <a:cubicBezTo>
                    <a:pt x="1016" y="28"/>
                    <a:pt x="1016" y="28"/>
                    <a:pt x="1016" y="28"/>
                  </a:cubicBezTo>
                  <a:cubicBezTo>
                    <a:pt x="1011" y="16"/>
                    <a:pt x="999" y="8"/>
                    <a:pt x="982" y="8"/>
                  </a:cubicBezTo>
                  <a:cubicBezTo>
                    <a:pt x="963" y="8"/>
                    <a:pt x="950" y="20"/>
                    <a:pt x="950" y="35"/>
                  </a:cubicBezTo>
                  <a:cubicBezTo>
                    <a:pt x="950" y="49"/>
                    <a:pt x="958" y="58"/>
                    <a:pt x="978" y="64"/>
                  </a:cubicBezTo>
                  <a:cubicBezTo>
                    <a:pt x="994" y="70"/>
                    <a:pt x="1001" y="73"/>
                    <a:pt x="1001" y="82"/>
                  </a:cubicBezTo>
                  <a:cubicBezTo>
                    <a:pt x="1001" y="91"/>
                    <a:pt x="994" y="96"/>
                    <a:pt x="983" y="96"/>
                  </a:cubicBezTo>
                  <a:cubicBezTo>
                    <a:pt x="971" y="96"/>
                    <a:pt x="963" y="91"/>
                    <a:pt x="959" y="80"/>
                  </a:cubicBezTo>
                  <a:cubicBezTo>
                    <a:pt x="945" y="88"/>
                    <a:pt x="945" y="88"/>
                    <a:pt x="945" y="88"/>
                  </a:cubicBezTo>
                  <a:cubicBezTo>
                    <a:pt x="952" y="103"/>
                    <a:pt x="965" y="111"/>
                    <a:pt x="982" y="111"/>
                  </a:cubicBezTo>
                  <a:cubicBezTo>
                    <a:pt x="1002" y="111"/>
                    <a:pt x="1018" y="99"/>
                    <a:pt x="1018" y="80"/>
                  </a:cubicBezTo>
                  <a:cubicBezTo>
                    <a:pt x="1018" y="65"/>
                    <a:pt x="1006" y="58"/>
                    <a:pt x="987" y="51"/>
                  </a:cubicBezTo>
                  <a:cubicBezTo>
                    <a:pt x="974" y="47"/>
                    <a:pt x="966" y="43"/>
                    <a:pt x="966" y="34"/>
                  </a:cubicBezTo>
                  <a:cubicBezTo>
                    <a:pt x="966" y="28"/>
                    <a:pt x="971" y="22"/>
                    <a:pt x="982" y="22"/>
                  </a:cubicBezTo>
                  <a:cubicBezTo>
                    <a:pt x="992" y="22"/>
                    <a:pt x="999" y="28"/>
                    <a:pt x="1002" y="36"/>
                  </a:cubicBezTo>
                  <a:moveTo>
                    <a:pt x="868" y="44"/>
                  </a:moveTo>
                  <a:cubicBezTo>
                    <a:pt x="879" y="44"/>
                    <a:pt x="886" y="51"/>
                    <a:pt x="887" y="62"/>
                  </a:cubicBezTo>
                  <a:cubicBezTo>
                    <a:pt x="848" y="62"/>
                    <a:pt x="848" y="62"/>
                    <a:pt x="848" y="62"/>
                  </a:cubicBezTo>
                  <a:cubicBezTo>
                    <a:pt x="850" y="50"/>
                    <a:pt x="858" y="44"/>
                    <a:pt x="868" y="44"/>
                  </a:cubicBezTo>
                  <a:moveTo>
                    <a:pt x="869" y="31"/>
                  </a:moveTo>
                  <a:cubicBezTo>
                    <a:pt x="847" y="31"/>
                    <a:pt x="832" y="47"/>
                    <a:pt x="832" y="70"/>
                  </a:cubicBezTo>
                  <a:cubicBezTo>
                    <a:pt x="832" y="95"/>
                    <a:pt x="848" y="110"/>
                    <a:pt x="869" y="110"/>
                  </a:cubicBezTo>
                  <a:cubicBezTo>
                    <a:pt x="884" y="110"/>
                    <a:pt x="896" y="101"/>
                    <a:pt x="900" y="90"/>
                  </a:cubicBezTo>
                  <a:cubicBezTo>
                    <a:pt x="888" y="83"/>
                    <a:pt x="888" y="83"/>
                    <a:pt x="888" y="83"/>
                  </a:cubicBezTo>
                  <a:cubicBezTo>
                    <a:pt x="884" y="93"/>
                    <a:pt x="877" y="97"/>
                    <a:pt x="869" y="97"/>
                  </a:cubicBezTo>
                  <a:cubicBezTo>
                    <a:pt x="857" y="97"/>
                    <a:pt x="848" y="88"/>
                    <a:pt x="848" y="72"/>
                  </a:cubicBezTo>
                  <a:cubicBezTo>
                    <a:pt x="902" y="72"/>
                    <a:pt x="902" y="72"/>
                    <a:pt x="902" y="72"/>
                  </a:cubicBezTo>
                  <a:cubicBezTo>
                    <a:pt x="902" y="69"/>
                    <a:pt x="902" y="69"/>
                    <a:pt x="902" y="69"/>
                  </a:cubicBezTo>
                  <a:cubicBezTo>
                    <a:pt x="902" y="48"/>
                    <a:pt x="890" y="31"/>
                    <a:pt x="869" y="31"/>
                  </a:cubicBezTo>
                  <a:moveTo>
                    <a:pt x="818" y="15"/>
                  </a:moveTo>
                  <a:cubicBezTo>
                    <a:pt x="822" y="15"/>
                    <a:pt x="825" y="15"/>
                    <a:pt x="828" y="16"/>
                  </a:cubicBezTo>
                  <a:cubicBezTo>
                    <a:pt x="828" y="2"/>
                    <a:pt x="828" y="2"/>
                    <a:pt x="828" y="2"/>
                  </a:cubicBezTo>
                  <a:cubicBezTo>
                    <a:pt x="825" y="1"/>
                    <a:pt x="822" y="1"/>
                    <a:pt x="817" y="1"/>
                  </a:cubicBezTo>
                  <a:cubicBezTo>
                    <a:pt x="804" y="1"/>
                    <a:pt x="789" y="7"/>
                    <a:pt x="789" y="29"/>
                  </a:cubicBezTo>
                  <a:cubicBezTo>
                    <a:pt x="789" y="33"/>
                    <a:pt x="789" y="33"/>
                    <a:pt x="789" y="33"/>
                  </a:cubicBezTo>
                  <a:cubicBezTo>
                    <a:pt x="777" y="33"/>
                    <a:pt x="777" y="33"/>
                    <a:pt x="777" y="33"/>
                  </a:cubicBezTo>
                  <a:cubicBezTo>
                    <a:pt x="777" y="45"/>
                    <a:pt x="777" y="45"/>
                    <a:pt x="777" y="45"/>
                  </a:cubicBezTo>
                  <a:cubicBezTo>
                    <a:pt x="789" y="45"/>
                    <a:pt x="789" y="45"/>
                    <a:pt x="789" y="45"/>
                  </a:cubicBezTo>
                  <a:cubicBezTo>
                    <a:pt x="789" y="109"/>
                    <a:pt x="789" y="109"/>
                    <a:pt x="789" y="109"/>
                  </a:cubicBezTo>
                  <a:cubicBezTo>
                    <a:pt x="804" y="109"/>
                    <a:pt x="804" y="109"/>
                    <a:pt x="804" y="109"/>
                  </a:cubicBezTo>
                  <a:cubicBezTo>
                    <a:pt x="804" y="45"/>
                    <a:pt x="804" y="45"/>
                    <a:pt x="804" y="45"/>
                  </a:cubicBezTo>
                  <a:cubicBezTo>
                    <a:pt x="825" y="45"/>
                    <a:pt x="825" y="45"/>
                    <a:pt x="825" y="45"/>
                  </a:cubicBezTo>
                  <a:cubicBezTo>
                    <a:pt x="825" y="33"/>
                    <a:pt x="825" y="33"/>
                    <a:pt x="825" y="33"/>
                  </a:cubicBezTo>
                  <a:cubicBezTo>
                    <a:pt x="804" y="33"/>
                    <a:pt x="804" y="33"/>
                    <a:pt x="804" y="33"/>
                  </a:cubicBezTo>
                  <a:cubicBezTo>
                    <a:pt x="804" y="31"/>
                    <a:pt x="804" y="31"/>
                    <a:pt x="804" y="31"/>
                  </a:cubicBezTo>
                  <a:cubicBezTo>
                    <a:pt x="804" y="20"/>
                    <a:pt x="809" y="15"/>
                    <a:pt x="818" y="15"/>
                  </a:cubicBezTo>
                  <a:moveTo>
                    <a:pt x="763" y="33"/>
                  </a:moveTo>
                  <a:cubicBezTo>
                    <a:pt x="748" y="33"/>
                    <a:pt x="748" y="33"/>
                    <a:pt x="748" y="33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63" y="109"/>
                    <a:pt x="763" y="109"/>
                    <a:pt x="763" y="109"/>
                  </a:cubicBezTo>
                  <a:lnTo>
                    <a:pt x="763" y="33"/>
                  </a:lnTo>
                  <a:close/>
                  <a:moveTo>
                    <a:pt x="765" y="10"/>
                  </a:moveTo>
                  <a:cubicBezTo>
                    <a:pt x="765" y="4"/>
                    <a:pt x="761" y="0"/>
                    <a:pt x="755" y="0"/>
                  </a:cubicBezTo>
                  <a:cubicBezTo>
                    <a:pt x="750" y="0"/>
                    <a:pt x="745" y="4"/>
                    <a:pt x="745" y="10"/>
                  </a:cubicBezTo>
                  <a:cubicBezTo>
                    <a:pt x="745" y="16"/>
                    <a:pt x="750" y="20"/>
                    <a:pt x="755" y="20"/>
                  </a:cubicBezTo>
                  <a:cubicBezTo>
                    <a:pt x="761" y="20"/>
                    <a:pt x="765" y="16"/>
                    <a:pt x="765" y="10"/>
                  </a:cubicBezTo>
                  <a:moveTo>
                    <a:pt x="684" y="94"/>
                  </a:moveTo>
                  <a:cubicBezTo>
                    <a:pt x="684" y="9"/>
                    <a:pt x="684" y="9"/>
                    <a:pt x="684" y="9"/>
                  </a:cubicBez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733" y="109"/>
                    <a:pt x="733" y="109"/>
                    <a:pt x="733" y="109"/>
                  </a:cubicBezTo>
                  <a:cubicBezTo>
                    <a:pt x="733" y="94"/>
                    <a:pt x="733" y="94"/>
                    <a:pt x="733" y="94"/>
                  </a:cubicBezTo>
                  <a:lnTo>
                    <a:pt x="684" y="94"/>
                  </a:lnTo>
                  <a:close/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2747648" y="2889251"/>
              <a:ext cx="2343150" cy="23336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3 h 137"/>
                <a:gd name="T6" fmla="*/ 1289 w 1385"/>
                <a:gd name="T7" fmla="*/ 62 h 137"/>
                <a:gd name="T8" fmla="*/ 1235 w 1385"/>
                <a:gd name="T9" fmla="*/ 71 h 137"/>
                <a:gd name="T10" fmla="*/ 1271 w 1385"/>
                <a:gd name="T11" fmla="*/ 97 h 137"/>
                <a:gd name="T12" fmla="*/ 1271 w 1385"/>
                <a:gd name="T13" fmla="*/ 31 h 137"/>
                <a:gd name="T14" fmla="*/ 1204 w 1385"/>
                <a:gd name="T15" fmla="*/ 67 h 137"/>
                <a:gd name="T16" fmla="*/ 1204 w 1385"/>
                <a:gd name="T17" fmla="*/ 42 h 137"/>
                <a:gd name="T18" fmla="*/ 1179 w 1385"/>
                <a:gd name="T19" fmla="*/ 111 h 137"/>
                <a:gd name="T20" fmla="*/ 1219 w 1385"/>
                <a:gd name="T21" fmla="*/ 109 h 137"/>
                <a:gd name="T22" fmla="*/ 1080 w 1385"/>
                <a:gd name="T23" fmla="*/ 43 h 137"/>
                <a:gd name="T24" fmla="*/ 1064 w 1385"/>
                <a:gd name="T25" fmla="*/ 109 h 137"/>
                <a:gd name="T26" fmla="*/ 1099 w 1385"/>
                <a:gd name="T27" fmla="*/ 45 h 137"/>
                <a:gd name="T28" fmla="*/ 1129 w 1385"/>
                <a:gd name="T29" fmla="*/ 59 h 137"/>
                <a:gd name="T30" fmla="*/ 1023 w 1385"/>
                <a:gd name="T31" fmla="*/ 91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10 h 137"/>
                <a:gd name="T42" fmla="*/ 907 w 1385"/>
                <a:gd name="T43" fmla="*/ 10 h 137"/>
                <a:gd name="T44" fmla="*/ 820 w 1385"/>
                <a:gd name="T45" fmla="*/ 1 h 137"/>
                <a:gd name="T46" fmla="*/ 780 w 1385"/>
                <a:gd name="T47" fmla="*/ 46 h 137"/>
                <a:gd name="T48" fmla="*/ 807 w 1385"/>
                <a:gd name="T49" fmla="*/ 46 h 137"/>
                <a:gd name="T50" fmla="*/ 807 w 1385"/>
                <a:gd name="T51" fmla="*/ 31 h 137"/>
                <a:gd name="T52" fmla="*/ 713 w 1385"/>
                <a:gd name="T53" fmla="*/ 71 h 137"/>
                <a:gd name="T54" fmla="*/ 734 w 1385"/>
                <a:gd name="T55" fmla="*/ 31 h 137"/>
                <a:gd name="T56" fmla="*/ 656 w 1385"/>
                <a:gd name="T57" fmla="*/ 33 h 137"/>
                <a:gd name="T58" fmla="*/ 582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2 h 137"/>
                <a:gd name="T68" fmla="*/ 569 w 1385"/>
                <a:gd name="T69" fmla="*/ 96 h 137"/>
                <a:gd name="T70" fmla="*/ 503 w 1385"/>
                <a:gd name="T71" fmla="*/ 109 h 137"/>
                <a:gd name="T72" fmla="*/ 511 w 1385"/>
                <a:gd name="T73" fmla="*/ 0 h 137"/>
                <a:gd name="T74" fmla="*/ 436 w 1385"/>
                <a:gd name="T75" fmla="*/ 86 h 137"/>
                <a:gd name="T76" fmla="*/ 461 w 1385"/>
                <a:gd name="T77" fmla="*/ 64 h 137"/>
                <a:gd name="T78" fmla="*/ 486 w 1385"/>
                <a:gd name="T79" fmla="*/ 44 h 137"/>
                <a:gd name="T80" fmla="*/ 472 w 1385"/>
                <a:gd name="T81" fmla="*/ 88 h 137"/>
                <a:gd name="T82" fmla="*/ 397 w 1385"/>
                <a:gd name="T83" fmla="*/ 44 h 137"/>
                <a:gd name="T84" fmla="*/ 381 w 1385"/>
                <a:gd name="T85" fmla="*/ 109 h 137"/>
                <a:gd name="T86" fmla="*/ 420 w 1385"/>
                <a:gd name="T87" fmla="*/ 47 h 137"/>
                <a:gd name="T88" fmla="*/ 349 w 1385"/>
                <a:gd name="T89" fmla="*/ 62 h 137"/>
                <a:gd name="T90" fmla="*/ 295 w 1385"/>
                <a:gd name="T91" fmla="*/ 71 h 137"/>
                <a:gd name="T92" fmla="*/ 331 w 1385"/>
                <a:gd name="T93" fmla="*/ 97 h 137"/>
                <a:gd name="T94" fmla="*/ 331 w 1385"/>
                <a:gd name="T95" fmla="*/ 31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9 h 137"/>
                <a:gd name="T102" fmla="*/ 184 w 1385"/>
                <a:gd name="T103" fmla="*/ 10 h 137"/>
                <a:gd name="T104" fmla="*/ 117 w 1385"/>
                <a:gd name="T105" fmla="*/ 43 h 137"/>
                <a:gd name="T106" fmla="*/ 101 w 1385"/>
                <a:gd name="T107" fmla="*/ 109 h 137"/>
                <a:gd name="T108" fmla="*/ 136 w 1385"/>
                <a:gd name="T109" fmla="*/ 45 h 137"/>
                <a:gd name="T110" fmla="*/ 166 w 1385"/>
                <a:gd name="T111" fmla="*/ 59 h 137"/>
                <a:gd name="T112" fmla="*/ 0 w 1385"/>
                <a:gd name="T113" fmla="*/ 10 h 137"/>
                <a:gd name="T114" fmla="*/ 79 w 1385"/>
                <a:gd name="T115" fmla="*/ 10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9" y="51"/>
                    <a:pt x="1370" y="62"/>
                  </a:cubicBezTo>
                  <a:cubicBezTo>
                    <a:pt x="1331" y="62"/>
                    <a:pt x="1331" y="62"/>
                    <a:pt x="1331" y="62"/>
                  </a:cubicBezTo>
                  <a:cubicBezTo>
                    <a:pt x="1333" y="51"/>
                    <a:pt x="1341" y="44"/>
                    <a:pt x="1351" y="44"/>
                  </a:cubicBezTo>
                  <a:moveTo>
                    <a:pt x="1352" y="31"/>
                  </a:moveTo>
                  <a:cubicBezTo>
                    <a:pt x="1330" y="31"/>
                    <a:pt x="1316" y="48"/>
                    <a:pt x="1316" y="71"/>
                  </a:cubicBezTo>
                  <a:cubicBezTo>
                    <a:pt x="1316" y="95"/>
                    <a:pt x="1331" y="111"/>
                    <a:pt x="1352" y="111"/>
                  </a:cubicBezTo>
                  <a:cubicBezTo>
                    <a:pt x="1367" y="111"/>
                    <a:pt x="1379" y="101"/>
                    <a:pt x="1383" y="90"/>
                  </a:cubicBezTo>
                  <a:cubicBezTo>
                    <a:pt x="1371" y="84"/>
                    <a:pt x="1371" y="84"/>
                    <a:pt x="1371" y="84"/>
                  </a:cubicBezTo>
                  <a:cubicBezTo>
                    <a:pt x="1368" y="93"/>
                    <a:pt x="1361" y="97"/>
                    <a:pt x="1352" y="97"/>
                  </a:cubicBezTo>
                  <a:cubicBezTo>
                    <a:pt x="1340" y="97"/>
                    <a:pt x="1331" y="89"/>
                    <a:pt x="1331" y="73"/>
                  </a:cubicBezTo>
                  <a:cubicBezTo>
                    <a:pt x="1385" y="73"/>
                    <a:pt x="1385" y="73"/>
                    <a:pt x="1385" y="73"/>
                  </a:cubicBezTo>
                  <a:cubicBezTo>
                    <a:pt x="1385" y="69"/>
                    <a:pt x="1385" y="69"/>
                    <a:pt x="1385" y="69"/>
                  </a:cubicBezTo>
                  <a:cubicBezTo>
                    <a:pt x="1385" y="48"/>
                    <a:pt x="1373" y="31"/>
                    <a:pt x="1352" y="31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2"/>
                  </a:cubicBezTo>
                  <a:cubicBezTo>
                    <a:pt x="1251" y="62"/>
                    <a:pt x="1251" y="62"/>
                    <a:pt x="1251" y="62"/>
                  </a:cubicBezTo>
                  <a:cubicBezTo>
                    <a:pt x="1253" y="51"/>
                    <a:pt x="1260" y="44"/>
                    <a:pt x="1270" y="44"/>
                  </a:cubicBezTo>
                  <a:moveTo>
                    <a:pt x="1271" y="31"/>
                  </a:moveTo>
                  <a:cubicBezTo>
                    <a:pt x="1249" y="31"/>
                    <a:pt x="1235" y="48"/>
                    <a:pt x="1235" y="71"/>
                  </a:cubicBezTo>
                  <a:cubicBezTo>
                    <a:pt x="1235" y="95"/>
                    <a:pt x="1250" y="111"/>
                    <a:pt x="1271" y="111"/>
                  </a:cubicBezTo>
                  <a:cubicBezTo>
                    <a:pt x="1287" y="111"/>
                    <a:pt x="1299" y="101"/>
                    <a:pt x="1302" y="90"/>
                  </a:cubicBezTo>
                  <a:cubicBezTo>
                    <a:pt x="1290" y="84"/>
                    <a:pt x="1290" y="84"/>
                    <a:pt x="1290" y="84"/>
                  </a:cubicBezTo>
                  <a:cubicBezTo>
                    <a:pt x="1287" y="93"/>
                    <a:pt x="1280" y="97"/>
                    <a:pt x="1271" y="97"/>
                  </a:cubicBezTo>
                  <a:cubicBezTo>
                    <a:pt x="1260" y="97"/>
                    <a:pt x="1251" y="89"/>
                    <a:pt x="1250" y="73"/>
                  </a:cubicBezTo>
                  <a:cubicBezTo>
                    <a:pt x="1304" y="73"/>
                    <a:pt x="1304" y="73"/>
                    <a:pt x="1304" y="73"/>
                  </a:cubicBezTo>
                  <a:cubicBezTo>
                    <a:pt x="1304" y="69"/>
                    <a:pt x="1304" y="69"/>
                    <a:pt x="1304" y="69"/>
                  </a:cubicBezTo>
                  <a:cubicBezTo>
                    <a:pt x="1305" y="48"/>
                    <a:pt x="1293" y="31"/>
                    <a:pt x="1271" y="31"/>
                  </a:cubicBezTo>
                  <a:moveTo>
                    <a:pt x="1182" y="97"/>
                  </a:moveTo>
                  <a:cubicBezTo>
                    <a:pt x="1169" y="97"/>
                    <a:pt x="1161" y="88"/>
                    <a:pt x="1161" y="71"/>
                  </a:cubicBezTo>
                  <a:cubicBezTo>
                    <a:pt x="1161" y="54"/>
                    <a:pt x="1169" y="44"/>
                    <a:pt x="1181" y="44"/>
                  </a:cubicBezTo>
                  <a:cubicBezTo>
                    <a:pt x="1194" y="44"/>
                    <a:pt x="1202" y="52"/>
                    <a:pt x="1204" y="67"/>
                  </a:cubicBezTo>
                  <a:cubicBezTo>
                    <a:pt x="1204" y="75"/>
                    <a:pt x="1204" y="75"/>
                    <a:pt x="1204" y="75"/>
                  </a:cubicBezTo>
                  <a:cubicBezTo>
                    <a:pt x="1202" y="90"/>
                    <a:pt x="1194" y="97"/>
                    <a:pt x="1182" y="97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6"/>
                    <a:pt x="1191" y="31"/>
                    <a:pt x="1179" y="31"/>
                  </a:cubicBezTo>
                  <a:cubicBezTo>
                    <a:pt x="1161" y="31"/>
                    <a:pt x="1145" y="46"/>
                    <a:pt x="1145" y="71"/>
                  </a:cubicBezTo>
                  <a:cubicBezTo>
                    <a:pt x="1145" y="95"/>
                    <a:pt x="1161" y="111"/>
                    <a:pt x="1179" y="111"/>
                  </a:cubicBezTo>
                  <a:cubicBezTo>
                    <a:pt x="1191" y="111"/>
                    <a:pt x="1199" y="106"/>
                    <a:pt x="1203" y="99"/>
                  </a:cubicBezTo>
                  <a:cubicBezTo>
                    <a:pt x="1204" y="99"/>
                    <a:pt x="1204" y="99"/>
                    <a:pt x="1204" y="99"/>
                  </a:cubicBezTo>
                  <a:cubicBezTo>
                    <a:pt x="1204" y="109"/>
                    <a:pt x="1204" y="109"/>
                    <a:pt x="1204" y="109"/>
                  </a:cubicBezTo>
                  <a:cubicBezTo>
                    <a:pt x="1219" y="109"/>
                    <a:pt x="1219" y="109"/>
                    <a:pt x="1219" y="109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4" y="4"/>
                  </a:lnTo>
                  <a:close/>
                  <a:moveTo>
                    <a:pt x="1102" y="31"/>
                  </a:moveTo>
                  <a:cubicBezTo>
                    <a:pt x="1092" y="31"/>
                    <a:pt x="1084" y="36"/>
                    <a:pt x="1080" y="43"/>
                  </a:cubicBezTo>
                  <a:cubicBezTo>
                    <a:pt x="1078" y="43"/>
                    <a:pt x="1078" y="43"/>
                    <a:pt x="1078" y="43"/>
                  </a:cubicBezTo>
                  <a:cubicBezTo>
                    <a:pt x="1078" y="33"/>
                    <a:pt x="1078" y="33"/>
                    <a:pt x="1078" y="3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79" y="69"/>
                    <a:pt x="1079" y="69"/>
                    <a:pt x="1079" y="69"/>
                  </a:cubicBezTo>
                  <a:cubicBezTo>
                    <a:pt x="1079" y="60"/>
                    <a:pt x="1081" y="55"/>
                    <a:pt x="1084" y="52"/>
                  </a:cubicBezTo>
                  <a:cubicBezTo>
                    <a:pt x="1088" y="47"/>
                    <a:pt x="1093" y="45"/>
                    <a:pt x="1099" y="45"/>
                  </a:cubicBezTo>
                  <a:cubicBezTo>
                    <a:pt x="1109" y="45"/>
                    <a:pt x="1114" y="50"/>
                    <a:pt x="1114" y="64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cubicBezTo>
                    <a:pt x="1129" y="59"/>
                    <a:pt x="1129" y="59"/>
                    <a:pt x="1129" y="59"/>
                  </a:cubicBezTo>
                  <a:cubicBezTo>
                    <a:pt x="1129" y="38"/>
                    <a:pt x="1117" y="31"/>
                    <a:pt x="1102" y="31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2"/>
                    <a:pt x="1026" y="87"/>
                    <a:pt x="1023" y="91"/>
                  </a:cubicBezTo>
                  <a:cubicBezTo>
                    <a:pt x="1019" y="95"/>
                    <a:pt x="1014" y="98"/>
                    <a:pt x="1008" y="98"/>
                  </a:cubicBezTo>
                  <a:cubicBezTo>
                    <a:pt x="998" y="98"/>
                    <a:pt x="992" y="92"/>
                    <a:pt x="992" y="79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4"/>
                    <a:pt x="977" y="84"/>
                    <a:pt x="977" y="84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6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9"/>
                    <a:pt x="1029" y="109"/>
                    <a:pt x="1029" y="109"/>
                  </a:cubicBezTo>
                  <a:cubicBezTo>
                    <a:pt x="1043" y="109"/>
                    <a:pt x="1043" y="109"/>
                    <a:pt x="1043" y="109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4"/>
                  </a:moveTo>
                  <a:cubicBezTo>
                    <a:pt x="906" y="24"/>
                    <a:pt x="906" y="24"/>
                    <a:pt x="906" y="24"/>
                  </a:cubicBezTo>
                  <a:cubicBezTo>
                    <a:pt x="934" y="24"/>
                    <a:pt x="944" y="36"/>
                    <a:pt x="944" y="59"/>
                  </a:cubicBezTo>
                  <a:cubicBezTo>
                    <a:pt x="944" y="83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4"/>
                  </a:lnTo>
                  <a:close/>
                  <a:moveTo>
                    <a:pt x="907" y="10"/>
                  </a:moveTo>
                  <a:cubicBezTo>
                    <a:pt x="876" y="10"/>
                    <a:pt x="876" y="10"/>
                    <a:pt x="876" y="10"/>
                  </a:cubicBezTo>
                  <a:cubicBezTo>
                    <a:pt x="876" y="109"/>
                    <a:pt x="876" y="109"/>
                    <a:pt x="876" y="109"/>
                  </a:cubicBezTo>
                  <a:cubicBezTo>
                    <a:pt x="907" y="109"/>
                    <a:pt x="907" y="109"/>
                    <a:pt x="907" y="109"/>
                  </a:cubicBezTo>
                  <a:cubicBezTo>
                    <a:pt x="944" y="109"/>
                    <a:pt x="960" y="90"/>
                    <a:pt x="960" y="59"/>
                  </a:cubicBezTo>
                  <a:cubicBezTo>
                    <a:pt x="960" y="29"/>
                    <a:pt x="944" y="10"/>
                    <a:pt x="907" y="10"/>
                  </a:cubicBezTo>
                  <a:moveTo>
                    <a:pt x="821" y="15"/>
                  </a:moveTo>
                  <a:cubicBezTo>
                    <a:pt x="825" y="15"/>
                    <a:pt x="828" y="16"/>
                    <a:pt x="831" y="17"/>
                  </a:cubicBezTo>
                  <a:cubicBezTo>
                    <a:pt x="831" y="3"/>
                    <a:pt x="831" y="3"/>
                    <a:pt x="831" y="3"/>
                  </a:cubicBezTo>
                  <a:cubicBezTo>
                    <a:pt x="828" y="2"/>
                    <a:pt x="825" y="1"/>
                    <a:pt x="820" y="1"/>
                  </a:cubicBezTo>
                  <a:cubicBezTo>
                    <a:pt x="807" y="1"/>
                    <a:pt x="792" y="7"/>
                    <a:pt x="792" y="30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92" y="46"/>
                    <a:pt x="792" y="46"/>
                    <a:pt x="792" y="46"/>
                  </a:cubicBezTo>
                  <a:cubicBezTo>
                    <a:pt x="792" y="109"/>
                    <a:pt x="792" y="109"/>
                    <a:pt x="792" y="109"/>
                  </a:cubicBezTo>
                  <a:cubicBezTo>
                    <a:pt x="807" y="109"/>
                    <a:pt x="807" y="109"/>
                    <a:pt x="807" y="109"/>
                  </a:cubicBezTo>
                  <a:cubicBezTo>
                    <a:pt x="807" y="46"/>
                    <a:pt x="807" y="46"/>
                    <a:pt x="807" y="46"/>
                  </a:cubicBezTo>
                  <a:cubicBezTo>
                    <a:pt x="828" y="46"/>
                    <a:pt x="828" y="46"/>
                    <a:pt x="828" y="46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1"/>
                    <a:pt x="807" y="31"/>
                    <a:pt x="807" y="31"/>
                  </a:cubicBezTo>
                  <a:cubicBezTo>
                    <a:pt x="807" y="20"/>
                    <a:pt x="812" y="15"/>
                    <a:pt x="821" y="15"/>
                  </a:cubicBezTo>
                  <a:moveTo>
                    <a:pt x="756" y="71"/>
                  </a:moveTo>
                  <a:cubicBezTo>
                    <a:pt x="756" y="88"/>
                    <a:pt x="748" y="97"/>
                    <a:pt x="734" y="97"/>
                  </a:cubicBezTo>
                  <a:cubicBezTo>
                    <a:pt x="721" y="97"/>
                    <a:pt x="713" y="88"/>
                    <a:pt x="713" y="71"/>
                  </a:cubicBezTo>
                  <a:cubicBezTo>
                    <a:pt x="713" y="54"/>
                    <a:pt x="721" y="44"/>
                    <a:pt x="734" y="44"/>
                  </a:cubicBezTo>
                  <a:cubicBezTo>
                    <a:pt x="748" y="44"/>
                    <a:pt x="756" y="54"/>
                    <a:pt x="756" y="71"/>
                  </a:cubicBezTo>
                  <a:moveTo>
                    <a:pt x="771" y="71"/>
                  </a:moveTo>
                  <a:cubicBezTo>
                    <a:pt x="771" y="47"/>
                    <a:pt x="756" y="31"/>
                    <a:pt x="734" y="31"/>
                  </a:cubicBezTo>
                  <a:cubicBezTo>
                    <a:pt x="712" y="31"/>
                    <a:pt x="697" y="47"/>
                    <a:pt x="697" y="71"/>
                  </a:cubicBezTo>
                  <a:cubicBezTo>
                    <a:pt x="697" y="95"/>
                    <a:pt x="712" y="111"/>
                    <a:pt x="734" y="111"/>
                  </a:cubicBezTo>
                  <a:cubicBezTo>
                    <a:pt x="756" y="111"/>
                    <a:pt x="771" y="95"/>
                    <a:pt x="771" y="71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611" y="110"/>
                    <a:pt x="611" y="110"/>
                    <a:pt x="611" y="110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1"/>
                  </a:moveTo>
                  <a:cubicBezTo>
                    <a:pt x="556" y="46"/>
                    <a:pt x="556" y="46"/>
                    <a:pt x="556" y="46"/>
                  </a:cubicBezTo>
                  <a:cubicBezTo>
                    <a:pt x="575" y="46"/>
                    <a:pt x="575" y="46"/>
                    <a:pt x="575" y="46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41" y="46"/>
                    <a:pt x="541" y="46"/>
                    <a:pt x="541" y="46"/>
                  </a:cubicBezTo>
                  <a:cubicBezTo>
                    <a:pt x="541" y="82"/>
                    <a:pt x="541" y="82"/>
                    <a:pt x="541" y="82"/>
                  </a:cubicBezTo>
                  <a:cubicBezTo>
                    <a:pt x="541" y="104"/>
                    <a:pt x="555" y="110"/>
                    <a:pt x="568" y="110"/>
                  </a:cubicBezTo>
                  <a:cubicBezTo>
                    <a:pt x="573" y="110"/>
                    <a:pt x="576" y="110"/>
                    <a:pt x="579" y="109"/>
                  </a:cubicBezTo>
                  <a:cubicBezTo>
                    <a:pt x="579" y="95"/>
                    <a:pt x="579" y="95"/>
                    <a:pt x="579" y="95"/>
                  </a:cubicBezTo>
                  <a:cubicBezTo>
                    <a:pt x="576" y="96"/>
                    <a:pt x="573" y="96"/>
                    <a:pt x="569" y="96"/>
                  </a:cubicBezTo>
                  <a:cubicBezTo>
                    <a:pt x="561" y="96"/>
                    <a:pt x="556" y="92"/>
                    <a:pt x="556" y="81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9"/>
                    <a:pt x="503" y="109"/>
                    <a:pt x="503" y="109"/>
                  </a:cubicBezTo>
                  <a:cubicBezTo>
                    <a:pt x="518" y="109"/>
                    <a:pt x="518" y="109"/>
                    <a:pt x="518" y="109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5"/>
                    <a:pt x="516" y="0"/>
                    <a:pt x="511" y="0"/>
                  </a:cubicBezTo>
                  <a:cubicBezTo>
                    <a:pt x="505" y="0"/>
                    <a:pt x="501" y="5"/>
                    <a:pt x="501" y="10"/>
                  </a:cubicBezTo>
                  <a:cubicBezTo>
                    <a:pt x="501" y="16"/>
                    <a:pt x="505" y="20"/>
                    <a:pt x="511" y="20"/>
                  </a:cubicBezTo>
                  <a:cubicBezTo>
                    <a:pt x="516" y="20"/>
                    <a:pt x="520" y="16"/>
                    <a:pt x="520" y="10"/>
                  </a:cubicBezTo>
                  <a:moveTo>
                    <a:pt x="436" y="86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2" y="111"/>
                    <a:pt x="457" y="111"/>
                  </a:cubicBezTo>
                  <a:cubicBezTo>
                    <a:pt x="474" y="111"/>
                    <a:pt x="487" y="101"/>
                    <a:pt x="487" y="87"/>
                  </a:cubicBezTo>
                  <a:cubicBezTo>
                    <a:pt x="487" y="72"/>
                    <a:pt x="475" y="67"/>
                    <a:pt x="461" y="64"/>
                  </a:cubicBezTo>
                  <a:cubicBezTo>
                    <a:pt x="452" y="61"/>
                    <a:pt x="445" y="59"/>
                    <a:pt x="445" y="52"/>
                  </a:cubicBezTo>
                  <a:cubicBezTo>
                    <a:pt x="445" y="47"/>
                    <a:pt x="449" y="44"/>
                    <a:pt x="457" y="44"/>
                  </a:cubicBezTo>
                  <a:cubicBezTo>
                    <a:pt x="465" y="44"/>
                    <a:pt x="473" y="49"/>
                    <a:pt x="477" y="54"/>
                  </a:cubicBezTo>
                  <a:cubicBezTo>
                    <a:pt x="486" y="44"/>
                    <a:pt x="486" y="44"/>
                    <a:pt x="486" y="44"/>
                  </a:cubicBezTo>
                  <a:cubicBezTo>
                    <a:pt x="479" y="36"/>
                    <a:pt x="469" y="31"/>
                    <a:pt x="457" y="31"/>
                  </a:cubicBezTo>
                  <a:cubicBezTo>
                    <a:pt x="441" y="31"/>
                    <a:pt x="430" y="40"/>
                    <a:pt x="430" y="53"/>
                  </a:cubicBezTo>
                  <a:cubicBezTo>
                    <a:pt x="430" y="67"/>
                    <a:pt x="441" y="73"/>
                    <a:pt x="455" y="76"/>
                  </a:cubicBezTo>
                  <a:cubicBezTo>
                    <a:pt x="466" y="79"/>
                    <a:pt x="472" y="82"/>
                    <a:pt x="472" y="88"/>
                  </a:cubicBezTo>
                  <a:cubicBezTo>
                    <a:pt x="472" y="94"/>
                    <a:pt x="466" y="98"/>
                    <a:pt x="458" y="98"/>
                  </a:cubicBezTo>
                  <a:cubicBezTo>
                    <a:pt x="447" y="98"/>
                    <a:pt x="439" y="92"/>
                    <a:pt x="436" y="86"/>
                  </a:cubicBezTo>
                  <a:moveTo>
                    <a:pt x="417" y="31"/>
                  </a:moveTo>
                  <a:cubicBezTo>
                    <a:pt x="408" y="31"/>
                    <a:pt x="400" y="36"/>
                    <a:pt x="397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396" y="53"/>
                    <a:pt x="404" y="46"/>
                    <a:pt x="415" y="46"/>
                  </a:cubicBezTo>
                  <a:cubicBezTo>
                    <a:pt x="417" y="46"/>
                    <a:pt x="419" y="46"/>
                    <a:pt x="420" y="47"/>
                  </a:cubicBezTo>
                  <a:cubicBezTo>
                    <a:pt x="421" y="32"/>
                    <a:pt x="421" y="32"/>
                    <a:pt x="421" y="32"/>
                  </a:cubicBezTo>
                  <a:cubicBezTo>
                    <a:pt x="420" y="31"/>
                    <a:pt x="419" y="31"/>
                    <a:pt x="417" y="31"/>
                  </a:cubicBezTo>
                  <a:moveTo>
                    <a:pt x="331" y="44"/>
                  </a:moveTo>
                  <a:cubicBezTo>
                    <a:pt x="341" y="44"/>
                    <a:pt x="348" y="51"/>
                    <a:pt x="349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3" y="51"/>
                    <a:pt x="321" y="44"/>
                    <a:pt x="331" y="44"/>
                  </a:cubicBezTo>
                  <a:moveTo>
                    <a:pt x="331" y="31"/>
                  </a:moveTo>
                  <a:cubicBezTo>
                    <a:pt x="309" y="31"/>
                    <a:pt x="295" y="48"/>
                    <a:pt x="295" y="71"/>
                  </a:cubicBezTo>
                  <a:cubicBezTo>
                    <a:pt x="295" y="95"/>
                    <a:pt x="310" y="111"/>
                    <a:pt x="331" y="111"/>
                  </a:cubicBezTo>
                  <a:cubicBezTo>
                    <a:pt x="347" y="111"/>
                    <a:pt x="359" y="101"/>
                    <a:pt x="363" y="90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20" y="97"/>
                    <a:pt x="311" y="89"/>
                    <a:pt x="310" y="73"/>
                  </a:cubicBezTo>
                  <a:cubicBezTo>
                    <a:pt x="364" y="73"/>
                    <a:pt x="364" y="73"/>
                    <a:pt x="364" y="73"/>
                  </a:cubicBezTo>
                  <a:cubicBezTo>
                    <a:pt x="364" y="69"/>
                    <a:pt x="364" y="69"/>
                    <a:pt x="364" y="69"/>
                  </a:cubicBezTo>
                  <a:cubicBezTo>
                    <a:pt x="365" y="48"/>
                    <a:pt x="353" y="31"/>
                    <a:pt x="331" y="31"/>
                  </a:cubicBezTo>
                  <a:moveTo>
                    <a:pt x="273" y="33"/>
                  </a:moveTo>
                  <a:cubicBezTo>
                    <a:pt x="253" y="93"/>
                    <a:pt x="253" y="93"/>
                    <a:pt x="253" y="93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9"/>
                    <a:pt x="244" y="109"/>
                    <a:pt x="244" y="109"/>
                  </a:cubicBezTo>
                  <a:cubicBezTo>
                    <a:pt x="260" y="109"/>
                    <a:pt x="260" y="109"/>
                    <a:pt x="260" y="109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7" y="33"/>
                    <a:pt x="187" y="33"/>
                    <a:pt x="187" y="33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202" y="109"/>
                    <a:pt x="202" y="109"/>
                    <a:pt x="202" y="109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5"/>
                    <a:pt x="200" y="0"/>
                    <a:pt x="194" y="0"/>
                  </a:cubicBezTo>
                  <a:cubicBezTo>
                    <a:pt x="189" y="0"/>
                    <a:pt x="184" y="5"/>
                    <a:pt x="184" y="10"/>
                  </a:cubicBezTo>
                  <a:cubicBezTo>
                    <a:pt x="184" y="16"/>
                    <a:pt x="189" y="20"/>
                    <a:pt x="194" y="20"/>
                  </a:cubicBezTo>
                  <a:cubicBezTo>
                    <a:pt x="200" y="20"/>
                    <a:pt x="204" y="16"/>
                    <a:pt x="204" y="10"/>
                  </a:cubicBezTo>
                  <a:moveTo>
                    <a:pt x="139" y="31"/>
                  </a:moveTo>
                  <a:cubicBezTo>
                    <a:pt x="129" y="31"/>
                    <a:pt x="121" y="36"/>
                    <a:pt x="117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69"/>
                    <a:pt x="116" y="69"/>
                    <a:pt x="116" y="69"/>
                  </a:cubicBezTo>
                  <a:cubicBezTo>
                    <a:pt x="116" y="60"/>
                    <a:pt x="118" y="55"/>
                    <a:pt x="121" y="52"/>
                  </a:cubicBezTo>
                  <a:cubicBezTo>
                    <a:pt x="124" y="47"/>
                    <a:pt x="130" y="45"/>
                    <a:pt x="136" y="45"/>
                  </a:cubicBezTo>
                  <a:cubicBezTo>
                    <a:pt x="146" y="45"/>
                    <a:pt x="151" y="50"/>
                    <a:pt x="151" y="64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66" y="38"/>
                    <a:pt x="154" y="31"/>
                    <a:pt x="139" y="31"/>
                  </a:cubicBezTo>
                  <a:moveTo>
                    <a:pt x="16" y="69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3" y="112"/>
                    <a:pt x="39" y="112"/>
                  </a:cubicBezTo>
                  <a:cubicBezTo>
                    <a:pt x="66" y="112"/>
                    <a:pt x="79" y="96"/>
                    <a:pt x="79" y="6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8"/>
                    <a:pt x="57" y="98"/>
                    <a:pt x="39" y="98"/>
                  </a:cubicBezTo>
                  <a:cubicBezTo>
                    <a:pt x="22" y="98"/>
                    <a:pt x="16" y="88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7937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Medic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74005" y="2335988"/>
            <a:ext cx="2348237" cy="485769"/>
            <a:chOff x="2742561" y="2636845"/>
            <a:chExt cx="2348237" cy="485769"/>
          </a:xfrm>
        </p:grpSpPr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2742561" y="2636845"/>
              <a:ext cx="2143125" cy="188913"/>
            </a:xfrm>
            <a:custGeom>
              <a:avLst/>
              <a:gdLst>
                <a:gd name="T0" fmla="*/ 1232 w 1267"/>
                <a:gd name="T1" fmla="*/ 44 h 111"/>
                <a:gd name="T2" fmla="*/ 1264 w 1267"/>
                <a:gd name="T3" fmla="*/ 90 h 111"/>
                <a:gd name="T4" fmla="*/ 1266 w 1267"/>
                <a:gd name="T5" fmla="*/ 72 h 111"/>
                <a:gd name="T6" fmla="*/ 1131 w 1267"/>
                <a:gd name="T7" fmla="*/ 43 h 111"/>
                <a:gd name="T8" fmla="*/ 1115 w 1267"/>
                <a:gd name="T9" fmla="*/ 109 h 111"/>
                <a:gd name="T10" fmla="*/ 1150 w 1267"/>
                <a:gd name="T11" fmla="*/ 44 h 111"/>
                <a:gd name="T12" fmla="*/ 1181 w 1267"/>
                <a:gd name="T13" fmla="*/ 58 h 111"/>
                <a:gd name="T14" fmla="*/ 1079 w 1267"/>
                <a:gd name="T15" fmla="*/ 109 h 111"/>
                <a:gd name="T16" fmla="*/ 1087 w 1267"/>
                <a:gd name="T17" fmla="*/ 0 h 111"/>
                <a:gd name="T18" fmla="*/ 1063 w 1267"/>
                <a:gd name="T19" fmla="*/ 86 h 111"/>
                <a:gd name="T20" fmla="*/ 1031 w 1267"/>
                <a:gd name="T21" fmla="*/ 44 h 111"/>
                <a:gd name="T22" fmla="*/ 993 w 1267"/>
                <a:gd name="T23" fmla="*/ 70 h 111"/>
                <a:gd name="T24" fmla="*/ 962 w 1267"/>
                <a:gd name="T25" fmla="*/ 33 h 111"/>
                <a:gd name="T26" fmla="*/ 980 w 1267"/>
                <a:gd name="T27" fmla="*/ 10 h 111"/>
                <a:gd name="T28" fmla="*/ 980 w 1267"/>
                <a:gd name="T29" fmla="*/ 10 h 111"/>
                <a:gd name="T30" fmla="*/ 927 w 1267"/>
                <a:gd name="T31" fmla="*/ 67 h 111"/>
                <a:gd name="T32" fmla="*/ 927 w 1267"/>
                <a:gd name="T33" fmla="*/ 42 h 111"/>
                <a:gd name="T34" fmla="*/ 902 w 1267"/>
                <a:gd name="T35" fmla="*/ 110 h 111"/>
                <a:gd name="T36" fmla="*/ 942 w 1267"/>
                <a:gd name="T37" fmla="*/ 109 h 111"/>
                <a:gd name="T38" fmla="*/ 842 w 1267"/>
                <a:gd name="T39" fmla="*/ 62 h 111"/>
                <a:gd name="T40" fmla="*/ 788 w 1267"/>
                <a:gd name="T41" fmla="*/ 70 h 111"/>
                <a:gd name="T42" fmla="*/ 824 w 1267"/>
                <a:gd name="T43" fmla="*/ 97 h 111"/>
                <a:gd name="T44" fmla="*/ 824 w 1267"/>
                <a:gd name="T45" fmla="*/ 31 h 111"/>
                <a:gd name="T46" fmla="*/ 668 w 1267"/>
                <a:gd name="T47" fmla="*/ 9 h 111"/>
                <a:gd name="T48" fmla="*/ 684 w 1267"/>
                <a:gd name="T49" fmla="*/ 42 h 111"/>
                <a:gd name="T50" fmla="*/ 754 w 1267"/>
                <a:gd name="T51" fmla="*/ 81 h 111"/>
                <a:gd name="T52" fmla="*/ 756 w 1267"/>
                <a:gd name="T53" fmla="*/ 9 h 111"/>
                <a:gd name="T54" fmla="*/ 612 w 1267"/>
                <a:gd name="T55" fmla="*/ 1 h 111"/>
                <a:gd name="T56" fmla="*/ 572 w 1267"/>
                <a:gd name="T57" fmla="*/ 45 h 111"/>
                <a:gd name="T58" fmla="*/ 599 w 1267"/>
                <a:gd name="T59" fmla="*/ 45 h 111"/>
                <a:gd name="T60" fmla="*/ 599 w 1267"/>
                <a:gd name="T61" fmla="*/ 31 h 111"/>
                <a:gd name="T62" fmla="*/ 505 w 1267"/>
                <a:gd name="T63" fmla="*/ 70 h 111"/>
                <a:gd name="T64" fmla="*/ 526 w 1267"/>
                <a:gd name="T65" fmla="*/ 31 h 111"/>
                <a:gd name="T66" fmla="*/ 440 w 1267"/>
                <a:gd name="T67" fmla="*/ 109 h 111"/>
                <a:gd name="T68" fmla="*/ 440 w 1267"/>
                <a:gd name="T69" fmla="*/ 109 h 111"/>
                <a:gd name="T70" fmla="*/ 372 w 1267"/>
                <a:gd name="T71" fmla="*/ 44 h 111"/>
                <a:gd name="T72" fmla="*/ 336 w 1267"/>
                <a:gd name="T73" fmla="*/ 70 h 111"/>
                <a:gd name="T74" fmla="*/ 287 w 1267"/>
                <a:gd name="T75" fmla="*/ 97 h 111"/>
                <a:gd name="T76" fmla="*/ 324 w 1267"/>
                <a:gd name="T77" fmla="*/ 70 h 111"/>
                <a:gd name="T78" fmla="*/ 324 w 1267"/>
                <a:gd name="T79" fmla="*/ 70 h 111"/>
                <a:gd name="T80" fmla="*/ 184 w 1267"/>
                <a:gd name="T81" fmla="*/ 2 h 111"/>
                <a:gd name="T82" fmla="*/ 184 w 1267"/>
                <a:gd name="T83" fmla="*/ 68 h 111"/>
                <a:gd name="T84" fmla="*/ 219 w 1267"/>
                <a:gd name="T85" fmla="*/ 109 h 111"/>
                <a:gd name="T86" fmla="*/ 153 w 1267"/>
                <a:gd name="T87" fmla="*/ 86 h 111"/>
                <a:gd name="T88" fmla="*/ 120 w 1267"/>
                <a:gd name="T89" fmla="*/ 44 h 111"/>
                <a:gd name="T90" fmla="*/ 83 w 1267"/>
                <a:gd name="T91" fmla="*/ 70 h 111"/>
                <a:gd name="T92" fmla="*/ 70 w 1267"/>
                <a:gd name="T93" fmla="*/ 28 h 111"/>
                <a:gd name="T94" fmla="*/ 56 w 1267"/>
                <a:gd name="T95" fmla="*/ 82 h 111"/>
                <a:gd name="T96" fmla="*/ 37 w 1267"/>
                <a:gd name="T97" fmla="*/ 111 h 111"/>
                <a:gd name="T98" fmla="*/ 36 w 1267"/>
                <a:gd name="T99" fmla="*/ 2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67" h="111">
                  <a:moveTo>
                    <a:pt x="1232" y="44"/>
                  </a:moveTo>
                  <a:cubicBezTo>
                    <a:pt x="1243" y="44"/>
                    <a:pt x="1250" y="51"/>
                    <a:pt x="1251" y="62"/>
                  </a:cubicBezTo>
                  <a:cubicBezTo>
                    <a:pt x="1213" y="62"/>
                    <a:pt x="1213" y="62"/>
                    <a:pt x="1213" y="62"/>
                  </a:cubicBezTo>
                  <a:cubicBezTo>
                    <a:pt x="1215" y="50"/>
                    <a:pt x="1222" y="44"/>
                    <a:pt x="1232" y="44"/>
                  </a:cubicBezTo>
                  <a:moveTo>
                    <a:pt x="1233" y="31"/>
                  </a:moveTo>
                  <a:cubicBezTo>
                    <a:pt x="1211" y="31"/>
                    <a:pt x="1197" y="47"/>
                    <a:pt x="1197" y="70"/>
                  </a:cubicBezTo>
                  <a:cubicBezTo>
                    <a:pt x="1197" y="95"/>
                    <a:pt x="1212" y="110"/>
                    <a:pt x="1233" y="110"/>
                  </a:cubicBezTo>
                  <a:cubicBezTo>
                    <a:pt x="1249" y="110"/>
                    <a:pt x="1261" y="101"/>
                    <a:pt x="1264" y="90"/>
                  </a:cubicBezTo>
                  <a:cubicBezTo>
                    <a:pt x="1252" y="83"/>
                    <a:pt x="1252" y="83"/>
                    <a:pt x="1252" y="83"/>
                  </a:cubicBezTo>
                  <a:cubicBezTo>
                    <a:pt x="1249" y="93"/>
                    <a:pt x="1242" y="97"/>
                    <a:pt x="1233" y="97"/>
                  </a:cubicBezTo>
                  <a:cubicBezTo>
                    <a:pt x="1221" y="97"/>
                    <a:pt x="1213" y="88"/>
                    <a:pt x="1212" y="72"/>
                  </a:cubicBezTo>
                  <a:cubicBezTo>
                    <a:pt x="1266" y="72"/>
                    <a:pt x="1266" y="72"/>
                    <a:pt x="1266" y="72"/>
                  </a:cubicBezTo>
                  <a:cubicBezTo>
                    <a:pt x="1266" y="69"/>
                    <a:pt x="1266" y="69"/>
                    <a:pt x="1266" y="69"/>
                  </a:cubicBezTo>
                  <a:cubicBezTo>
                    <a:pt x="1267" y="48"/>
                    <a:pt x="1255" y="31"/>
                    <a:pt x="1233" y="31"/>
                  </a:cubicBezTo>
                  <a:moveTo>
                    <a:pt x="1154" y="31"/>
                  </a:moveTo>
                  <a:cubicBezTo>
                    <a:pt x="1144" y="31"/>
                    <a:pt x="1135" y="36"/>
                    <a:pt x="1131" y="43"/>
                  </a:cubicBezTo>
                  <a:cubicBezTo>
                    <a:pt x="1130" y="43"/>
                    <a:pt x="1130" y="43"/>
                    <a:pt x="1130" y="43"/>
                  </a:cubicBezTo>
                  <a:cubicBezTo>
                    <a:pt x="1129" y="33"/>
                    <a:pt x="1129" y="33"/>
                    <a:pt x="1129" y="33"/>
                  </a:cubicBezTo>
                  <a:cubicBezTo>
                    <a:pt x="1115" y="33"/>
                    <a:pt x="1115" y="33"/>
                    <a:pt x="1115" y="33"/>
                  </a:cubicBezTo>
                  <a:cubicBezTo>
                    <a:pt x="1115" y="109"/>
                    <a:pt x="1115" y="109"/>
                    <a:pt x="1115" y="109"/>
                  </a:cubicBezTo>
                  <a:cubicBezTo>
                    <a:pt x="1130" y="109"/>
                    <a:pt x="1130" y="109"/>
                    <a:pt x="1130" y="109"/>
                  </a:cubicBezTo>
                  <a:cubicBezTo>
                    <a:pt x="1130" y="68"/>
                    <a:pt x="1130" y="68"/>
                    <a:pt x="1130" y="68"/>
                  </a:cubicBezTo>
                  <a:cubicBezTo>
                    <a:pt x="1130" y="60"/>
                    <a:pt x="1132" y="55"/>
                    <a:pt x="1135" y="51"/>
                  </a:cubicBezTo>
                  <a:cubicBezTo>
                    <a:pt x="1139" y="47"/>
                    <a:pt x="1145" y="44"/>
                    <a:pt x="1150" y="44"/>
                  </a:cubicBezTo>
                  <a:cubicBezTo>
                    <a:pt x="1160" y="44"/>
                    <a:pt x="1166" y="50"/>
                    <a:pt x="1166" y="63"/>
                  </a:cubicBezTo>
                  <a:cubicBezTo>
                    <a:pt x="1166" y="109"/>
                    <a:pt x="1166" y="109"/>
                    <a:pt x="1166" y="109"/>
                  </a:cubicBezTo>
                  <a:cubicBezTo>
                    <a:pt x="1181" y="109"/>
                    <a:pt x="1181" y="109"/>
                    <a:pt x="1181" y="109"/>
                  </a:cubicBezTo>
                  <a:cubicBezTo>
                    <a:pt x="1181" y="58"/>
                    <a:pt x="1181" y="58"/>
                    <a:pt x="1181" y="58"/>
                  </a:cubicBezTo>
                  <a:cubicBezTo>
                    <a:pt x="1181" y="38"/>
                    <a:pt x="1168" y="31"/>
                    <a:pt x="1154" y="31"/>
                  </a:cubicBezTo>
                  <a:moveTo>
                    <a:pt x="1094" y="33"/>
                  </a:moveTo>
                  <a:cubicBezTo>
                    <a:pt x="1079" y="33"/>
                    <a:pt x="1079" y="33"/>
                    <a:pt x="1079" y="33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94" y="109"/>
                    <a:pt x="1094" y="109"/>
                    <a:pt x="1094" y="109"/>
                  </a:cubicBezTo>
                  <a:lnTo>
                    <a:pt x="1094" y="33"/>
                  </a:lnTo>
                  <a:close/>
                  <a:moveTo>
                    <a:pt x="1097" y="10"/>
                  </a:moveTo>
                  <a:cubicBezTo>
                    <a:pt x="1097" y="4"/>
                    <a:pt x="1092" y="0"/>
                    <a:pt x="1087" y="0"/>
                  </a:cubicBezTo>
                  <a:cubicBezTo>
                    <a:pt x="1081" y="0"/>
                    <a:pt x="1077" y="4"/>
                    <a:pt x="1077" y="10"/>
                  </a:cubicBezTo>
                  <a:cubicBezTo>
                    <a:pt x="1077" y="16"/>
                    <a:pt x="1081" y="20"/>
                    <a:pt x="1087" y="20"/>
                  </a:cubicBezTo>
                  <a:cubicBezTo>
                    <a:pt x="1092" y="20"/>
                    <a:pt x="1097" y="16"/>
                    <a:pt x="1097" y="10"/>
                  </a:cubicBezTo>
                  <a:moveTo>
                    <a:pt x="1063" y="86"/>
                  </a:moveTo>
                  <a:cubicBezTo>
                    <a:pt x="1050" y="81"/>
                    <a:pt x="1050" y="81"/>
                    <a:pt x="1050" y="81"/>
                  </a:cubicBezTo>
                  <a:cubicBezTo>
                    <a:pt x="1048" y="91"/>
                    <a:pt x="1039" y="97"/>
                    <a:pt x="1031" y="97"/>
                  </a:cubicBezTo>
                  <a:cubicBezTo>
                    <a:pt x="1017" y="97"/>
                    <a:pt x="1009" y="87"/>
                    <a:pt x="1009" y="70"/>
                  </a:cubicBezTo>
                  <a:cubicBezTo>
                    <a:pt x="1009" y="54"/>
                    <a:pt x="1017" y="44"/>
                    <a:pt x="1031" y="44"/>
                  </a:cubicBezTo>
                  <a:cubicBezTo>
                    <a:pt x="1039" y="44"/>
                    <a:pt x="1047" y="50"/>
                    <a:pt x="1050" y="60"/>
                  </a:cubicBezTo>
                  <a:cubicBezTo>
                    <a:pt x="1063" y="55"/>
                    <a:pt x="1063" y="55"/>
                    <a:pt x="1063" y="55"/>
                  </a:cubicBezTo>
                  <a:cubicBezTo>
                    <a:pt x="1060" y="40"/>
                    <a:pt x="1046" y="31"/>
                    <a:pt x="1031" y="31"/>
                  </a:cubicBezTo>
                  <a:cubicBezTo>
                    <a:pt x="1008" y="31"/>
                    <a:pt x="993" y="47"/>
                    <a:pt x="993" y="70"/>
                  </a:cubicBezTo>
                  <a:cubicBezTo>
                    <a:pt x="993" y="95"/>
                    <a:pt x="1008" y="110"/>
                    <a:pt x="1031" y="110"/>
                  </a:cubicBezTo>
                  <a:cubicBezTo>
                    <a:pt x="1046" y="110"/>
                    <a:pt x="1060" y="101"/>
                    <a:pt x="1063" y="86"/>
                  </a:cubicBezTo>
                  <a:moveTo>
                    <a:pt x="977" y="33"/>
                  </a:moveTo>
                  <a:cubicBezTo>
                    <a:pt x="962" y="33"/>
                    <a:pt x="962" y="33"/>
                    <a:pt x="962" y="33"/>
                  </a:cubicBezTo>
                  <a:cubicBezTo>
                    <a:pt x="962" y="109"/>
                    <a:pt x="962" y="109"/>
                    <a:pt x="962" y="109"/>
                  </a:cubicBezTo>
                  <a:cubicBezTo>
                    <a:pt x="977" y="109"/>
                    <a:pt x="977" y="109"/>
                    <a:pt x="977" y="109"/>
                  </a:cubicBezTo>
                  <a:lnTo>
                    <a:pt x="977" y="33"/>
                  </a:lnTo>
                  <a:close/>
                  <a:moveTo>
                    <a:pt x="980" y="10"/>
                  </a:moveTo>
                  <a:cubicBezTo>
                    <a:pt x="980" y="4"/>
                    <a:pt x="975" y="0"/>
                    <a:pt x="970" y="0"/>
                  </a:cubicBezTo>
                  <a:cubicBezTo>
                    <a:pt x="964" y="0"/>
                    <a:pt x="960" y="4"/>
                    <a:pt x="960" y="10"/>
                  </a:cubicBezTo>
                  <a:cubicBezTo>
                    <a:pt x="960" y="16"/>
                    <a:pt x="964" y="20"/>
                    <a:pt x="970" y="20"/>
                  </a:cubicBezTo>
                  <a:cubicBezTo>
                    <a:pt x="975" y="20"/>
                    <a:pt x="980" y="16"/>
                    <a:pt x="980" y="10"/>
                  </a:cubicBezTo>
                  <a:moveTo>
                    <a:pt x="905" y="97"/>
                  </a:moveTo>
                  <a:cubicBezTo>
                    <a:pt x="892" y="97"/>
                    <a:pt x="884" y="87"/>
                    <a:pt x="884" y="70"/>
                  </a:cubicBezTo>
                  <a:cubicBezTo>
                    <a:pt x="884" y="53"/>
                    <a:pt x="892" y="44"/>
                    <a:pt x="904" y="44"/>
                  </a:cubicBezTo>
                  <a:cubicBezTo>
                    <a:pt x="917" y="44"/>
                    <a:pt x="926" y="52"/>
                    <a:pt x="927" y="67"/>
                  </a:cubicBezTo>
                  <a:cubicBezTo>
                    <a:pt x="927" y="74"/>
                    <a:pt x="927" y="74"/>
                    <a:pt x="927" y="74"/>
                  </a:cubicBezTo>
                  <a:cubicBezTo>
                    <a:pt x="926" y="89"/>
                    <a:pt x="917" y="97"/>
                    <a:pt x="905" y="97"/>
                  </a:cubicBezTo>
                  <a:moveTo>
                    <a:pt x="927" y="4"/>
                  </a:moveTo>
                  <a:cubicBezTo>
                    <a:pt x="927" y="42"/>
                    <a:pt x="927" y="42"/>
                    <a:pt x="927" y="42"/>
                  </a:cubicBezTo>
                  <a:cubicBezTo>
                    <a:pt x="926" y="42"/>
                    <a:pt x="926" y="42"/>
                    <a:pt x="926" y="42"/>
                  </a:cubicBezTo>
                  <a:cubicBezTo>
                    <a:pt x="921" y="35"/>
                    <a:pt x="914" y="31"/>
                    <a:pt x="902" y="31"/>
                  </a:cubicBezTo>
                  <a:cubicBezTo>
                    <a:pt x="884" y="31"/>
                    <a:pt x="868" y="46"/>
                    <a:pt x="868" y="70"/>
                  </a:cubicBezTo>
                  <a:cubicBezTo>
                    <a:pt x="868" y="95"/>
                    <a:pt x="884" y="110"/>
                    <a:pt x="902" y="110"/>
                  </a:cubicBezTo>
                  <a:cubicBezTo>
                    <a:pt x="914" y="110"/>
                    <a:pt x="922" y="106"/>
                    <a:pt x="926" y="99"/>
                  </a:cubicBezTo>
                  <a:cubicBezTo>
                    <a:pt x="927" y="99"/>
                    <a:pt x="927" y="99"/>
                    <a:pt x="927" y="99"/>
                  </a:cubicBezTo>
                  <a:cubicBezTo>
                    <a:pt x="927" y="109"/>
                    <a:pt x="927" y="109"/>
                    <a:pt x="927" y="109"/>
                  </a:cubicBezTo>
                  <a:cubicBezTo>
                    <a:pt x="942" y="109"/>
                    <a:pt x="942" y="109"/>
                    <a:pt x="942" y="109"/>
                  </a:cubicBezTo>
                  <a:cubicBezTo>
                    <a:pt x="942" y="2"/>
                    <a:pt x="942" y="2"/>
                    <a:pt x="942" y="2"/>
                  </a:cubicBezTo>
                  <a:lnTo>
                    <a:pt x="927" y="4"/>
                  </a:lnTo>
                  <a:close/>
                  <a:moveTo>
                    <a:pt x="823" y="44"/>
                  </a:moveTo>
                  <a:cubicBezTo>
                    <a:pt x="834" y="44"/>
                    <a:pt x="841" y="51"/>
                    <a:pt x="842" y="62"/>
                  </a:cubicBezTo>
                  <a:cubicBezTo>
                    <a:pt x="804" y="62"/>
                    <a:pt x="804" y="62"/>
                    <a:pt x="804" y="62"/>
                  </a:cubicBezTo>
                  <a:cubicBezTo>
                    <a:pt x="806" y="50"/>
                    <a:pt x="813" y="44"/>
                    <a:pt x="823" y="44"/>
                  </a:cubicBezTo>
                  <a:moveTo>
                    <a:pt x="824" y="31"/>
                  </a:moveTo>
                  <a:cubicBezTo>
                    <a:pt x="802" y="31"/>
                    <a:pt x="788" y="47"/>
                    <a:pt x="788" y="70"/>
                  </a:cubicBezTo>
                  <a:cubicBezTo>
                    <a:pt x="788" y="95"/>
                    <a:pt x="803" y="110"/>
                    <a:pt x="824" y="110"/>
                  </a:cubicBezTo>
                  <a:cubicBezTo>
                    <a:pt x="840" y="110"/>
                    <a:pt x="852" y="101"/>
                    <a:pt x="855" y="90"/>
                  </a:cubicBezTo>
                  <a:cubicBezTo>
                    <a:pt x="843" y="83"/>
                    <a:pt x="843" y="83"/>
                    <a:pt x="843" y="83"/>
                  </a:cubicBezTo>
                  <a:cubicBezTo>
                    <a:pt x="840" y="93"/>
                    <a:pt x="833" y="97"/>
                    <a:pt x="824" y="97"/>
                  </a:cubicBezTo>
                  <a:cubicBezTo>
                    <a:pt x="812" y="97"/>
                    <a:pt x="804" y="88"/>
                    <a:pt x="803" y="72"/>
                  </a:cubicBezTo>
                  <a:cubicBezTo>
                    <a:pt x="857" y="72"/>
                    <a:pt x="857" y="72"/>
                    <a:pt x="857" y="72"/>
                  </a:cubicBezTo>
                  <a:cubicBezTo>
                    <a:pt x="857" y="69"/>
                    <a:pt x="857" y="69"/>
                    <a:pt x="857" y="69"/>
                  </a:cubicBezTo>
                  <a:cubicBezTo>
                    <a:pt x="858" y="48"/>
                    <a:pt x="845" y="31"/>
                    <a:pt x="824" y="31"/>
                  </a:cubicBezTo>
                  <a:moveTo>
                    <a:pt x="756" y="9"/>
                  </a:moveTo>
                  <a:cubicBezTo>
                    <a:pt x="719" y="74"/>
                    <a:pt x="719" y="74"/>
                    <a:pt x="719" y="74"/>
                  </a:cubicBezTo>
                  <a:cubicBezTo>
                    <a:pt x="683" y="9"/>
                    <a:pt x="683" y="9"/>
                    <a:pt x="683" y="9"/>
                  </a:cubicBez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684" y="109"/>
                    <a:pt x="684" y="109"/>
                    <a:pt x="684" y="109"/>
                  </a:cubicBezTo>
                  <a:cubicBezTo>
                    <a:pt x="684" y="81"/>
                    <a:pt x="684" y="81"/>
                    <a:pt x="684" y="81"/>
                  </a:cubicBezTo>
                  <a:cubicBezTo>
                    <a:pt x="684" y="42"/>
                    <a:pt x="684" y="42"/>
                    <a:pt x="684" y="42"/>
                  </a:cubicBezTo>
                  <a:cubicBezTo>
                    <a:pt x="714" y="94"/>
                    <a:pt x="714" y="94"/>
                    <a:pt x="714" y="94"/>
                  </a:cubicBezTo>
                  <a:cubicBezTo>
                    <a:pt x="724" y="94"/>
                    <a:pt x="724" y="94"/>
                    <a:pt x="724" y="94"/>
                  </a:cubicBezTo>
                  <a:cubicBezTo>
                    <a:pt x="754" y="42"/>
                    <a:pt x="754" y="42"/>
                    <a:pt x="754" y="42"/>
                  </a:cubicBezTo>
                  <a:cubicBezTo>
                    <a:pt x="754" y="81"/>
                    <a:pt x="754" y="81"/>
                    <a:pt x="754" y="81"/>
                  </a:cubicBezTo>
                  <a:cubicBezTo>
                    <a:pt x="754" y="109"/>
                    <a:pt x="754" y="109"/>
                    <a:pt x="754" y="109"/>
                  </a:cubicBezTo>
                  <a:cubicBezTo>
                    <a:pt x="770" y="109"/>
                    <a:pt x="770" y="109"/>
                    <a:pt x="770" y="109"/>
                  </a:cubicBezTo>
                  <a:cubicBezTo>
                    <a:pt x="770" y="9"/>
                    <a:pt x="770" y="9"/>
                    <a:pt x="770" y="9"/>
                  </a:cubicBezTo>
                  <a:lnTo>
                    <a:pt x="756" y="9"/>
                  </a:lnTo>
                  <a:close/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5"/>
            <p:cNvSpPr>
              <a:spLocks noEditPoints="1"/>
            </p:cNvSpPr>
            <p:nvPr userDrawn="1"/>
          </p:nvSpPr>
          <p:spPr bwMode="auto">
            <a:xfrm>
              <a:off x="2747648" y="2889251"/>
              <a:ext cx="2343150" cy="23336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3 h 137"/>
                <a:gd name="T6" fmla="*/ 1289 w 1385"/>
                <a:gd name="T7" fmla="*/ 62 h 137"/>
                <a:gd name="T8" fmla="*/ 1235 w 1385"/>
                <a:gd name="T9" fmla="*/ 71 h 137"/>
                <a:gd name="T10" fmla="*/ 1271 w 1385"/>
                <a:gd name="T11" fmla="*/ 97 h 137"/>
                <a:gd name="T12" fmla="*/ 1271 w 1385"/>
                <a:gd name="T13" fmla="*/ 31 h 137"/>
                <a:gd name="T14" fmla="*/ 1204 w 1385"/>
                <a:gd name="T15" fmla="*/ 67 h 137"/>
                <a:gd name="T16" fmla="*/ 1204 w 1385"/>
                <a:gd name="T17" fmla="*/ 42 h 137"/>
                <a:gd name="T18" fmla="*/ 1179 w 1385"/>
                <a:gd name="T19" fmla="*/ 111 h 137"/>
                <a:gd name="T20" fmla="*/ 1219 w 1385"/>
                <a:gd name="T21" fmla="*/ 109 h 137"/>
                <a:gd name="T22" fmla="*/ 1080 w 1385"/>
                <a:gd name="T23" fmla="*/ 43 h 137"/>
                <a:gd name="T24" fmla="*/ 1064 w 1385"/>
                <a:gd name="T25" fmla="*/ 109 h 137"/>
                <a:gd name="T26" fmla="*/ 1099 w 1385"/>
                <a:gd name="T27" fmla="*/ 45 h 137"/>
                <a:gd name="T28" fmla="*/ 1129 w 1385"/>
                <a:gd name="T29" fmla="*/ 59 h 137"/>
                <a:gd name="T30" fmla="*/ 1023 w 1385"/>
                <a:gd name="T31" fmla="*/ 91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10 h 137"/>
                <a:gd name="T42" fmla="*/ 907 w 1385"/>
                <a:gd name="T43" fmla="*/ 10 h 137"/>
                <a:gd name="T44" fmla="*/ 820 w 1385"/>
                <a:gd name="T45" fmla="*/ 1 h 137"/>
                <a:gd name="T46" fmla="*/ 780 w 1385"/>
                <a:gd name="T47" fmla="*/ 46 h 137"/>
                <a:gd name="T48" fmla="*/ 807 w 1385"/>
                <a:gd name="T49" fmla="*/ 46 h 137"/>
                <a:gd name="T50" fmla="*/ 807 w 1385"/>
                <a:gd name="T51" fmla="*/ 31 h 137"/>
                <a:gd name="T52" fmla="*/ 713 w 1385"/>
                <a:gd name="T53" fmla="*/ 71 h 137"/>
                <a:gd name="T54" fmla="*/ 734 w 1385"/>
                <a:gd name="T55" fmla="*/ 31 h 137"/>
                <a:gd name="T56" fmla="*/ 656 w 1385"/>
                <a:gd name="T57" fmla="*/ 33 h 137"/>
                <a:gd name="T58" fmla="*/ 582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2 h 137"/>
                <a:gd name="T68" fmla="*/ 569 w 1385"/>
                <a:gd name="T69" fmla="*/ 96 h 137"/>
                <a:gd name="T70" fmla="*/ 503 w 1385"/>
                <a:gd name="T71" fmla="*/ 109 h 137"/>
                <a:gd name="T72" fmla="*/ 511 w 1385"/>
                <a:gd name="T73" fmla="*/ 0 h 137"/>
                <a:gd name="T74" fmla="*/ 436 w 1385"/>
                <a:gd name="T75" fmla="*/ 86 h 137"/>
                <a:gd name="T76" fmla="*/ 461 w 1385"/>
                <a:gd name="T77" fmla="*/ 64 h 137"/>
                <a:gd name="T78" fmla="*/ 486 w 1385"/>
                <a:gd name="T79" fmla="*/ 44 h 137"/>
                <a:gd name="T80" fmla="*/ 472 w 1385"/>
                <a:gd name="T81" fmla="*/ 88 h 137"/>
                <a:gd name="T82" fmla="*/ 397 w 1385"/>
                <a:gd name="T83" fmla="*/ 44 h 137"/>
                <a:gd name="T84" fmla="*/ 381 w 1385"/>
                <a:gd name="T85" fmla="*/ 109 h 137"/>
                <a:gd name="T86" fmla="*/ 420 w 1385"/>
                <a:gd name="T87" fmla="*/ 47 h 137"/>
                <a:gd name="T88" fmla="*/ 349 w 1385"/>
                <a:gd name="T89" fmla="*/ 62 h 137"/>
                <a:gd name="T90" fmla="*/ 295 w 1385"/>
                <a:gd name="T91" fmla="*/ 71 h 137"/>
                <a:gd name="T92" fmla="*/ 331 w 1385"/>
                <a:gd name="T93" fmla="*/ 97 h 137"/>
                <a:gd name="T94" fmla="*/ 331 w 1385"/>
                <a:gd name="T95" fmla="*/ 31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9 h 137"/>
                <a:gd name="T102" fmla="*/ 184 w 1385"/>
                <a:gd name="T103" fmla="*/ 10 h 137"/>
                <a:gd name="T104" fmla="*/ 117 w 1385"/>
                <a:gd name="T105" fmla="*/ 43 h 137"/>
                <a:gd name="T106" fmla="*/ 101 w 1385"/>
                <a:gd name="T107" fmla="*/ 109 h 137"/>
                <a:gd name="T108" fmla="*/ 136 w 1385"/>
                <a:gd name="T109" fmla="*/ 45 h 137"/>
                <a:gd name="T110" fmla="*/ 166 w 1385"/>
                <a:gd name="T111" fmla="*/ 59 h 137"/>
                <a:gd name="T112" fmla="*/ 0 w 1385"/>
                <a:gd name="T113" fmla="*/ 10 h 137"/>
                <a:gd name="T114" fmla="*/ 79 w 1385"/>
                <a:gd name="T115" fmla="*/ 10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9" y="51"/>
                    <a:pt x="1370" y="62"/>
                  </a:cubicBezTo>
                  <a:cubicBezTo>
                    <a:pt x="1331" y="62"/>
                    <a:pt x="1331" y="62"/>
                    <a:pt x="1331" y="62"/>
                  </a:cubicBezTo>
                  <a:cubicBezTo>
                    <a:pt x="1333" y="51"/>
                    <a:pt x="1341" y="44"/>
                    <a:pt x="1351" y="44"/>
                  </a:cubicBezTo>
                  <a:moveTo>
                    <a:pt x="1352" y="31"/>
                  </a:moveTo>
                  <a:cubicBezTo>
                    <a:pt x="1330" y="31"/>
                    <a:pt x="1316" y="48"/>
                    <a:pt x="1316" y="71"/>
                  </a:cubicBezTo>
                  <a:cubicBezTo>
                    <a:pt x="1316" y="95"/>
                    <a:pt x="1331" y="111"/>
                    <a:pt x="1352" y="111"/>
                  </a:cubicBezTo>
                  <a:cubicBezTo>
                    <a:pt x="1367" y="111"/>
                    <a:pt x="1379" y="101"/>
                    <a:pt x="1383" y="90"/>
                  </a:cubicBezTo>
                  <a:cubicBezTo>
                    <a:pt x="1371" y="84"/>
                    <a:pt x="1371" y="84"/>
                    <a:pt x="1371" y="84"/>
                  </a:cubicBezTo>
                  <a:cubicBezTo>
                    <a:pt x="1368" y="93"/>
                    <a:pt x="1361" y="97"/>
                    <a:pt x="1352" y="97"/>
                  </a:cubicBezTo>
                  <a:cubicBezTo>
                    <a:pt x="1340" y="97"/>
                    <a:pt x="1331" y="89"/>
                    <a:pt x="1331" y="73"/>
                  </a:cubicBezTo>
                  <a:cubicBezTo>
                    <a:pt x="1385" y="73"/>
                    <a:pt x="1385" y="73"/>
                    <a:pt x="1385" y="73"/>
                  </a:cubicBezTo>
                  <a:cubicBezTo>
                    <a:pt x="1385" y="69"/>
                    <a:pt x="1385" y="69"/>
                    <a:pt x="1385" y="69"/>
                  </a:cubicBezTo>
                  <a:cubicBezTo>
                    <a:pt x="1385" y="48"/>
                    <a:pt x="1373" y="31"/>
                    <a:pt x="1352" y="31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2"/>
                  </a:cubicBezTo>
                  <a:cubicBezTo>
                    <a:pt x="1251" y="62"/>
                    <a:pt x="1251" y="62"/>
                    <a:pt x="1251" y="62"/>
                  </a:cubicBezTo>
                  <a:cubicBezTo>
                    <a:pt x="1253" y="51"/>
                    <a:pt x="1260" y="44"/>
                    <a:pt x="1270" y="44"/>
                  </a:cubicBezTo>
                  <a:moveTo>
                    <a:pt x="1271" y="31"/>
                  </a:moveTo>
                  <a:cubicBezTo>
                    <a:pt x="1249" y="31"/>
                    <a:pt x="1235" y="48"/>
                    <a:pt x="1235" y="71"/>
                  </a:cubicBezTo>
                  <a:cubicBezTo>
                    <a:pt x="1235" y="95"/>
                    <a:pt x="1250" y="111"/>
                    <a:pt x="1271" y="111"/>
                  </a:cubicBezTo>
                  <a:cubicBezTo>
                    <a:pt x="1287" y="111"/>
                    <a:pt x="1299" y="101"/>
                    <a:pt x="1302" y="90"/>
                  </a:cubicBezTo>
                  <a:cubicBezTo>
                    <a:pt x="1290" y="84"/>
                    <a:pt x="1290" y="84"/>
                    <a:pt x="1290" y="84"/>
                  </a:cubicBezTo>
                  <a:cubicBezTo>
                    <a:pt x="1287" y="93"/>
                    <a:pt x="1280" y="97"/>
                    <a:pt x="1271" y="97"/>
                  </a:cubicBezTo>
                  <a:cubicBezTo>
                    <a:pt x="1260" y="97"/>
                    <a:pt x="1251" y="89"/>
                    <a:pt x="1250" y="73"/>
                  </a:cubicBezTo>
                  <a:cubicBezTo>
                    <a:pt x="1304" y="73"/>
                    <a:pt x="1304" y="73"/>
                    <a:pt x="1304" y="73"/>
                  </a:cubicBezTo>
                  <a:cubicBezTo>
                    <a:pt x="1304" y="69"/>
                    <a:pt x="1304" y="69"/>
                    <a:pt x="1304" y="69"/>
                  </a:cubicBezTo>
                  <a:cubicBezTo>
                    <a:pt x="1305" y="48"/>
                    <a:pt x="1293" y="31"/>
                    <a:pt x="1271" y="31"/>
                  </a:cubicBezTo>
                  <a:moveTo>
                    <a:pt x="1182" y="97"/>
                  </a:moveTo>
                  <a:cubicBezTo>
                    <a:pt x="1169" y="97"/>
                    <a:pt x="1161" y="88"/>
                    <a:pt x="1161" y="71"/>
                  </a:cubicBezTo>
                  <a:cubicBezTo>
                    <a:pt x="1161" y="54"/>
                    <a:pt x="1169" y="44"/>
                    <a:pt x="1181" y="44"/>
                  </a:cubicBezTo>
                  <a:cubicBezTo>
                    <a:pt x="1194" y="44"/>
                    <a:pt x="1202" y="52"/>
                    <a:pt x="1204" y="67"/>
                  </a:cubicBezTo>
                  <a:cubicBezTo>
                    <a:pt x="1204" y="75"/>
                    <a:pt x="1204" y="75"/>
                    <a:pt x="1204" y="75"/>
                  </a:cubicBezTo>
                  <a:cubicBezTo>
                    <a:pt x="1202" y="90"/>
                    <a:pt x="1194" y="97"/>
                    <a:pt x="1182" y="97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6"/>
                    <a:pt x="1191" y="31"/>
                    <a:pt x="1179" y="31"/>
                  </a:cubicBezTo>
                  <a:cubicBezTo>
                    <a:pt x="1161" y="31"/>
                    <a:pt x="1145" y="46"/>
                    <a:pt x="1145" y="71"/>
                  </a:cubicBezTo>
                  <a:cubicBezTo>
                    <a:pt x="1145" y="95"/>
                    <a:pt x="1161" y="111"/>
                    <a:pt x="1179" y="111"/>
                  </a:cubicBezTo>
                  <a:cubicBezTo>
                    <a:pt x="1191" y="111"/>
                    <a:pt x="1199" y="106"/>
                    <a:pt x="1203" y="99"/>
                  </a:cubicBezTo>
                  <a:cubicBezTo>
                    <a:pt x="1204" y="99"/>
                    <a:pt x="1204" y="99"/>
                    <a:pt x="1204" y="99"/>
                  </a:cubicBezTo>
                  <a:cubicBezTo>
                    <a:pt x="1204" y="109"/>
                    <a:pt x="1204" y="109"/>
                    <a:pt x="1204" y="109"/>
                  </a:cubicBezTo>
                  <a:cubicBezTo>
                    <a:pt x="1219" y="109"/>
                    <a:pt x="1219" y="109"/>
                    <a:pt x="1219" y="109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4" y="4"/>
                  </a:lnTo>
                  <a:close/>
                  <a:moveTo>
                    <a:pt x="1102" y="31"/>
                  </a:moveTo>
                  <a:cubicBezTo>
                    <a:pt x="1092" y="31"/>
                    <a:pt x="1084" y="36"/>
                    <a:pt x="1080" y="43"/>
                  </a:cubicBezTo>
                  <a:cubicBezTo>
                    <a:pt x="1078" y="43"/>
                    <a:pt x="1078" y="43"/>
                    <a:pt x="1078" y="43"/>
                  </a:cubicBezTo>
                  <a:cubicBezTo>
                    <a:pt x="1078" y="33"/>
                    <a:pt x="1078" y="33"/>
                    <a:pt x="1078" y="3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79" y="69"/>
                    <a:pt x="1079" y="69"/>
                    <a:pt x="1079" y="69"/>
                  </a:cubicBezTo>
                  <a:cubicBezTo>
                    <a:pt x="1079" y="60"/>
                    <a:pt x="1081" y="55"/>
                    <a:pt x="1084" y="52"/>
                  </a:cubicBezTo>
                  <a:cubicBezTo>
                    <a:pt x="1088" y="47"/>
                    <a:pt x="1093" y="45"/>
                    <a:pt x="1099" y="45"/>
                  </a:cubicBezTo>
                  <a:cubicBezTo>
                    <a:pt x="1109" y="45"/>
                    <a:pt x="1114" y="50"/>
                    <a:pt x="1114" y="64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cubicBezTo>
                    <a:pt x="1129" y="59"/>
                    <a:pt x="1129" y="59"/>
                    <a:pt x="1129" y="59"/>
                  </a:cubicBezTo>
                  <a:cubicBezTo>
                    <a:pt x="1129" y="38"/>
                    <a:pt x="1117" y="31"/>
                    <a:pt x="1102" y="31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2"/>
                    <a:pt x="1026" y="87"/>
                    <a:pt x="1023" y="91"/>
                  </a:cubicBezTo>
                  <a:cubicBezTo>
                    <a:pt x="1019" y="95"/>
                    <a:pt x="1014" y="98"/>
                    <a:pt x="1008" y="98"/>
                  </a:cubicBezTo>
                  <a:cubicBezTo>
                    <a:pt x="998" y="98"/>
                    <a:pt x="992" y="92"/>
                    <a:pt x="992" y="79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4"/>
                    <a:pt x="977" y="84"/>
                    <a:pt x="977" y="84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6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9"/>
                    <a:pt x="1029" y="109"/>
                    <a:pt x="1029" y="109"/>
                  </a:cubicBezTo>
                  <a:cubicBezTo>
                    <a:pt x="1043" y="109"/>
                    <a:pt x="1043" y="109"/>
                    <a:pt x="1043" y="109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4"/>
                  </a:moveTo>
                  <a:cubicBezTo>
                    <a:pt x="906" y="24"/>
                    <a:pt x="906" y="24"/>
                    <a:pt x="906" y="24"/>
                  </a:cubicBezTo>
                  <a:cubicBezTo>
                    <a:pt x="934" y="24"/>
                    <a:pt x="944" y="36"/>
                    <a:pt x="944" y="59"/>
                  </a:cubicBezTo>
                  <a:cubicBezTo>
                    <a:pt x="944" y="83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4"/>
                  </a:lnTo>
                  <a:close/>
                  <a:moveTo>
                    <a:pt x="907" y="10"/>
                  </a:moveTo>
                  <a:cubicBezTo>
                    <a:pt x="876" y="10"/>
                    <a:pt x="876" y="10"/>
                    <a:pt x="876" y="10"/>
                  </a:cubicBezTo>
                  <a:cubicBezTo>
                    <a:pt x="876" y="109"/>
                    <a:pt x="876" y="109"/>
                    <a:pt x="876" y="109"/>
                  </a:cubicBezTo>
                  <a:cubicBezTo>
                    <a:pt x="907" y="109"/>
                    <a:pt x="907" y="109"/>
                    <a:pt x="907" y="109"/>
                  </a:cubicBezTo>
                  <a:cubicBezTo>
                    <a:pt x="944" y="109"/>
                    <a:pt x="960" y="90"/>
                    <a:pt x="960" y="59"/>
                  </a:cubicBezTo>
                  <a:cubicBezTo>
                    <a:pt x="960" y="29"/>
                    <a:pt x="944" y="10"/>
                    <a:pt x="907" y="10"/>
                  </a:cubicBezTo>
                  <a:moveTo>
                    <a:pt x="821" y="15"/>
                  </a:moveTo>
                  <a:cubicBezTo>
                    <a:pt x="825" y="15"/>
                    <a:pt x="828" y="16"/>
                    <a:pt x="831" y="17"/>
                  </a:cubicBezTo>
                  <a:cubicBezTo>
                    <a:pt x="831" y="3"/>
                    <a:pt x="831" y="3"/>
                    <a:pt x="831" y="3"/>
                  </a:cubicBezTo>
                  <a:cubicBezTo>
                    <a:pt x="828" y="2"/>
                    <a:pt x="825" y="1"/>
                    <a:pt x="820" y="1"/>
                  </a:cubicBezTo>
                  <a:cubicBezTo>
                    <a:pt x="807" y="1"/>
                    <a:pt x="792" y="7"/>
                    <a:pt x="792" y="30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92" y="46"/>
                    <a:pt x="792" y="46"/>
                    <a:pt x="792" y="46"/>
                  </a:cubicBezTo>
                  <a:cubicBezTo>
                    <a:pt x="792" y="109"/>
                    <a:pt x="792" y="109"/>
                    <a:pt x="792" y="109"/>
                  </a:cubicBezTo>
                  <a:cubicBezTo>
                    <a:pt x="807" y="109"/>
                    <a:pt x="807" y="109"/>
                    <a:pt x="807" y="109"/>
                  </a:cubicBezTo>
                  <a:cubicBezTo>
                    <a:pt x="807" y="46"/>
                    <a:pt x="807" y="46"/>
                    <a:pt x="807" y="46"/>
                  </a:cubicBezTo>
                  <a:cubicBezTo>
                    <a:pt x="828" y="46"/>
                    <a:pt x="828" y="46"/>
                    <a:pt x="828" y="46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1"/>
                    <a:pt x="807" y="31"/>
                    <a:pt x="807" y="31"/>
                  </a:cubicBezTo>
                  <a:cubicBezTo>
                    <a:pt x="807" y="20"/>
                    <a:pt x="812" y="15"/>
                    <a:pt x="821" y="15"/>
                  </a:cubicBezTo>
                  <a:moveTo>
                    <a:pt x="756" y="71"/>
                  </a:moveTo>
                  <a:cubicBezTo>
                    <a:pt x="756" y="88"/>
                    <a:pt x="748" y="97"/>
                    <a:pt x="734" y="97"/>
                  </a:cubicBezTo>
                  <a:cubicBezTo>
                    <a:pt x="721" y="97"/>
                    <a:pt x="713" y="88"/>
                    <a:pt x="713" y="71"/>
                  </a:cubicBezTo>
                  <a:cubicBezTo>
                    <a:pt x="713" y="54"/>
                    <a:pt x="721" y="44"/>
                    <a:pt x="734" y="44"/>
                  </a:cubicBezTo>
                  <a:cubicBezTo>
                    <a:pt x="748" y="44"/>
                    <a:pt x="756" y="54"/>
                    <a:pt x="756" y="71"/>
                  </a:cubicBezTo>
                  <a:moveTo>
                    <a:pt x="771" y="71"/>
                  </a:moveTo>
                  <a:cubicBezTo>
                    <a:pt x="771" y="47"/>
                    <a:pt x="756" y="31"/>
                    <a:pt x="734" y="31"/>
                  </a:cubicBezTo>
                  <a:cubicBezTo>
                    <a:pt x="712" y="31"/>
                    <a:pt x="697" y="47"/>
                    <a:pt x="697" y="71"/>
                  </a:cubicBezTo>
                  <a:cubicBezTo>
                    <a:pt x="697" y="95"/>
                    <a:pt x="712" y="111"/>
                    <a:pt x="734" y="111"/>
                  </a:cubicBezTo>
                  <a:cubicBezTo>
                    <a:pt x="756" y="111"/>
                    <a:pt x="771" y="95"/>
                    <a:pt x="771" y="71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611" y="110"/>
                    <a:pt x="611" y="110"/>
                    <a:pt x="611" y="110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1"/>
                  </a:moveTo>
                  <a:cubicBezTo>
                    <a:pt x="556" y="46"/>
                    <a:pt x="556" y="46"/>
                    <a:pt x="556" y="46"/>
                  </a:cubicBezTo>
                  <a:cubicBezTo>
                    <a:pt x="575" y="46"/>
                    <a:pt x="575" y="46"/>
                    <a:pt x="575" y="46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41" y="46"/>
                    <a:pt x="541" y="46"/>
                    <a:pt x="541" y="46"/>
                  </a:cubicBezTo>
                  <a:cubicBezTo>
                    <a:pt x="541" y="82"/>
                    <a:pt x="541" y="82"/>
                    <a:pt x="541" y="82"/>
                  </a:cubicBezTo>
                  <a:cubicBezTo>
                    <a:pt x="541" y="104"/>
                    <a:pt x="555" y="110"/>
                    <a:pt x="568" y="110"/>
                  </a:cubicBezTo>
                  <a:cubicBezTo>
                    <a:pt x="573" y="110"/>
                    <a:pt x="576" y="110"/>
                    <a:pt x="579" y="109"/>
                  </a:cubicBezTo>
                  <a:cubicBezTo>
                    <a:pt x="579" y="95"/>
                    <a:pt x="579" y="95"/>
                    <a:pt x="579" y="95"/>
                  </a:cubicBezTo>
                  <a:cubicBezTo>
                    <a:pt x="576" y="96"/>
                    <a:pt x="573" y="96"/>
                    <a:pt x="569" y="96"/>
                  </a:cubicBezTo>
                  <a:cubicBezTo>
                    <a:pt x="561" y="96"/>
                    <a:pt x="556" y="92"/>
                    <a:pt x="556" y="81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9"/>
                    <a:pt x="503" y="109"/>
                    <a:pt x="503" y="109"/>
                  </a:cubicBezTo>
                  <a:cubicBezTo>
                    <a:pt x="518" y="109"/>
                    <a:pt x="518" y="109"/>
                    <a:pt x="518" y="109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5"/>
                    <a:pt x="516" y="0"/>
                    <a:pt x="511" y="0"/>
                  </a:cubicBezTo>
                  <a:cubicBezTo>
                    <a:pt x="505" y="0"/>
                    <a:pt x="501" y="5"/>
                    <a:pt x="501" y="10"/>
                  </a:cubicBezTo>
                  <a:cubicBezTo>
                    <a:pt x="501" y="16"/>
                    <a:pt x="505" y="20"/>
                    <a:pt x="511" y="20"/>
                  </a:cubicBezTo>
                  <a:cubicBezTo>
                    <a:pt x="516" y="20"/>
                    <a:pt x="520" y="16"/>
                    <a:pt x="520" y="10"/>
                  </a:cubicBezTo>
                  <a:moveTo>
                    <a:pt x="436" y="86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2" y="111"/>
                    <a:pt x="457" y="111"/>
                  </a:cubicBezTo>
                  <a:cubicBezTo>
                    <a:pt x="474" y="111"/>
                    <a:pt x="487" y="101"/>
                    <a:pt x="487" y="87"/>
                  </a:cubicBezTo>
                  <a:cubicBezTo>
                    <a:pt x="487" y="72"/>
                    <a:pt x="475" y="67"/>
                    <a:pt x="461" y="64"/>
                  </a:cubicBezTo>
                  <a:cubicBezTo>
                    <a:pt x="452" y="61"/>
                    <a:pt x="445" y="59"/>
                    <a:pt x="445" y="52"/>
                  </a:cubicBezTo>
                  <a:cubicBezTo>
                    <a:pt x="445" y="47"/>
                    <a:pt x="449" y="44"/>
                    <a:pt x="457" y="44"/>
                  </a:cubicBezTo>
                  <a:cubicBezTo>
                    <a:pt x="465" y="44"/>
                    <a:pt x="473" y="49"/>
                    <a:pt x="477" y="54"/>
                  </a:cubicBezTo>
                  <a:cubicBezTo>
                    <a:pt x="486" y="44"/>
                    <a:pt x="486" y="44"/>
                    <a:pt x="486" y="44"/>
                  </a:cubicBezTo>
                  <a:cubicBezTo>
                    <a:pt x="479" y="36"/>
                    <a:pt x="469" y="31"/>
                    <a:pt x="457" y="31"/>
                  </a:cubicBezTo>
                  <a:cubicBezTo>
                    <a:pt x="441" y="31"/>
                    <a:pt x="430" y="40"/>
                    <a:pt x="430" y="53"/>
                  </a:cubicBezTo>
                  <a:cubicBezTo>
                    <a:pt x="430" y="67"/>
                    <a:pt x="441" y="73"/>
                    <a:pt x="455" y="76"/>
                  </a:cubicBezTo>
                  <a:cubicBezTo>
                    <a:pt x="466" y="79"/>
                    <a:pt x="472" y="82"/>
                    <a:pt x="472" y="88"/>
                  </a:cubicBezTo>
                  <a:cubicBezTo>
                    <a:pt x="472" y="94"/>
                    <a:pt x="466" y="98"/>
                    <a:pt x="458" y="98"/>
                  </a:cubicBezTo>
                  <a:cubicBezTo>
                    <a:pt x="447" y="98"/>
                    <a:pt x="439" y="92"/>
                    <a:pt x="436" y="86"/>
                  </a:cubicBezTo>
                  <a:moveTo>
                    <a:pt x="417" y="31"/>
                  </a:moveTo>
                  <a:cubicBezTo>
                    <a:pt x="408" y="31"/>
                    <a:pt x="400" y="36"/>
                    <a:pt x="397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396" y="53"/>
                    <a:pt x="404" y="46"/>
                    <a:pt x="415" y="46"/>
                  </a:cubicBezTo>
                  <a:cubicBezTo>
                    <a:pt x="417" y="46"/>
                    <a:pt x="419" y="46"/>
                    <a:pt x="420" y="47"/>
                  </a:cubicBezTo>
                  <a:cubicBezTo>
                    <a:pt x="421" y="32"/>
                    <a:pt x="421" y="32"/>
                    <a:pt x="421" y="32"/>
                  </a:cubicBezTo>
                  <a:cubicBezTo>
                    <a:pt x="420" y="31"/>
                    <a:pt x="419" y="31"/>
                    <a:pt x="417" y="31"/>
                  </a:cubicBezTo>
                  <a:moveTo>
                    <a:pt x="331" y="44"/>
                  </a:moveTo>
                  <a:cubicBezTo>
                    <a:pt x="341" y="44"/>
                    <a:pt x="348" y="51"/>
                    <a:pt x="349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3" y="51"/>
                    <a:pt x="321" y="44"/>
                    <a:pt x="331" y="44"/>
                  </a:cubicBezTo>
                  <a:moveTo>
                    <a:pt x="331" y="31"/>
                  </a:moveTo>
                  <a:cubicBezTo>
                    <a:pt x="309" y="31"/>
                    <a:pt x="295" y="48"/>
                    <a:pt x="295" y="71"/>
                  </a:cubicBezTo>
                  <a:cubicBezTo>
                    <a:pt x="295" y="95"/>
                    <a:pt x="310" y="111"/>
                    <a:pt x="331" y="111"/>
                  </a:cubicBezTo>
                  <a:cubicBezTo>
                    <a:pt x="347" y="111"/>
                    <a:pt x="359" y="101"/>
                    <a:pt x="363" y="90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20" y="97"/>
                    <a:pt x="311" y="89"/>
                    <a:pt x="310" y="73"/>
                  </a:cubicBezTo>
                  <a:cubicBezTo>
                    <a:pt x="364" y="73"/>
                    <a:pt x="364" y="73"/>
                    <a:pt x="364" y="73"/>
                  </a:cubicBezTo>
                  <a:cubicBezTo>
                    <a:pt x="364" y="69"/>
                    <a:pt x="364" y="69"/>
                    <a:pt x="364" y="69"/>
                  </a:cubicBezTo>
                  <a:cubicBezTo>
                    <a:pt x="365" y="48"/>
                    <a:pt x="353" y="31"/>
                    <a:pt x="331" y="31"/>
                  </a:cubicBezTo>
                  <a:moveTo>
                    <a:pt x="273" y="33"/>
                  </a:moveTo>
                  <a:cubicBezTo>
                    <a:pt x="253" y="93"/>
                    <a:pt x="253" y="93"/>
                    <a:pt x="253" y="93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9"/>
                    <a:pt x="244" y="109"/>
                    <a:pt x="244" y="109"/>
                  </a:cubicBezTo>
                  <a:cubicBezTo>
                    <a:pt x="260" y="109"/>
                    <a:pt x="260" y="109"/>
                    <a:pt x="260" y="109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7" y="33"/>
                    <a:pt x="187" y="33"/>
                    <a:pt x="187" y="33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202" y="109"/>
                    <a:pt x="202" y="109"/>
                    <a:pt x="202" y="109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5"/>
                    <a:pt x="200" y="0"/>
                    <a:pt x="194" y="0"/>
                  </a:cubicBezTo>
                  <a:cubicBezTo>
                    <a:pt x="189" y="0"/>
                    <a:pt x="184" y="5"/>
                    <a:pt x="184" y="10"/>
                  </a:cubicBezTo>
                  <a:cubicBezTo>
                    <a:pt x="184" y="16"/>
                    <a:pt x="189" y="20"/>
                    <a:pt x="194" y="20"/>
                  </a:cubicBezTo>
                  <a:cubicBezTo>
                    <a:pt x="200" y="20"/>
                    <a:pt x="204" y="16"/>
                    <a:pt x="204" y="10"/>
                  </a:cubicBezTo>
                  <a:moveTo>
                    <a:pt x="139" y="31"/>
                  </a:moveTo>
                  <a:cubicBezTo>
                    <a:pt x="129" y="31"/>
                    <a:pt x="121" y="36"/>
                    <a:pt x="117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69"/>
                    <a:pt x="116" y="69"/>
                    <a:pt x="116" y="69"/>
                  </a:cubicBezTo>
                  <a:cubicBezTo>
                    <a:pt x="116" y="60"/>
                    <a:pt x="118" y="55"/>
                    <a:pt x="121" y="52"/>
                  </a:cubicBezTo>
                  <a:cubicBezTo>
                    <a:pt x="124" y="47"/>
                    <a:pt x="130" y="45"/>
                    <a:pt x="136" y="45"/>
                  </a:cubicBezTo>
                  <a:cubicBezTo>
                    <a:pt x="146" y="45"/>
                    <a:pt x="151" y="50"/>
                    <a:pt x="151" y="64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66" y="38"/>
                    <a:pt x="154" y="31"/>
                    <a:pt x="139" y="31"/>
                  </a:cubicBezTo>
                  <a:moveTo>
                    <a:pt x="16" y="69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3" y="112"/>
                    <a:pt x="39" y="112"/>
                  </a:cubicBezTo>
                  <a:cubicBezTo>
                    <a:pt x="66" y="112"/>
                    <a:pt x="79" y="96"/>
                    <a:pt x="79" y="6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8"/>
                    <a:pt x="57" y="98"/>
                    <a:pt x="39" y="98"/>
                  </a:cubicBezTo>
                  <a:cubicBezTo>
                    <a:pt x="22" y="98"/>
                    <a:pt x="16" y="88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4896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ursing &amp; Health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8" name="Group 4"/>
          <p:cNvGrpSpPr>
            <a:grpSpLocks noChangeAspect="1"/>
          </p:cNvGrpSpPr>
          <p:nvPr userDrawn="1"/>
        </p:nvGrpSpPr>
        <p:grpSpPr bwMode="auto">
          <a:xfrm>
            <a:off x="2474005" y="2335988"/>
            <a:ext cx="2362201" cy="741363"/>
            <a:chOff x="1730" y="1661"/>
            <a:chExt cx="1488" cy="467"/>
          </a:xfrm>
        </p:grpSpPr>
        <p:sp>
          <p:nvSpPr>
            <p:cNvPr id="29" name="Freeform 5"/>
            <p:cNvSpPr>
              <a:spLocks noEditPoints="1"/>
            </p:cNvSpPr>
            <p:nvPr userDrawn="1"/>
          </p:nvSpPr>
          <p:spPr bwMode="auto">
            <a:xfrm>
              <a:off x="1735" y="1981"/>
              <a:ext cx="1483" cy="147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2 h 137"/>
                <a:gd name="T6" fmla="*/ 1289 w 1385"/>
                <a:gd name="T7" fmla="*/ 61 h 137"/>
                <a:gd name="T8" fmla="*/ 1234 w 1385"/>
                <a:gd name="T9" fmla="*/ 70 h 137"/>
                <a:gd name="T10" fmla="*/ 1271 w 1385"/>
                <a:gd name="T11" fmla="*/ 97 h 137"/>
                <a:gd name="T12" fmla="*/ 1271 w 1385"/>
                <a:gd name="T13" fmla="*/ 30 h 137"/>
                <a:gd name="T14" fmla="*/ 1203 w 1385"/>
                <a:gd name="T15" fmla="*/ 66 h 137"/>
                <a:gd name="T16" fmla="*/ 1203 w 1385"/>
                <a:gd name="T17" fmla="*/ 42 h 137"/>
                <a:gd name="T18" fmla="*/ 1179 w 1385"/>
                <a:gd name="T19" fmla="*/ 110 h 137"/>
                <a:gd name="T20" fmla="*/ 1219 w 1385"/>
                <a:gd name="T21" fmla="*/ 108 h 137"/>
                <a:gd name="T22" fmla="*/ 1080 w 1385"/>
                <a:gd name="T23" fmla="*/ 42 h 137"/>
                <a:gd name="T24" fmla="*/ 1063 w 1385"/>
                <a:gd name="T25" fmla="*/ 108 h 137"/>
                <a:gd name="T26" fmla="*/ 1099 w 1385"/>
                <a:gd name="T27" fmla="*/ 44 h 137"/>
                <a:gd name="T28" fmla="*/ 1129 w 1385"/>
                <a:gd name="T29" fmla="*/ 58 h 137"/>
                <a:gd name="T30" fmla="*/ 1023 w 1385"/>
                <a:gd name="T31" fmla="*/ 90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9 h 137"/>
                <a:gd name="T42" fmla="*/ 906 w 1385"/>
                <a:gd name="T43" fmla="*/ 9 h 137"/>
                <a:gd name="T44" fmla="*/ 820 w 1385"/>
                <a:gd name="T45" fmla="*/ 1 h 137"/>
                <a:gd name="T46" fmla="*/ 780 w 1385"/>
                <a:gd name="T47" fmla="*/ 45 h 137"/>
                <a:gd name="T48" fmla="*/ 807 w 1385"/>
                <a:gd name="T49" fmla="*/ 45 h 137"/>
                <a:gd name="T50" fmla="*/ 807 w 1385"/>
                <a:gd name="T51" fmla="*/ 30 h 137"/>
                <a:gd name="T52" fmla="*/ 712 w 1385"/>
                <a:gd name="T53" fmla="*/ 70 h 137"/>
                <a:gd name="T54" fmla="*/ 734 w 1385"/>
                <a:gd name="T55" fmla="*/ 30 h 137"/>
                <a:gd name="T56" fmla="*/ 656 w 1385"/>
                <a:gd name="T57" fmla="*/ 33 h 137"/>
                <a:gd name="T58" fmla="*/ 581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1 h 137"/>
                <a:gd name="T68" fmla="*/ 569 w 1385"/>
                <a:gd name="T69" fmla="*/ 96 h 137"/>
                <a:gd name="T70" fmla="*/ 503 w 1385"/>
                <a:gd name="T71" fmla="*/ 108 h 137"/>
                <a:gd name="T72" fmla="*/ 510 w 1385"/>
                <a:gd name="T73" fmla="*/ 0 h 137"/>
                <a:gd name="T74" fmla="*/ 435 w 1385"/>
                <a:gd name="T75" fmla="*/ 85 h 137"/>
                <a:gd name="T76" fmla="*/ 461 w 1385"/>
                <a:gd name="T77" fmla="*/ 63 h 137"/>
                <a:gd name="T78" fmla="*/ 485 w 1385"/>
                <a:gd name="T79" fmla="*/ 43 h 137"/>
                <a:gd name="T80" fmla="*/ 471 w 1385"/>
                <a:gd name="T81" fmla="*/ 88 h 137"/>
                <a:gd name="T82" fmla="*/ 396 w 1385"/>
                <a:gd name="T83" fmla="*/ 44 h 137"/>
                <a:gd name="T84" fmla="*/ 380 w 1385"/>
                <a:gd name="T85" fmla="*/ 108 h 137"/>
                <a:gd name="T86" fmla="*/ 420 w 1385"/>
                <a:gd name="T87" fmla="*/ 46 h 137"/>
                <a:gd name="T88" fmla="*/ 349 w 1385"/>
                <a:gd name="T89" fmla="*/ 61 h 137"/>
                <a:gd name="T90" fmla="*/ 295 w 1385"/>
                <a:gd name="T91" fmla="*/ 70 h 137"/>
                <a:gd name="T92" fmla="*/ 331 w 1385"/>
                <a:gd name="T93" fmla="*/ 97 h 137"/>
                <a:gd name="T94" fmla="*/ 331 w 1385"/>
                <a:gd name="T95" fmla="*/ 30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8 h 137"/>
                <a:gd name="T102" fmla="*/ 184 w 1385"/>
                <a:gd name="T103" fmla="*/ 10 h 137"/>
                <a:gd name="T104" fmla="*/ 116 w 1385"/>
                <a:gd name="T105" fmla="*/ 42 h 137"/>
                <a:gd name="T106" fmla="*/ 100 w 1385"/>
                <a:gd name="T107" fmla="*/ 108 h 137"/>
                <a:gd name="T108" fmla="*/ 136 w 1385"/>
                <a:gd name="T109" fmla="*/ 44 h 137"/>
                <a:gd name="T110" fmla="*/ 166 w 1385"/>
                <a:gd name="T111" fmla="*/ 58 h 137"/>
                <a:gd name="T112" fmla="*/ 0 w 1385"/>
                <a:gd name="T113" fmla="*/ 9 h 137"/>
                <a:gd name="T114" fmla="*/ 79 w 1385"/>
                <a:gd name="T115" fmla="*/ 9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8" y="51"/>
                    <a:pt x="1369" y="61"/>
                  </a:cubicBezTo>
                  <a:cubicBezTo>
                    <a:pt x="1331" y="61"/>
                    <a:pt x="1331" y="61"/>
                    <a:pt x="1331" y="61"/>
                  </a:cubicBezTo>
                  <a:cubicBezTo>
                    <a:pt x="1333" y="50"/>
                    <a:pt x="1341" y="44"/>
                    <a:pt x="1351" y="44"/>
                  </a:cubicBezTo>
                  <a:moveTo>
                    <a:pt x="1352" y="30"/>
                  </a:moveTo>
                  <a:cubicBezTo>
                    <a:pt x="1330" y="30"/>
                    <a:pt x="1315" y="47"/>
                    <a:pt x="1315" y="70"/>
                  </a:cubicBezTo>
                  <a:cubicBezTo>
                    <a:pt x="1315" y="95"/>
                    <a:pt x="1331" y="110"/>
                    <a:pt x="1352" y="110"/>
                  </a:cubicBezTo>
                  <a:cubicBezTo>
                    <a:pt x="1367" y="110"/>
                    <a:pt x="1379" y="101"/>
                    <a:pt x="1383" y="90"/>
                  </a:cubicBezTo>
                  <a:cubicBezTo>
                    <a:pt x="1371" y="83"/>
                    <a:pt x="1371" y="83"/>
                    <a:pt x="1371" y="83"/>
                  </a:cubicBezTo>
                  <a:cubicBezTo>
                    <a:pt x="1367" y="93"/>
                    <a:pt x="1360" y="97"/>
                    <a:pt x="1352" y="97"/>
                  </a:cubicBezTo>
                  <a:cubicBezTo>
                    <a:pt x="1340" y="97"/>
                    <a:pt x="1331" y="88"/>
                    <a:pt x="1330" y="72"/>
                  </a:cubicBezTo>
                  <a:cubicBezTo>
                    <a:pt x="1385" y="72"/>
                    <a:pt x="1385" y="72"/>
                    <a:pt x="1385" y="72"/>
                  </a:cubicBezTo>
                  <a:cubicBezTo>
                    <a:pt x="1385" y="68"/>
                    <a:pt x="1385" y="68"/>
                    <a:pt x="1385" y="68"/>
                  </a:cubicBezTo>
                  <a:cubicBezTo>
                    <a:pt x="1385" y="48"/>
                    <a:pt x="1373" y="30"/>
                    <a:pt x="1352" y="30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1"/>
                  </a:cubicBezTo>
                  <a:cubicBezTo>
                    <a:pt x="1250" y="61"/>
                    <a:pt x="1250" y="61"/>
                    <a:pt x="1250" y="61"/>
                  </a:cubicBezTo>
                  <a:cubicBezTo>
                    <a:pt x="1252" y="50"/>
                    <a:pt x="1260" y="44"/>
                    <a:pt x="1270" y="44"/>
                  </a:cubicBezTo>
                  <a:moveTo>
                    <a:pt x="1271" y="30"/>
                  </a:moveTo>
                  <a:cubicBezTo>
                    <a:pt x="1249" y="30"/>
                    <a:pt x="1234" y="47"/>
                    <a:pt x="1234" y="70"/>
                  </a:cubicBezTo>
                  <a:cubicBezTo>
                    <a:pt x="1234" y="95"/>
                    <a:pt x="1250" y="110"/>
                    <a:pt x="1271" y="110"/>
                  </a:cubicBezTo>
                  <a:cubicBezTo>
                    <a:pt x="1286" y="110"/>
                    <a:pt x="1298" y="101"/>
                    <a:pt x="1302" y="90"/>
                  </a:cubicBezTo>
                  <a:cubicBezTo>
                    <a:pt x="1290" y="83"/>
                    <a:pt x="1290" y="83"/>
                    <a:pt x="1290" y="83"/>
                  </a:cubicBezTo>
                  <a:cubicBezTo>
                    <a:pt x="1287" y="93"/>
                    <a:pt x="1279" y="97"/>
                    <a:pt x="1271" y="97"/>
                  </a:cubicBezTo>
                  <a:cubicBezTo>
                    <a:pt x="1259" y="97"/>
                    <a:pt x="1250" y="88"/>
                    <a:pt x="1250" y="72"/>
                  </a:cubicBezTo>
                  <a:cubicBezTo>
                    <a:pt x="1304" y="72"/>
                    <a:pt x="1304" y="72"/>
                    <a:pt x="1304" y="72"/>
                  </a:cubicBezTo>
                  <a:cubicBezTo>
                    <a:pt x="1304" y="68"/>
                    <a:pt x="1304" y="68"/>
                    <a:pt x="1304" y="68"/>
                  </a:cubicBezTo>
                  <a:cubicBezTo>
                    <a:pt x="1304" y="48"/>
                    <a:pt x="1292" y="30"/>
                    <a:pt x="1271" y="30"/>
                  </a:cubicBezTo>
                  <a:moveTo>
                    <a:pt x="1181" y="97"/>
                  </a:moveTo>
                  <a:cubicBezTo>
                    <a:pt x="1168" y="97"/>
                    <a:pt x="1160" y="87"/>
                    <a:pt x="1160" y="70"/>
                  </a:cubicBezTo>
                  <a:cubicBezTo>
                    <a:pt x="1160" y="53"/>
                    <a:pt x="1168" y="44"/>
                    <a:pt x="1181" y="44"/>
                  </a:cubicBezTo>
                  <a:cubicBezTo>
                    <a:pt x="1193" y="44"/>
                    <a:pt x="1202" y="51"/>
                    <a:pt x="1203" y="66"/>
                  </a:cubicBezTo>
                  <a:cubicBezTo>
                    <a:pt x="1203" y="74"/>
                    <a:pt x="1203" y="74"/>
                    <a:pt x="1203" y="74"/>
                  </a:cubicBezTo>
                  <a:cubicBezTo>
                    <a:pt x="1202" y="89"/>
                    <a:pt x="1193" y="97"/>
                    <a:pt x="1181" y="97"/>
                  </a:cubicBezTo>
                  <a:moveTo>
                    <a:pt x="1203" y="4"/>
                  </a:moveTo>
                  <a:cubicBezTo>
                    <a:pt x="1203" y="42"/>
                    <a:pt x="1203" y="42"/>
                    <a:pt x="1203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5"/>
                    <a:pt x="1190" y="30"/>
                    <a:pt x="1179" y="30"/>
                  </a:cubicBezTo>
                  <a:cubicBezTo>
                    <a:pt x="1160" y="30"/>
                    <a:pt x="1145" y="45"/>
                    <a:pt x="1145" y="70"/>
                  </a:cubicBezTo>
                  <a:cubicBezTo>
                    <a:pt x="1145" y="95"/>
                    <a:pt x="1160" y="110"/>
                    <a:pt x="1179" y="110"/>
                  </a:cubicBezTo>
                  <a:cubicBezTo>
                    <a:pt x="1191" y="110"/>
                    <a:pt x="1198" y="105"/>
                    <a:pt x="1202" y="99"/>
                  </a:cubicBezTo>
                  <a:cubicBezTo>
                    <a:pt x="1203" y="99"/>
                    <a:pt x="1203" y="99"/>
                    <a:pt x="1203" y="99"/>
                  </a:cubicBezTo>
                  <a:cubicBezTo>
                    <a:pt x="1203" y="108"/>
                    <a:pt x="1203" y="108"/>
                    <a:pt x="1203" y="108"/>
                  </a:cubicBezTo>
                  <a:cubicBezTo>
                    <a:pt x="1219" y="108"/>
                    <a:pt x="1219" y="108"/>
                    <a:pt x="1219" y="108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3" y="4"/>
                  </a:lnTo>
                  <a:close/>
                  <a:moveTo>
                    <a:pt x="1102" y="30"/>
                  </a:moveTo>
                  <a:cubicBezTo>
                    <a:pt x="1092" y="30"/>
                    <a:pt x="1084" y="36"/>
                    <a:pt x="1080" y="42"/>
                  </a:cubicBezTo>
                  <a:cubicBezTo>
                    <a:pt x="1078" y="42"/>
                    <a:pt x="1078" y="42"/>
                    <a:pt x="1078" y="42"/>
                  </a:cubicBezTo>
                  <a:cubicBezTo>
                    <a:pt x="1077" y="33"/>
                    <a:pt x="1077" y="33"/>
                    <a:pt x="1077" y="33"/>
                  </a:cubicBezTo>
                  <a:cubicBezTo>
                    <a:pt x="1063" y="33"/>
                    <a:pt x="1063" y="33"/>
                    <a:pt x="1063" y="33"/>
                  </a:cubicBezTo>
                  <a:cubicBezTo>
                    <a:pt x="1063" y="108"/>
                    <a:pt x="1063" y="108"/>
                    <a:pt x="1063" y="108"/>
                  </a:cubicBezTo>
                  <a:cubicBezTo>
                    <a:pt x="1079" y="108"/>
                    <a:pt x="1079" y="108"/>
                    <a:pt x="1079" y="108"/>
                  </a:cubicBezTo>
                  <a:cubicBezTo>
                    <a:pt x="1079" y="68"/>
                    <a:pt x="1079" y="68"/>
                    <a:pt x="1079" y="68"/>
                  </a:cubicBezTo>
                  <a:cubicBezTo>
                    <a:pt x="1079" y="60"/>
                    <a:pt x="1080" y="54"/>
                    <a:pt x="1083" y="51"/>
                  </a:cubicBezTo>
                  <a:cubicBezTo>
                    <a:pt x="1087" y="47"/>
                    <a:pt x="1093" y="44"/>
                    <a:pt x="1099" y="44"/>
                  </a:cubicBezTo>
                  <a:cubicBezTo>
                    <a:pt x="1109" y="44"/>
                    <a:pt x="1114" y="49"/>
                    <a:pt x="1114" y="63"/>
                  </a:cubicBezTo>
                  <a:cubicBezTo>
                    <a:pt x="1114" y="108"/>
                    <a:pt x="1114" y="108"/>
                    <a:pt x="1114" y="108"/>
                  </a:cubicBezTo>
                  <a:cubicBezTo>
                    <a:pt x="1129" y="108"/>
                    <a:pt x="1129" y="108"/>
                    <a:pt x="1129" y="108"/>
                  </a:cubicBezTo>
                  <a:cubicBezTo>
                    <a:pt x="1129" y="58"/>
                    <a:pt x="1129" y="58"/>
                    <a:pt x="1129" y="58"/>
                  </a:cubicBezTo>
                  <a:cubicBezTo>
                    <a:pt x="1129" y="37"/>
                    <a:pt x="1117" y="30"/>
                    <a:pt x="1102" y="30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1"/>
                    <a:pt x="1026" y="87"/>
                    <a:pt x="1023" y="90"/>
                  </a:cubicBezTo>
                  <a:cubicBezTo>
                    <a:pt x="1019" y="95"/>
                    <a:pt x="1013" y="97"/>
                    <a:pt x="1007" y="97"/>
                  </a:cubicBezTo>
                  <a:cubicBezTo>
                    <a:pt x="997" y="97"/>
                    <a:pt x="992" y="92"/>
                    <a:pt x="992" y="78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3"/>
                    <a:pt x="977" y="83"/>
                    <a:pt x="977" y="83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5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8"/>
                    <a:pt x="1029" y="108"/>
                    <a:pt x="1029" y="108"/>
                  </a:cubicBezTo>
                  <a:cubicBezTo>
                    <a:pt x="1043" y="108"/>
                    <a:pt x="1043" y="108"/>
                    <a:pt x="1043" y="108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3"/>
                  </a:moveTo>
                  <a:cubicBezTo>
                    <a:pt x="906" y="23"/>
                    <a:pt x="906" y="23"/>
                    <a:pt x="906" y="23"/>
                  </a:cubicBezTo>
                  <a:cubicBezTo>
                    <a:pt x="934" y="23"/>
                    <a:pt x="944" y="35"/>
                    <a:pt x="944" y="59"/>
                  </a:cubicBezTo>
                  <a:cubicBezTo>
                    <a:pt x="944" y="82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3"/>
                  </a:lnTo>
                  <a:close/>
                  <a:moveTo>
                    <a:pt x="906" y="9"/>
                  </a:moveTo>
                  <a:cubicBezTo>
                    <a:pt x="876" y="9"/>
                    <a:pt x="876" y="9"/>
                    <a:pt x="876" y="9"/>
                  </a:cubicBezTo>
                  <a:cubicBezTo>
                    <a:pt x="876" y="108"/>
                    <a:pt x="876" y="108"/>
                    <a:pt x="876" y="108"/>
                  </a:cubicBezTo>
                  <a:cubicBezTo>
                    <a:pt x="906" y="108"/>
                    <a:pt x="906" y="108"/>
                    <a:pt x="906" y="108"/>
                  </a:cubicBezTo>
                  <a:cubicBezTo>
                    <a:pt x="943" y="108"/>
                    <a:pt x="960" y="89"/>
                    <a:pt x="960" y="59"/>
                  </a:cubicBezTo>
                  <a:cubicBezTo>
                    <a:pt x="960" y="28"/>
                    <a:pt x="943" y="9"/>
                    <a:pt x="906" y="9"/>
                  </a:cubicBezTo>
                  <a:moveTo>
                    <a:pt x="821" y="15"/>
                  </a:moveTo>
                  <a:cubicBezTo>
                    <a:pt x="825" y="15"/>
                    <a:pt x="828" y="15"/>
                    <a:pt x="831" y="16"/>
                  </a:cubicBezTo>
                  <a:cubicBezTo>
                    <a:pt x="831" y="2"/>
                    <a:pt x="831" y="2"/>
                    <a:pt x="831" y="2"/>
                  </a:cubicBezTo>
                  <a:cubicBezTo>
                    <a:pt x="828" y="1"/>
                    <a:pt x="825" y="1"/>
                    <a:pt x="820" y="1"/>
                  </a:cubicBezTo>
                  <a:cubicBezTo>
                    <a:pt x="807" y="1"/>
                    <a:pt x="792" y="7"/>
                    <a:pt x="792" y="29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5"/>
                    <a:pt x="780" y="45"/>
                    <a:pt x="780" y="45"/>
                  </a:cubicBezTo>
                  <a:cubicBezTo>
                    <a:pt x="792" y="45"/>
                    <a:pt x="792" y="45"/>
                    <a:pt x="792" y="45"/>
                  </a:cubicBezTo>
                  <a:cubicBezTo>
                    <a:pt x="792" y="108"/>
                    <a:pt x="792" y="108"/>
                    <a:pt x="792" y="108"/>
                  </a:cubicBezTo>
                  <a:cubicBezTo>
                    <a:pt x="807" y="108"/>
                    <a:pt x="807" y="108"/>
                    <a:pt x="807" y="108"/>
                  </a:cubicBezTo>
                  <a:cubicBezTo>
                    <a:pt x="807" y="45"/>
                    <a:pt x="807" y="45"/>
                    <a:pt x="807" y="45"/>
                  </a:cubicBezTo>
                  <a:cubicBezTo>
                    <a:pt x="828" y="45"/>
                    <a:pt x="828" y="45"/>
                    <a:pt x="828" y="45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0"/>
                    <a:pt x="807" y="30"/>
                    <a:pt x="807" y="30"/>
                  </a:cubicBezTo>
                  <a:cubicBezTo>
                    <a:pt x="807" y="19"/>
                    <a:pt x="812" y="15"/>
                    <a:pt x="821" y="15"/>
                  </a:cubicBezTo>
                  <a:moveTo>
                    <a:pt x="756" y="70"/>
                  </a:moveTo>
                  <a:cubicBezTo>
                    <a:pt x="756" y="87"/>
                    <a:pt x="748" y="97"/>
                    <a:pt x="734" y="97"/>
                  </a:cubicBezTo>
                  <a:cubicBezTo>
                    <a:pt x="721" y="97"/>
                    <a:pt x="712" y="87"/>
                    <a:pt x="712" y="70"/>
                  </a:cubicBezTo>
                  <a:cubicBezTo>
                    <a:pt x="712" y="53"/>
                    <a:pt x="721" y="44"/>
                    <a:pt x="734" y="44"/>
                  </a:cubicBezTo>
                  <a:cubicBezTo>
                    <a:pt x="748" y="44"/>
                    <a:pt x="756" y="53"/>
                    <a:pt x="756" y="70"/>
                  </a:cubicBezTo>
                  <a:moveTo>
                    <a:pt x="771" y="70"/>
                  </a:moveTo>
                  <a:cubicBezTo>
                    <a:pt x="771" y="46"/>
                    <a:pt x="756" y="30"/>
                    <a:pt x="734" y="30"/>
                  </a:cubicBezTo>
                  <a:cubicBezTo>
                    <a:pt x="712" y="30"/>
                    <a:pt x="697" y="46"/>
                    <a:pt x="697" y="70"/>
                  </a:cubicBezTo>
                  <a:cubicBezTo>
                    <a:pt x="697" y="94"/>
                    <a:pt x="712" y="110"/>
                    <a:pt x="734" y="110"/>
                  </a:cubicBezTo>
                  <a:cubicBezTo>
                    <a:pt x="756" y="110"/>
                    <a:pt x="771" y="94"/>
                    <a:pt x="771" y="70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1" y="33"/>
                    <a:pt x="581" y="33"/>
                    <a:pt x="581" y="33"/>
                  </a:cubicBezTo>
                  <a:cubicBezTo>
                    <a:pt x="610" y="109"/>
                    <a:pt x="610" y="109"/>
                    <a:pt x="610" y="109"/>
                  </a:cubicBezTo>
                  <a:cubicBezTo>
                    <a:pt x="600" y="137"/>
                    <a:pt x="600" y="137"/>
                    <a:pt x="600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0"/>
                  </a:moveTo>
                  <a:cubicBezTo>
                    <a:pt x="556" y="45"/>
                    <a:pt x="556" y="45"/>
                    <a:pt x="556" y="45"/>
                  </a:cubicBezTo>
                  <a:cubicBezTo>
                    <a:pt x="575" y="45"/>
                    <a:pt x="575" y="45"/>
                    <a:pt x="575" y="45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2"/>
                    <a:pt x="556" y="12"/>
                    <a:pt x="556" y="12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41" y="45"/>
                    <a:pt x="541" y="45"/>
                    <a:pt x="541" y="45"/>
                  </a:cubicBezTo>
                  <a:cubicBezTo>
                    <a:pt x="541" y="81"/>
                    <a:pt x="541" y="81"/>
                    <a:pt x="541" y="81"/>
                  </a:cubicBezTo>
                  <a:cubicBezTo>
                    <a:pt x="541" y="103"/>
                    <a:pt x="555" y="109"/>
                    <a:pt x="568" y="109"/>
                  </a:cubicBezTo>
                  <a:cubicBezTo>
                    <a:pt x="572" y="109"/>
                    <a:pt x="576" y="109"/>
                    <a:pt x="578" y="108"/>
                  </a:cubicBezTo>
                  <a:cubicBezTo>
                    <a:pt x="578" y="94"/>
                    <a:pt x="578" y="94"/>
                    <a:pt x="578" y="94"/>
                  </a:cubicBezTo>
                  <a:cubicBezTo>
                    <a:pt x="576" y="95"/>
                    <a:pt x="572" y="96"/>
                    <a:pt x="569" y="96"/>
                  </a:cubicBezTo>
                  <a:cubicBezTo>
                    <a:pt x="561" y="96"/>
                    <a:pt x="556" y="91"/>
                    <a:pt x="556" y="80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8"/>
                    <a:pt x="503" y="108"/>
                    <a:pt x="503" y="108"/>
                  </a:cubicBezTo>
                  <a:cubicBezTo>
                    <a:pt x="518" y="108"/>
                    <a:pt x="518" y="108"/>
                    <a:pt x="518" y="108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4"/>
                    <a:pt x="516" y="0"/>
                    <a:pt x="510" y="0"/>
                  </a:cubicBezTo>
                  <a:cubicBezTo>
                    <a:pt x="505" y="0"/>
                    <a:pt x="500" y="4"/>
                    <a:pt x="500" y="10"/>
                  </a:cubicBezTo>
                  <a:cubicBezTo>
                    <a:pt x="500" y="15"/>
                    <a:pt x="505" y="20"/>
                    <a:pt x="510" y="20"/>
                  </a:cubicBezTo>
                  <a:cubicBezTo>
                    <a:pt x="516" y="20"/>
                    <a:pt x="520" y="15"/>
                    <a:pt x="520" y="10"/>
                  </a:cubicBezTo>
                  <a:moveTo>
                    <a:pt x="435" y="85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1" y="110"/>
                    <a:pt x="457" y="110"/>
                  </a:cubicBezTo>
                  <a:cubicBezTo>
                    <a:pt x="474" y="110"/>
                    <a:pt x="486" y="101"/>
                    <a:pt x="486" y="86"/>
                  </a:cubicBezTo>
                  <a:cubicBezTo>
                    <a:pt x="486" y="72"/>
                    <a:pt x="475" y="66"/>
                    <a:pt x="461" y="63"/>
                  </a:cubicBezTo>
                  <a:cubicBezTo>
                    <a:pt x="452" y="61"/>
                    <a:pt x="444" y="58"/>
                    <a:pt x="444" y="52"/>
                  </a:cubicBezTo>
                  <a:cubicBezTo>
                    <a:pt x="444" y="47"/>
                    <a:pt x="449" y="43"/>
                    <a:pt x="456" y="43"/>
                  </a:cubicBezTo>
                  <a:cubicBezTo>
                    <a:pt x="465" y="43"/>
                    <a:pt x="473" y="48"/>
                    <a:pt x="477" y="53"/>
                  </a:cubicBezTo>
                  <a:cubicBezTo>
                    <a:pt x="485" y="43"/>
                    <a:pt x="485" y="43"/>
                    <a:pt x="485" y="43"/>
                  </a:cubicBezTo>
                  <a:cubicBezTo>
                    <a:pt x="479" y="36"/>
                    <a:pt x="469" y="30"/>
                    <a:pt x="457" y="30"/>
                  </a:cubicBezTo>
                  <a:cubicBezTo>
                    <a:pt x="441" y="30"/>
                    <a:pt x="429" y="39"/>
                    <a:pt x="429" y="53"/>
                  </a:cubicBezTo>
                  <a:cubicBezTo>
                    <a:pt x="429" y="66"/>
                    <a:pt x="441" y="72"/>
                    <a:pt x="455" y="76"/>
                  </a:cubicBezTo>
                  <a:cubicBezTo>
                    <a:pt x="466" y="78"/>
                    <a:pt x="471" y="81"/>
                    <a:pt x="471" y="88"/>
                  </a:cubicBezTo>
                  <a:cubicBezTo>
                    <a:pt x="471" y="94"/>
                    <a:pt x="466" y="97"/>
                    <a:pt x="457" y="97"/>
                  </a:cubicBezTo>
                  <a:cubicBezTo>
                    <a:pt x="447" y="97"/>
                    <a:pt x="439" y="91"/>
                    <a:pt x="435" y="85"/>
                  </a:cubicBezTo>
                  <a:moveTo>
                    <a:pt x="416" y="31"/>
                  </a:moveTo>
                  <a:cubicBezTo>
                    <a:pt x="408" y="31"/>
                    <a:pt x="400" y="36"/>
                    <a:pt x="396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0" y="33"/>
                    <a:pt x="380" y="33"/>
                    <a:pt x="380" y="33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396" y="52"/>
                    <a:pt x="404" y="45"/>
                    <a:pt x="414" y="45"/>
                  </a:cubicBezTo>
                  <a:cubicBezTo>
                    <a:pt x="417" y="45"/>
                    <a:pt x="419" y="45"/>
                    <a:pt x="420" y="46"/>
                  </a:cubicBezTo>
                  <a:cubicBezTo>
                    <a:pt x="421" y="31"/>
                    <a:pt x="421" y="31"/>
                    <a:pt x="421" y="31"/>
                  </a:cubicBezTo>
                  <a:cubicBezTo>
                    <a:pt x="420" y="31"/>
                    <a:pt x="419" y="31"/>
                    <a:pt x="416" y="31"/>
                  </a:cubicBezTo>
                  <a:moveTo>
                    <a:pt x="330" y="44"/>
                  </a:moveTo>
                  <a:cubicBezTo>
                    <a:pt x="341" y="44"/>
                    <a:pt x="348" y="51"/>
                    <a:pt x="349" y="61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13" y="50"/>
                    <a:pt x="320" y="44"/>
                    <a:pt x="330" y="44"/>
                  </a:cubicBezTo>
                  <a:moveTo>
                    <a:pt x="331" y="30"/>
                  </a:moveTo>
                  <a:cubicBezTo>
                    <a:pt x="309" y="30"/>
                    <a:pt x="295" y="47"/>
                    <a:pt x="295" y="70"/>
                  </a:cubicBezTo>
                  <a:cubicBezTo>
                    <a:pt x="295" y="95"/>
                    <a:pt x="310" y="110"/>
                    <a:pt x="331" y="110"/>
                  </a:cubicBezTo>
                  <a:cubicBezTo>
                    <a:pt x="347" y="110"/>
                    <a:pt x="359" y="101"/>
                    <a:pt x="362" y="90"/>
                  </a:cubicBezTo>
                  <a:cubicBezTo>
                    <a:pt x="350" y="83"/>
                    <a:pt x="350" y="83"/>
                    <a:pt x="350" y="83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19" y="97"/>
                    <a:pt x="311" y="88"/>
                    <a:pt x="310" y="72"/>
                  </a:cubicBezTo>
                  <a:cubicBezTo>
                    <a:pt x="364" y="72"/>
                    <a:pt x="364" y="72"/>
                    <a:pt x="364" y="72"/>
                  </a:cubicBezTo>
                  <a:cubicBezTo>
                    <a:pt x="364" y="68"/>
                    <a:pt x="364" y="68"/>
                    <a:pt x="364" y="68"/>
                  </a:cubicBezTo>
                  <a:cubicBezTo>
                    <a:pt x="365" y="48"/>
                    <a:pt x="353" y="30"/>
                    <a:pt x="331" y="30"/>
                  </a:cubicBezTo>
                  <a:moveTo>
                    <a:pt x="273" y="33"/>
                  </a:moveTo>
                  <a:cubicBezTo>
                    <a:pt x="252" y="92"/>
                    <a:pt x="252" y="92"/>
                    <a:pt x="252" y="92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60" y="108"/>
                    <a:pt x="260" y="108"/>
                    <a:pt x="260" y="108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6" y="33"/>
                    <a:pt x="186" y="33"/>
                    <a:pt x="186" y="33"/>
                  </a:cubicBezTo>
                  <a:cubicBezTo>
                    <a:pt x="186" y="108"/>
                    <a:pt x="186" y="108"/>
                    <a:pt x="186" y="108"/>
                  </a:cubicBezTo>
                  <a:cubicBezTo>
                    <a:pt x="202" y="108"/>
                    <a:pt x="202" y="108"/>
                    <a:pt x="202" y="108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4"/>
                    <a:pt x="200" y="0"/>
                    <a:pt x="194" y="0"/>
                  </a:cubicBezTo>
                  <a:cubicBezTo>
                    <a:pt x="188" y="0"/>
                    <a:pt x="184" y="4"/>
                    <a:pt x="184" y="10"/>
                  </a:cubicBezTo>
                  <a:cubicBezTo>
                    <a:pt x="184" y="15"/>
                    <a:pt x="188" y="20"/>
                    <a:pt x="194" y="20"/>
                  </a:cubicBezTo>
                  <a:cubicBezTo>
                    <a:pt x="200" y="20"/>
                    <a:pt x="204" y="15"/>
                    <a:pt x="204" y="10"/>
                  </a:cubicBezTo>
                  <a:moveTo>
                    <a:pt x="139" y="30"/>
                  </a:moveTo>
                  <a:cubicBezTo>
                    <a:pt x="129" y="30"/>
                    <a:pt x="120" y="36"/>
                    <a:pt x="116" y="42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108"/>
                    <a:pt x="100" y="108"/>
                    <a:pt x="100" y="108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15" y="60"/>
                    <a:pt x="117" y="54"/>
                    <a:pt x="120" y="51"/>
                  </a:cubicBezTo>
                  <a:cubicBezTo>
                    <a:pt x="124" y="47"/>
                    <a:pt x="130" y="44"/>
                    <a:pt x="136" y="44"/>
                  </a:cubicBezTo>
                  <a:cubicBezTo>
                    <a:pt x="146" y="44"/>
                    <a:pt x="151" y="49"/>
                    <a:pt x="151" y="63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6" y="58"/>
                    <a:pt x="166" y="58"/>
                    <a:pt x="166" y="58"/>
                  </a:cubicBezTo>
                  <a:cubicBezTo>
                    <a:pt x="166" y="37"/>
                    <a:pt x="154" y="30"/>
                    <a:pt x="139" y="30"/>
                  </a:cubicBezTo>
                  <a:moveTo>
                    <a:pt x="16" y="6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2" y="111"/>
                    <a:pt x="39" y="111"/>
                  </a:cubicBezTo>
                  <a:cubicBezTo>
                    <a:pt x="66" y="111"/>
                    <a:pt x="79" y="96"/>
                    <a:pt x="79" y="6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87"/>
                    <a:pt x="56" y="97"/>
                    <a:pt x="39" y="97"/>
                  </a:cubicBezTo>
                  <a:cubicBezTo>
                    <a:pt x="22" y="97"/>
                    <a:pt x="16" y="87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6"/>
            <p:cNvSpPr>
              <a:spLocks noEditPoints="1"/>
            </p:cNvSpPr>
            <p:nvPr userDrawn="1"/>
          </p:nvSpPr>
          <p:spPr bwMode="auto">
            <a:xfrm>
              <a:off x="1731" y="1820"/>
              <a:ext cx="1449" cy="120"/>
            </a:xfrm>
            <a:custGeom>
              <a:avLst/>
              <a:gdLst>
                <a:gd name="T0" fmla="*/ 1353 w 1353"/>
                <a:gd name="T1" fmla="*/ 87 h 111"/>
                <a:gd name="T2" fmla="*/ 1344 w 1353"/>
                <a:gd name="T3" fmla="*/ 54 h 111"/>
                <a:gd name="T4" fmla="*/ 1322 w 1353"/>
                <a:gd name="T5" fmla="*/ 76 h 111"/>
                <a:gd name="T6" fmla="*/ 1249 w 1353"/>
                <a:gd name="T7" fmla="*/ 44 h 111"/>
                <a:gd name="T8" fmla="*/ 1250 w 1353"/>
                <a:gd name="T9" fmla="*/ 31 h 111"/>
                <a:gd name="T10" fmla="*/ 1269 w 1353"/>
                <a:gd name="T11" fmla="*/ 84 h 111"/>
                <a:gd name="T12" fmla="*/ 1283 w 1353"/>
                <a:gd name="T13" fmla="*/ 69 h 111"/>
                <a:gd name="T14" fmla="*/ 1169 w 1353"/>
                <a:gd name="T15" fmla="*/ 97 h 111"/>
                <a:gd name="T16" fmla="*/ 1202 w 1353"/>
                <a:gd name="T17" fmla="*/ 55 h 111"/>
                <a:gd name="T18" fmla="*/ 1202 w 1353"/>
                <a:gd name="T19" fmla="*/ 87 h 111"/>
                <a:gd name="T20" fmla="*/ 1064 w 1353"/>
                <a:gd name="T21" fmla="*/ 33 h 111"/>
                <a:gd name="T22" fmla="*/ 1066 w 1353"/>
                <a:gd name="T23" fmla="*/ 69 h 111"/>
                <a:gd name="T24" fmla="*/ 1101 w 1353"/>
                <a:gd name="T25" fmla="*/ 109 h 111"/>
                <a:gd name="T26" fmla="*/ 1000 w 1353"/>
                <a:gd name="T27" fmla="*/ 44 h 111"/>
                <a:gd name="T28" fmla="*/ 1001 w 1353"/>
                <a:gd name="T29" fmla="*/ 31 h 111"/>
                <a:gd name="T30" fmla="*/ 1020 w 1353"/>
                <a:gd name="T31" fmla="*/ 84 h 111"/>
                <a:gd name="T32" fmla="*/ 1034 w 1353"/>
                <a:gd name="T33" fmla="*/ 69 h 111"/>
                <a:gd name="T34" fmla="*/ 934 w 1353"/>
                <a:gd name="T35" fmla="*/ 109 h 111"/>
                <a:gd name="T36" fmla="*/ 941 w 1353"/>
                <a:gd name="T37" fmla="*/ 0 h 111"/>
                <a:gd name="T38" fmla="*/ 918 w 1353"/>
                <a:gd name="T39" fmla="*/ 87 h 111"/>
                <a:gd name="T40" fmla="*/ 885 w 1353"/>
                <a:gd name="T41" fmla="*/ 44 h 111"/>
                <a:gd name="T42" fmla="*/ 848 w 1353"/>
                <a:gd name="T43" fmla="*/ 71 h 111"/>
                <a:gd name="T44" fmla="*/ 836 w 1353"/>
                <a:gd name="T45" fmla="*/ 29 h 111"/>
                <a:gd name="T46" fmla="*/ 821 w 1353"/>
                <a:gd name="T47" fmla="*/ 83 h 111"/>
                <a:gd name="T48" fmla="*/ 802 w 1353"/>
                <a:gd name="T49" fmla="*/ 111 h 111"/>
                <a:gd name="T50" fmla="*/ 801 w 1353"/>
                <a:gd name="T51" fmla="*/ 23 h 111"/>
                <a:gd name="T52" fmla="*/ 667 w 1353"/>
                <a:gd name="T53" fmla="*/ 43 h 111"/>
                <a:gd name="T54" fmla="*/ 667 w 1353"/>
                <a:gd name="T55" fmla="*/ 109 h 111"/>
                <a:gd name="T56" fmla="*/ 702 w 1353"/>
                <a:gd name="T57" fmla="*/ 64 h 111"/>
                <a:gd name="T58" fmla="*/ 690 w 1353"/>
                <a:gd name="T59" fmla="*/ 31 h 111"/>
                <a:gd name="T60" fmla="*/ 634 w 1353"/>
                <a:gd name="T61" fmla="*/ 46 h 111"/>
                <a:gd name="T62" fmla="*/ 599 w 1353"/>
                <a:gd name="T63" fmla="*/ 15 h 111"/>
                <a:gd name="T64" fmla="*/ 598 w 1353"/>
                <a:gd name="T65" fmla="*/ 46 h 111"/>
                <a:gd name="T66" fmla="*/ 637 w 1353"/>
                <a:gd name="T67" fmla="*/ 95 h 111"/>
                <a:gd name="T68" fmla="*/ 560 w 1353"/>
                <a:gd name="T69" fmla="*/ 4 h 111"/>
                <a:gd name="T70" fmla="*/ 490 w 1353"/>
                <a:gd name="T71" fmla="*/ 88 h 111"/>
                <a:gd name="T72" fmla="*/ 503 w 1353"/>
                <a:gd name="T73" fmla="*/ 99 h 111"/>
                <a:gd name="T74" fmla="*/ 478 w 1353"/>
                <a:gd name="T75" fmla="*/ 51 h 111"/>
                <a:gd name="T76" fmla="*/ 503 w 1353"/>
                <a:gd name="T77" fmla="*/ 66 h 111"/>
                <a:gd name="T78" fmla="*/ 526 w 1353"/>
                <a:gd name="T79" fmla="*/ 98 h 111"/>
                <a:gd name="T80" fmla="*/ 538 w 1353"/>
                <a:gd name="T81" fmla="*/ 98 h 111"/>
                <a:gd name="T82" fmla="*/ 430 w 1353"/>
                <a:gd name="T83" fmla="*/ 44 h 111"/>
                <a:gd name="T84" fmla="*/ 462 w 1353"/>
                <a:gd name="T85" fmla="*/ 90 h 111"/>
                <a:gd name="T86" fmla="*/ 464 w 1353"/>
                <a:gd name="T87" fmla="*/ 73 h 111"/>
                <a:gd name="T88" fmla="*/ 360 w 1353"/>
                <a:gd name="T89" fmla="*/ 54 h 111"/>
                <a:gd name="T90" fmla="*/ 296 w 1353"/>
                <a:gd name="T91" fmla="*/ 109 h 111"/>
                <a:gd name="T92" fmla="*/ 360 w 1353"/>
                <a:gd name="T93" fmla="*/ 109 h 111"/>
                <a:gd name="T94" fmla="*/ 203 w 1353"/>
                <a:gd name="T95" fmla="*/ 97 h 111"/>
                <a:gd name="T96" fmla="*/ 226 w 1353"/>
                <a:gd name="T97" fmla="*/ 75 h 111"/>
                <a:gd name="T98" fmla="*/ 224 w 1353"/>
                <a:gd name="T99" fmla="*/ 42 h 111"/>
                <a:gd name="T100" fmla="*/ 225 w 1353"/>
                <a:gd name="T101" fmla="*/ 99 h 111"/>
                <a:gd name="T102" fmla="*/ 241 w 1353"/>
                <a:gd name="T103" fmla="*/ 2 h 111"/>
                <a:gd name="T104" fmla="*/ 100 w 1353"/>
                <a:gd name="T105" fmla="*/ 43 h 111"/>
                <a:gd name="T106" fmla="*/ 101 w 1353"/>
                <a:gd name="T107" fmla="*/ 109 h 111"/>
                <a:gd name="T108" fmla="*/ 136 w 1353"/>
                <a:gd name="T109" fmla="*/ 64 h 111"/>
                <a:gd name="T110" fmla="*/ 124 w 1353"/>
                <a:gd name="T111" fmla="*/ 31 h 111"/>
                <a:gd name="T112" fmla="*/ 48 w 1353"/>
                <a:gd name="T113" fmla="*/ 74 h 111"/>
                <a:gd name="T114" fmla="*/ 63 w 1353"/>
                <a:gd name="T115" fmla="*/ 61 h 111"/>
                <a:gd name="T116" fmla="*/ 33 w 1353"/>
                <a:gd name="T117" fmla="*/ 44 h 111"/>
                <a:gd name="T118" fmla="*/ 25 w 1353"/>
                <a:gd name="T119" fmla="*/ 111 h 111"/>
                <a:gd name="T120" fmla="*/ 72 w 1353"/>
                <a:gd name="T121" fmla="*/ 10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53" h="111">
                  <a:moveTo>
                    <a:pt x="1302" y="86"/>
                  </a:moveTo>
                  <a:cubicBezTo>
                    <a:pt x="1294" y="95"/>
                    <a:pt x="1294" y="95"/>
                    <a:pt x="1294" y="95"/>
                  </a:cubicBezTo>
                  <a:cubicBezTo>
                    <a:pt x="1299" y="103"/>
                    <a:pt x="1308" y="111"/>
                    <a:pt x="1324" y="111"/>
                  </a:cubicBezTo>
                  <a:cubicBezTo>
                    <a:pt x="1341" y="111"/>
                    <a:pt x="1353" y="101"/>
                    <a:pt x="1353" y="87"/>
                  </a:cubicBezTo>
                  <a:cubicBezTo>
                    <a:pt x="1353" y="72"/>
                    <a:pt x="1342" y="67"/>
                    <a:pt x="1328" y="64"/>
                  </a:cubicBezTo>
                  <a:cubicBezTo>
                    <a:pt x="1319" y="61"/>
                    <a:pt x="1311" y="59"/>
                    <a:pt x="1311" y="52"/>
                  </a:cubicBezTo>
                  <a:cubicBezTo>
                    <a:pt x="1311" y="47"/>
                    <a:pt x="1316" y="44"/>
                    <a:pt x="1323" y="44"/>
                  </a:cubicBezTo>
                  <a:cubicBezTo>
                    <a:pt x="1332" y="44"/>
                    <a:pt x="1340" y="49"/>
                    <a:pt x="1344" y="54"/>
                  </a:cubicBezTo>
                  <a:cubicBezTo>
                    <a:pt x="1352" y="44"/>
                    <a:pt x="1352" y="44"/>
                    <a:pt x="1352" y="44"/>
                  </a:cubicBezTo>
                  <a:cubicBezTo>
                    <a:pt x="1346" y="36"/>
                    <a:pt x="1336" y="31"/>
                    <a:pt x="1324" y="31"/>
                  </a:cubicBezTo>
                  <a:cubicBezTo>
                    <a:pt x="1308" y="31"/>
                    <a:pt x="1296" y="40"/>
                    <a:pt x="1296" y="53"/>
                  </a:cubicBezTo>
                  <a:cubicBezTo>
                    <a:pt x="1296" y="67"/>
                    <a:pt x="1308" y="73"/>
                    <a:pt x="1322" y="76"/>
                  </a:cubicBezTo>
                  <a:cubicBezTo>
                    <a:pt x="1333" y="79"/>
                    <a:pt x="1338" y="82"/>
                    <a:pt x="1338" y="88"/>
                  </a:cubicBezTo>
                  <a:cubicBezTo>
                    <a:pt x="1338" y="94"/>
                    <a:pt x="1333" y="98"/>
                    <a:pt x="1324" y="98"/>
                  </a:cubicBezTo>
                  <a:cubicBezTo>
                    <a:pt x="1314" y="98"/>
                    <a:pt x="1306" y="92"/>
                    <a:pt x="1302" y="86"/>
                  </a:cubicBezTo>
                  <a:moveTo>
                    <a:pt x="1249" y="44"/>
                  </a:moveTo>
                  <a:cubicBezTo>
                    <a:pt x="1260" y="44"/>
                    <a:pt x="1266" y="51"/>
                    <a:pt x="1267" y="62"/>
                  </a:cubicBezTo>
                  <a:cubicBezTo>
                    <a:pt x="1229" y="62"/>
                    <a:pt x="1229" y="62"/>
                    <a:pt x="1229" y="62"/>
                  </a:cubicBezTo>
                  <a:cubicBezTo>
                    <a:pt x="1231" y="51"/>
                    <a:pt x="1239" y="44"/>
                    <a:pt x="1249" y="44"/>
                  </a:cubicBezTo>
                  <a:moveTo>
                    <a:pt x="1250" y="31"/>
                  </a:moveTo>
                  <a:cubicBezTo>
                    <a:pt x="1228" y="31"/>
                    <a:pt x="1213" y="48"/>
                    <a:pt x="1213" y="71"/>
                  </a:cubicBezTo>
                  <a:cubicBezTo>
                    <a:pt x="1213" y="95"/>
                    <a:pt x="1229" y="111"/>
                    <a:pt x="1250" y="111"/>
                  </a:cubicBezTo>
                  <a:cubicBezTo>
                    <a:pt x="1265" y="111"/>
                    <a:pt x="1277" y="101"/>
                    <a:pt x="1281" y="90"/>
                  </a:cubicBezTo>
                  <a:cubicBezTo>
                    <a:pt x="1269" y="84"/>
                    <a:pt x="1269" y="84"/>
                    <a:pt x="1269" y="84"/>
                  </a:cubicBezTo>
                  <a:cubicBezTo>
                    <a:pt x="1265" y="93"/>
                    <a:pt x="1258" y="97"/>
                    <a:pt x="1250" y="97"/>
                  </a:cubicBezTo>
                  <a:cubicBezTo>
                    <a:pt x="1238" y="97"/>
                    <a:pt x="1229" y="89"/>
                    <a:pt x="1228" y="73"/>
                  </a:cubicBezTo>
                  <a:cubicBezTo>
                    <a:pt x="1283" y="73"/>
                    <a:pt x="1283" y="73"/>
                    <a:pt x="1283" y="73"/>
                  </a:cubicBezTo>
                  <a:cubicBezTo>
                    <a:pt x="1283" y="69"/>
                    <a:pt x="1283" y="69"/>
                    <a:pt x="1283" y="69"/>
                  </a:cubicBezTo>
                  <a:cubicBezTo>
                    <a:pt x="1283" y="48"/>
                    <a:pt x="1271" y="31"/>
                    <a:pt x="1250" y="31"/>
                  </a:cubicBezTo>
                  <a:moveTo>
                    <a:pt x="1202" y="87"/>
                  </a:moveTo>
                  <a:cubicBezTo>
                    <a:pt x="1188" y="81"/>
                    <a:pt x="1188" y="81"/>
                    <a:pt x="1188" y="81"/>
                  </a:cubicBezTo>
                  <a:cubicBezTo>
                    <a:pt x="1186" y="92"/>
                    <a:pt x="1177" y="97"/>
                    <a:pt x="1169" y="97"/>
                  </a:cubicBezTo>
                  <a:cubicBezTo>
                    <a:pt x="1156" y="97"/>
                    <a:pt x="1147" y="88"/>
                    <a:pt x="1147" y="71"/>
                  </a:cubicBezTo>
                  <a:cubicBezTo>
                    <a:pt x="1147" y="55"/>
                    <a:pt x="1155" y="44"/>
                    <a:pt x="1169" y="44"/>
                  </a:cubicBezTo>
                  <a:cubicBezTo>
                    <a:pt x="1177" y="44"/>
                    <a:pt x="1186" y="50"/>
                    <a:pt x="1188" y="60"/>
                  </a:cubicBezTo>
                  <a:cubicBezTo>
                    <a:pt x="1202" y="55"/>
                    <a:pt x="1202" y="55"/>
                    <a:pt x="1202" y="55"/>
                  </a:cubicBezTo>
                  <a:cubicBezTo>
                    <a:pt x="1199" y="40"/>
                    <a:pt x="1185" y="31"/>
                    <a:pt x="1169" y="31"/>
                  </a:cubicBezTo>
                  <a:cubicBezTo>
                    <a:pt x="1146" y="31"/>
                    <a:pt x="1132" y="47"/>
                    <a:pt x="1132" y="71"/>
                  </a:cubicBezTo>
                  <a:cubicBezTo>
                    <a:pt x="1132" y="95"/>
                    <a:pt x="1147" y="111"/>
                    <a:pt x="1169" y="111"/>
                  </a:cubicBezTo>
                  <a:cubicBezTo>
                    <a:pt x="1185" y="111"/>
                    <a:pt x="1199" y="101"/>
                    <a:pt x="1202" y="87"/>
                  </a:cubicBezTo>
                  <a:moveTo>
                    <a:pt x="1089" y="31"/>
                  </a:moveTo>
                  <a:cubicBezTo>
                    <a:pt x="1079" y="31"/>
                    <a:pt x="1071" y="36"/>
                    <a:pt x="1066" y="43"/>
                  </a:cubicBezTo>
                  <a:cubicBezTo>
                    <a:pt x="1065" y="43"/>
                    <a:pt x="1065" y="43"/>
                    <a:pt x="1065" y="4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50" y="33"/>
                    <a:pt x="1050" y="33"/>
                    <a:pt x="1050" y="33"/>
                  </a:cubicBezTo>
                  <a:cubicBezTo>
                    <a:pt x="1050" y="109"/>
                    <a:pt x="1050" y="109"/>
                    <a:pt x="1050" y="109"/>
                  </a:cubicBezTo>
                  <a:cubicBezTo>
                    <a:pt x="1066" y="109"/>
                    <a:pt x="1066" y="109"/>
                    <a:pt x="1066" y="109"/>
                  </a:cubicBezTo>
                  <a:cubicBezTo>
                    <a:pt x="1066" y="69"/>
                    <a:pt x="1066" y="69"/>
                    <a:pt x="1066" y="69"/>
                  </a:cubicBezTo>
                  <a:cubicBezTo>
                    <a:pt x="1066" y="60"/>
                    <a:pt x="1067" y="55"/>
                    <a:pt x="1070" y="52"/>
                  </a:cubicBezTo>
                  <a:cubicBezTo>
                    <a:pt x="1074" y="47"/>
                    <a:pt x="1080" y="45"/>
                    <a:pt x="1086" y="45"/>
                  </a:cubicBezTo>
                  <a:cubicBezTo>
                    <a:pt x="1096" y="45"/>
                    <a:pt x="1101" y="50"/>
                    <a:pt x="1101" y="64"/>
                  </a:cubicBezTo>
                  <a:cubicBezTo>
                    <a:pt x="1101" y="109"/>
                    <a:pt x="1101" y="109"/>
                    <a:pt x="1101" y="109"/>
                  </a:cubicBezTo>
                  <a:cubicBezTo>
                    <a:pt x="1116" y="109"/>
                    <a:pt x="1116" y="109"/>
                    <a:pt x="1116" y="109"/>
                  </a:cubicBezTo>
                  <a:cubicBezTo>
                    <a:pt x="1116" y="59"/>
                    <a:pt x="1116" y="59"/>
                    <a:pt x="1116" y="59"/>
                  </a:cubicBezTo>
                  <a:cubicBezTo>
                    <a:pt x="1116" y="38"/>
                    <a:pt x="1104" y="31"/>
                    <a:pt x="1089" y="31"/>
                  </a:cubicBezTo>
                  <a:moveTo>
                    <a:pt x="1000" y="44"/>
                  </a:moveTo>
                  <a:cubicBezTo>
                    <a:pt x="1011" y="44"/>
                    <a:pt x="1018" y="51"/>
                    <a:pt x="1019" y="62"/>
                  </a:cubicBezTo>
                  <a:cubicBezTo>
                    <a:pt x="981" y="62"/>
                    <a:pt x="981" y="62"/>
                    <a:pt x="981" y="62"/>
                  </a:cubicBezTo>
                  <a:cubicBezTo>
                    <a:pt x="983" y="51"/>
                    <a:pt x="990" y="44"/>
                    <a:pt x="1000" y="44"/>
                  </a:cubicBezTo>
                  <a:moveTo>
                    <a:pt x="1001" y="31"/>
                  </a:moveTo>
                  <a:cubicBezTo>
                    <a:pt x="979" y="31"/>
                    <a:pt x="965" y="48"/>
                    <a:pt x="965" y="71"/>
                  </a:cubicBezTo>
                  <a:cubicBezTo>
                    <a:pt x="965" y="95"/>
                    <a:pt x="980" y="111"/>
                    <a:pt x="1001" y="111"/>
                  </a:cubicBezTo>
                  <a:cubicBezTo>
                    <a:pt x="1017" y="111"/>
                    <a:pt x="1029" y="101"/>
                    <a:pt x="1032" y="90"/>
                  </a:cubicBezTo>
                  <a:cubicBezTo>
                    <a:pt x="1020" y="84"/>
                    <a:pt x="1020" y="84"/>
                    <a:pt x="1020" y="84"/>
                  </a:cubicBezTo>
                  <a:cubicBezTo>
                    <a:pt x="1017" y="93"/>
                    <a:pt x="1010" y="97"/>
                    <a:pt x="1001" y="97"/>
                  </a:cubicBezTo>
                  <a:cubicBezTo>
                    <a:pt x="990" y="97"/>
                    <a:pt x="981" y="89"/>
                    <a:pt x="980" y="73"/>
                  </a:cubicBezTo>
                  <a:cubicBezTo>
                    <a:pt x="1034" y="73"/>
                    <a:pt x="1034" y="73"/>
                    <a:pt x="1034" y="73"/>
                  </a:cubicBezTo>
                  <a:cubicBezTo>
                    <a:pt x="1034" y="69"/>
                    <a:pt x="1034" y="69"/>
                    <a:pt x="1034" y="69"/>
                  </a:cubicBezTo>
                  <a:cubicBezTo>
                    <a:pt x="1035" y="48"/>
                    <a:pt x="1023" y="31"/>
                    <a:pt x="1001" y="31"/>
                  </a:cubicBezTo>
                  <a:moveTo>
                    <a:pt x="949" y="33"/>
                  </a:moveTo>
                  <a:cubicBezTo>
                    <a:pt x="934" y="33"/>
                    <a:pt x="934" y="33"/>
                    <a:pt x="934" y="33"/>
                  </a:cubicBezTo>
                  <a:cubicBezTo>
                    <a:pt x="934" y="109"/>
                    <a:pt x="934" y="109"/>
                    <a:pt x="934" y="109"/>
                  </a:cubicBezTo>
                  <a:cubicBezTo>
                    <a:pt x="949" y="109"/>
                    <a:pt x="949" y="109"/>
                    <a:pt x="949" y="109"/>
                  </a:cubicBezTo>
                  <a:lnTo>
                    <a:pt x="949" y="33"/>
                  </a:lnTo>
                  <a:close/>
                  <a:moveTo>
                    <a:pt x="951" y="10"/>
                  </a:moveTo>
                  <a:cubicBezTo>
                    <a:pt x="951" y="5"/>
                    <a:pt x="947" y="0"/>
                    <a:pt x="941" y="0"/>
                  </a:cubicBezTo>
                  <a:cubicBezTo>
                    <a:pt x="936" y="0"/>
                    <a:pt x="931" y="5"/>
                    <a:pt x="931" y="10"/>
                  </a:cubicBezTo>
                  <a:cubicBezTo>
                    <a:pt x="931" y="16"/>
                    <a:pt x="936" y="20"/>
                    <a:pt x="941" y="20"/>
                  </a:cubicBezTo>
                  <a:cubicBezTo>
                    <a:pt x="947" y="20"/>
                    <a:pt x="951" y="16"/>
                    <a:pt x="951" y="10"/>
                  </a:cubicBezTo>
                  <a:moveTo>
                    <a:pt x="918" y="87"/>
                  </a:moveTo>
                  <a:cubicBezTo>
                    <a:pt x="904" y="81"/>
                    <a:pt x="904" y="81"/>
                    <a:pt x="904" y="81"/>
                  </a:cubicBezTo>
                  <a:cubicBezTo>
                    <a:pt x="902" y="92"/>
                    <a:pt x="893" y="97"/>
                    <a:pt x="885" y="97"/>
                  </a:cubicBezTo>
                  <a:cubicBezTo>
                    <a:pt x="872" y="97"/>
                    <a:pt x="863" y="88"/>
                    <a:pt x="863" y="71"/>
                  </a:cubicBezTo>
                  <a:cubicBezTo>
                    <a:pt x="863" y="55"/>
                    <a:pt x="871" y="44"/>
                    <a:pt x="885" y="44"/>
                  </a:cubicBezTo>
                  <a:cubicBezTo>
                    <a:pt x="893" y="44"/>
                    <a:pt x="902" y="50"/>
                    <a:pt x="904" y="60"/>
                  </a:cubicBezTo>
                  <a:cubicBezTo>
                    <a:pt x="918" y="55"/>
                    <a:pt x="918" y="55"/>
                    <a:pt x="918" y="55"/>
                  </a:cubicBezTo>
                  <a:cubicBezTo>
                    <a:pt x="915" y="40"/>
                    <a:pt x="901" y="31"/>
                    <a:pt x="885" y="31"/>
                  </a:cubicBezTo>
                  <a:cubicBezTo>
                    <a:pt x="862" y="31"/>
                    <a:pt x="848" y="47"/>
                    <a:pt x="848" y="71"/>
                  </a:cubicBezTo>
                  <a:cubicBezTo>
                    <a:pt x="848" y="95"/>
                    <a:pt x="863" y="111"/>
                    <a:pt x="885" y="111"/>
                  </a:cubicBezTo>
                  <a:cubicBezTo>
                    <a:pt x="901" y="111"/>
                    <a:pt x="915" y="101"/>
                    <a:pt x="918" y="87"/>
                  </a:cubicBezTo>
                  <a:moveTo>
                    <a:pt x="822" y="36"/>
                  </a:moveTo>
                  <a:cubicBezTo>
                    <a:pt x="836" y="29"/>
                    <a:pt x="836" y="29"/>
                    <a:pt x="836" y="29"/>
                  </a:cubicBezTo>
                  <a:cubicBezTo>
                    <a:pt x="831" y="17"/>
                    <a:pt x="819" y="8"/>
                    <a:pt x="802" y="8"/>
                  </a:cubicBezTo>
                  <a:cubicBezTo>
                    <a:pt x="783" y="8"/>
                    <a:pt x="769" y="20"/>
                    <a:pt x="769" y="35"/>
                  </a:cubicBezTo>
                  <a:cubicBezTo>
                    <a:pt x="769" y="50"/>
                    <a:pt x="778" y="58"/>
                    <a:pt x="798" y="65"/>
                  </a:cubicBezTo>
                  <a:cubicBezTo>
                    <a:pt x="814" y="70"/>
                    <a:pt x="821" y="74"/>
                    <a:pt x="821" y="83"/>
                  </a:cubicBezTo>
                  <a:cubicBezTo>
                    <a:pt x="821" y="92"/>
                    <a:pt x="813" y="97"/>
                    <a:pt x="803" y="97"/>
                  </a:cubicBezTo>
                  <a:cubicBezTo>
                    <a:pt x="791" y="97"/>
                    <a:pt x="783" y="91"/>
                    <a:pt x="779" y="80"/>
                  </a:cubicBezTo>
                  <a:cubicBezTo>
                    <a:pt x="765" y="89"/>
                    <a:pt x="765" y="89"/>
                    <a:pt x="765" y="89"/>
                  </a:cubicBezTo>
                  <a:cubicBezTo>
                    <a:pt x="772" y="103"/>
                    <a:pt x="785" y="111"/>
                    <a:pt x="802" y="111"/>
                  </a:cubicBezTo>
                  <a:cubicBezTo>
                    <a:pt x="822" y="111"/>
                    <a:pt x="837" y="99"/>
                    <a:pt x="837" y="81"/>
                  </a:cubicBezTo>
                  <a:cubicBezTo>
                    <a:pt x="837" y="66"/>
                    <a:pt x="826" y="58"/>
                    <a:pt x="806" y="51"/>
                  </a:cubicBezTo>
                  <a:cubicBezTo>
                    <a:pt x="794" y="47"/>
                    <a:pt x="786" y="44"/>
                    <a:pt x="786" y="35"/>
                  </a:cubicBezTo>
                  <a:cubicBezTo>
                    <a:pt x="786" y="28"/>
                    <a:pt x="791" y="23"/>
                    <a:pt x="801" y="23"/>
                  </a:cubicBezTo>
                  <a:cubicBezTo>
                    <a:pt x="811" y="23"/>
                    <a:pt x="819" y="28"/>
                    <a:pt x="822" y="36"/>
                  </a:cubicBezTo>
                  <a:moveTo>
                    <a:pt x="690" y="31"/>
                  </a:moveTo>
                  <a:cubicBezTo>
                    <a:pt x="680" y="31"/>
                    <a:pt x="671" y="36"/>
                    <a:pt x="667" y="43"/>
                  </a:cubicBezTo>
                  <a:cubicBezTo>
                    <a:pt x="667" y="43"/>
                    <a:pt x="667" y="43"/>
                    <a:pt x="667" y="43"/>
                  </a:cubicBezTo>
                  <a:cubicBezTo>
                    <a:pt x="667" y="2"/>
                    <a:pt x="667" y="2"/>
                    <a:pt x="667" y="2"/>
                  </a:cubicBezTo>
                  <a:cubicBezTo>
                    <a:pt x="651" y="4"/>
                    <a:pt x="651" y="4"/>
                    <a:pt x="651" y="4"/>
                  </a:cubicBezTo>
                  <a:cubicBezTo>
                    <a:pt x="651" y="109"/>
                    <a:pt x="651" y="109"/>
                    <a:pt x="651" y="109"/>
                  </a:cubicBezTo>
                  <a:cubicBezTo>
                    <a:pt x="667" y="109"/>
                    <a:pt x="667" y="109"/>
                    <a:pt x="667" y="109"/>
                  </a:cubicBezTo>
                  <a:cubicBezTo>
                    <a:pt x="667" y="69"/>
                    <a:pt x="667" y="69"/>
                    <a:pt x="667" y="69"/>
                  </a:cubicBezTo>
                  <a:cubicBezTo>
                    <a:pt x="667" y="60"/>
                    <a:pt x="668" y="55"/>
                    <a:pt x="671" y="52"/>
                  </a:cubicBezTo>
                  <a:cubicBezTo>
                    <a:pt x="675" y="47"/>
                    <a:pt x="681" y="45"/>
                    <a:pt x="687" y="45"/>
                  </a:cubicBezTo>
                  <a:cubicBezTo>
                    <a:pt x="697" y="45"/>
                    <a:pt x="702" y="50"/>
                    <a:pt x="702" y="64"/>
                  </a:cubicBezTo>
                  <a:cubicBezTo>
                    <a:pt x="702" y="109"/>
                    <a:pt x="702" y="109"/>
                    <a:pt x="702" y="109"/>
                  </a:cubicBezTo>
                  <a:cubicBezTo>
                    <a:pt x="717" y="109"/>
                    <a:pt x="717" y="109"/>
                    <a:pt x="717" y="109"/>
                  </a:cubicBezTo>
                  <a:cubicBezTo>
                    <a:pt x="717" y="59"/>
                    <a:pt x="717" y="59"/>
                    <a:pt x="717" y="59"/>
                  </a:cubicBezTo>
                  <a:cubicBezTo>
                    <a:pt x="717" y="38"/>
                    <a:pt x="705" y="31"/>
                    <a:pt x="690" y="31"/>
                  </a:cubicBezTo>
                  <a:moveTo>
                    <a:pt x="628" y="96"/>
                  </a:moveTo>
                  <a:cubicBezTo>
                    <a:pt x="619" y="96"/>
                    <a:pt x="614" y="91"/>
                    <a:pt x="614" y="81"/>
                  </a:cubicBezTo>
                  <a:cubicBezTo>
                    <a:pt x="614" y="46"/>
                    <a:pt x="614" y="46"/>
                    <a:pt x="614" y="46"/>
                  </a:cubicBezTo>
                  <a:cubicBezTo>
                    <a:pt x="634" y="46"/>
                    <a:pt x="634" y="46"/>
                    <a:pt x="634" y="46"/>
                  </a:cubicBezTo>
                  <a:cubicBezTo>
                    <a:pt x="634" y="33"/>
                    <a:pt x="634" y="33"/>
                    <a:pt x="634" y="33"/>
                  </a:cubicBezTo>
                  <a:cubicBezTo>
                    <a:pt x="614" y="33"/>
                    <a:pt x="614" y="33"/>
                    <a:pt x="614" y="33"/>
                  </a:cubicBezTo>
                  <a:cubicBezTo>
                    <a:pt x="614" y="13"/>
                    <a:pt x="614" y="13"/>
                    <a:pt x="614" y="13"/>
                  </a:cubicBezTo>
                  <a:cubicBezTo>
                    <a:pt x="599" y="15"/>
                    <a:pt x="599" y="15"/>
                    <a:pt x="599" y="15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9" y="33"/>
                    <a:pt x="589" y="33"/>
                    <a:pt x="589" y="33"/>
                  </a:cubicBezTo>
                  <a:cubicBezTo>
                    <a:pt x="589" y="46"/>
                    <a:pt x="589" y="46"/>
                    <a:pt x="589" y="46"/>
                  </a:cubicBezTo>
                  <a:cubicBezTo>
                    <a:pt x="598" y="46"/>
                    <a:pt x="598" y="46"/>
                    <a:pt x="598" y="46"/>
                  </a:cubicBezTo>
                  <a:cubicBezTo>
                    <a:pt x="598" y="82"/>
                    <a:pt x="598" y="82"/>
                    <a:pt x="598" y="82"/>
                  </a:cubicBezTo>
                  <a:cubicBezTo>
                    <a:pt x="598" y="104"/>
                    <a:pt x="613" y="110"/>
                    <a:pt x="627" y="110"/>
                  </a:cubicBezTo>
                  <a:cubicBezTo>
                    <a:pt x="631" y="110"/>
                    <a:pt x="635" y="110"/>
                    <a:pt x="637" y="109"/>
                  </a:cubicBezTo>
                  <a:cubicBezTo>
                    <a:pt x="637" y="95"/>
                    <a:pt x="637" y="95"/>
                    <a:pt x="637" y="95"/>
                  </a:cubicBezTo>
                  <a:cubicBezTo>
                    <a:pt x="635" y="96"/>
                    <a:pt x="631" y="96"/>
                    <a:pt x="628" y="96"/>
                  </a:cubicBezTo>
                  <a:moveTo>
                    <a:pt x="576" y="109"/>
                  </a:moveTo>
                  <a:cubicBezTo>
                    <a:pt x="576" y="2"/>
                    <a:pt x="576" y="2"/>
                    <a:pt x="576" y="2"/>
                  </a:cubicBezTo>
                  <a:cubicBezTo>
                    <a:pt x="560" y="4"/>
                    <a:pt x="560" y="4"/>
                    <a:pt x="560" y="4"/>
                  </a:cubicBezTo>
                  <a:cubicBezTo>
                    <a:pt x="560" y="109"/>
                    <a:pt x="560" y="109"/>
                    <a:pt x="560" y="109"/>
                  </a:cubicBezTo>
                  <a:lnTo>
                    <a:pt x="576" y="109"/>
                  </a:lnTo>
                  <a:close/>
                  <a:moveTo>
                    <a:pt x="503" y="99"/>
                  </a:moveTo>
                  <a:cubicBezTo>
                    <a:pt x="495" y="99"/>
                    <a:pt x="490" y="95"/>
                    <a:pt x="490" y="88"/>
                  </a:cubicBezTo>
                  <a:cubicBezTo>
                    <a:pt x="490" y="81"/>
                    <a:pt x="495" y="77"/>
                    <a:pt x="507" y="76"/>
                  </a:cubicBezTo>
                  <a:cubicBezTo>
                    <a:pt x="523" y="74"/>
                    <a:pt x="523" y="74"/>
                    <a:pt x="523" y="74"/>
                  </a:cubicBezTo>
                  <a:cubicBezTo>
                    <a:pt x="523" y="79"/>
                    <a:pt x="523" y="79"/>
                    <a:pt x="523" y="79"/>
                  </a:cubicBezTo>
                  <a:cubicBezTo>
                    <a:pt x="523" y="92"/>
                    <a:pt x="512" y="99"/>
                    <a:pt x="503" y="99"/>
                  </a:cubicBezTo>
                  <a:moveTo>
                    <a:pt x="538" y="98"/>
                  </a:moveTo>
                  <a:cubicBezTo>
                    <a:pt x="538" y="61"/>
                    <a:pt x="538" y="61"/>
                    <a:pt x="538" y="61"/>
                  </a:cubicBezTo>
                  <a:cubicBezTo>
                    <a:pt x="538" y="38"/>
                    <a:pt x="525" y="31"/>
                    <a:pt x="509" y="31"/>
                  </a:cubicBezTo>
                  <a:cubicBezTo>
                    <a:pt x="493" y="31"/>
                    <a:pt x="482" y="39"/>
                    <a:pt x="478" y="51"/>
                  </a:cubicBezTo>
                  <a:cubicBezTo>
                    <a:pt x="491" y="56"/>
                    <a:pt x="491" y="56"/>
                    <a:pt x="491" y="56"/>
                  </a:cubicBezTo>
                  <a:cubicBezTo>
                    <a:pt x="493" y="49"/>
                    <a:pt x="498" y="44"/>
                    <a:pt x="508" y="44"/>
                  </a:cubicBezTo>
                  <a:cubicBezTo>
                    <a:pt x="518" y="44"/>
                    <a:pt x="523" y="50"/>
                    <a:pt x="523" y="63"/>
                  </a:cubicBezTo>
                  <a:cubicBezTo>
                    <a:pt x="503" y="66"/>
                    <a:pt x="503" y="66"/>
                    <a:pt x="503" y="66"/>
                  </a:cubicBezTo>
                  <a:cubicBezTo>
                    <a:pt x="485" y="68"/>
                    <a:pt x="475" y="75"/>
                    <a:pt x="475" y="89"/>
                  </a:cubicBezTo>
                  <a:cubicBezTo>
                    <a:pt x="475" y="103"/>
                    <a:pt x="486" y="111"/>
                    <a:pt x="500" y="111"/>
                  </a:cubicBezTo>
                  <a:cubicBezTo>
                    <a:pt x="512" y="111"/>
                    <a:pt x="521" y="105"/>
                    <a:pt x="525" y="98"/>
                  </a:cubicBezTo>
                  <a:cubicBezTo>
                    <a:pt x="526" y="98"/>
                    <a:pt x="526" y="98"/>
                    <a:pt x="526" y="98"/>
                  </a:cubicBezTo>
                  <a:cubicBezTo>
                    <a:pt x="526" y="109"/>
                    <a:pt x="526" y="109"/>
                    <a:pt x="526" y="109"/>
                  </a:cubicBezTo>
                  <a:cubicBezTo>
                    <a:pt x="547" y="109"/>
                    <a:pt x="547" y="109"/>
                    <a:pt x="547" y="109"/>
                  </a:cubicBezTo>
                  <a:cubicBezTo>
                    <a:pt x="547" y="98"/>
                    <a:pt x="547" y="98"/>
                    <a:pt x="547" y="98"/>
                  </a:cubicBezTo>
                  <a:lnTo>
                    <a:pt x="538" y="98"/>
                  </a:lnTo>
                  <a:close/>
                  <a:moveTo>
                    <a:pt x="430" y="44"/>
                  </a:moveTo>
                  <a:cubicBezTo>
                    <a:pt x="441" y="44"/>
                    <a:pt x="447" y="51"/>
                    <a:pt x="448" y="62"/>
                  </a:cubicBezTo>
                  <a:cubicBezTo>
                    <a:pt x="410" y="62"/>
                    <a:pt x="410" y="62"/>
                    <a:pt x="410" y="62"/>
                  </a:cubicBezTo>
                  <a:cubicBezTo>
                    <a:pt x="412" y="51"/>
                    <a:pt x="420" y="44"/>
                    <a:pt x="430" y="44"/>
                  </a:cubicBezTo>
                  <a:moveTo>
                    <a:pt x="431" y="31"/>
                  </a:moveTo>
                  <a:cubicBezTo>
                    <a:pt x="409" y="31"/>
                    <a:pt x="394" y="48"/>
                    <a:pt x="394" y="71"/>
                  </a:cubicBezTo>
                  <a:cubicBezTo>
                    <a:pt x="394" y="95"/>
                    <a:pt x="410" y="111"/>
                    <a:pt x="431" y="111"/>
                  </a:cubicBezTo>
                  <a:cubicBezTo>
                    <a:pt x="446" y="111"/>
                    <a:pt x="458" y="101"/>
                    <a:pt x="462" y="90"/>
                  </a:cubicBezTo>
                  <a:cubicBezTo>
                    <a:pt x="450" y="84"/>
                    <a:pt x="450" y="84"/>
                    <a:pt x="450" y="84"/>
                  </a:cubicBezTo>
                  <a:cubicBezTo>
                    <a:pt x="446" y="93"/>
                    <a:pt x="439" y="97"/>
                    <a:pt x="431" y="97"/>
                  </a:cubicBezTo>
                  <a:cubicBezTo>
                    <a:pt x="419" y="97"/>
                    <a:pt x="410" y="89"/>
                    <a:pt x="409" y="73"/>
                  </a:cubicBezTo>
                  <a:cubicBezTo>
                    <a:pt x="464" y="73"/>
                    <a:pt x="464" y="73"/>
                    <a:pt x="464" y="73"/>
                  </a:cubicBezTo>
                  <a:cubicBezTo>
                    <a:pt x="464" y="69"/>
                    <a:pt x="464" y="69"/>
                    <a:pt x="464" y="69"/>
                  </a:cubicBezTo>
                  <a:cubicBezTo>
                    <a:pt x="464" y="48"/>
                    <a:pt x="452" y="31"/>
                    <a:pt x="431" y="31"/>
                  </a:cubicBezTo>
                  <a:moveTo>
                    <a:pt x="360" y="10"/>
                  </a:moveTo>
                  <a:cubicBezTo>
                    <a:pt x="360" y="54"/>
                    <a:pt x="360" y="54"/>
                    <a:pt x="360" y="54"/>
                  </a:cubicBezTo>
                  <a:cubicBezTo>
                    <a:pt x="313" y="54"/>
                    <a:pt x="313" y="54"/>
                    <a:pt x="313" y="54"/>
                  </a:cubicBezTo>
                  <a:cubicBezTo>
                    <a:pt x="313" y="10"/>
                    <a:pt x="313" y="10"/>
                    <a:pt x="313" y="10"/>
                  </a:cubicBezTo>
                  <a:cubicBezTo>
                    <a:pt x="296" y="10"/>
                    <a:pt x="296" y="10"/>
                    <a:pt x="296" y="10"/>
                  </a:cubicBezTo>
                  <a:cubicBezTo>
                    <a:pt x="296" y="109"/>
                    <a:pt x="296" y="109"/>
                    <a:pt x="296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13" y="68"/>
                    <a:pt x="313" y="68"/>
                    <a:pt x="313" y="68"/>
                  </a:cubicBezTo>
                  <a:cubicBezTo>
                    <a:pt x="360" y="68"/>
                    <a:pt x="360" y="68"/>
                    <a:pt x="360" y="68"/>
                  </a:cubicBezTo>
                  <a:cubicBezTo>
                    <a:pt x="360" y="109"/>
                    <a:pt x="360" y="109"/>
                    <a:pt x="360" y="109"/>
                  </a:cubicBezTo>
                  <a:cubicBezTo>
                    <a:pt x="377" y="109"/>
                    <a:pt x="377" y="109"/>
                    <a:pt x="377" y="109"/>
                  </a:cubicBezTo>
                  <a:cubicBezTo>
                    <a:pt x="377" y="10"/>
                    <a:pt x="377" y="10"/>
                    <a:pt x="377" y="10"/>
                  </a:cubicBezTo>
                  <a:lnTo>
                    <a:pt x="360" y="10"/>
                  </a:lnTo>
                  <a:close/>
                  <a:moveTo>
                    <a:pt x="203" y="97"/>
                  </a:moveTo>
                  <a:cubicBezTo>
                    <a:pt x="191" y="97"/>
                    <a:pt x="183" y="88"/>
                    <a:pt x="183" y="71"/>
                  </a:cubicBezTo>
                  <a:cubicBezTo>
                    <a:pt x="183" y="54"/>
                    <a:pt x="191" y="44"/>
                    <a:pt x="203" y="44"/>
                  </a:cubicBezTo>
                  <a:cubicBezTo>
                    <a:pt x="216" y="44"/>
                    <a:pt x="224" y="52"/>
                    <a:pt x="226" y="67"/>
                  </a:cubicBezTo>
                  <a:cubicBezTo>
                    <a:pt x="226" y="75"/>
                    <a:pt x="226" y="75"/>
                    <a:pt x="226" y="75"/>
                  </a:cubicBezTo>
                  <a:cubicBezTo>
                    <a:pt x="224" y="90"/>
                    <a:pt x="216" y="97"/>
                    <a:pt x="203" y="97"/>
                  </a:cubicBezTo>
                  <a:moveTo>
                    <a:pt x="226" y="4"/>
                  </a:moveTo>
                  <a:cubicBezTo>
                    <a:pt x="226" y="42"/>
                    <a:pt x="226" y="42"/>
                    <a:pt x="226" y="42"/>
                  </a:cubicBezTo>
                  <a:cubicBezTo>
                    <a:pt x="224" y="42"/>
                    <a:pt x="224" y="42"/>
                    <a:pt x="224" y="42"/>
                  </a:cubicBezTo>
                  <a:cubicBezTo>
                    <a:pt x="220" y="36"/>
                    <a:pt x="213" y="31"/>
                    <a:pt x="201" y="31"/>
                  </a:cubicBezTo>
                  <a:cubicBezTo>
                    <a:pt x="183" y="31"/>
                    <a:pt x="167" y="46"/>
                    <a:pt x="167" y="71"/>
                  </a:cubicBezTo>
                  <a:cubicBezTo>
                    <a:pt x="167" y="95"/>
                    <a:pt x="183" y="111"/>
                    <a:pt x="201" y="111"/>
                  </a:cubicBezTo>
                  <a:cubicBezTo>
                    <a:pt x="213" y="111"/>
                    <a:pt x="221" y="106"/>
                    <a:pt x="225" y="99"/>
                  </a:cubicBezTo>
                  <a:cubicBezTo>
                    <a:pt x="226" y="99"/>
                    <a:pt x="226" y="99"/>
                    <a:pt x="226" y="99"/>
                  </a:cubicBezTo>
                  <a:cubicBezTo>
                    <a:pt x="226" y="109"/>
                    <a:pt x="226" y="109"/>
                    <a:pt x="226" y="109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2"/>
                    <a:pt x="241" y="2"/>
                    <a:pt x="241" y="2"/>
                  </a:cubicBezTo>
                  <a:lnTo>
                    <a:pt x="226" y="4"/>
                  </a:lnTo>
                  <a:close/>
                  <a:moveTo>
                    <a:pt x="124" y="31"/>
                  </a:moveTo>
                  <a:cubicBezTo>
                    <a:pt x="114" y="31"/>
                    <a:pt x="106" y="36"/>
                    <a:pt x="102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1" y="60"/>
                    <a:pt x="103" y="55"/>
                    <a:pt x="106" y="52"/>
                  </a:cubicBezTo>
                  <a:cubicBezTo>
                    <a:pt x="110" y="47"/>
                    <a:pt x="115" y="45"/>
                    <a:pt x="121" y="45"/>
                  </a:cubicBezTo>
                  <a:cubicBezTo>
                    <a:pt x="131" y="45"/>
                    <a:pt x="136" y="50"/>
                    <a:pt x="136" y="64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1" y="59"/>
                    <a:pt x="151" y="59"/>
                    <a:pt x="151" y="59"/>
                  </a:cubicBezTo>
                  <a:cubicBezTo>
                    <a:pt x="151" y="38"/>
                    <a:pt x="139" y="31"/>
                    <a:pt x="124" y="31"/>
                  </a:cubicBezTo>
                  <a:moveTo>
                    <a:pt x="28" y="99"/>
                  </a:moveTo>
                  <a:cubicBezTo>
                    <a:pt x="20" y="99"/>
                    <a:pt x="15" y="95"/>
                    <a:pt x="15" y="88"/>
                  </a:cubicBezTo>
                  <a:cubicBezTo>
                    <a:pt x="15" y="81"/>
                    <a:pt x="20" y="77"/>
                    <a:pt x="32" y="76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2"/>
                    <a:pt x="37" y="99"/>
                    <a:pt x="28" y="99"/>
                  </a:cubicBezTo>
                  <a:moveTo>
                    <a:pt x="63" y="98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63" y="38"/>
                    <a:pt x="50" y="31"/>
                    <a:pt x="34" y="31"/>
                  </a:cubicBezTo>
                  <a:cubicBezTo>
                    <a:pt x="18" y="31"/>
                    <a:pt x="7" y="39"/>
                    <a:pt x="3" y="51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49"/>
                    <a:pt x="23" y="44"/>
                    <a:pt x="33" y="44"/>
                  </a:cubicBezTo>
                  <a:cubicBezTo>
                    <a:pt x="43" y="44"/>
                    <a:pt x="48" y="50"/>
                    <a:pt x="48" y="63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10" y="68"/>
                    <a:pt x="0" y="75"/>
                    <a:pt x="0" y="89"/>
                  </a:cubicBezTo>
                  <a:cubicBezTo>
                    <a:pt x="0" y="103"/>
                    <a:pt x="11" y="111"/>
                    <a:pt x="25" y="111"/>
                  </a:cubicBezTo>
                  <a:cubicBezTo>
                    <a:pt x="37" y="111"/>
                    <a:pt x="46" y="105"/>
                    <a:pt x="50" y="98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98"/>
                    <a:pt x="72" y="98"/>
                    <a:pt x="72" y="98"/>
                  </a:cubicBezTo>
                  <a:lnTo>
                    <a:pt x="63" y="98"/>
                  </a:lnTo>
                  <a:close/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7"/>
            <p:cNvSpPr>
              <a:spLocks noEditPoints="1"/>
            </p:cNvSpPr>
            <p:nvPr userDrawn="1"/>
          </p:nvSpPr>
          <p:spPr bwMode="auto">
            <a:xfrm>
              <a:off x="1730" y="1661"/>
              <a:ext cx="1255" cy="148"/>
            </a:xfrm>
            <a:custGeom>
              <a:avLst/>
              <a:gdLst>
                <a:gd name="T0" fmla="*/ 1157 w 1172"/>
                <a:gd name="T1" fmla="*/ 70 h 138"/>
                <a:gd name="T2" fmla="*/ 1155 w 1172"/>
                <a:gd name="T3" fmla="*/ 42 h 138"/>
                <a:gd name="T4" fmla="*/ 1156 w 1172"/>
                <a:gd name="T5" fmla="*/ 99 h 138"/>
                <a:gd name="T6" fmla="*/ 1100 w 1172"/>
                <a:gd name="T7" fmla="*/ 123 h 138"/>
                <a:gd name="T8" fmla="*/ 1158 w 1172"/>
                <a:gd name="T9" fmla="*/ 33 h 138"/>
                <a:gd name="T10" fmla="*/ 1031 w 1172"/>
                <a:gd name="T11" fmla="*/ 33 h 138"/>
                <a:gd name="T12" fmla="*/ 1032 w 1172"/>
                <a:gd name="T13" fmla="*/ 68 h 138"/>
                <a:gd name="T14" fmla="*/ 1067 w 1172"/>
                <a:gd name="T15" fmla="*/ 109 h 138"/>
                <a:gd name="T16" fmla="*/ 996 w 1172"/>
                <a:gd name="T17" fmla="*/ 33 h 138"/>
                <a:gd name="T18" fmla="*/ 996 w 1172"/>
                <a:gd name="T19" fmla="*/ 33 h 138"/>
                <a:gd name="T20" fmla="*/ 988 w 1172"/>
                <a:gd name="T21" fmla="*/ 20 h 138"/>
                <a:gd name="T22" fmla="*/ 935 w 1172"/>
                <a:gd name="T23" fmla="*/ 110 h 138"/>
                <a:gd name="T24" fmla="*/ 935 w 1172"/>
                <a:gd name="T25" fmla="*/ 43 h 138"/>
                <a:gd name="T26" fmla="*/ 908 w 1172"/>
                <a:gd name="T27" fmla="*/ 53 h 138"/>
                <a:gd name="T28" fmla="*/ 913 w 1172"/>
                <a:gd name="T29" fmla="*/ 85 h 138"/>
                <a:gd name="T30" fmla="*/ 873 w 1172"/>
                <a:gd name="T31" fmla="*/ 33 h 138"/>
                <a:gd name="T32" fmla="*/ 874 w 1172"/>
                <a:gd name="T33" fmla="*/ 66 h 138"/>
                <a:gd name="T34" fmla="*/ 894 w 1172"/>
                <a:gd name="T35" fmla="*/ 31 h 138"/>
                <a:gd name="T36" fmla="*/ 802 w 1172"/>
                <a:gd name="T37" fmla="*/ 97 h 138"/>
                <a:gd name="T38" fmla="*/ 772 w 1172"/>
                <a:gd name="T39" fmla="*/ 83 h 138"/>
                <a:gd name="T40" fmla="*/ 824 w 1172"/>
                <a:gd name="T41" fmla="*/ 109 h 138"/>
                <a:gd name="T42" fmla="*/ 733 w 1172"/>
                <a:gd name="T43" fmla="*/ 9 h 138"/>
                <a:gd name="T44" fmla="*/ 668 w 1172"/>
                <a:gd name="T45" fmla="*/ 9 h 138"/>
                <a:gd name="T46" fmla="*/ 684 w 1172"/>
                <a:gd name="T47" fmla="*/ 36 h 138"/>
                <a:gd name="T48" fmla="*/ 733 w 1172"/>
                <a:gd name="T49" fmla="*/ 9 h 138"/>
                <a:gd name="T50" fmla="*/ 612 w 1172"/>
                <a:gd name="T51" fmla="*/ 1 h 138"/>
                <a:gd name="T52" fmla="*/ 572 w 1172"/>
                <a:gd name="T53" fmla="*/ 45 h 138"/>
                <a:gd name="T54" fmla="*/ 599 w 1172"/>
                <a:gd name="T55" fmla="*/ 45 h 138"/>
                <a:gd name="T56" fmla="*/ 599 w 1172"/>
                <a:gd name="T57" fmla="*/ 31 h 138"/>
                <a:gd name="T58" fmla="*/ 505 w 1172"/>
                <a:gd name="T59" fmla="*/ 70 h 138"/>
                <a:gd name="T60" fmla="*/ 526 w 1172"/>
                <a:gd name="T61" fmla="*/ 31 h 138"/>
                <a:gd name="T62" fmla="*/ 440 w 1172"/>
                <a:gd name="T63" fmla="*/ 109 h 138"/>
                <a:gd name="T64" fmla="*/ 440 w 1172"/>
                <a:gd name="T65" fmla="*/ 109 h 138"/>
                <a:gd name="T66" fmla="*/ 372 w 1172"/>
                <a:gd name="T67" fmla="*/ 44 h 138"/>
                <a:gd name="T68" fmla="*/ 336 w 1172"/>
                <a:gd name="T69" fmla="*/ 70 h 138"/>
                <a:gd name="T70" fmla="*/ 287 w 1172"/>
                <a:gd name="T71" fmla="*/ 97 h 138"/>
                <a:gd name="T72" fmla="*/ 324 w 1172"/>
                <a:gd name="T73" fmla="*/ 70 h 138"/>
                <a:gd name="T74" fmla="*/ 324 w 1172"/>
                <a:gd name="T75" fmla="*/ 70 h 138"/>
                <a:gd name="T76" fmla="*/ 184 w 1172"/>
                <a:gd name="T77" fmla="*/ 2 h 138"/>
                <a:gd name="T78" fmla="*/ 184 w 1172"/>
                <a:gd name="T79" fmla="*/ 68 h 138"/>
                <a:gd name="T80" fmla="*/ 219 w 1172"/>
                <a:gd name="T81" fmla="*/ 109 h 138"/>
                <a:gd name="T82" fmla="*/ 153 w 1172"/>
                <a:gd name="T83" fmla="*/ 86 h 138"/>
                <a:gd name="T84" fmla="*/ 120 w 1172"/>
                <a:gd name="T85" fmla="*/ 44 h 138"/>
                <a:gd name="T86" fmla="*/ 83 w 1172"/>
                <a:gd name="T87" fmla="*/ 70 h 138"/>
                <a:gd name="T88" fmla="*/ 70 w 1172"/>
                <a:gd name="T89" fmla="*/ 28 h 138"/>
                <a:gd name="T90" fmla="*/ 56 w 1172"/>
                <a:gd name="T91" fmla="*/ 82 h 138"/>
                <a:gd name="T92" fmla="*/ 37 w 1172"/>
                <a:gd name="T93" fmla="*/ 111 h 138"/>
                <a:gd name="T94" fmla="*/ 36 w 1172"/>
                <a:gd name="T95" fmla="*/ 2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72" h="138">
                  <a:moveTo>
                    <a:pt x="1134" y="96"/>
                  </a:moveTo>
                  <a:cubicBezTo>
                    <a:pt x="1121" y="96"/>
                    <a:pt x="1113" y="87"/>
                    <a:pt x="1113" y="70"/>
                  </a:cubicBezTo>
                  <a:cubicBezTo>
                    <a:pt x="1113" y="53"/>
                    <a:pt x="1121" y="44"/>
                    <a:pt x="1134" y="44"/>
                  </a:cubicBezTo>
                  <a:cubicBezTo>
                    <a:pt x="1148" y="44"/>
                    <a:pt x="1157" y="53"/>
                    <a:pt x="1157" y="70"/>
                  </a:cubicBezTo>
                  <a:cubicBezTo>
                    <a:pt x="1157" y="88"/>
                    <a:pt x="1148" y="96"/>
                    <a:pt x="1134" y="96"/>
                  </a:cubicBezTo>
                  <a:moveTo>
                    <a:pt x="1158" y="33"/>
                  </a:moveTo>
                  <a:cubicBezTo>
                    <a:pt x="1157" y="42"/>
                    <a:pt x="1157" y="42"/>
                    <a:pt x="1157" y="42"/>
                  </a:cubicBezTo>
                  <a:cubicBezTo>
                    <a:pt x="1155" y="42"/>
                    <a:pt x="1155" y="42"/>
                    <a:pt x="1155" y="42"/>
                  </a:cubicBezTo>
                  <a:cubicBezTo>
                    <a:pt x="1151" y="35"/>
                    <a:pt x="1144" y="31"/>
                    <a:pt x="1132" y="31"/>
                  </a:cubicBezTo>
                  <a:cubicBezTo>
                    <a:pt x="1113" y="31"/>
                    <a:pt x="1098" y="46"/>
                    <a:pt x="1098" y="70"/>
                  </a:cubicBezTo>
                  <a:cubicBezTo>
                    <a:pt x="1098" y="95"/>
                    <a:pt x="1113" y="110"/>
                    <a:pt x="1132" y="110"/>
                  </a:cubicBezTo>
                  <a:cubicBezTo>
                    <a:pt x="1144" y="110"/>
                    <a:pt x="1151" y="105"/>
                    <a:pt x="1156" y="99"/>
                  </a:cubicBezTo>
                  <a:cubicBezTo>
                    <a:pt x="1157" y="99"/>
                    <a:pt x="1157" y="99"/>
                    <a:pt x="1157" y="99"/>
                  </a:cubicBezTo>
                  <a:cubicBezTo>
                    <a:pt x="1157" y="116"/>
                    <a:pt x="1148" y="124"/>
                    <a:pt x="1132" y="124"/>
                  </a:cubicBezTo>
                  <a:cubicBezTo>
                    <a:pt x="1121" y="124"/>
                    <a:pt x="1113" y="119"/>
                    <a:pt x="1109" y="113"/>
                  </a:cubicBezTo>
                  <a:cubicBezTo>
                    <a:pt x="1100" y="123"/>
                    <a:pt x="1100" y="123"/>
                    <a:pt x="1100" y="123"/>
                  </a:cubicBezTo>
                  <a:cubicBezTo>
                    <a:pt x="1106" y="132"/>
                    <a:pt x="1118" y="138"/>
                    <a:pt x="1133" y="138"/>
                  </a:cubicBezTo>
                  <a:cubicBezTo>
                    <a:pt x="1157" y="138"/>
                    <a:pt x="1172" y="124"/>
                    <a:pt x="1172" y="97"/>
                  </a:cubicBezTo>
                  <a:cubicBezTo>
                    <a:pt x="1172" y="33"/>
                    <a:pt x="1172" y="33"/>
                    <a:pt x="1172" y="33"/>
                  </a:cubicBezTo>
                  <a:lnTo>
                    <a:pt x="1158" y="33"/>
                  </a:lnTo>
                  <a:close/>
                  <a:moveTo>
                    <a:pt x="1055" y="31"/>
                  </a:moveTo>
                  <a:cubicBezTo>
                    <a:pt x="1045" y="31"/>
                    <a:pt x="1037" y="36"/>
                    <a:pt x="1033" y="43"/>
                  </a:cubicBezTo>
                  <a:cubicBezTo>
                    <a:pt x="1031" y="43"/>
                    <a:pt x="1031" y="43"/>
                    <a:pt x="1031" y="43"/>
                  </a:cubicBezTo>
                  <a:cubicBezTo>
                    <a:pt x="1031" y="33"/>
                    <a:pt x="1031" y="33"/>
                    <a:pt x="1031" y="33"/>
                  </a:cubicBezTo>
                  <a:cubicBezTo>
                    <a:pt x="1017" y="33"/>
                    <a:pt x="1017" y="33"/>
                    <a:pt x="1017" y="33"/>
                  </a:cubicBezTo>
                  <a:cubicBezTo>
                    <a:pt x="1017" y="109"/>
                    <a:pt x="1017" y="109"/>
                    <a:pt x="1017" y="109"/>
                  </a:cubicBezTo>
                  <a:cubicBezTo>
                    <a:pt x="1032" y="109"/>
                    <a:pt x="1032" y="109"/>
                    <a:pt x="1032" y="109"/>
                  </a:cubicBezTo>
                  <a:cubicBezTo>
                    <a:pt x="1032" y="68"/>
                    <a:pt x="1032" y="68"/>
                    <a:pt x="1032" y="68"/>
                  </a:cubicBezTo>
                  <a:cubicBezTo>
                    <a:pt x="1032" y="60"/>
                    <a:pt x="1034" y="55"/>
                    <a:pt x="1037" y="51"/>
                  </a:cubicBezTo>
                  <a:cubicBezTo>
                    <a:pt x="1040" y="47"/>
                    <a:pt x="1046" y="44"/>
                    <a:pt x="1052" y="44"/>
                  </a:cubicBezTo>
                  <a:cubicBezTo>
                    <a:pt x="1062" y="44"/>
                    <a:pt x="1067" y="50"/>
                    <a:pt x="1067" y="63"/>
                  </a:cubicBezTo>
                  <a:cubicBezTo>
                    <a:pt x="1067" y="109"/>
                    <a:pt x="1067" y="109"/>
                    <a:pt x="1067" y="109"/>
                  </a:cubicBezTo>
                  <a:cubicBezTo>
                    <a:pt x="1082" y="109"/>
                    <a:pt x="1082" y="109"/>
                    <a:pt x="1082" y="109"/>
                  </a:cubicBezTo>
                  <a:cubicBezTo>
                    <a:pt x="1082" y="58"/>
                    <a:pt x="1082" y="58"/>
                    <a:pt x="1082" y="58"/>
                  </a:cubicBezTo>
                  <a:cubicBezTo>
                    <a:pt x="1082" y="38"/>
                    <a:pt x="1070" y="31"/>
                    <a:pt x="1055" y="31"/>
                  </a:cubicBezTo>
                  <a:moveTo>
                    <a:pt x="996" y="33"/>
                  </a:moveTo>
                  <a:cubicBezTo>
                    <a:pt x="981" y="33"/>
                    <a:pt x="981" y="33"/>
                    <a:pt x="981" y="33"/>
                  </a:cubicBezTo>
                  <a:cubicBezTo>
                    <a:pt x="981" y="109"/>
                    <a:pt x="981" y="109"/>
                    <a:pt x="981" y="109"/>
                  </a:cubicBezTo>
                  <a:cubicBezTo>
                    <a:pt x="996" y="109"/>
                    <a:pt x="996" y="109"/>
                    <a:pt x="996" y="109"/>
                  </a:cubicBezTo>
                  <a:lnTo>
                    <a:pt x="996" y="33"/>
                  </a:lnTo>
                  <a:close/>
                  <a:moveTo>
                    <a:pt x="998" y="10"/>
                  </a:moveTo>
                  <a:cubicBezTo>
                    <a:pt x="998" y="4"/>
                    <a:pt x="994" y="0"/>
                    <a:pt x="988" y="0"/>
                  </a:cubicBezTo>
                  <a:cubicBezTo>
                    <a:pt x="983" y="0"/>
                    <a:pt x="978" y="4"/>
                    <a:pt x="978" y="10"/>
                  </a:cubicBezTo>
                  <a:cubicBezTo>
                    <a:pt x="978" y="16"/>
                    <a:pt x="983" y="20"/>
                    <a:pt x="988" y="20"/>
                  </a:cubicBezTo>
                  <a:cubicBezTo>
                    <a:pt x="994" y="20"/>
                    <a:pt x="998" y="16"/>
                    <a:pt x="998" y="10"/>
                  </a:cubicBezTo>
                  <a:moveTo>
                    <a:pt x="913" y="85"/>
                  </a:moveTo>
                  <a:cubicBezTo>
                    <a:pt x="905" y="95"/>
                    <a:pt x="905" y="95"/>
                    <a:pt x="905" y="95"/>
                  </a:cubicBezTo>
                  <a:cubicBezTo>
                    <a:pt x="910" y="103"/>
                    <a:pt x="920" y="110"/>
                    <a:pt x="935" y="110"/>
                  </a:cubicBezTo>
                  <a:cubicBezTo>
                    <a:pt x="952" y="110"/>
                    <a:pt x="964" y="101"/>
                    <a:pt x="964" y="86"/>
                  </a:cubicBezTo>
                  <a:cubicBezTo>
                    <a:pt x="964" y="72"/>
                    <a:pt x="953" y="67"/>
                    <a:pt x="939" y="63"/>
                  </a:cubicBezTo>
                  <a:cubicBezTo>
                    <a:pt x="930" y="61"/>
                    <a:pt x="922" y="58"/>
                    <a:pt x="922" y="52"/>
                  </a:cubicBezTo>
                  <a:cubicBezTo>
                    <a:pt x="922" y="47"/>
                    <a:pt x="927" y="43"/>
                    <a:pt x="935" y="43"/>
                  </a:cubicBezTo>
                  <a:cubicBezTo>
                    <a:pt x="943" y="43"/>
                    <a:pt x="951" y="48"/>
                    <a:pt x="955" y="54"/>
                  </a:cubicBezTo>
                  <a:cubicBezTo>
                    <a:pt x="963" y="43"/>
                    <a:pt x="963" y="43"/>
                    <a:pt x="963" y="43"/>
                  </a:cubicBezTo>
                  <a:cubicBezTo>
                    <a:pt x="957" y="36"/>
                    <a:pt x="947" y="31"/>
                    <a:pt x="935" y="31"/>
                  </a:cubicBezTo>
                  <a:cubicBezTo>
                    <a:pt x="919" y="31"/>
                    <a:pt x="908" y="39"/>
                    <a:pt x="908" y="53"/>
                  </a:cubicBezTo>
                  <a:cubicBezTo>
                    <a:pt x="908" y="67"/>
                    <a:pt x="919" y="72"/>
                    <a:pt x="933" y="76"/>
                  </a:cubicBezTo>
                  <a:cubicBezTo>
                    <a:pt x="944" y="78"/>
                    <a:pt x="949" y="82"/>
                    <a:pt x="949" y="88"/>
                  </a:cubicBezTo>
                  <a:cubicBezTo>
                    <a:pt x="949" y="94"/>
                    <a:pt x="944" y="98"/>
                    <a:pt x="935" y="98"/>
                  </a:cubicBezTo>
                  <a:cubicBezTo>
                    <a:pt x="925" y="98"/>
                    <a:pt x="917" y="92"/>
                    <a:pt x="913" y="85"/>
                  </a:cubicBezTo>
                  <a:moveTo>
                    <a:pt x="894" y="31"/>
                  </a:moveTo>
                  <a:cubicBezTo>
                    <a:pt x="886" y="31"/>
                    <a:pt x="878" y="36"/>
                    <a:pt x="874" y="44"/>
                  </a:cubicBezTo>
                  <a:cubicBezTo>
                    <a:pt x="873" y="44"/>
                    <a:pt x="873" y="44"/>
                    <a:pt x="873" y="44"/>
                  </a:cubicBezTo>
                  <a:cubicBezTo>
                    <a:pt x="873" y="33"/>
                    <a:pt x="873" y="33"/>
                    <a:pt x="873" y="33"/>
                  </a:cubicBezTo>
                  <a:cubicBezTo>
                    <a:pt x="858" y="33"/>
                    <a:pt x="858" y="33"/>
                    <a:pt x="858" y="33"/>
                  </a:cubicBezTo>
                  <a:cubicBezTo>
                    <a:pt x="858" y="109"/>
                    <a:pt x="858" y="109"/>
                    <a:pt x="858" y="109"/>
                  </a:cubicBezTo>
                  <a:cubicBezTo>
                    <a:pt x="874" y="109"/>
                    <a:pt x="874" y="109"/>
                    <a:pt x="874" y="109"/>
                  </a:cubicBezTo>
                  <a:cubicBezTo>
                    <a:pt x="874" y="66"/>
                    <a:pt x="874" y="66"/>
                    <a:pt x="874" y="66"/>
                  </a:cubicBezTo>
                  <a:cubicBezTo>
                    <a:pt x="874" y="53"/>
                    <a:pt x="882" y="45"/>
                    <a:pt x="893" y="45"/>
                  </a:cubicBezTo>
                  <a:cubicBezTo>
                    <a:pt x="895" y="45"/>
                    <a:pt x="897" y="46"/>
                    <a:pt x="898" y="46"/>
                  </a:cubicBezTo>
                  <a:cubicBezTo>
                    <a:pt x="899" y="31"/>
                    <a:pt x="899" y="31"/>
                    <a:pt x="899" y="31"/>
                  </a:cubicBezTo>
                  <a:cubicBezTo>
                    <a:pt x="898" y="31"/>
                    <a:pt x="897" y="31"/>
                    <a:pt x="894" y="31"/>
                  </a:cubicBezTo>
                  <a:moveTo>
                    <a:pt x="823" y="33"/>
                  </a:moveTo>
                  <a:cubicBezTo>
                    <a:pt x="823" y="73"/>
                    <a:pt x="823" y="73"/>
                    <a:pt x="823" y="73"/>
                  </a:cubicBezTo>
                  <a:cubicBezTo>
                    <a:pt x="823" y="82"/>
                    <a:pt x="821" y="87"/>
                    <a:pt x="818" y="90"/>
                  </a:cubicBezTo>
                  <a:cubicBezTo>
                    <a:pt x="814" y="95"/>
                    <a:pt x="808" y="97"/>
                    <a:pt x="802" y="97"/>
                  </a:cubicBezTo>
                  <a:cubicBezTo>
                    <a:pt x="792" y="97"/>
                    <a:pt x="787" y="92"/>
                    <a:pt x="787" y="78"/>
                  </a:cubicBezTo>
                  <a:cubicBezTo>
                    <a:pt x="787" y="33"/>
                    <a:pt x="787" y="33"/>
                    <a:pt x="787" y="33"/>
                  </a:cubicBezTo>
                  <a:cubicBezTo>
                    <a:pt x="772" y="33"/>
                    <a:pt x="772" y="33"/>
                    <a:pt x="772" y="33"/>
                  </a:cubicBezTo>
                  <a:cubicBezTo>
                    <a:pt x="772" y="83"/>
                    <a:pt x="772" y="83"/>
                    <a:pt x="772" y="83"/>
                  </a:cubicBezTo>
                  <a:cubicBezTo>
                    <a:pt x="772" y="104"/>
                    <a:pt x="785" y="111"/>
                    <a:pt x="799" y="111"/>
                  </a:cubicBezTo>
                  <a:cubicBezTo>
                    <a:pt x="809" y="111"/>
                    <a:pt x="818" y="106"/>
                    <a:pt x="822" y="99"/>
                  </a:cubicBezTo>
                  <a:cubicBezTo>
                    <a:pt x="823" y="99"/>
                    <a:pt x="823" y="99"/>
                    <a:pt x="823" y="99"/>
                  </a:cubicBezTo>
                  <a:cubicBezTo>
                    <a:pt x="824" y="109"/>
                    <a:pt x="824" y="109"/>
                    <a:pt x="824" y="109"/>
                  </a:cubicBezTo>
                  <a:cubicBezTo>
                    <a:pt x="838" y="109"/>
                    <a:pt x="838" y="109"/>
                    <a:pt x="838" y="109"/>
                  </a:cubicBezTo>
                  <a:cubicBezTo>
                    <a:pt x="838" y="33"/>
                    <a:pt x="838" y="33"/>
                    <a:pt x="838" y="33"/>
                  </a:cubicBezTo>
                  <a:lnTo>
                    <a:pt x="823" y="33"/>
                  </a:lnTo>
                  <a:close/>
                  <a:moveTo>
                    <a:pt x="733" y="9"/>
                  </a:moveTo>
                  <a:cubicBezTo>
                    <a:pt x="733" y="59"/>
                    <a:pt x="733" y="59"/>
                    <a:pt x="733" y="59"/>
                  </a:cubicBezTo>
                  <a:cubicBezTo>
                    <a:pt x="734" y="81"/>
                    <a:pt x="734" y="81"/>
                    <a:pt x="734" y="81"/>
                  </a:cubicBezTo>
                  <a:cubicBezTo>
                    <a:pt x="684" y="9"/>
                    <a:pt x="684" y="9"/>
                    <a:pt x="684" y="9"/>
                  </a:cubicBez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684" y="109"/>
                    <a:pt x="684" y="109"/>
                    <a:pt x="684" y="109"/>
                  </a:cubicBezTo>
                  <a:cubicBezTo>
                    <a:pt x="684" y="60"/>
                    <a:pt x="684" y="60"/>
                    <a:pt x="684" y="60"/>
                  </a:cubicBezTo>
                  <a:cubicBezTo>
                    <a:pt x="684" y="36"/>
                    <a:pt x="684" y="36"/>
                    <a:pt x="684" y="36"/>
                  </a:cubicBezTo>
                  <a:cubicBezTo>
                    <a:pt x="735" y="109"/>
                    <a:pt x="735" y="109"/>
                    <a:pt x="735" y="109"/>
                  </a:cubicBezTo>
                  <a:cubicBezTo>
                    <a:pt x="750" y="109"/>
                    <a:pt x="750" y="109"/>
                    <a:pt x="750" y="109"/>
                  </a:cubicBezTo>
                  <a:cubicBezTo>
                    <a:pt x="750" y="9"/>
                    <a:pt x="750" y="9"/>
                    <a:pt x="750" y="9"/>
                  </a:cubicBezTo>
                  <a:lnTo>
                    <a:pt x="733" y="9"/>
                  </a:lnTo>
                  <a:close/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0206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350" y="374903"/>
            <a:ext cx="7897114" cy="105531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350" y="1593850"/>
            <a:ext cx="8369300" cy="46085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8720" y="6388155"/>
            <a:ext cx="676656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1080" y="6386512"/>
            <a:ext cx="25908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fld id="{E89BC60F-F4BF-4EE8-9F02-8A0093F1814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Box 9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81342" y="6285984"/>
            <a:ext cx="8381316" cy="0"/>
          </a:xfrm>
          <a:prstGeom prst="line">
            <a:avLst/>
          </a:prstGeom>
          <a:ln w="31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5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68" r:id="rId12"/>
    <p:sldLayoutId id="2147483662" r:id="rId13"/>
    <p:sldLayoutId id="2147483664" r:id="rId14"/>
    <p:sldLayoutId id="2147483680" r:id="rId15"/>
    <p:sldLayoutId id="2147483681" r:id="rId16"/>
    <p:sldLayoutId id="2147483682" r:id="rId17"/>
    <p:sldLayoutId id="2147483666" r:id="rId18"/>
    <p:sldLayoutId id="2147483667" r:id="rId19"/>
    <p:sldLayoutId id="2147483683" r:id="rId20"/>
    <p:sldLayoutId id="2147483671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2788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366713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35100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360" userDrawn="1">
          <p15:clr>
            <a:srgbClr val="F26B43"/>
          </p15:clr>
        </p15:guide>
        <p15:guide id="4" pos="244" userDrawn="1">
          <p15:clr>
            <a:srgbClr val="F26B43"/>
          </p15:clr>
        </p15:guide>
        <p15:guide id="5" pos="5516" userDrawn="1">
          <p15:clr>
            <a:srgbClr val="F26B43"/>
          </p15:clr>
        </p15:guide>
        <p15:guide id="6" orient="horz" pos="1004" userDrawn="1">
          <p15:clr>
            <a:srgbClr val="F26B43"/>
          </p15:clr>
        </p15:guide>
        <p15:guide id="13" pos="2880" userDrawn="1">
          <p15:clr>
            <a:srgbClr val="F26B43"/>
          </p15:clr>
        </p15:guide>
        <p15:guide id="14" orient="horz" pos="39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7350" y="4121321"/>
            <a:ext cx="8369300" cy="612775"/>
          </a:xfrm>
        </p:spPr>
        <p:txBody>
          <a:bodyPr/>
          <a:lstStyle/>
          <a:p>
            <a:r>
              <a:rPr lang="en-GB" dirty="0"/>
              <a:t>dundee.ac.uk</a:t>
            </a:r>
          </a:p>
        </p:txBody>
      </p:sp>
    </p:spTree>
    <p:extLst>
      <p:ext uri="{BB962C8B-B14F-4D97-AF65-F5344CB8AC3E}">
        <p14:creationId xmlns:p14="http://schemas.microsoft.com/office/powerpoint/2010/main" val="262179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Overview of threads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352112"/>
            <a:ext cx="8369300" cy="4838481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What is a thread</a:t>
            </a:r>
          </a:p>
          <a:p>
            <a:pPr lvl="1"/>
            <a:r>
              <a:rPr lang="en-US" altLang="en-US" sz="2400" dirty="0" smtClean="0"/>
              <a:t>An independent normal flow of executing commands in a program</a:t>
            </a:r>
          </a:p>
          <a:p>
            <a:pPr lvl="1"/>
            <a:r>
              <a:rPr lang="en-US" altLang="en-US" sz="2400" dirty="0" smtClean="0"/>
              <a:t>A program can contain multiple threads, each doing different tasks</a:t>
            </a:r>
          </a:p>
          <a:p>
            <a:pPr lvl="1"/>
            <a:r>
              <a:rPr lang="en-US" altLang="en-US" sz="2400" dirty="0" smtClean="0"/>
              <a:t>Java provides </a:t>
            </a:r>
            <a:r>
              <a:rPr lang="en-US" altLang="en-US" sz="2400" dirty="0" err="1" smtClean="0"/>
              <a:t>java.lang.Thread</a:t>
            </a:r>
            <a:r>
              <a:rPr lang="en-US" altLang="en-US" sz="2400" dirty="0" smtClean="0"/>
              <a:t> class</a:t>
            </a:r>
          </a:p>
          <a:p>
            <a:pPr lvl="1"/>
            <a:r>
              <a:rPr lang="en-US" altLang="en-US" sz="2400" dirty="0" smtClean="0"/>
              <a:t>Asynchronous runtime environment, threads can run and operate independently to accomplish different tasks.</a:t>
            </a:r>
          </a:p>
          <a:p>
            <a:pPr lvl="1"/>
            <a:r>
              <a:rPr lang="en-US" altLang="en-US" sz="2400" dirty="0" smtClean="0"/>
              <a:t>Still one Process!</a:t>
            </a:r>
          </a:p>
          <a:p>
            <a:pPr lvl="1"/>
            <a:r>
              <a:rPr lang="en-US" altLang="en-US" sz="2400" dirty="0" smtClean="0"/>
              <a:t>You have been using one thread all this time!</a:t>
            </a:r>
          </a:p>
          <a:p>
            <a:pPr lvl="2"/>
            <a:r>
              <a:rPr lang="en-US" altLang="en-US" sz="2000" dirty="0" smtClean="0"/>
              <a:t>We can now add multiple threads.</a:t>
            </a:r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6882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Threads in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All Java programs have:</a:t>
            </a:r>
          </a:p>
          <a:p>
            <a:r>
              <a:rPr lang="en-GB" dirty="0" smtClean="0"/>
              <a:t>Main thread</a:t>
            </a:r>
          </a:p>
          <a:p>
            <a:pPr lvl="1"/>
            <a:r>
              <a:rPr lang="en-GB" dirty="0" smtClean="0"/>
              <a:t>Your Java programs </a:t>
            </a:r>
            <a:r>
              <a:rPr lang="en-GB" dirty="0"/>
              <a:t>(</a:t>
            </a:r>
            <a:r>
              <a:rPr lang="en-GB" dirty="0" smtClean="0"/>
              <a:t>so far!) have run in this thread</a:t>
            </a:r>
          </a:p>
          <a:p>
            <a:r>
              <a:rPr lang="en-GB" dirty="0" smtClean="0"/>
              <a:t>Garbage collector thread</a:t>
            </a:r>
          </a:p>
          <a:p>
            <a:pPr lvl="1"/>
            <a:r>
              <a:rPr lang="en-GB" dirty="0" smtClean="0"/>
              <a:t>De-allocates (frees) memory for objects with no valid references.</a:t>
            </a:r>
          </a:p>
          <a:p>
            <a:endParaRPr lang="en-GB" dirty="0"/>
          </a:p>
          <a:p>
            <a:r>
              <a:rPr lang="en-GB" dirty="0" smtClean="0"/>
              <a:t>GUI programs</a:t>
            </a:r>
          </a:p>
          <a:p>
            <a:pPr lvl="1"/>
            <a:r>
              <a:rPr lang="en-GB" dirty="0" smtClean="0"/>
              <a:t>Java Swing GUIs use: </a:t>
            </a:r>
            <a:r>
              <a:rPr lang="en-GB" b="1" dirty="0" smtClean="0"/>
              <a:t>Event Dispatch Thread</a:t>
            </a:r>
          </a:p>
          <a:p>
            <a:pPr lvl="1"/>
            <a:endParaRPr lang="en-GB" b="1" dirty="0"/>
          </a:p>
          <a:p>
            <a:r>
              <a:rPr lang="en-GB" dirty="0" smtClean="0"/>
              <a:t>Additional threads</a:t>
            </a:r>
          </a:p>
          <a:p>
            <a:pPr lvl="1"/>
            <a:r>
              <a:rPr lang="en-GB" dirty="0" smtClean="0"/>
              <a:t>You can crate your own threads.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6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Java.lang.Thread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Unsurprisingly, we use a class called </a:t>
            </a:r>
            <a:r>
              <a:rPr lang="en-GB" b="1" dirty="0" smtClean="0"/>
              <a:t>Thread</a:t>
            </a:r>
          </a:p>
          <a:p>
            <a:r>
              <a:rPr lang="en-GB" dirty="0" smtClean="0"/>
              <a:t>Also unsurprisingly (for Java), there are different ways to initialise threads.</a:t>
            </a:r>
          </a:p>
          <a:p>
            <a:pPr lvl="1"/>
            <a:r>
              <a:rPr lang="en-GB" dirty="0" smtClean="0"/>
              <a:t>Extend your thread class from Thread</a:t>
            </a:r>
          </a:p>
          <a:p>
            <a:pPr lvl="2"/>
            <a:r>
              <a:rPr lang="en-GB" dirty="0" smtClean="0"/>
              <a:t>Override the run() method</a:t>
            </a:r>
          </a:p>
          <a:p>
            <a:pPr lvl="1"/>
            <a:r>
              <a:rPr lang="en-GB" dirty="0" smtClean="0"/>
              <a:t>Define your class that implements the runnable interface</a:t>
            </a:r>
          </a:p>
          <a:p>
            <a:pPr lvl="2"/>
            <a:r>
              <a:rPr lang="en-GB" dirty="0" smtClean="0"/>
              <a:t>Implement the run() method</a:t>
            </a:r>
          </a:p>
          <a:p>
            <a:pPr lvl="2"/>
            <a:r>
              <a:rPr lang="en-GB" dirty="0" smtClean="0"/>
              <a:t>Create an instance of Thread, passing in your runnable object.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your own thread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4406" y="1430214"/>
            <a:ext cx="83146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Thread{</a:t>
            </a:r>
            <a:endParaRPr lang="en-GB" sz="1600" dirty="0">
              <a:latin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600" dirty="0" smtClean="0">
                <a:solidFill>
                  <a:srgbClr val="3F5FBF"/>
                </a:solidFill>
                <a:latin typeface="Courier New" panose="02070309020205020404" pitchFamily="49" charset="0"/>
              </a:rPr>
              <a:t>	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GB" sz="16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		</a:t>
            </a:r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// Constructor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600" dirty="0">
              <a:latin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3F5FBF"/>
                </a:solidFill>
                <a:latin typeface="Courier New" panose="02070309020205020404" pitchFamily="49" charset="0"/>
              </a:rPr>
              <a:t>	/**</a:t>
            </a:r>
            <a:endParaRPr lang="en-GB" sz="1600" dirty="0">
              <a:solidFill>
                <a:srgbClr val="3F5FBF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3F5FBF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3F5FBF"/>
                </a:solidFill>
                <a:latin typeface="Courier New" panose="02070309020205020404" pitchFamily="49" charset="0"/>
              </a:rPr>
              <a:t>	* </a:t>
            </a:r>
            <a:r>
              <a:rPr lang="en-GB" sz="1600" dirty="0">
                <a:solidFill>
                  <a:srgbClr val="3F5FBF"/>
                </a:solidFill>
                <a:latin typeface="Courier New" panose="02070309020205020404" pitchFamily="49" charset="0"/>
              </a:rPr>
              <a:t>Method that gets called when the thread is started</a:t>
            </a:r>
          </a:p>
          <a:p>
            <a:r>
              <a:rPr lang="en-GB" sz="1600" dirty="0">
                <a:solidFill>
                  <a:srgbClr val="3F5FBF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3F5FBF"/>
                </a:solidFill>
                <a:latin typeface="Courier New" panose="02070309020205020404" pitchFamily="49" charset="0"/>
              </a:rPr>
              <a:t>	*/</a:t>
            </a:r>
          </a:p>
          <a:p>
            <a:r>
              <a:rPr lang="en-GB" sz="1600" dirty="0" smtClean="0"/>
              <a:t>         @</a:t>
            </a:r>
            <a:r>
              <a:rPr lang="en-GB" sz="1600" dirty="0"/>
              <a:t>Override</a:t>
            </a:r>
            <a:endParaRPr lang="en-GB" sz="1600" dirty="0">
              <a:solidFill>
                <a:srgbClr val="3F5FBF"/>
              </a:solidFill>
              <a:latin typeface="Courier New" panose="020703090202050204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run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{	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// Write code here to start when thread is created</a:t>
            </a:r>
            <a:endParaRPr lang="en-GB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870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Spawn multiple threads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14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16890" y="1834355"/>
            <a:ext cx="82537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F5FBF"/>
                </a:solidFill>
                <a:latin typeface="Courier New" panose="02070309020205020404" pitchFamily="49" charset="0"/>
              </a:rPr>
              <a:t>/**</a:t>
            </a:r>
          </a:p>
          <a:p>
            <a:r>
              <a:rPr lang="en-GB" dirty="0">
                <a:solidFill>
                  <a:srgbClr val="3F5FBF"/>
                </a:solidFill>
                <a:latin typeface="Courier New" panose="02070309020205020404" pitchFamily="49" charset="0"/>
              </a:rPr>
              <a:t> * Creates new Threads and starts them</a:t>
            </a:r>
          </a:p>
          <a:p>
            <a:r>
              <a:rPr lang="en-GB" dirty="0">
                <a:solidFill>
                  <a:srgbClr val="3F5FBF"/>
                </a:solidFill>
                <a:latin typeface="Courier New" panose="02070309020205020404" pitchFamily="49" charset="0"/>
              </a:rPr>
              <a:t> */</a:t>
            </a:r>
          </a:p>
          <a:p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createThread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// Create thread objects</a:t>
            </a:r>
            <a:endParaRPr lang="en-GB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urier New" panose="02070309020205020404" pitchFamily="49" charset="0"/>
              </a:rPr>
              <a:t>myThread1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2A00FF"/>
                </a:solidFill>
                <a:latin typeface="Courier New" panose="02070309020205020404" pitchFamily="49" charset="0"/>
              </a:rPr>
              <a:t>"First instance"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urier New" panose="02070309020205020404" pitchFamily="49" charset="0"/>
              </a:rPr>
              <a:t>myThread2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2A00FF"/>
                </a:solidFill>
                <a:latin typeface="Courier New" panose="02070309020205020404" pitchFamily="49" charset="0"/>
              </a:rPr>
              <a:t>"Second instance"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urier New" panose="02070309020205020404" pitchFamily="49" charset="0"/>
              </a:rPr>
              <a:t>myThread3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2A00FF"/>
                </a:solidFill>
                <a:latin typeface="Courier New" panose="02070309020205020404" pitchFamily="49" charset="0"/>
              </a:rPr>
              <a:t>"Third instance</a:t>
            </a:r>
            <a:r>
              <a:rPr lang="en-GB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// Start threads</a:t>
            </a:r>
            <a:endParaRPr lang="en-GB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myThread1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.start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GB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myThread2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.start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GB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myThread3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.start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54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thread another way: Runnable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593851"/>
            <a:ext cx="8369300" cy="500126"/>
          </a:xfrm>
        </p:spPr>
        <p:txBody>
          <a:bodyPr/>
          <a:lstStyle/>
          <a:p>
            <a:r>
              <a:rPr lang="en-GB" dirty="0" smtClean="0"/>
              <a:t>You can also create threads using the </a:t>
            </a:r>
            <a:r>
              <a:rPr lang="en-GB" b="1" dirty="0" smtClean="0"/>
              <a:t>Thread </a:t>
            </a:r>
            <a:r>
              <a:rPr lang="en-GB" dirty="0" smtClean="0"/>
              <a:t>class and the </a:t>
            </a:r>
            <a:r>
              <a:rPr lang="en-GB" b="1" dirty="0"/>
              <a:t>R</a:t>
            </a:r>
            <a:r>
              <a:rPr lang="en-GB" b="1" dirty="0" smtClean="0"/>
              <a:t>unnable</a:t>
            </a:r>
            <a:r>
              <a:rPr lang="en-GB" dirty="0" smtClean="0"/>
              <a:t> interface.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15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97078" y="2165985"/>
            <a:ext cx="81498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RunnableClass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Runnable{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en-GB" dirty="0">
              <a:latin typeface="Courier New" panose="02070309020205020404" pitchFamily="49" charset="0"/>
            </a:endParaRPr>
          </a:p>
          <a:p>
            <a:r>
              <a:rPr lang="en-GB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RunnableClass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GB" b="1" dirty="0">
                <a:solidFill>
                  <a:srgbClr val="6A3E3E"/>
                </a:solidFill>
                <a:latin typeface="Courier New" panose="02070309020205020404" pitchFamily="49" charset="0"/>
              </a:rPr>
              <a:t>m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GB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	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3F5FBF"/>
                </a:solidFill>
                <a:latin typeface="Courier New" panose="02070309020205020404" pitchFamily="49" charset="0"/>
              </a:rPr>
              <a:t>	/**</a:t>
            </a:r>
            <a:endParaRPr lang="en-GB" dirty="0">
              <a:solidFill>
                <a:srgbClr val="3F5FBF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3F5FBF"/>
                </a:solidFill>
                <a:latin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rgbClr val="3F5FBF"/>
                </a:solidFill>
                <a:latin typeface="Courier New" panose="02070309020205020404" pitchFamily="49" charset="0"/>
              </a:rPr>
              <a:t>	 * </a:t>
            </a:r>
            <a:r>
              <a:rPr lang="en-GB" dirty="0">
                <a:solidFill>
                  <a:srgbClr val="3F5FBF"/>
                </a:solidFill>
                <a:latin typeface="Courier New" panose="02070309020205020404" pitchFamily="49" charset="0"/>
              </a:rPr>
              <a:t>Runnable classes must implement this method</a:t>
            </a:r>
          </a:p>
          <a:p>
            <a:r>
              <a:rPr lang="en-GB" dirty="0">
                <a:solidFill>
                  <a:srgbClr val="3F5FBF"/>
                </a:solidFill>
                <a:latin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rgbClr val="3F5FBF"/>
                </a:solidFill>
                <a:latin typeface="Courier New" panose="02070309020205020404" pitchFamily="49" charset="0"/>
              </a:rPr>
              <a:t>	 */</a:t>
            </a:r>
            <a:endParaRPr lang="en-GB" dirty="0">
              <a:solidFill>
                <a:srgbClr val="3F5FBF"/>
              </a:solidFill>
              <a:latin typeface="Courier New" panose="02070309020205020404" pitchFamily="49" charset="0"/>
            </a:endParaRPr>
          </a:p>
          <a:p>
            <a:r>
              <a:rPr lang="en-GB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run()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// Add code here that should start 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// when the thread is run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27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thread another way: Runnable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593851"/>
            <a:ext cx="8369300" cy="500126"/>
          </a:xfrm>
        </p:spPr>
        <p:txBody>
          <a:bodyPr/>
          <a:lstStyle/>
          <a:p>
            <a:r>
              <a:rPr lang="en-GB" dirty="0" smtClean="0"/>
              <a:t>Creating a thread from a runnable object.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16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87350" y="2093977"/>
            <a:ext cx="8900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F5FBF"/>
                </a:solidFill>
                <a:latin typeface="Courier New" panose="02070309020205020404" pitchFamily="49" charset="0"/>
              </a:rPr>
              <a:t>/**</a:t>
            </a:r>
          </a:p>
          <a:p>
            <a:r>
              <a:rPr lang="en-GB" dirty="0">
                <a:solidFill>
                  <a:srgbClr val="3F5FBF"/>
                </a:solidFill>
                <a:latin typeface="Courier New" panose="02070309020205020404" pitchFamily="49" charset="0"/>
              </a:rPr>
              <a:t> * Create a runnable class to implement a thread</a:t>
            </a:r>
          </a:p>
          <a:p>
            <a:r>
              <a:rPr lang="en-GB" dirty="0">
                <a:solidFill>
                  <a:srgbClr val="3F5FBF"/>
                </a:solidFill>
                <a:latin typeface="Courier New" panose="02070309020205020404" pitchFamily="49" charset="0"/>
              </a:rPr>
              <a:t> */</a:t>
            </a:r>
          </a:p>
          <a:p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createRunnableThread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// Create a runnable object</a:t>
            </a:r>
            <a:endParaRPr lang="en-GB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RunnableClass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urier New" panose="02070309020205020404" pitchFamily="49" charset="0"/>
              </a:rPr>
              <a:t>runnable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RunnableClass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2A00FF"/>
                </a:solidFill>
                <a:latin typeface="Courier New" panose="02070309020205020404" pitchFamily="49" charset="0"/>
              </a:rPr>
              <a:t>"Runnable 1"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// Create a thread, passing in the runnable object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Thread </a:t>
            </a:r>
            <a:r>
              <a:rPr lang="en-GB" dirty="0" err="1">
                <a:solidFill>
                  <a:srgbClr val="6A3E3E"/>
                </a:solidFill>
                <a:latin typeface="Courier New" panose="02070309020205020404" pitchFamily="49" charset="0"/>
              </a:rPr>
              <a:t>thread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Thread(</a:t>
            </a:r>
            <a:r>
              <a:rPr lang="en-GB" b="1" dirty="0">
                <a:solidFill>
                  <a:srgbClr val="6A3E3E"/>
                </a:solidFill>
                <a:latin typeface="Courier New" panose="02070309020205020404" pitchFamily="49" charset="0"/>
              </a:rPr>
              <a:t>runnable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// Start the thread</a:t>
            </a:r>
            <a:endParaRPr lang="en-GB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GB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thread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.start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32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another way…creating an instance of Thread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17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87350" y="1123533"/>
            <a:ext cx="851337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3F5FBF"/>
                </a:solidFill>
                <a:latin typeface="Courier New" panose="02070309020205020404" pitchFamily="49" charset="0"/>
              </a:rPr>
              <a:t>/**</a:t>
            </a:r>
          </a:p>
          <a:p>
            <a:r>
              <a:rPr lang="en-GB" sz="1400" dirty="0">
                <a:solidFill>
                  <a:srgbClr val="3F5FBF"/>
                </a:solidFill>
                <a:latin typeface="Courier New" panose="02070309020205020404" pitchFamily="49" charset="0"/>
              </a:rPr>
              <a:t>     * Output the Queue periodically</a:t>
            </a:r>
          </a:p>
          <a:p>
            <a:r>
              <a:rPr lang="en-GB" sz="1400" dirty="0">
                <a:solidFill>
                  <a:srgbClr val="3F5FBF"/>
                </a:solidFill>
                <a:latin typeface="Courier New" panose="02070309020205020404" pitchFamily="49" charset="0"/>
              </a:rPr>
              <a:t>     * </a:t>
            </a:r>
            <a:r>
              <a:rPr lang="en-GB" sz="1400" b="1" dirty="0">
                <a:solidFill>
                  <a:srgbClr val="7F9FBF"/>
                </a:solidFill>
                <a:latin typeface="Courier New" panose="02070309020205020404" pitchFamily="49" charset="0"/>
              </a:rPr>
              <a:t>@</a:t>
            </a:r>
            <a:r>
              <a:rPr lang="en-GB" sz="1400" b="1" dirty="0" err="1">
                <a:solidFill>
                  <a:srgbClr val="7F9FBF"/>
                </a:solidFill>
                <a:latin typeface="Courier New" panose="02070309020205020404" pitchFamily="49" charset="0"/>
              </a:rPr>
              <a:t>param</a:t>
            </a:r>
            <a:r>
              <a:rPr lang="en-GB" sz="1400" b="1" dirty="0">
                <a:solidFill>
                  <a:srgbClr val="3F5FBF"/>
                </a:solidFill>
                <a:latin typeface="Courier New" panose="02070309020205020404" pitchFamily="49" charset="0"/>
              </a:rPr>
              <a:t> number of </a:t>
            </a:r>
            <a:r>
              <a:rPr lang="en-GB" sz="1400" b="1" u="sng" dirty="0" err="1">
                <a:solidFill>
                  <a:srgbClr val="3F5FBF"/>
                </a:solidFill>
                <a:latin typeface="Courier New" panose="02070309020205020404" pitchFamily="49" charset="0"/>
              </a:rPr>
              <a:t>millisecs</a:t>
            </a:r>
            <a:r>
              <a:rPr lang="en-GB" sz="1400" b="1" u="sng" dirty="0">
                <a:solidFill>
                  <a:srgbClr val="3F5FBF"/>
                </a:solidFill>
                <a:latin typeface="Courier New" panose="02070309020205020404" pitchFamily="49" charset="0"/>
              </a:rPr>
              <a:t> between queue output</a:t>
            </a:r>
          </a:p>
          <a:p>
            <a:r>
              <a:rPr lang="en-GB" sz="1400" dirty="0">
                <a:solidFill>
                  <a:srgbClr val="3F5FBF"/>
                </a:solidFill>
                <a:latin typeface="Courier New" panose="02070309020205020404" pitchFamily="49" charset="0"/>
              </a:rPr>
              <a:t>     */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synchronized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Thread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showCallersWaitingPeriod</a:t>
            </a:r>
            <a:r>
              <a:rPr lang="en-GB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milisecs</a:t>
            </a:r>
            <a:r>
              <a:rPr lang="en-GB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Thread </a:t>
            </a:r>
            <a:r>
              <a:rPr lang="en-GB" sz="1400" dirty="0">
                <a:solidFill>
                  <a:srgbClr val="6A3E3E"/>
                </a:solidFill>
                <a:latin typeface="Courier New" panose="02070309020205020404" pitchFamily="49" charset="0"/>
              </a:rPr>
              <a:t>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Thread() </a:t>
            </a:r>
            <a:r>
              <a:rPr lang="en-GB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@Override</a:t>
            </a:r>
            <a:endParaRPr lang="en-GB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GB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run() {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GB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GB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GB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GB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printEnabled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GB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showCallersWaiting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GB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try</a:t>
            </a:r>
            <a:r>
              <a:rPr lang="en-GB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en-GB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Thread.</a:t>
            </a:r>
            <a:r>
              <a:rPr lang="en-GB" sz="14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GB" sz="14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i="1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milisecs</a:t>
            </a:r>
            <a:r>
              <a:rPr lang="en-GB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} 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GB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GB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en-GB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sz="14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sz="14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"Print thread closed."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en-GB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}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}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};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t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.start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t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4230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Anonymous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anonymous classes?</a:t>
            </a:r>
          </a:p>
          <a:p>
            <a:pPr lvl="1"/>
            <a:r>
              <a:rPr lang="en-GB" dirty="0" smtClean="0"/>
              <a:t>An inner class (inside another class) without a name.</a:t>
            </a:r>
          </a:p>
          <a:p>
            <a:pPr lvl="1"/>
            <a:r>
              <a:rPr lang="en-GB" dirty="0" smtClean="0"/>
              <a:t>Must be defined inside a method (or a constructor)</a:t>
            </a:r>
          </a:p>
          <a:p>
            <a:pPr lvl="1"/>
            <a:r>
              <a:rPr lang="en-GB" dirty="0" smtClean="0"/>
              <a:t>Created by extending an existing class or implementing an existing interface</a:t>
            </a:r>
          </a:p>
          <a:p>
            <a:pPr lvl="1"/>
            <a:r>
              <a:rPr lang="en-GB" dirty="0" smtClean="0"/>
              <a:t>Can override methods</a:t>
            </a:r>
          </a:p>
          <a:p>
            <a:pPr lvl="1"/>
            <a:r>
              <a:rPr lang="en-GB" dirty="0" smtClean="0"/>
              <a:t>Creates one instance of this object which makes it convenient</a:t>
            </a:r>
          </a:p>
          <a:p>
            <a:pPr lvl="1"/>
            <a:r>
              <a:rPr lang="en-GB" dirty="0" smtClean="0"/>
              <a:t>Implicitly extends the class specified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82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Anonymous </a:t>
            </a:r>
            <a:r>
              <a:rPr lang="en-GB" dirty="0" smtClean="0"/>
              <a:t>thread classes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98792" y="2043916"/>
            <a:ext cx="81422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3F7F5F"/>
                </a:solidFill>
                <a:latin typeface="Courier New" panose="02070309020205020404" pitchFamily="49" charset="0"/>
              </a:rPr>
              <a:t>// Create a thread to withdraw money.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Thread </a:t>
            </a:r>
            <a:r>
              <a:rPr lang="en-GB" sz="2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withdraw_thread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Thread(){</a:t>
            </a:r>
          </a:p>
          <a:p>
            <a:r>
              <a:rPr lang="en-GB" sz="2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GB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run() {</a:t>
            </a:r>
          </a:p>
          <a:p>
            <a:r>
              <a:rPr lang="en-GB" sz="2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	try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GB" sz="2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			</a:t>
            </a:r>
            <a:r>
              <a:rPr lang="en-GB" sz="2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john</a:t>
            </a:r>
            <a:r>
              <a:rPr lang="en-GB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.withDraw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(500.f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  <a:endParaRPr lang="en-GB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2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	catch</a:t>
            </a:r>
            <a:r>
              <a:rPr lang="en-GB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(Exception </a:t>
            </a:r>
            <a:r>
              <a:rPr lang="en-GB" sz="2400" b="1" dirty="0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e</a:t>
            </a:r>
            <a:r>
              <a:rPr lang="en-GB" sz="2400" b="1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) {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GB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sz="24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sz="24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GB" sz="24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2400" b="1" i="1" dirty="0" smtClean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e</a:t>
            </a:r>
            <a:r>
              <a:rPr lang="en-GB" sz="2400" b="1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  <a:endParaRPr lang="en-GB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en-GB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3626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61648" y="2901181"/>
            <a:ext cx="6578765" cy="1050710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/>
              <a:t>Week 6: Multi-threading and Java GUIs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002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Lets look at a basic example running multiple threads.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 states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Threads can be in a number of different </a:t>
            </a:r>
            <a:r>
              <a:rPr lang="en-GB" b="1" dirty="0" smtClean="0"/>
              <a:t>states:</a:t>
            </a:r>
          </a:p>
          <a:p>
            <a:pPr lvl="1"/>
            <a:r>
              <a:rPr lang="en-GB" dirty="0" err="1" smtClean="0"/>
              <a:t>Newborn</a:t>
            </a:r>
            <a:r>
              <a:rPr lang="en-GB" dirty="0" smtClean="0"/>
              <a:t> state</a:t>
            </a:r>
          </a:p>
          <a:p>
            <a:pPr lvl="1"/>
            <a:r>
              <a:rPr lang="en-GB" dirty="0" smtClean="0"/>
              <a:t>Runnable state</a:t>
            </a:r>
          </a:p>
          <a:p>
            <a:pPr lvl="1"/>
            <a:r>
              <a:rPr lang="en-GB" dirty="0" smtClean="0"/>
              <a:t>Running state</a:t>
            </a:r>
          </a:p>
          <a:p>
            <a:pPr lvl="1"/>
            <a:r>
              <a:rPr lang="en-GB" dirty="0" smtClean="0"/>
              <a:t>Blocked state</a:t>
            </a:r>
          </a:p>
          <a:p>
            <a:pPr lvl="1"/>
            <a:r>
              <a:rPr lang="en-GB" dirty="0" smtClean="0"/>
              <a:t>Terminated state</a:t>
            </a:r>
          </a:p>
          <a:p>
            <a:r>
              <a:rPr lang="en-GB" dirty="0" smtClean="0"/>
              <a:t>Threads can be moved between states by certain actions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 state diagram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22</a:t>
            </a:fld>
            <a:endParaRPr lang="en-GB"/>
          </a:p>
        </p:txBody>
      </p:sp>
      <p:grpSp>
        <p:nvGrpSpPr>
          <p:cNvPr id="29" name="Group 28"/>
          <p:cNvGrpSpPr/>
          <p:nvPr/>
        </p:nvGrpSpPr>
        <p:grpSpPr>
          <a:xfrm>
            <a:off x="628515" y="1430214"/>
            <a:ext cx="7187332" cy="4108479"/>
            <a:chOff x="875176" y="1933134"/>
            <a:chExt cx="7187332" cy="4108479"/>
          </a:xfrm>
        </p:grpSpPr>
        <p:sp>
          <p:nvSpPr>
            <p:cNvPr id="5" name="Oval 4"/>
            <p:cNvSpPr/>
            <p:nvPr/>
          </p:nvSpPr>
          <p:spPr>
            <a:xfrm>
              <a:off x="3627762" y="1933134"/>
              <a:ext cx="1709928" cy="768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New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627762" y="3372493"/>
              <a:ext cx="1709928" cy="768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Runnable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627762" y="4811852"/>
              <a:ext cx="1709928" cy="768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Running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75176" y="4811852"/>
              <a:ext cx="1794149" cy="768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Terminated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338238" y="3866269"/>
              <a:ext cx="1709928" cy="768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Non-runnable</a:t>
              </a:r>
              <a:endParaRPr lang="en-GB" dirty="0"/>
            </a:p>
          </p:txBody>
        </p:sp>
        <p:cxnSp>
          <p:nvCxnSpPr>
            <p:cNvPr id="11" name="Straight Arrow Connector 10"/>
            <p:cNvCxnSpPr>
              <a:stCxn id="5" idx="4"/>
              <a:endCxn id="6" idx="0"/>
            </p:cNvCxnSpPr>
            <p:nvPr/>
          </p:nvCxnSpPr>
          <p:spPr>
            <a:xfrm>
              <a:off x="4482726" y="2701230"/>
              <a:ext cx="0" cy="671263"/>
            </a:xfrm>
            <a:prstGeom prst="straightConnector1">
              <a:avLst/>
            </a:prstGeom>
            <a:ln w="25400">
              <a:solidFill>
                <a:schemeClr val="accent3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4"/>
              <a:endCxn id="7" idx="0"/>
            </p:cNvCxnSpPr>
            <p:nvPr/>
          </p:nvCxnSpPr>
          <p:spPr>
            <a:xfrm>
              <a:off x="4482726" y="4140589"/>
              <a:ext cx="0" cy="671263"/>
            </a:xfrm>
            <a:prstGeom prst="straightConnector1">
              <a:avLst/>
            </a:prstGeom>
            <a:ln w="25400">
              <a:solidFill>
                <a:schemeClr val="accent3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7"/>
              <a:endCxn id="9" idx="3"/>
            </p:cNvCxnSpPr>
            <p:nvPr/>
          </p:nvCxnSpPr>
          <p:spPr>
            <a:xfrm flipV="1">
              <a:off x="5087277" y="4521880"/>
              <a:ext cx="1501374" cy="402457"/>
            </a:xfrm>
            <a:prstGeom prst="straightConnector1">
              <a:avLst/>
            </a:prstGeom>
            <a:ln w="25400">
              <a:solidFill>
                <a:schemeClr val="accent3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2"/>
              <a:endCxn id="6" idx="6"/>
            </p:cNvCxnSpPr>
            <p:nvPr/>
          </p:nvCxnSpPr>
          <p:spPr>
            <a:xfrm flipH="1" flipV="1">
              <a:off x="5337690" y="3756541"/>
              <a:ext cx="1000548" cy="493776"/>
            </a:xfrm>
            <a:prstGeom prst="straightConnector1">
              <a:avLst/>
            </a:prstGeom>
            <a:ln w="25400">
              <a:solidFill>
                <a:schemeClr val="accent3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2"/>
              <a:endCxn id="8" idx="6"/>
            </p:cNvCxnSpPr>
            <p:nvPr/>
          </p:nvCxnSpPr>
          <p:spPr>
            <a:xfrm flipH="1">
              <a:off x="2669325" y="5195900"/>
              <a:ext cx="958437" cy="0"/>
            </a:xfrm>
            <a:prstGeom prst="straightConnector1">
              <a:avLst/>
            </a:prstGeom>
            <a:ln w="25400">
              <a:solidFill>
                <a:schemeClr val="accent3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627762" y="2803780"/>
              <a:ext cx="773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start()</a:t>
              </a:r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58295" y="5395282"/>
              <a:ext cx="1730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run() completes,</a:t>
              </a:r>
            </a:p>
            <a:p>
              <a:r>
                <a:rPr lang="en-GB" dirty="0" smtClean="0"/>
                <a:t>stop()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52847" y="4925388"/>
              <a:ext cx="2509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sleep(), suspend(), wait()</a:t>
              </a:r>
              <a:endParaRPr lang="en-GB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323971" y="5866109"/>
            <a:ext cx="68876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>
                    <a:lumMod val="75000"/>
                  </a:schemeClr>
                </a:solidFill>
              </a:rPr>
              <a:t>https://www.javatpoint.com/life-cycle-of-a-thread</a:t>
            </a:r>
          </a:p>
        </p:txBody>
      </p:sp>
    </p:spTree>
    <p:extLst>
      <p:ext uri="{BB962C8B-B14F-4D97-AF65-F5344CB8AC3E}">
        <p14:creationId xmlns:p14="http://schemas.microsoft.com/office/powerpoint/2010/main" val="40366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 priority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Threads have property (field!) called </a:t>
            </a:r>
            <a:r>
              <a:rPr lang="en-GB" sz="2400" b="1" dirty="0" smtClean="0"/>
              <a:t>priority</a:t>
            </a:r>
          </a:p>
          <a:p>
            <a:pPr lvl="1"/>
            <a:r>
              <a:rPr lang="en-GB" sz="2400" dirty="0" smtClean="0"/>
              <a:t>This is an integer value ranging from 1 to 10</a:t>
            </a:r>
          </a:p>
          <a:p>
            <a:pPr lvl="1"/>
            <a:r>
              <a:rPr lang="en-GB" sz="2400" dirty="0" smtClean="0"/>
              <a:t>Minimum priority is 1 (least important to run)</a:t>
            </a:r>
          </a:p>
          <a:p>
            <a:pPr lvl="1"/>
            <a:r>
              <a:rPr lang="en-GB" sz="2400" dirty="0" smtClean="0"/>
              <a:t>Maximum priority is 10 (most important to run)</a:t>
            </a:r>
          </a:p>
          <a:p>
            <a:pPr lvl="1"/>
            <a:r>
              <a:rPr lang="en-GB" sz="2400" dirty="0" smtClean="0"/>
              <a:t>Normal (default) priority is 5</a:t>
            </a:r>
          </a:p>
          <a:p>
            <a:pPr lvl="1"/>
            <a:r>
              <a:rPr lang="en-GB" sz="2400" dirty="0" smtClean="0"/>
              <a:t>Threads with higher priority get more JVM time</a:t>
            </a:r>
          </a:p>
          <a:p>
            <a:pPr lvl="1"/>
            <a:r>
              <a:rPr lang="en-GB" sz="2400" dirty="0" smtClean="0"/>
              <a:t>Threads with the same priority are treated the same</a:t>
            </a:r>
          </a:p>
          <a:p>
            <a:pPr lvl="1"/>
            <a:r>
              <a:rPr lang="en-GB" sz="2400" dirty="0" smtClean="0"/>
              <a:t>Can change priority using:</a:t>
            </a:r>
          </a:p>
          <a:p>
            <a:pPr marL="357188" lvl="2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threadName.setPriority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number);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88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 Synchronisation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Synchronisation allows threads to gain exclusive access to a shared resource.</a:t>
            </a:r>
          </a:p>
          <a:p>
            <a:r>
              <a:rPr lang="en-GB" dirty="0" smtClean="0"/>
              <a:t>The resource is an object: synchronized object</a:t>
            </a:r>
          </a:p>
          <a:p>
            <a:r>
              <a:rPr lang="en-GB" dirty="0" smtClean="0"/>
              <a:t>Three ways to do this:</a:t>
            </a:r>
          </a:p>
          <a:p>
            <a:pPr lvl="1"/>
            <a:r>
              <a:rPr lang="en-GB" dirty="0" smtClean="0"/>
              <a:t>synchronized method</a:t>
            </a:r>
          </a:p>
          <a:p>
            <a:pPr lvl="1"/>
            <a:r>
              <a:rPr lang="en-GB" dirty="0" smtClean="0"/>
              <a:t>synchronized block</a:t>
            </a:r>
          </a:p>
          <a:p>
            <a:pPr lvl="1"/>
            <a:r>
              <a:rPr lang="en-GB" dirty="0" smtClean="0"/>
              <a:t>static synchronization</a:t>
            </a:r>
          </a:p>
          <a:p>
            <a:r>
              <a:rPr lang="en-GB" dirty="0" smtClean="0"/>
              <a:t>Synchronisation is implemented with a </a:t>
            </a:r>
            <a:r>
              <a:rPr lang="en-GB" b="1" dirty="0" smtClean="0"/>
              <a:t>lock </a:t>
            </a:r>
            <a:r>
              <a:rPr lang="en-GB" dirty="0" smtClean="0"/>
              <a:t>(otherwise known as a </a:t>
            </a:r>
            <a:r>
              <a:rPr lang="en-GB" b="1" dirty="0" smtClean="0"/>
              <a:t>monitor</a:t>
            </a:r>
            <a:r>
              <a:rPr lang="en-GB" dirty="0" smtClean="0"/>
              <a:t>)</a:t>
            </a:r>
          </a:p>
          <a:p>
            <a:r>
              <a:rPr lang="en-GB" dirty="0" smtClean="0"/>
              <a:t>If a resource is the fields of a specified object</a:t>
            </a:r>
          </a:p>
          <a:p>
            <a:pPr lvl="1"/>
            <a:r>
              <a:rPr lang="en-GB" dirty="0" smtClean="0"/>
              <a:t>A thread needs access to the objects' </a:t>
            </a:r>
            <a:r>
              <a:rPr lang="en-GB" b="1" dirty="0" smtClean="0"/>
              <a:t>lock </a:t>
            </a:r>
            <a:r>
              <a:rPr lang="en-GB" dirty="0" smtClean="0"/>
              <a:t>(or </a:t>
            </a:r>
            <a:r>
              <a:rPr lang="en-GB" b="1" dirty="0" smtClean="0"/>
              <a:t>monitor</a:t>
            </a:r>
            <a:r>
              <a:rPr lang="en-GB" dirty="0" smtClean="0"/>
              <a:t>)</a:t>
            </a:r>
            <a:endParaRPr lang="en-GB" b="1" dirty="0" smtClean="0"/>
          </a:p>
          <a:p>
            <a:pPr lvl="1"/>
            <a:r>
              <a:rPr lang="en-GB" dirty="0" smtClean="0"/>
              <a:t>Other threads wanting to access the same resource need to wait for the </a:t>
            </a:r>
            <a:r>
              <a:rPr lang="en-GB" b="1" dirty="0" smtClean="0"/>
              <a:t>lock</a:t>
            </a:r>
            <a:r>
              <a:rPr lang="en-GB" dirty="0" smtClean="0"/>
              <a:t> to being free then take ownership.</a:t>
            </a:r>
          </a:p>
          <a:p>
            <a:pPr lvl="1"/>
            <a:r>
              <a:rPr lang="en-GB" dirty="0" smtClean="0"/>
              <a:t>The </a:t>
            </a:r>
            <a:r>
              <a:rPr lang="en-GB" b="1" dirty="0"/>
              <a:t>lock </a:t>
            </a:r>
            <a:r>
              <a:rPr lang="en-GB" dirty="0"/>
              <a:t>(or </a:t>
            </a:r>
            <a:r>
              <a:rPr lang="en-GB" b="1" dirty="0"/>
              <a:t>monitor</a:t>
            </a:r>
            <a:r>
              <a:rPr lang="en-GB" dirty="0" smtClean="0"/>
              <a:t>) is defined in Object so all classes have them.</a:t>
            </a:r>
            <a:endParaRPr lang="en-GB" b="1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09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Synchronization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25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66700" y="1215866"/>
            <a:ext cx="850392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3F5FBF"/>
                </a:solidFill>
                <a:latin typeface="Courier New" panose="02070309020205020404" pitchFamily="49" charset="0"/>
              </a:rPr>
              <a:t>/**</a:t>
            </a:r>
          </a:p>
          <a:p>
            <a:r>
              <a:rPr lang="en-GB" sz="1600" dirty="0">
                <a:solidFill>
                  <a:srgbClr val="3F5FBF"/>
                </a:solidFill>
                <a:latin typeface="Courier New" panose="02070309020205020404" pitchFamily="49" charset="0"/>
              </a:rPr>
              <a:t>  * Synchronised accessor method</a:t>
            </a:r>
          </a:p>
          <a:p>
            <a:r>
              <a:rPr lang="en-GB" sz="1600" dirty="0">
                <a:solidFill>
                  <a:srgbClr val="3F5FBF"/>
                </a:solidFill>
                <a:latin typeface="Courier New" panose="02070309020205020404" pitchFamily="49" charset="0"/>
              </a:rPr>
              <a:t>  * </a:t>
            </a:r>
            <a:r>
              <a:rPr lang="en-GB" sz="1600" b="1" dirty="0">
                <a:solidFill>
                  <a:srgbClr val="7F9FBF"/>
                </a:solidFill>
                <a:latin typeface="Courier New" panose="02070309020205020404" pitchFamily="49" charset="0"/>
              </a:rPr>
              <a:t>@</a:t>
            </a:r>
            <a:r>
              <a:rPr lang="en-GB" sz="1600" b="1" dirty="0" err="1">
                <a:solidFill>
                  <a:srgbClr val="7F9FBF"/>
                </a:solidFill>
                <a:latin typeface="Courier New" panose="02070309020205020404" pitchFamily="49" charset="0"/>
              </a:rPr>
              <a:t>param</a:t>
            </a:r>
            <a:r>
              <a:rPr lang="en-GB" sz="1600" b="1" dirty="0">
                <a:solidFill>
                  <a:srgbClr val="3F5FBF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i</a:t>
            </a:r>
            <a:r>
              <a:rPr lang="en-GB" sz="1600" b="1" dirty="0">
                <a:solidFill>
                  <a:srgbClr val="3F5FBF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rgbClr val="3F5FBF"/>
                </a:solidFill>
                <a:latin typeface="Courier New" panose="02070309020205020404" pitchFamily="49" charset="0"/>
              </a:rPr>
              <a:t> to store in resource data</a:t>
            </a:r>
          </a:p>
          <a:p>
            <a:r>
              <a:rPr lang="en-GB" sz="1600" dirty="0">
                <a:solidFill>
                  <a:srgbClr val="3F5FBF"/>
                </a:solidFill>
                <a:latin typeface="Courier New" panose="02070309020205020404" pitchFamily="49" charset="0"/>
              </a:rPr>
              <a:t>  */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synchronized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setData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GB" sz="16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	data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GB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synchronized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print(){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=0; </a:t>
            </a:r>
            <a:r>
              <a:rPr lang="en-GB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&lt;4; </a:t>
            </a:r>
            <a:r>
              <a:rPr lang="en-GB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++){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GB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sz="16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sz="16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GB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i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message</a:t>
            </a:r>
            <a:r>
              <a:rPr lang="en-GB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GB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", "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GB" sz="16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data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GB" sz="16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try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Thread.</a:t>
            </a:r>
            <a:r>
              <a:rPr lang="en-GB" sz="16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GB" sz="16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(500</a:t>
            </a:r>
            <a:r>
              <a:rPr lang="en-GB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(Exception </a:t>
            </a:r>
            <a:r>
              <a:rPr lang="en-GB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sz="16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sz="16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"Error "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GB" sz="16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014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 Synchronisation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Thread state changing methods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ait()</a:t>
            </a:r>
          </a:p>
          <a:p>
            <a:pPr lvl="1"/>
            <a:r>
              <a:rPr lang="en-GB" dirty="0" smtClean="0"/>
              <a:t>Not a static method</a:t>
            </a:r>
          </a:p>
          <a:p>
            <a:r>
              <a:rPr lang="en-GB" dirty="0" smtClean="0"/>
              <a:t>Notified by notify() or </a:t>
            </a:r>
            <a:r>
              <a:rPr lang="en-GB" dirty="0" err="1" smtClean="0"/>
              <a:t>notifyAll</a:t>
            </a:r>
            <a:r>
              <a:rPr lang="en-GB" dirty="0" smtClean="0"/>
              <a:t>()</a:t>
            </a:r>
          </a:p>
          <a:p>
            <a:r>
              <a:rPr lang="en-GB" dirty="0" smtClean="0"/>
              <a:t>sleep()</a:t>
            </a:r>
          </a:p>
          <a:p>
            <a:pPr lvl="1"/>
            <a:r>
              <a:rPr lang="en-GB" dirty="0" smtClean="0"/>
              <a:t>Block thread for a specified time</a:t>
            </a:r>
          </a:p>
          <a:p>
            <a:pPr lvl="1"/>
            <a:r>
              <a:rPr lang="en-GB" dirty="0" smtClean="0"/>
              <a:t>Static method in Thread</a:t>
            </a:r>
          </a:p>
          <a:p>
            <a:pPr lvl="1"/>
            <a:r>
              <a:rPr lang="en-GB" dirty="0" smtClean="0"/>
              <a:t>Does not release an locks</a:t>
            </a:r>
          </a:p>
          <a:p>
            <a:r>
              <a:rPr lang="en-GB" dirty="0" smtClean="0"/>
              <a:t>notify(), </a:t>
            </a:r>
            <a:r>
              <a:rPr lang="en-GB" dirty="0" err="1" smtClean="0"/>
              <a:t>notifyAll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Wakes up a thread or all threads waiting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67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Deadlock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 to guard against when designing multi-threaded applications</a:t>
            </a:r>
          </a:p>
          <a:p>
            <a:r>
              <a:rPr lang="en-GB" dirty="0" smtClean="0"/>
              <a:t>Consider Thread B</a:t>
            </a:r>
          </a:p>
          <a:p>
            <a:pPr lvl="1"/>
            <a:r>
              <a:rPr lang="en-GB" dirty="0" smtClean="0"/>
              <a:t>Owns resource B</a:t>
            </a:r>
          </a:p>
          <a:p>
            <a:pPr lvl="1"/>
            <a:r>
              <a:rPr lang="en-GB" dirty="0" smtClean="0"/>
              <a:t>Waiting for resource A to become available before releasing resource B</a:t>
            </a:r>
          </a:p>
          <a:p>
            <a:r>
              <a:rPr lang="en-GB" dirty="0"/>
              <a:t>Consider Thread </a:t>
            </a:r>
            <a:r>
              <a:rPr lang="en-GB" dirty="0" smtClean="0"/>
              <a:t>B</a:t>
            </a:r>
            <a:endParaRPr lang="en-GB" dirty="0"/>
          </a:p>
          <a:p>
            <a:pPr lvl="1"/>
            <a:r>
              <a:rPr lang="en-GB" dirty="0"/>
              <a:t>Owns resource </a:t>
            </a:r>
            <a:r>
              <a:rPr lang="en-GB" dirty="0" smtClean="0"/>
              <a:t>A</a:t>
            </a:r>
            <a:endParaRPr lang="en-GB" dirty="0"/>
          </a:p>
          <a:p>
            <a:pPr lvl="1"/>
            <a:r>
              <a:rPr lang="en-GB" dirty="0"/>
              <a:t>Waiting for resource </a:t>
            </a:r>
            <a:r>
              <a:rPr lang="en-GB" dirty="0" smtClean="0"/>
              <a:t>B </a:t>
            </a:r>
            <a:r>
              <a:rPr lang="en-GB" dirty="0"/>
              <a:t>to become available before releasing resource </a:t>
            </a:r>
            <a:r>
              <a:rPr lang="en-GB" dirty="0" smtClean="0"/>
              <a:t>B</a:t>
            </a:r>
          </a:p>
          <a:p>
            <a:r>
              <a:rPr lang="en-GB" dirty="0" smtClean="0"/>
              <a:t>Both threads are waiting on a resource that the other has so we get </a:t>
            </a:r>
            <a:r>
              <a:rPr lang="en-GB" b="1" dirty="0" smtClean="0"/>
              <a:t>deadlock</a:t>
            </a:r>
            <a:r>
              <a:rPr lang="en-GB" dirty="0" smtClean="0"/>
              <a:t> and a program that stops!</a:t>
            </a:r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72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Communicating between threads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593851"/>
            <a:ext cx="8369300" cy="4331462"/>
          </a:xfrm>
        </p:spPr>
        <p:txBody>
          <a:bodyPr/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</a:p>
          <a:p>
            <a:pPr lvl="1"/>
            <a:r>
              <a:rPr lang="en-GB" dirty="0" smtClean="0"/>
              <a:t>Releases the lock</a:t>
            </a:r>
          </a:p>
          <a:p>
            <a:pPr lvl="1"/>
            <a:r>
              <a:rPr lang="en-GB" dirty="0" smtClean="0"/>
              <a:t>Is defined in Object</a:t>
            </a:r>
          </a:p>
          <a:p>
            <a:pPr lvl="1"/>
            <a:r>
              <a:rPr lang="en-GB" dirty="0" smtClean="0"/>
              <a:t>It is not a static method </a:t>
            </a:r>
          </a:p>
          <a:p>
            <a:pPr lvl="1"/>
            <a:r>
              <a:rPr lang="en-GB" dirty="0" smtClean="0"/>
              <a:t>Is notified by notify() or </a:t>
            </a:r>
            <a:r>
              <a:rPr lang="en-GB" dirty="0" err="1" smtClean="0"/>
              <a:t>notifyAll</a:t>
            </a:r>
            <a:r>
              <a:rPr lang="en-GB" dirty="0" smtClean="0"/>
              <a:t>()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sleep(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millisecs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dirty="0" smtClean="0"/>
              <a:t>and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sleep(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milisecs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nanosecs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dirty="0" smtClean="0"/>
              <a:t>Does not release the lock</a:t>
            </a:r>
          </a:p>
          <a:p>
            <a:pPr lvl="1"/>
            <a:r>
              <a:rPr lang="en-GB" dirty="0" smtClean="0"/>
              <a:t>Is a static method method defined in thread</a:t>
            </a:r>
          </a:p>
          <a:p>
            <a:pPr lvl="1"/>
            <a:r>
              <a:rPr lang="en-GB" dirty="0" smtClean="0"/>
              <a:t>Completes in a specified amount of time</a:t>
            </a:r>
          </a:p>
          <a:p>
            <a:endParaRPr lang="en-GB" dirty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94944" y="5786580"/>
            <a:ext cx="736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Lets look at a thread communication example. This quickly gets complicated!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2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Interrupting a thread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593851"/>
            <a:ext cx="8369300" cy="4433970"/>
          </a:xfrm>
        </p:spPr>
        <p:txBody>
          <a:bodyPr>
            <a:normAutofit/>
          </a:bodyPr>
          <a:lstStyle/>
          <a:p>
            <a:r>
              <a:rPr lang="en-GB" dirty="0" smtClean="0"/>
              <a:t>A thread can be interrupted using methods in Thread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threadName.interrupt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smtClean="0"/>
              <a:t>Interrupt the thread </a:t>
            </a:r>
            <a:r>
              <a:rPr lang="en-GB" dirty="0" err="1" smtClean="0"/>
              <a:t>threadName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Thread.interrupted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/>
              <a:t>Tests whether the current thread has been interrupted. The </a:t>
            </a:r>
            <a:r>
              <a:rPr lang="en-GB" i="1" dirty="0"/>
              <a:t>interrupted status</a:t>
            </a:r>
            <a:r>
              <a:rPr lang="en-GB" dirty="0"/>
              <a:t> of the thread is cleared by this </a:t>
            </a:r>
            <a:r>
              <a:rPr lang="en-GB" dirty="0" smtClean="0"/>
              <a:t>method</a:t>
            </a:r>
          </a:p>
          <a:p>
            <a:r>
              <a:rPr lang="en-GB" dirty="0" smtClean="0"/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threadName.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isInterrupted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/>
              <a:t>Returns true </a:t>
            </a:r>
            <a:r>
              <a:rPr lang="en-GB" dirty="0" smtClean="0"/>
              <a:t>if </a:t>
            </a:r>
            <a:r>
              <a:rPr lang="en-GB" dirty="0"/>
              <a:t>the current thread has been interrupted, false otherwise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Plan for this week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Historically, this was a reading week for this module</a:t>
            </a:r>
          </a:p>
          <a:p>
            <a:pPr lvl="1"/>
            <a:r>
              <a:rPr lang="en-US" altLang="en-US" sz="2400" dirty="0" smtClean="0"/>
              <a:t>Some students had field trips</a:t>
            </a:r>
          </a:p>
          <a:p>
            <a:pPr lvl="1"/>
            <a:r>
              <a:rPr lang="en-US" altLang="en-US" sz="2400" dirty="0" smtClean="0"/>
              <a:t>Gave some students a chance to catch up</a:t>
            </a:r>
          </a:p>
          <a:p>
            <a:pPr marL="0" lvl="1" indent="0">
              <a:buNone/>
            </a:pPr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0809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593851"/>
            <a:ext cx="8369300" cy="609854"/>
          </a:xfrm>
        </p:spPr>
        <p:txBody>
          <a:bodyPr>
            <a:normAutofit/>
          </a:bodyPr>
          <a:lstStyle/>
          <a:p>
            <a:r>
              <a:rPr lang="en-GB" dirty="0" smtClean="0"/>
              <a:t>We can use static methods from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GB" dirty="0" smtClean="0"/>
              <a:t> to obtain thread information.</a:t>
            </a:r>
          </a:p>
          <a:p>
            <a:endParaRPr lang="en-GB" dirty="0" smtClean="0"/>
          </a:p>
          <a:p>
            <a:pPr lvl="2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30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01320" y="2498080"/>
            <a:ext cx="8369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Thread </a:t>
            </a:r>
            <a:r>
              <a:rPr lang="en-GB" dirty="0">
                <a:solidFill>
                  <a:srgbClr val="6A3E3E"/>
                </a:solidFill>
                <a:latin typeface="Courier New" panose="02070309020205020404" pitchFamily="49" charset="0"/>
              </a:rPr>
              <a:t>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Thread.</a:t>
            </a:r>
            <a:r>
              <a:rPr lang="en-GB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currentThread</a:t>
            </a:r>
            <a:r>
              <a:rPr lang="en-GB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GB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numThreads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Thread.</a:t>
            </a:r>
            <a:r>
              <a:rPr lang="en-GB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activeCount</a:t>
            </a:r>
            <a:r>
              <a:rPr lang="en-GB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GB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“Number of threads = </a:t>
            </a:r>
            <a:r>
              <a:rPr lang="en-GB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GB" b="1" i="1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numThreads</a:t>
            </a:r>
            <a:r>
              <a:rPr lang="en-GB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GB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GB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"\</a:t>
            </a:r>
            <a:r>
              <a:rPr lang="en-GB" b="1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tCurrent</a:t>
            </a:r>
            <a:r>
              <a:rPr lang="en-GB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 thread = "</a:t>
            </a:r>
            <a:r>
              <a:rPr lang="en-GB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GB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t</a:t>
            </a:r>
            <a:r>
              <a:rPr lang="en-GB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GB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"\Name </a:t>
            </a:r>
            <a:r>
              <a:rPr lang="en-GB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= "</a:t>
            </a:r>
            <a:r>
              <a:rPr lang="en-GB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GB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t</a:t>
            </a:r>
            <a:r>
              <a:rPr lang="en-GB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.getName</a:t>
            </a:r>
            <a:r>
              <a:rPr lang="en-GB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85216" y="4857794"/>
            <a:ext cx="6638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Number of threads = 1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Current thread = Thread[main,5,main]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Current thread name = main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4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Multi-threading summary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Multithreading </a:t>
            </a:r>
          </a:p>
          <a:p>
            <a:pPr lvl="1"/>
            <a:r>
              <a:rPr lang="en-GB" altLang="en-US" dirty="0" smtClean="0"/>
              <a:t>Threads in Java</a:t>
            </a:r>
            <a:r>
              <a:rPr lang="en-GB" altLang="en-US" dirty="0"/>
              <a:t>.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Runnable interface.</a:t>
            </a:r>
          </a:p>
          <a:p>
            <a:pPr lvl="1"/>
            <a:r>
              <a:rPr lang="en-GB" altLang="en-US" dirty="0" smtClean="0"/>
              <a:t>Thread states.</a:t>
            </a:r>
          </a:p>
          <a:p>
            <a:pPr lvl="1"/>
            <a:r>
              <a:rPr lang="en-GB" altLang="en-US" dirty="0" smtClean="0"/>
              <a:t>Synchronisation.</a:t>
            </a:r>
          </a:p>
          <a:p>
            <a:pPr lvl="1"/>
            <a:r>
              <a:rPr lang="en-GB" altLang="en-US" dirty="0" smtClean="0"/>
              <a:t>Deadlock.</a:t>
            </a:r>
          </a:p>
          <a:p>
            <a:pPr lvl="1"/>
            <a:r>
              <a:rPr lang="en-GB" altLang="en-US" dirty="0" smtClean="0"/>
              <a:t>Communicating between threads.</a:t>
            </a:r>
          </a:p>
          <a:p>
            <a:endParaRPr lang="en-GB" altLang="en-US" dirty="0" smtClean="0"/>
          </a:p>
          <a:p>
            <a:endParaRPr lang="en-GB" altLang="en-US" dirty="0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E2DFCB-DB4A-41FD-B11F-CDCCCC2C935D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435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Plan for this week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Historically, this was a reading week for this module</a:t>
            </a:r>
          </a:p>
          <a:p>
            <a:pPr lvl="1"/>
            <a:r>
              <a:rPr lang="en-US" altLang="en-US" sz="2400" dirty="0" smtClean="0"/>
              <a:t>Some students had field trips</a:t>
            </a:r>
          </a:p>
          <a:p>
            <a:pPr lvl="1"/>
            <a:r>
              <a:rPr lang="en-US" altLang="en-US" sz="2400" dirty="0" smtClean="0"/>
              <a:t>Gave some students a chance to catch up</a:t>
            </a:r>
          </a:p>
          <a:p>
            <a:r>
              <a:rPr lang="en-US" altLang="en-US" sz="2400" dirty="0" smtClean="0"/>
              <a:t>Most students took a holiday</a:t>
            </a:r>
          </a:p>
          <a:p>
            <a:pPr marL="0" lvl="1" indent="0">
              <a:buNone/>
            </a:pPr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3296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Plan for this week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 smtClean="0"/>
              <a:t>So this year I’ve decided to change things.</a:t>
            </a:r>
          </a:p>
          <a:p>
            <a:pPr lvl="1"/>
            <a:r>
              <a:rPr lang="en-US" altLang="en-US" sz="2400" dirty="0" smtClean="0"/>
              <a:t>I haven’t added any more ‘examinable’ material</a:t>
            </a:r>
          </a:p>
          <a:p>
            <a:pPr lvl="1"/>
            <a:r>
              <a:rPr lang="en-US" altLang="en-US" sz="2400" dirty="0" smtClean="0"/>
              <a:t>I haven’t added any new </a:t>
            </a:r>
            <a:r>
              <a:rPr lang="en-US" altLang="en-US" sz="2400" dirty="0" smtClean="0"/>
              <a:t>assignment</a:t>
            </a:r>
          </a:p>
          <a:p>
            <a:pPr lvl="1"/>
            <a:r>
              <a:rPr lang="en-US" altLang="en-US" sz="2400" dirty="0" smtClean="0"/>
              <a:t>The material in this week will not be in the exam!</a:t>
            </a:r>
            <a:endParaRPr lang="en-US" altLang="en-US" sz="2400" dirty="0" smtClean="0"/>
          </a:p>
          <a:p>
            <a:pPr lvl="1"/>
            <a:endParaRPr lang="en-US" altLang="en-US" sz="2400" dirty="0"/>
          </a:p>
          <a:p>
            <a:r>
              <a:rPr lang="en-US" altLang="en-US" sz="2400" dirty="0" smtClean="0"/>
              <a:t>However, you are all here to learn computer programming skills </a:t>
            </a:r>
          </a:p>
          <a:p>
            <a:pPr lvl="1"/>
            <a:r>
              <a:rPr lang="en-US" altLang="en-US" sz="2400" dirty="0" smtClean="0"/>
              <a:t>(I hope?)</a:t>
            </a:r>
          </a:p>
          <a:p>
            <a:pPr lvl="1"/>
            <a:r>
              <a:rPr lang="en-US" altLang="en-US" sz="2400" dirty="0" smtClean="0"/>
              <a:t>So I thought I’d teach you some useful Java stuff</a:t>
            </a:r>
          </a:p>
          <a:p>
            <a:pPr lvl="1"/>
            <a:r>
              <a:rPr lang="en-US" altLang="en-US" sz="2400" dirty="0" smtClean="0"/>
              <a:t>GUIs and multi-threading</a:t>
            </a:r>
          </a:p>
          <a:p>
            <a:pPr lvl="1"/>
            <a:r>
              <a:rPr lang="en-US" altLang="en-US" sz="2400" dirty="0" smtClean="0"/>
              <a:t>Could consider this ‘optional’ but hopefully will be interesting and will be useful for your team project</a:t>
            </a:r>
          </a:p>
          <a:p>
            <a:endParaRPr lang="en-US" altLang="en-US" sz="2400" dirty="0" smtClean="0"/>
          </a:p>
          <a:p>
            <a:pPr marL="0" lvl="1" indent="0">
              <a:buNone/>
            </a:pPr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9922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GUIs and Multi-threading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I’m going to start with multi-threading</a:t>
            </a:r>
          </a:p>
          <a:p>
            <a:pPr lvl="1"/>
            <a:r>
              <a:rPr lang="en-GB" sz="2400" dirty="0" smtClean="0"/>
              <a:t>Because GUI programming involves handling multiple threads and events</a:t>
            </a:r>
          </a:p>
          <a:p>
            <a:pPr lvl="1"/>
            <a:endParaRPr lang="en-GB" sz="2400" dirty="0"/>
          </a:p>
          <a:p>
            <a:r>
              <a:rPr lang="en-GB" sz="2400" dirty="0" smtClean="0"/>
              <a:t>Then give you an overview of Java GUI programming</a:t>
            </a:r>
          </a:p>
          <a:p>
            <a:pPr lvl="1"/>
            <a:r>
              <a:rPr lang="en-GB" sz="2400" dirty="0" smtClean="0"/>
              <a:t>AWT</a:t>
            </a:r>
          </a:p>
          <a:p>
            <a:pPr lvl="1"/>
            <a:r>
              <a:rPr lang="en-GB" sz="2400" dirty="0" smtClean="0"/>
              <a:t>Swing (mostly!)</a:t>
            </a:r>
            <a:endParaRPr lang="en-GB" sz="2400" dirty="0" smtClean="0"/>
          </a:p>
          <a:p>
            <a:pPr lvl="1"/>
            <a:r>
              <a:rPr lang="en-GB" sz="2400" dirty="0" smtClean="0"/>
              <a:t>Java FX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37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61648" y="2901181"/>
            <a:ext cx="6578765" cy="1050710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/>
              <a:t>Multithreading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85359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Multithreading overview</a:t>
            </a:r>
            <a:endParaRPr lang="en-US" alt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 smtClean="0"/>
              <a:t>Multitasking</a:t>
            </a:r>
          </a:p>
          <a:p>
            <a:pPr lvl="1"/>
            <a:r>
              <a:rPr lang="en-GB" altLang="en-US" sz="2400" dirty="0" smtClean="0"/>
              <a:t>Processes</a:t>
            </a:r>
          </a:p>
          <a:p>
            <a:pPr lvl="1"/>
            <a:r>
              <a:rPr lang="en-GB" altLang="en-US" sz="2400" dirty="0" smtClean="0"/>
              <a:t>Threads</a:t>
            </a:r>
          </a:p>
          <a:p>
            <a:pPr lvl="1"/>
            <a:endParaRPr lang="en-GB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515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Processes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352112"/>
            <a:ext cx="8369300" cy="4686299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Processes</a:t>
            </a:r>
          </a:p>
          <a:p>
            <a:pPr lvl="1"/>
            <a:r>
              <a:rPr lang="en-US" altLang="en-US" dirty="0" smtClean="0"/>
              <a:t>Handled at the operating system level</a:t>
            </a:r>
          </a:p>
          <a:p>
            <a:pPr lvl="1"/>
            <a:r>
              <a:rPr lang="en-US" altLang="en-US" dirty="0" smtClean="0"/>
              <a:t>Each process contains a memory area, designed to be self-sufficient</a:t>
            </a:r>
          </a:p>
          <a:p>
            <a:pPr lvl="1"/>
            <a:r>
              <a:rPr lang="en-US" altLang="en-US" dirty="0" smtClean="0"/>
              <a:t>Can communicate between processes but it is awkward</a:t>
            </a:r>
          </a:p>
          <a:p>
            <a:pPr lvl="1"/>
            <a:r>
              <a:rPr lang="en-US" altLang="en-US" dirty="0" smtClean="0"/>
              <a:t>Heavy weight multi-tasking</a:t>
            </a:r>
          </a:p>
          <a:p>
            <a:r>
              <a:rPr lang="en-US" altLang="en-US" dirty="0" smtClean="0"/>
              <a:t>Threads</a:t>
            </a:r>
          </a:p>
          <a:p>
            <a:pPr lvl="2"/>
            <a:r>
              <a:rPr lang="en-US" altLang="en-US" dirty="0" smtClean="0"/>
              <a:t>Handled inside processes.</a:t>
            </a:r>
          </a:p>
          <a:p>
            <a:pPr lvl="2"/>
            <a:r>
              <a:rPr lang="en-US" altLang="en-US" dirty="0" smtClean="0"/>
              <a:t>Can access the same memory region</a:t>
            </a:r>
          </a:p>
          <a:p>
            <a:pPr lvl="2"/>
            <a:r>
              <a:rPr lang="en-US" altLang="en-US" dirty="0" smtClean="0"/>
              <a:t>Widely used inside a single application</a:t>
            </a:r>
          </a:p>
          <a:p>
            <a:pPr lvl="2"/>
            <a:r>
              <a:rPr lang="en-US" altLang="en-US" dirty="0" smtClean="0"/>
              <a:t>We can program with threads in Java</a:t>
            </a:r>
          </a:p>
          <a:p>
            <a:pPr lvl="2"/>
            <a:r>
              <a:rPr lang="en-US" altLang="en-US" dirty="0" smtClean="0"/>
              <a:t>Switching between threads is quicker than switching between processes</a:t>
            </a:r>
          </a:p>
          <a:p>
            <a:pPr lvl="2"/>
            <a:r>
              <a:rPr lang="en-US" altLang="en-US" dirty="0" smtClean="0"/>
              <a:t>Easy and efficient to communicate between threads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687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versity of Dundee">
  <a:themeElements>
    <a:clrScheme name="University of Dundee colours">
      <a:dk1>
        <a:srgbClr val="464646"/>
      </a:dk1>
      <a:lt1>
        <a:sysClr val="window" lastClr="FFFFFF"/>
      </a:lt1>
      <a:dk2>
        <a:srgbClr val="DDD9D6"/>
      </a:dk2>
      <a:lt2>
        <a:srgbClr val="FFFFFF"/>
      </a:lt2>
      <a:accent1>
        <a:srgbClr val="4365E2"/>
      </a:accent1>
      <a:accent2>
        <a:srgbClr val="A1B2F0"/>
      </a:accent2>
      <a:accent3>
        <a:srgbClr val="FF6264"/>
      </a:accent3>
      <a:accent4>
        <a:srgbClr val="FFB0B1"/>
      </a:accent4>
      <a:accent5>
        <a:srgbClr val="01D17C"/>
      </a:accent5>
      <a:accent6>
        <a:srgbClr val="80E8BD"/>
      </a:accent6>
      <a:hlink>
        <a:srgbClr val="4365E2"/>
      </a:hlink>
      <a:folHlink>
        <a:srgbClr val="FF6264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4181</TotalTime>
  <Words>1278</Words>
  <Application>Microsoft Office PowerPoint</Application>
  <PresentationFormat>On-screen Show (4:3)</PresentationFormat>
  <Paragraphs>351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University of Dundee</vt:lpstr>
      <vt:lpstr>PowerPoint Presentation</vt:lpstr>
      <vt:lpstr>Week 6: Multi-threading and Java GUIs</vt:lpstr>
      <vt:lpstr>Plan for this week</vt:lpstr>
      <vt:lpstr>Plan for this week</vt:lpstr>
      <vt:lpstr>Plan for this week</vt:lpstr>
      <vt:lpstr>GUIs and Multi-threading</vt:lpstr>
      <vt:lpstr>Multithreading</vt:lpstr>
      <vt:lpstr>Multithreading overview</vt:lpstr>
      <vt:lpstr>Processes</vt:lpstr>
      <vt:lpstr>Overview of threads</vt:lpstr>
      <vt:lpstr>Threads in Java</vt:lpstr>
      <vt:lpstr>Java.lang.Thread</vt:lpstr>
      <vt:lpstr>Create your own thread</vt:lpstr>
      <vt:lpstr>Spawn multiple threads</vt:lpstr>
      <vt:lpstr>Creating a thread another way: Runnable</vt:lpstr>
      <vt:lpstr>Creating a thread another way: Runnable</vt:lpstr>
      <vt:lpstr>And another way…creating an instance of Thread</vt:lpstr>
      <vt:lpstr>Anonymous classes</vt:lpstr>
      <vt:lpstr>Anonymous thread classes</vt:lpstr>
      <vt:lpstr>Thread example</vt:lpstr>
      <vt:lpstr>Thread states</vt:lpstr>
      <vt:lpstr>Thread state diagram</vt:lpstr>
      <vt:lpstr>Thread priority</vt:lpstr>
      <vt:lpstr>Thread Synchronisation</vt:lpstr>
      <vt:lpstr>Synchronization</vt:lpstr>
      <vt:lpstr>Thread Synchronisation</vt:lpstr>
      <vt:lpstr>Deadlock</vt:lpstr>
      <vt:lpstr>Communicating between threads</vt:lpstr>
      <vt:lpstr>Interrupting a thread</vt:lpstr>
      <vt:lpstr>Thread information</vt:lpstr>
      <vt:lpstr>Multi-threading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Talbot</dc:creator>
  <cp:lastModifiedBy>iain</cp:lastModifiedBy>
  <cp:revision>275</cp:revision>
  <dcterms:created xsi:type="dcterms:W3CDTF">2016-12-19T09:45:33Z</dcterms:created>
  <dcterms:modified xsi:type="dcterms:W3CDTF">2018-02-19T14:10:54Z</dcterms:modified>
</cp:coreProperties>
</file>