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62" r:id="rId4"/>
    <p:sldMasterId id="2147483681" r:id="rId5"/>
    <p:sldMasterId id="2147483700" r:id="rId6"/>
    <p:sldMasterId id="2147483719" r:id="rId7"/>
  </p:sldMasterIdLst>
  <p:notesMasterIdLst>
    <p:notesMasterId r:id="rId34"/>
  </p:notesMasterIdLst>
  <p:sldIdLst>
    <p:sldId id="421" r:id="rId8"/>
    <p:sldId id="424" r:id="rId9"/>
    <p:sldId id="426" r:id="rId10"/>
    <p:sldId id="428" r:id="rId11"/>
    <p:sldId id="431" r:id="rId12"/>
    <p:sldId id="433" r:id="rId13"/>
    <p:sldId id="436" r:id="rId14"/>
    <p:sldId id="438" r:id="rId15"/>
    <p:sldId id="440" r:id="rId16"/>
    <p:sldId id="444" r:id="rId17"/>
    <p:sldId id="446" r:id="rId18"/>
    <p:sldId id="448" r:id="rId19"/>
    <p:sldId id="450" r:id="rId20"/>
    <p:sldId id="452" r:id="rId21"/>
    <p:sldId id="460" r:id="rId22"/>
    <p:sldId id="455" r:id="rId23"/>
    <p:sldId id="457" r:id="rId24"/>
    <p:sldId id="459" r:id="rId25"/>
    <p:sldId id="464" r:id="rId26"/>
    <p:sldId id="466" r:id="rId27"/>
    <p:sldId id="468" r:id="rId28"/>
    <p:sldId id="471" r:id="rId29"/>
    <p:sldId id="473" r:id="rId30"/>
    <p:sldId id="475" r:id="rId31"/>
    <p:sldId id="477" r:id="rId32"/>
    <p:sldId id="47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0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image" Target="file:///C:\Users\1V994W2\Documents\Tencent%20Files\574576071\FileRecv\&#25340;&#35013;&#32032;&#26448;\&#21345;&#36890;-33\\15\subject_holdleft_4,157,191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1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file:///C:\Users\1V994W2\Documents\Tencent%20Files\574576071\FileRecv\&#25340;&#35013;&#32032;&#26448;\&#21345;&#36890;-33\\15\subject_holdleft_4,157,191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9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Documents\Tencent%20Files\574576071\FileRecv\&#25340;&#35013;&#32032;&#26448;\&#21345;&#36890;-33\\15\subject_holdleft_4,157,191_0_lively_full_0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9.xml"/><Relationship Id="rId4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8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2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1.xml"/><Relationship Id="rId5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3" Type="http://schemas.openxmlformats.org/officeDocument/2006/relationships/tags" Target="../tags/tag146.xml"/><Relationship Id="rId12" Type="http://schemas.openxmlformats.org/officeDocument/2006/relationships/tags" Target="../tags/tag145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image" Target="../media/image6.png"/><Relationship Id="rId24" Type="http://schemas.openxmlformats.org/officeDocument/2006/relationships/tags" Target="../tags/tag174.xml"/><Relationship Id="rId23" Type="http://schemas.openxmlformats.org/officeDocument/2006/relationships/tags" Target="../tags/tag173.xml"/><Relationship Id="rId22" Type="http://schemas.openxmlformats.org/officeDocument/2006/relationships/tags" Target="../tags/tag172.xml"/><Relationship Id="rId21" Type="http://schemas.openxmlformats.org/officeDocument/2006/relationships/tags" Target="../tags/tag171.xml"/><Relationship Id="rId20" Type="http://schemas.openxmlformats.org/officeDocument/2006/relationships/tags" Target="../tags/tag170.xml"/><Relationship Id="rId2" Type="http://schemas.openxmlformats.org/officeDocument/2006/relationships/tags" Target="../tags/tag153.xml"/><Relationship Id="rId19" Type="http://schemas.openxmlformats.org/officeDocument/2006/relationships/tags" Target="../tags/tag169.xml"/><Relationship Id="rId18" Type="http://schemas.openxmlformats.org/officeDocument/2006/relationships/tags" Target="../tags/tag168.xml"/><Relationship Id="rId17" Type="http://schemas.openxmlformats.org/officeDocument/2006/relationships/tags" Target="../tags/tag167.xml"/><Relationship Id="rId16" Type="http://schemas.openxmlformats.org/officeDocument/2006/relationships/tags" Target="../tags/tag166.xml"/><Relationship Id="rId15" Type="http://schemas.openxmlformats.org/officeDocument/2006/relationships/tags" Target="../tags/tag165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../media/image7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image" Target="../media/image7.png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4" Type="http://schemas.openxmlformats.org/officeDocument/2006/relationships/tags" Target="../tags/tag240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3" Type="http://schemas.openxmlformats.org/officeDocument/2006/relationships/tags" Target="../tags/tag272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4" Type="http://schemas.openxmlformats.org/officeDocument/2006/relationships/tags" Target="../tags/tag285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6" Type="http://schemas.openxmlformats.org/officeDocument/2006/relationships/tags" Target="../tags/tag311.xml"/><Relationship Id="rId15" Type="http://schemas.openxmlformats.org/officeDocument/2006/relationships/tags" Target="../tags/tag310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5" Type="http://schemas.openxmlformats.org/officeDocument/2006/relationships/tags" Target="../tags/tag325.xml"/><Relationship Id="rId14" Type="http://schemas.openxmlformats.org/officeDocument/2006/relationships/tags" Target="../tags/tag324.xml"/><Relationship Id="rId13" Type="http://schemas.openxmlformats.org/officeDocument/2006/relationships/tags" Target="../tags/tag323.xml"/><Relationship Id="rId12" Type="http://schemas.openxmlformats.org/officeDocument/2006/relationships/tags" Target="../tags/tag322.xml"/><Relationship Id="rId11" Type="http://schemas.openxmlformats.org/officeDocument/2006/relationships/tags" Target="../tags/tag321.xml"/><Relationship Id="rId10" Type="http://schemas.openxmlformats.org/officeDocument/2006/relationships/tags" Target="../tags/tag320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image" Target="../media/image6.png"/><Relationship Id="rId24" Type="http://schemas.openxmlformats.org/officeDocument/2006/relationships/tags" Target="../tags/tag353.xml"/><Relationship Id="rId23" Type="http://schemas.openxmlformats.org/officeDocument/2006/relationships/tags" Target="../tags/tag352.xml"/><Relationship Id="rId22" Type="http://schemas.openxmlformats.org/officeDocument/2006/relationships/tags" Target="../tags/tag351.xml"/><Relationship Id="rId21" Type="http://schemas.openxmlformats.org/officeDocument/2006/relationships/tags" Target="../tags/tag350.xml"/><Relationship Id="rId20" Type="http://schemas.openxmlformats.org/officeDocument/2006/relationships/tags" Target="../tags/tag349.xml"/><Relationship Id="rId2" Type="http://schemas.openxmlformats.org/officeDocument/2006/relationships/tags" Target="../tags/tag332.xml"/><Relationship Id="rId19" Type="http://schemas.openxmlformats.org/officeDocument/2006/relationships/tags" Target="../tags/tag348.xml"/><Relationship Id="rId18" Type="http://schemas.openxmlformats.org/officeDocument/2006/relationships/tags" Target="../tags/tag347.xml"/><Relationship Id="rId17" Type="http://schemas.openxmlformats.org/officeDocument/2006/relationships/tags" Target="../tags/tag346.xml"/><Relationship Id="rId16" Type="http://schemas.openxmlformats.org/officeDocument/2006/relationships/tags" Target="../tags/tag345.xml"/><Relationship Id="rId15" Type="http://schemas.openxmlformats.org/officeDocument/2006/relationships/tags" Target="../tags/tag344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image" Target="../media/image7.png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0" Type="http://schemas.openxmlformats.org/officeDocument/2006/relationships/tags" Target="../tags/tag366.xml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image" Target="../media/image7.png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0" Type="http://schemas.openxmlformats.org/officeDocument/2006/relationships/tags" Target="../tags/tag388.xml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tags" Target="../tags/tag397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tags" Target="../tags/tag394.xml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414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4" Type="http://schemas.openxmlformats.org/officeDocument/2006/relationships/tags" Target="../tags/tag419.xml"/><Relationship Id="rId13" Type="http://schemas.openxmlformats.org/officeDocument/2006/relationships/tags" Target="../tags/tag418.xml"/><Relationship Id="rId12" Type="http://schemas.openxmlformats.org/officeDocument/2006/relationships/tags" Target="../tags/tag417.xml"/><Relationship Id="rId11" Type="http://schemas.openxmlformats.org/officeDocument/2006/relationships/tags" Target="../tags/tag416.xml"/><Relationship Id="rId10" Type="http://schemas.openxmlformats.org/officeDocument/2006/relationships/tags" Target="../tags/tag415.xml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tags" Target="../tags/tag426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3" Type="http://schemas.openxmlformats.org/officeDocument/2006/relationships/tags" Target="../tags/tag439.xml"/><Relationship Id="rId12" Type="http://schemas.openxmlformats.org/officeDocument/2006/relationships/tags" Target="../tags/tag438.xml"/><Relationship Id="rId11" Type="http://schemas.openxmlformats.org/officeDocument/2006/relationships/tags" Target="../tags/tag437.xml"/><Relationship Id="rId10" Type="http://schemas.openxmlformats.org/officeDocument/2006/relationships/tags" Target="../tags/tag436.xml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3" Type="http://schemas.openxmlformats.org/officeDocument/2006/relationships/tags" Target="../tags/tag451.xml"/><Relationship Id="rId12" Type="http://schemas.openxmlformats.org/officeDocument/2006/relationships/tags" Target="../tags/tag450.xml"/><Relationship Id="rId11" Type="http://schemas.openxmlformats.org/officeDocument/2006/relationships/tags" Target="../tags/tag449.xml"/><Relationship Id="rId10" Type="http://schemas.openxmlformats.org/officeDocument/2006/relationships/tags" Target="../tags/tag448.xml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59.xml"/><Relationship Id="rId8" Type="http://schemas.openxmlformats.org/officeDocument/2006/relationships/tags" Target="../tags/tag458.xml"/><Relationship Id="rId7" Type="http://schemas.openxmlformats.org/officeDocument/2006/relationships/tags" Target="../tags/tag457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4" Type="http://schemas.openxmlformats.org/officeDocument/2006/relationships/tags" Target="../tags/tag464.xml"/><Relationship Id="rId13" Type="http://schemas.openxmlformats.org/officeDocument/2006/relationships/tags" Target="../tags/tag463.xml"/><Relationship Id="rId12" Type="http://schemas.openxmlformats.org/officeDocument/2006/relationships/tags" Target="../tags/tag462.xml"/><Relationship Id="rId11" Type="http://schemas.openxmlformats.org/officeDocument/2006/relationships/tags" Target="../tags/tag461.xml"/><Relationship Id="rId10" Type="http://schemas.openxmlformats.org/officeDocument/2006/relationships/tags" Target="../tags/tag460.xml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472.xml"/><Relationship Id="rId8" Type="http://schemas.openxmlformats.org/officeDocument/2006/relationships/tags" Target="../tags/tag471.xml"/><Relationship Id="rId7" Type="http://schemas.openxmlformats.org/officeDocument/2006/relationships/tags" Target="../tags/tag470.xml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Relationship Id="rId3" Type="http://schemas.openxmlformats.org/officeDocument/2006/relationships/tags" Target="../tags/tag466.xml"/><Relationship Id="rId2" Type="http://schemas.openxmlformats.org/officeDocument/2006/relationships/tags" Target="../tags/tag465.xml"/><Relationship Id="rId12" Type="http://schemas.openxmlformats.org/officeDocument/2006/relationships/tags" Target="../tags/tag475.xml"/><Relationship Id="rId11" Type="http://schemas.openxmlformats.org/officeDocument/2006/relationships/tags" Target="../tags/tag474.xml"/><Relationship Id="rId10" Type="http://schemas.openxmlformats.org/officeDocument/2006/relationships/tags" Target="../tags/tag473.xml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483.xml"/><Relationship Id="rId8" Type="http://schemas.openxmlformats.org/officeDocument/2006/relationships/tags" Target="../tags/tag482.xml"/><Relationship Id="rId7" Type="http://schemas.openxmlformats.org/officeDocument/2006/relationships/tags" Target="../tags/tag481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6" Type="http://schemas.openxmlformats.org/officeDocument/2006/relationships/tags" Target="../tags/tag490.xml"/><Relationship Id="rId15" Type="http://schemas.openxmlformats.org/officeDocument/2006/relationships/tags" Target="../tags/tag489.xml"/><Relationship Id="rId14" Type="http://schemas.openxmlformats.org/officeDocument/2006/relationships/tags" Target="../tags/tag488.xml"/><Relationship Id="rId13" Type="http://schemas.openxmlformats.org/officeDocument/2006/relationships/tags" Target="../tags/tag487.xml"/><Relationship Id="rId12" Type="http://schemas.openxmlformats.org/officeDocument/2006/relationships/tags" Target="../tags/tag486.xml"/><Relationship Id="rId11" Type="http://schemas.openxmlformats.org/officeDocument/2006/relationships/tags" Target="../tags/tag485.xml"/><Relationship Id="rId10" Type="http://schemas.openxmlformats.org/officeDocument/2006/relationships/tags" Target="../tags/tag484.xml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tags" Target="../tags/tag496.xml"/><Relationship Id="rId6" Type="http://schemas.openxmlformats.org/officeDocument/2006/relationships/tags" Target="../tags/tag495.xml"/><Relationship Id="rId5" Type="http://schemas.openxmlformats.org/officeDocument/2006/relationships/tags" Target="../tags/tag494.xml"/><Relationship Id="rId4" Type="http://schemas.openxmlformats.org/officeDocument/2006/relationships/tags" Target="../tags/tag493.xml"/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5" Type="http://schemas.openxmlformats.org/officeDocument/2006/relationships/tags" Target="../tags/tag504.xml"/><Relationship Id="rId14" Type="http://schemas.openxmlformats.org/officeDocument/2006/relationships/tags" Target="../tags/tag503.xml"/><Relationship Id="rId13" Type="http://schemas.openxmlformats.org/officeDocument/2006/relationships/tags" Target="../tags/tag502.xml"/><Relationship Id="rId12" Type="http://schemas.openxmlformats.org/officeDocument/2006/relationships/tags" Target="../tags/tag501.xml"/><Relationship Id="rId11" Type="http://schemas.openxmlformats.org/officeDocument/2006/relationships/tags" Target="../tags/tag500.xml"/><Relationship Id="rId10" Type="http://schemas.openxmlformats.org/officeDocument/2006/relationships/tags" Target="../tags/tag499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516.xml"/><Relationship Id="rId8" Type="http://schemas.openxmlformats.org/officeDocument/2006/relationships/tags" Target="../tags/tag515.xml"/><Relationship Id="rId7" Type="http://schemas.openxmlformats.org/officeDocument/2006/relationships/tags" Target="../tags/tag514.xml"/><Relationship Id="rId6" Type="http://schemas.openxmlformats.org/officeDocument/2006/relationships/tags" Target="../tags/tag513.xml"/><Relationship Id="rId5" Type="http://schemas.openxmlformats.org/officeDocument/2006/relationships/tags" Target="../tags/tag51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511.xml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520.xml"/><Relationship Id="rId8" Type="http://schemas.openxmlformats.org/officeDocument/2006/relationships/tags" Target="../tags/tag51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0.png"/><Relationship Id="rId5" Type="http://schemas.openxmlformats.org/officeDocument/2006/relationships/tags" Target="../tags/tag51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517.xml"/><Relationship Id="rId12" Type="http://schemas.openxmlformats.org/officeDocument/2006/relationships/tags" Target="../tags/tag523.xml"/><Relationship Id="rId11" Type="http://schemas.openxmlformats.org/officeDocument/2006/relationships/tags" Target="../tags/tag522.xml"/><Relationship Id="rId10" Type="http://schemas.openxmlformats.org/officeDocument/2006/relationships/tags" Target="../tags/tag521.xml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527.xml"/><Relationship Id="rId8" Type="http://schemas.openxmlformats.org/officeDocument/2006/relationships/tags" Target="../tags/tag526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2.png"/><Relationship Id="rId5" Type="http://schemas.openxmlformats.org/officeDocument/2006/relationships/tags" Target="../tags/tag52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1.png"/><Relationship Id="rId2" Type="http://schemas.openxmlformats.org/officeDocument/2006/relationships/tags" Target="../tags/tag524.xml"/><Relationship Id="rId12" Type="http://schemas.openxmlformats.org/officeDocument/2006/relationships/tags" Target="../tags/tag530.xml"/><Relationship Id="rId11" Type="http://schemas.openxmlformats.org/officeDocument/2006/relationships/tags" Target="../tags/tag529.xml"/><Relationship Id="rId10" Type="http://schemas.openxmlformats.org/officeDocument/2006/relationships/tags" Target="../tags/tag528.xml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534.xml"/><Relationship Id="rId8" Type="http://schemas.openxmlformats.org/officeDocument/2006/relationships/tags" Target="../tags/tag5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0.png"/><Relationship Id="rId5" Type="http://schemas.openxmlformats.org/officeDocument/2006/relationships/tags" Target="../tags/tag5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531.xml"/><Relationship Id="rId13" Type="http://schemas.openxmlformats.org/officeDocument/2006/relationships/tags" Target="../tags/tag538.xml"/><Relationship Id="rId12" Type="http://schemas.openxmlformats.org/officeDocument/2006/relationships/tags" Target="../tags/tag537.xml"/><Relationship Id="rId11" Type="http://schemas.openxmlformats.org/officeDocument/2006/relationships/tags" Target="../tags/tag536.xml"/><Relationship Id="rId10" Type="http://schemas.openxmlformats.org/officeDocument/2006/relationships/tags" Target="../tags/tag535.xml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542.xml"/><Relationship Id="rId8" Type="http://schemas.openxmlformats.org/officeDocument/2006/relationships/tags" Target="../tags/tag5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0.png"/><Relationship Id="rId5" Type="http://schemas.openxmlformats.org/officeDocument/2006/relationships/tags" Target="../tags/tag5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539.xml"/><Relationship Id="rId15" Type="http://schemas.openxmlformats.org/officeDocument/2006/relationships/tags" Target="../tags/tag548.xml"/><Relationship Id="rId14" Type="http://schemas.openxmlformats.org/officeDocument/2006/relationships/tags" Target="../tags/tag547.xml"/><Relationship Id="rId13" Type="http://schemas.openxmlformats.org/officeDocument/2006/relationships/tags" Target="../tags/tag546.xml"/><Relationship Id="rId12" Type="http://schemas.openxmlformats.org/officeDocument/2006/relationships/tags" Target="../tags/tag545.xml"/><Relationship Id="rId11" Type="http://schemas.openxmlformats.org/officeDocument/2006/relationships/tags" Target="../tags/tag544.xml"/><Relationship Id="rId10" Type="http://schemas.openxmlformats.org/officeDocument/2006/relationships/tags" Target="../tags/tag543.xml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552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551.xml"/><Relationship Id="rId5" Type="http://schemas.openxmlformats.org/officeDocument/2006/relationships/tags" Target="../tags/tag550.xml"/><Relationship Id="rId4" Type="http://schemas.openxmlformats.org/officeDocument/2006/relationships/image" Target="file:///C:\Users\1V994W2\Documents\Tencent%20Files\574576071\FileRecv\&#25340;&#35013;&#32032;&#26448;\&#31616;&#32422;&#28385;&#29256;-60\\25\subject_holdright_48,113,182_0_staid_full_0.png" TargetMode="External"/><Relationship Id="rId3" Type="http://schemas.openxmlformats.org/officeDocument/2006/relationships/image" Target="../media/image13.png"/><Relationship Id="rId2" Type="http://schemas.openxmlformats.org/officeDocument/2006/relationships/tags" Target="../tags/tag549.xml"/><Relationship Id="rId12" Type="http://schemas.openxmlformats.org/officeDocument/2006/relationships/tags" Target="../tags/tag555.xml"/><Relationship Id="rId11" Type="http://schemas.openxmlformats.org/officeDocument/2006/relationships/tags" Target="../tags/tag554.xml"/><Relationship Id="rId10" Type="http://schemas.openxmlformats.org/officeDocument/2006/relationships/tags" Target="../tags/tag553.xml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tags" Target="../tags/tag558.xml"/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562.xml"/><Relationship Id="rId8" Type="http://schemas.openxmlformats.org/officeDocument/2006/relationships/tags" Target="../tags/tag56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0.png"/><Relationship Id="rId5" Type="http://schemas.openxmlformats.org/officeDocument/2006/relationships/tags" Target="../tags/tag56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559.xml"/><Relationship Id="rId13" Type="http://schemas.openxmlformats.org/officeDocument/2006/relationships/tags" Target="../tags/tag566.xml"/><Relationship Id="rId12" Type="http://schemas.openxmlformats.org/officeDocument/2006/relationships/tags" Target="../tags/tag565.xml"/><Relationship Id="rId11" Type="http://schemas.openxmlformats.org/officeDocument/2006/relationships/tags" Target="../tags/tag564.xml"/><Relationship Id="rId10" Type="http://schemas.openxmlformats.org/officeDocument/2006/relationships/tags" Target="../tags/tag563.xml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570.xml"/><Relationship Id="rId8" Type="http://schemas.openxmlformats.org/officeDocument/2006/relationships/tags" Target="../tags/tag56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0.png"/><Relationship Id="rId5" Type="http://schemas.openxmlformats.org/officeDocument/2006/relationships/tags" Target="../tags/tag56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567.xml"/><Relationship Id="rId12" Type="http://schemas.openxmlformats.org/officeDocument/2006/relationships/tags" Target="../tags/tag573.xml"/><Relationship Id="rId11" Type="http://schemas.openxmlformats.org/officeDocument/2006/relationships/tags" Target="../tags/tag572.xml"/><Relationship Id="rId10" Type="http://schemas.openxmlformats.org/officeDocument/2006/relationships/tags" Target="../tags/tag571.xml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577.xml"/><Relationship Id="rId8" Type="http://schemas.openxmlformats.org/officeDocument/2006/relationships/tags" Target="../tags/tag57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0.png"/><Relationship Id="rId5" Type="http://schemas.openxmlformats.org/officeDocument/2006/relationships/tags" Target="../tags/tag57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574.xml"/><Relationship Id="rId11" Type="http://schemas.openxmlformats.org/officeDocument/2006/relationships/tags" Target="../tags/tag579.xml"/><Relationship Id="rId10" Type="http://schemas.openxmlformats.org/officeDocument/2006/relationships/tags" Target="../tags/tag578.xml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tags" Target="../tags/tag582.xml"/><Relationship Id="rId5" Type="http://schemas.openxmlformats.org/officeDocument/2006/relationships/tags" Target="../tags/tag58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580.xml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589.xml"/><Relationship Id="rId8" Type="http://schemas.openxmlformats.org/officeDocument/2006/relationships/tags" Target="../tags/tag58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0.png"/><Relationship Id="rId5" Type="http://schemas.openxmlformats.org/officeDocument/2006/relationships/tags" Target="../tags/tag58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586.xml"/><Relationship Id="rId11" Type="http://schemas.openxmlformats.org/officeDocument/2006/relationships/tags" Target="../tags/tag591.xml"/><Relationship Id="rId10" Type="http://schemas.openxmlformats.org/officeDocument/2006/relationships/tags" Target="../tags/tag590.xml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59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5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9.png"/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3" Type="http://schemas.openxmlformats.org/officeDocument/2006/relationships/tags" Target="../tags/tag599.xml"/><Relationship Id="rId12" Type="http://schemas.openxmlformats.org/officeDocument/2006/relationships/tags" Target="../tags/tag598.xml"/><Relationship Id="rId11" Type="http://schemas.openxmlformats.org/officeDocument/2006/relationships/tags" Target="../tags/tag597.xml"/><Relationship Id="rId10" Type="http://schemas.openxmlformats.org/officeDocument/2006/relationships/tags" Target="../tags/tag596.xml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605.xml"/><Relationship Id="rId8" Type="http://schemas.openxmlformats.org/officeDocument/2006/relationships/tags" Target="../tags/tag604.xml"/><Relationship Id="rId7" Type="http://schemas.openxmlformats.org/officeDocument/2006/relationships/tags" Target="../tags/tag603.xml"/><Relationship Id="rId6" Type="http://schemas.openxmlformats.org/officeDocument/2006/relationships/tags" Target="../tags/tag6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9.png"/><Relationship Id="rId3" Type="http://schemas.openxmlformats.org/officeDocument/2006/relationships/tags" Target="../tags/tag601.xml"/><Relationship Id="rId2" Type="http://schemas.openxmlformats.org/officeDocument/2006/relationships/tags" Target="../tags/tag600.xml"/><Relationship Id="rId11" Type="http://schemas.openxmlformats.org/officeDocument/2006/relationships/tags" Target="../tags/tag607.xml"/><Relationship Id="rId10" Type="http://schemas.openxmlformats.org/officeDocument/2006/relationships/tags" Target="../tags/tag606.xml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61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61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9.png"/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4" Type="http://schemas.openxmlformats.org/officeDocument/2006/relationships/tags" Target="../tags/tag616.xml"/><Relationship Id="rId13" Type="http://schemas.openxmlformats.org/officeDocument/2006/relationships/tags" Target="../tags/tag615.xml"/><Relationship Id="rId12" Type="http://schemas.openxmlformats.org/officeDocument/2006/relationships/tags" Target="../tags/tag614.xml"/><Relationship Id="rId11" Type="http://schemas.openxmlformats.org/officeDocument/2006/relationships/tags" Target="../tags/tag613.xml"/><Relationship Id="rId10" Type="http://schemas.openxmlformats.org/officeDocument/2006/relationships/tags" Target="../tags/tag612.xml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62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61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9.png"/><Relationship Id="rId3" Type="http://schemas.openxmlformats.org/officeDocument/2006/relationships/tags" Target="../tags/tag618.xml"/><Relationship Id="rId2" Type="http://schemas.openxmlformats.org/officeDocument/2006/relationships/tags" Target="../tags/tag617.xml"/><Relationship Id="rId14" Type="http://schemas.openxmlformats.org/officeDocument/2006/relationships/tags" Target="../tags/tag625.xml"/><Relationship Id="rId13" Type="http://schemas.openxmlformats.org/officeDocument/2006/relationships/tags" Target="../tags/tag624.xml"/><Relationship Id="rId12" Type="http://schemas.openxmlformats.org/officeDocument/2006/relationships/tags" Target="../tags/tag623.xml"/><Relationship Id="rId11" Type="http://schemas.openxmlformats.org/officeDocument/2006/relationships/tags" Target="../tags/tag622.xml"/><Relationship Id="rId10" Type="http://schemas.openxmlformats.org/officeDocument/2006/relationships/tags" Target="../tags/tag621.xml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6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6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9.png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6" Type="http://schemas.openxmlformats.org/officeDocument/2006/relationships/tags" Target="../tags/tag636.xml"/><Relationship Id="rId15" Type="http://schemas.openxmlformats.org/officeDocument/2006/relationships/tags" Target="../tags/tag635.xml"/><Relationship Id="rId14" Type="http://schemas.openxmlformats.org/officeDocument/2006/relationships/tags" Target="../tags/tag634.xml"/><Relationship Id="rId13" Type="http://schemas.openxmlformats.org/officeDocument/2006/relationships/tags" Target="../tags/tag633.xml"/><Relationship Id="rId12" Type="http://schemas.openxmlformats.org/officeDocument/2006/relationships/tags" Target="../tags/tag632.xml"/><Relationship Id="rId11" Type="http://schemas.openxmlformats.org/officeDocument/2006/relationships/tags" Target="../tags/tag631.xml"/><Relationship Id="rId10" Type="http://schemas.openxmlformats.org/officeDocument/2006/relationships/tags" Target="../tags/tag630.xml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tags" Target="../tags/tag64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63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9.png"/><Relationship Id="rId3" Type="http://schemas.openxmlformats.org/officeDocument/2006/relationships/tags" Target="../tags/tag638.xml"/><Relationship Id="rId2" Type="http://schemas.openxmlformats.org/officeDocument/2006/relationships/tags" Target="../tags/tag637.xml"/><Relationship Id="rId13" Type="http://schemas.openxmlformats.org/officeDocument/2006/relationships/tags" Target="../tags/tag644.xml"/><Relationship Id="rId12" Type="http://schemas.openxmlformats.org/officeDocument/2006/relationships/tags" Target="../tags/tag643.xml"/><Relationship Id="rId11" Type="http://schemas.openxmlformats.org/officeDocument/2006/relationships/tags" Target="../tags/tag642.xml"/><Relationship Id="rId10" Type="http://schemas.openxmlformats.org/officeDocument/2006/relationships/tags" Target="../tags/tag641.xml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617698" y="445638"/>
            <a:ext cx="4956604" cy="3721583"/>
            <a:chOff x="-101599" y="7938"/>
            <a:chExt cx="10480674" cy="7869238"/>
          </a:xfrm>
        </p:grpSpPr>
        <p:sp>
          <p:nvSpPr>
            <p:cNvPr id="9" name="Freeform 5"/>
            <p:cNvSpPr/>
            <p:nvPr/>
          </p:nvSpPr>
          <p:spPr bwMode="auto">
            <a:xfrm>
              <a:off x="8701088" y="7938"/>
              <a:ext cx="936625" cy="1573213"/>
            </a:xfrm>
            <a:custGeom>
              <a:avLst/>
              <a:gdLst>
                <a:gd name="T0" fmla="*/ 64 w 221"/>
                <a:gd name="T1" fmla="*/ 199 h 371"/>
                <a:gd name="T2" fmla="*/ 190 w 221"/>
                <a:gd name="T3" fmla="*/ 369 h 371"/>
                <a:gd name="T4" fmla="*/ 165 w 221"/>
                <a:gd name="T5" fmla="*/ 151 h 371"/>
                <a:gd name="T6" fmla="*/ 0 w 221"/>
                <a:gd name="T7" fmla="*/ 0 h 371"/>
                <a:gd name="T8" fmla="*/ 64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64" y="199"/>
                  </a:moveTo>
                  <a:cubicBezTo>
                    <a:pt x="116" y="294"/>
                    <a:pt x="190" y="369"/>
                    <a:pt x="190" y="369"/>
                  </a:cubicBezTo>
                  <a:cubicBezTo>
                    <a:pt x="190" y="371"/>
                    <a:pt x="221" y="263"/>
                    <a:pt x="165" y="151"/>
                  </a:cubicBezTo>
                  <a:cubicBezTo>
                    <a:pt x="111" y="40"/>
                    <a:pt x="0" y="0"/>
                    <a:pt x="0" y="0"/>
                  </a:cubicBezTo>
                  <a:cubicBezTo>
                    <a:pt x="1" y="3"/>
                    <a:pt x="14" y="107"/>
                    <a:pt x="64" y="199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8963025" y="1944688"/>
              <a:ext cx="1416050" cy="1776413"/>
            </a:xfrm>
            <a:custGeom>
              <a:avLst/>
              <a:gdLst>
                <a:gd name="T0" fmla="*/ 2 w 334"/>
                <a:gd name="T1" fmla="*/ 41 h 419"/>
                <a:gd name="T2" fmla="*/ 116 w 334"/>
                <a:gd name="T3" fmla="*/ 183 h 419"/>
                <a:gd name="T4" fmla="*/ 145 w 334"/>
                <a:gd name="T5" fmla="*/ 304 h 419"/>
                <a:gd name="T6" fmla="*/ 150 w 334"/>
                <a:gd name="T7" fmla="*/ 315 h 419"/>
                <a:gd name="T8" fmla="*/ 158 w 334"/>
                <a:gd name="T9" fmla="*/ 306 h 419"/>
                <a:gd name="T10" fmla="*/ 207 w 334"/>
                <a:gd name="T11" fmla="*/ 186 h 419"/>
                <a:gd name="T12" fmla="*/ 300 w 334"/>
                <a:gd name="T13" fmla="*/ 2 h 419"/>
                <a:gd name="T14" fmla="*/ 264 w 334"/>
                <a:gd name="T15" fmla="*/ 246 h 419"/>
                <a:gd name="T16" fmla="*/ 129 w 334"/>
                <a:gd name="T17" fmla="*/ 417 h 419"/>
                <a:gd name="T18" fmla="*/ 54 w 334"/>
                <a:gd name="T19" fmla="*/ 228 h 419"/>
                <a:gd name="T20" fmla="*/ 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2" y="41"/>
                  </a:moveTo>
                  <a:cubicBezTo>
                    <a:pt x="3" y="40"/>
                    <a:pt x="91" y="119"/>
                    <a:pt x="116" y="183"/>
                  </a:cubicBezTo>
                  <a:cubicBezTo>
                    <a:pt x="133" y="219"/>
                    <a:pt x="131" y="271"/>
                    <a:pt x="145" y="304"/>
                  </a:cubicBezTo>
                  <a:cubicBezTo>
                    <a:pt x="147" y="308"/>
                    <a:pt x="149" y="312"/>
                    <a:pt x="150" y="315"/>
                  </a:cubicBezTo>
                  <a:cubicBezTo>
                    <a:pt x="153" y="312"/>
                    <a:pt x="155" y="309"/>
                    <a:pt x="158" y="306"/>
                  </a:cubicBezTo>
                  <a:cubicBezTo>
                    <a:pt x="182" y="278"/>
                    <a:pt x="189" y="224"/>
                    <a:pt x="207" y="186"/>
                  </a:cubicBezTo>
                  <a:cubicBezTo>
                    <a:pt x="238" y="124"/>
                    <a:pt x="301" y="5"/>
                    <a:pt x="300" y="2"/>
                  </a:cubicBezTo>
                  <a:cubicBezTo>
                    <a:pt x="302" y="0"/>
                    <a:pt x="334" y="125"/>
                    <a:pt x="264" y="246"/>
                  </a:cubicBezTo>
                  <a:cubicBezTo>
                    <a:pt x="225" y="317"/>
                    <a:pt x="127" y="419"/>
                    <a:pt x="129" y="417"/>
                  </a:cubicBezTo>
                  <a:cubicBezTo>
                    <a:pt x="133" y="417"/>
                    <a:pt x="89" y="286"/>
                    <a:pt x="54" y="228"/>
                  </a:cubicBezTo>
                  <a:cubicBezTo>
                    <a:pt x="3" y="125"/>
                    <a:pt x="0" y="43"/>
                    <a:pt x="2" y="4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8899525" y="3025775"/>
              <a:ext cx="1370012" cy="1679575"/>
            </a:xfrm>
            <a:custGeom>
              <a:avLst/>
              <a:gdLst>
                <a:gd name="T0" fmla="*/ 21 w 323"/>
                <a:gd name="T1" fmla="*/ 1 h 396"/>
                <a:gd name="T2" fmla="*/ 96 w 323"/>
                <a:gd name="T3" fmla="*/ 165 h 396"/>
                <a:gd name="T4" fmla="*/ 93 w 323"/>
                <a:gd name="T5" fmla="*/ 288 h 396"/>
                <a:gd name="T6" fmla="*/ 95 w 323"/>
                <a:gd name="T7" fmla="*/ 301 h 396"/>
                <a:gd name="T8" fmla="*/ 105 w 323"/>
                <a:gd name="T9" fmla="*/ 293 h 396"/>
                <a:gd name="T10" fmla="*/ 183 w 323"/>
                <a:gd name="T11" fmla="*/ 190 h 396"/>
                <a:gd name="T12" fmla="*/ 321 w 323"/>
                <a:gd name="T13" fmla="*/ 37 h 396"/>
                <a:gd name="T14" fmla="*/ 223 w 323"/>
                <a:gd name="T15" fmla="*/ 262 h 396"/>
                <a:gd name="T16" fmla="*/ 48 w 323"/>
                <a:gd name="T17" fmla="*/ 394 h 396"/>
                <a:gd name="T18" fmla="*/ 24 w 323"/>
                <a:gd name="T19" fmla="*/ 193 h 396"/>
                <a:gd name="T20" fmla="*/ 21 w 323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6">
                  <a:moveTo>
                    <a:pt x="21" y="1"/>
                  </a:moveTo>
                  <a:cubicBezTo>
                    <a:pt x="23" y="0"/>
                    <a:pt x="88" y="97"/>
                    <a:pt x="96" y="165"/>
                  </a:cubicBezTo>
                  <a:cubicBezTo>
                    <a:pt x="103" y="204"/>
                    <a:pt x="88" y="253"/>
                    <a:pt x="93" y="288"/>
                  </a:cubicBezTo>
                  <a:cubicBezTo>
                    <a:pt x="94" y="293"/>
                    <a:pt x="94" y="297"/>
                    <a:pt x="95" y="301"/>
                  </a:cubicBezTo>
                  <a:cubicBezTo>
                    <a:pt x="98" y="299"/>
                    <a:pt x="102" y="296"/>
                    <a:pt x="105" y="293"/>
                  </a:cubicBezTo>
                  <a:cubicBezTo>
                    <a:pt x="135" y="272"/>
                    <a:pt x="156" y="222"/>
                    <a:pt x="183" y="190"/>
                  </a:cubicBezTo>
                  <a:cubicBezTo>
                    <a:pt x="229" y="137"/>
                    <a:pt x="321" y="39"/>
                    <a:pt x="321" y="37"/>
                  </a:cubicBezTo>
                  <a:cubicBezTo>
                    <a:pt x="323" y="35"/>
                    <a:pt x="322" y="162"/>
                    <a:pt x="223" y="262"/>
                  </a:cubicBezTo>
                  <a:cubicBezTo>
                    <a:pt x="168" y="321"/>
                    <a:pt x="46" y="396"/>
                    <a:pt x="48" y="394"/>
                  </a:cubicBezTo>
                  <a:cubicBezTo>
                    <a:pt x="52" y="395"/>
                    <a:pt x="43" y="257"/>
                    <a:pt x="24" y="193"/>
                  </a:cubicBezTo>
                  <a:cubicBezTo>
                    <a:pt x="0" y="81"/>
                    <a:pt x="18" y="2"/>
                    <a:pt x="21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8429625" y="3903663"/>
              <a:ext cx="1550987" cy="1662113"/>
            </a:xfrm>
            <a:custGeom>
              <a:avLst/>
              <a:gdLst>
                <a:gd name="T0" fmla="*/ 81 w 366"/>
                <a:gd name="T1" fmla="*/ 1 h 392"/>
                <a:gd name="T2" fmla="*/ 112 w 366"/>
                <a:gd name="T3" fmla="*/ 178 h 392"/>
                <a:gd name="T4" fmla="*/ 76 w 366"/>
                <a:gd name="T5" fmla="*/ 298 h 392"/>
                <a:gd name="T6" fmla="*/ 74 w 366"/>
                <a:gd name="T7" fmla="*/ 311 h 392"/>
                <a:gd name="T8" fmla="*/ 86 w 366"/>
                <a:gd name="T9" fmla="*/ 306 h 392"/>
                <a:gd name="T10" fmla="*/ 190 w 366"/>
                <a:gd name="T11" fmla="*/ 224 h 392"/>
                <a:gd name="T12" fmla="*/ 363 w 366"/>
                <a:gd name="T13" fmla="*/ 110 h 392"/>
                <a:gd name="T14" fmla="*/ 210 w 366"/>
                <a:gd name="T15" fmla="*/ 304 h 392"/>
                <a:gd name="T16" fmla="*/ 2 w 366"/>
                <a:gd name="T17" fmla="*/ 390 h 392"/>
                <a:gd name="T18" fmla="*/ 34 w 366"/>
                <a:gd name="T19" fmla="*/ 188 h 392"/>
                <a:gd name="T20" fmla="*/ 81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81" y="1"/>
                  </a:moveTo>
                  <a:cubicBezTo>
                    <a:pt x="83" y="0"/>
                    <a:pt x="122" y="110"/>
                    <a:pt x="112" y="178"/>
                  </a:cubicBezTo>
                  <a:cubicBezTo>
                    <a:pt x="108" y="218"/>
                    <a:pt x="80" y="262"/>
                    <a:pt x="76" y="298"/>
                  </a:cubicBezTo>
                  <a:cubicBezTo>
                    <a:pt x="75" y="302"/>
                    <a:pt x="75" y="307"/>
                    <a:pt x="74" y="311"/>
                  </a:cubicBezTo>
                  <a:cubicBezTo>
                    <a:pt x="78" y="309"/>
                    <a:pt x="82" y="307"/>
                    <a:pt x="86" y="306"/>
                  </a:cubicBezTo>
                  <a:cubicBezTo>
                    <a:pt x="121" y="292"/>
                    <a:pt x="155" y="249"/>
                    <a:pt x="190" y="224"/>
                  </a:cubicBezTo>
                  <a:cubicBezTo>
                    <a:pt x="248" y="184"/>
                    <a:pt x="362" y="112"/>
                    <a:pt x="363" y="110"/>
                  </a:cubicBezTo>
                  <a:cubicBezTo>
                    <a:pt x="366" y="108"/>
                    <a:pt x="332" y="231"/>
                    <a:pt x="210" y="304"/>
                  </a:cubicBezTo>
                  <a:cubicBezTo>
                    <a:pt x="140" y="347"/>
                    <a:pt x="0" y="392"/>
                    <a:pt x="2" y="390"/>
                  </a:cubicBezTo>
                  <a:cubicBezTo>
                    <a:pt x="6" y="392"/>
                    <a:pt x="36" y="255"/>
                    <a:pt x="34" y="188"/>
                  </a:cubicBezTo>
                  <a:cubicBezTo>
                    <a:pt x="41" y="73"/>
                    <a:pt x="78" y="1"/>
                    <a:pt x="81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7480300" y="4735513"/>
              <a:ext cx="1881187" cy="1538288"/>
            </a:xfrm>
            <a:custGeom>
              <a:avLst/>
              <a:gdLst>
                <a:gd name="T0" fmla="*/ 196 w 444"/>
                <a:gd name="T1" fmla="*/ 0 h 363"/>
                <a:gd name="T2" fmla="*/ 175 w 444"/>
                <a:gd name="T3" fmla="*/ 181 h 363"/>
                <a:gd name="T4" fmla="*/ 105 w 444"/>
                <a:gd name="T5" fmla="*/ 289 h 363"/>
                <a:gd name="T6" fmla="*/ 99 w 444"/>
                <a:gd name="T7" fmla="*/ 301 h 363"/>
                <a:gd name="T8" fmla="*/ 112 w 444"/>
                <a:gd name="T9" fmla="*/ 299 h 363"/>
                <a:gd name="T10" fmla="*/ 239 w 444"/>
                <a:gd name="T11" fmla="*/ 245 h 363"/>
                <a:gd name="T12" fmla="*/ 441 w 444"/>
                <a:gd name="T13" fmla="*/ 177 h 363"/>
                <a:gd name="T14" fmla="*/ 235 w 444"/>
                <a:gd name="T15" fmla="*/ 328 h 363"/>
                <a:gd name="T16" fmla="*/ 2 w 444"/>
                <a:gd name="T17" fmla="*/ 360 h 363"/>
                <a:gd name="T18" fmla="*/ 96 w 444"/>
                <a:gd name="T19" fmla="*/ 171 h 363"/>
                <a:gd name="T20" fmla="*/ 196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196" y="0"/>
                  </a:moveTo>
                  <a:cubicBezTo>
                    <a:pt x="199" y="0"/>
                    <a:pt x="205" y="117"/>
                    <a:pt x="175" y="181"/>
                  </a:cubicBezTo>
                  <a:cubicBezTo>
                    <a:pt x="160" y="219"/>
                    <a:pt x="120" y="255"/>
                    <a:pt x="105" y="289"/>
                  </a:cubicBezTo>
                  <a:cubicBezTo>
                    <a:pt x="103" y="293"/>
                    <a:pt x="101" y="297"/>
                    <a:pt x="99" y="301"/>
                  </a:cubicBezTo>
                  <a:cubicBezTo>
                    <a:pt x="103" y="300"/>
                    <a:pt x="108" y="300"/>
                    <a:pt x="112" y="299"/>
                  </a:cubicBezTo>
                  <a:cubicBezTo>
                    <a:pt x="151" y="295"/>
                    <a:pt x="198" y="261"/>
                    <a:pt x="239" y="245"/>
                  </a:cubicBezTo>
                  <a:cubicBezTo>
                    <a:pt x="308" y="221"/>
                    <a:pt x="439" y="179"/>
                    <a:pt x="441" y="177"/>
                  </a:cubicBezTo>
                  <a:cubicBezTo>
                    <a:pt x="444" y="177"/>
                    <a:pt x="377" y="288"/>
                    <a:pt x="235" y="328"/>
                  </a:cubicBezTo>
                  <a:cubicBezTo>
                    <a:pt x="154" y="353"/>
                    <a:pt x="0" y="361"/>
                    <a:pt x="2" y="360"/>
                  </a:cubicBezTo>
                  <a:cubicBezTo>
                    <a:pt x="6" y="363"/>
                    <a:pt x="78" y="237"/>
                    <a:pt x="96" y="171"/>
                  </a:cubicBezTo>
                  <a:cubicBezTo>
                    <a:pt x="137" y="60"/>
                    <a:pt x="193" y="0"/>
                    <a:pt x="196" y="0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6416675" y="5443538"/>
              <a:ext cx="2025650" cy="1403350"/>
            </a:xfrm>
            <a:custGeom>
              <a:avLst/>
              <a:gdLst>
                <a:gd name="T0" fmla="*/ 295 w 478"/>
                <a:gd name="T1" fmla="*/ 1 h 331"/>
                <a:gd name="T2" fmla="*/ 221 w 478"/>
                <a:gd name="T3" fmla="*/ 167 h 331"/>
                <a:gd name="T4" fmla="*/ 122 w 478"/>
                <a:gd name="T5" fmla="*/ 248 h 331"/>
                <a:gd name="T6" fmla="*/ 112 w 478"/>
                <a:gd name="T7" fmla="*/ 258 h 331"/>
                <a:gd name="T8" fmla="*/ 126 w 478"/>
                <a:gd name="T9" fmla="*/ 261 h 331"/>
                <a:gd name="T10" fmla="*/ 262 w 478"/>
                <a:gd name="T11" fmla="*/ 248 h 331"/>
                <a:gd name="T12" fmla="*/ 475 w 478"/>
                <a:gd name="T13" fmla="*/ 245 h 331"/>
                <a:gd name="T14" fmla="*/ 234 w 478"/>
                <a:gd name="T15" fmla="*/ 326 h 331"/>
                <a:gd name="T16" fmla="*/ 3 w 478"/>
                <a:gd name="T17" fmla="*/ 285 h 331"/>
                <a:gd name="T18" fmla="*/ 149 w 478"/>
                <a:gd name="T19" fmla="*/ 134 h 331"/>
                <a:gd name="T20" fmla="*/ 295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295" y="1"/>
                  </a:moveTo>
                  <a:cubicBezTo>
                    <a:pt x="297" y="2"/>
                    <a:pt x="268" y="116"/>
                    <a:pt x="221" y="167"/>
                  </a:cubicBezTo>
                  <a:cubicBezTo>
                    <a:pt x="196" y="199"/>
                    <a:pt x="146" y="221"/>
                    <a:pt x="122" y="248"/>
                  </a:cubicBezTo>
                  <a:cubicBezTo>
                    <a:pt x="118" y="252"/>
                    <a:pt x="115" y="255"/>
                    <a:pt x="112" y="258"/>
                  </a:cubicBezTo>
                  <a:cubicBezTo>
                    <a:pt x="117" y="259"/>
                    <a:pt x="121" y="260"/>
                    <a:pt x="126" y="261"/>
                  </a:cubicBezTo>
                  <a:cubicBezTo>
                    <a:pt x="164" y="268"/>
                    <a:pt x="219" y="250"/>
                    <a:pt x="262" y="248"/>
                  </a:cubicBezTo>
                  <a:cubicBezTo>
                    <a:pt x="335" y="246"/>
                    <a:pt x="473" y="247"/>
                    <a:pt x="475" y="245"/>
                  </a:cubicBezTo>
                  <a:cubicBezTo>
                    <a:pt x="478" y="246"/>
                    <a:pt x="382" y="331"/>
                    <a:pt x="234" y="326"/>
                  </a:cubicBezTo>
                  <a:cubicBezTo>
                    <a:pt x="149" y="325"/>
                    <a:pt x="0" y="285"/>
                    <a:pt x="3" y="285"/>
                  </a:cubicBezTo>
                  <a:cubicBezTo>
                    <a:pt x="5" y="289"/>
                    <a:pt x="112" y="191"/>
                    <a:pt x="149" y="134"/>
                  </a:cubicBezTo>
                  <a:cubicBezTo>
                    <a:pt x="220" y="41"/>
                    <a:pt x="292" y="0"/>
                    <a:pt x="295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8896350" y="706438"/>
              <a:ext cx="1096962" cy="2100263"/>
            </a:xfrm>
            <a:custGeom>
              <a:avLst/>
              <a:gdLst>
                <a:gd name="T0" fmla="*/ 4 w 259"/>
                <a:gd name="T1" fmla="*/ 72 h 495"/>
                <a:gd name="T2" fmla="*/ 151 w 259"/>
                <a:gd name="T3" fmla="*/ 284 h 495"/>
                <a:gd name="T4" fmla="*/ 164 w 259"/>
                <a:gd name="T5" fmla="*/ 296 h 495"/>
                <a:gd name="T6" fmla="*/ 173 w 259"/>
                <a:gd name="T7" fmla="*/ 280 h 495"/>
                <a:gd name="T8" fmla="*/ 160 w 259"/>
                <a:gd name="T9" fmla="*/ 3 h 495"/>
                <a:gd name="T10" fmla="*/ 257 w 259"/>
                <a:gd name="T11" fmla="*/ 237 h 495"/>
                <a:gd name="T12" fmla="*/ 219 w 259"/>
                <a:gd name="T13" fmla="*/ 399 h 495"/>
                <a:gd name="T14" fmla="*/ 177 w 259"/>
                <a:gd name="T15" fmla="*/ 495 h 495"/>
                <a:gd name="T16" fmla="*/ 57 w 259"/>
                <a:gd name="T17" fmla="*/ 275 h 495"/>
                <a:gd name="T18" fmla="*/ 4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4" y="72"/>
                  </a:moveTo>
                  <a:cubicBezTo>
                    <a:pt x="7" y="72"/>
                    <a:pt x="76" y="219"/>
                    <a:pt x="151" y="284"/>
                  </a:cubicBezTo>
                  <a:cubicBezTo>
                    <a:pt x="156" y="288"/>
                    <a:pt x="160" y="292"/>
                    <a:pt x="164" y="296"/>
                  </a:cubicBezTo>
                  <a:cubicBezTo>
                    <a:pt x="167" y="291"/>
                    <a:pt x="169" y="286"/>
                    <a:pt x="173" y="280"/>
                  </a:cubicBezTo>
                  <a:cubicBezTo>
                    <a:pt x="232" y="194"/>
                    <a:pt x="165" y="0"/>
                    <a:pt x="160" y="3"/>
                  </a:cubicBezTo>
                  <a:cubicBezTo>
                    <a:pt x="160" y="0"/>
                    <a:pt x="259" y="86"/>
                    <a:pt x="257" y="237"/>
                  </a:cubicBezTo>
                  <a:cubicBezTo>
                    <a:pt x="256" y="276"/>
                    <a:pt x="239" y="345"/>
                    <a:pt x="219" y="399"/>
                  </a:cubicBezTo>
                  <a:cubicBezTo>
                    <a:pt x="199" y="454"/>
                    <a:pt x="175" y="495"/>
                    <a:pt x="177" y="495"/>
                  </a:cubicBezTo>
                  <a:cubicBezTo>
                    <a:pt x="184" y="493"/>
                    <a:pt x="93" y="325"/>
                    <a:pt x="57" y="275"/>
                  </a:cubicBezTo>
                  <a:cubicBezTo>
                    <a:pt x="0" y="170"/>
                    <a:pt x="3" y="75"/>
                    <a:pt x="4" y="72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3921125" y="6672263"/>
              <a:ext cx="3932237" cy="1204913"/>
            </a:xfrm>
            <a:custGeom>
              <a:avLst/>
              <a:gdLst>
                <a:gd name="T0" fmla="*/ 680 w 928"/>
                <a:gd name="T1" fmla="*/ 65 h 284"/>
                <a:gd name="T2" fmla="*/ 435 w 928"/>
                <a:gd name="T3" fmla="*/ 4 h 284"/>
                <a:gd name="T4" fmla="*/ 243 w 928"/>
                <a:gd name="T5" fmla="*/ 48 h 284"/>
                <a:gd name="T6" fmla="*/ 0 w 928"/>
                <a:gd name="T7" fmla="*/ 234 h 284"/>
                <a:gd name="T8" fmla="*/ 39 w 928"/>
                <a:gd name="T9" fmla="*/ 284 h 284"/>
                <a:gd name="T10" fmla="*/ 177 w 928"/>
                <a:gd name="T11" fmla="*/ 134 h 284"/>
                <a:gd name="T12" fmla="*/ 399 w 928"/>
                <a:gd name="T13" fmla="*/ 54 h 284"/>
                <a:gd name="T14" fmla="*/ 508 w 928"/>
                <a:gd name="T15" fmla="*/ 90 h 284"/>
                <a:gd name="T16" fmla="*/ 736 w 928"/>
                <a:gd name="T17" fmla="*/ 161 h 284"/>
                <a:gd name="T18" fmla="*/ 928 w 928"/>
                <a:gd name="T19" fmla="*/ 81 h 284"/>
                <a:gd name="T20" fmla="*/ 680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680" y="65"/>
                  </a:moveTo>
                  <a:cubicBezTo>
                    <a:pt x="641" y="38"/>
                    <a:pt x="520" y="0"/>
                    <a:pt x="435" y="4"/>
                  </a:cubicBezTo>
                  <a:cubicBezTo>
                    <a:pt x="379" y="7"/>
                    <a:pt x="318" y="14"/>
                    <a:pt x="243" y="48"/>
                  </a:cubicBezTo>
                  <a:cubicBezTo>
                    <a:pt x="168" y="82"/>
                    <a:pt x="0" y="234"/>
                    <a:pt x="0" y="234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9" y="284"/>
                    <a:pt x="101" y="194"/>
                    <a:pt x="177" y="134"/>
                  </a:cubicBezTo>
                  <a:cubicBezTo>
                    <a:pt x="305" y="35"/>
                    <a:pt x="363" y="50"/>
                    <a:pt x="399" y="54"/>
                  </a:cubicBezTo>
                  <a:cubicBezTo>
                    <a:pt x="435" y="58"/>
                    <a:pt x="478" y="74"/>
                    <a:pt x="508" y="90"/>
                  </a:cubicBezTo>
                  <a:cubicBezTo>
                    <a:pt x="574" y="127"/>
                    <a:pt x="628" y="174"/>
                    <a:pt x="736" y="161"/>
                  </a:cubicBezTo>
                  <a:cubicBezTo>
                    <a:pt x="844" y="147"/>
                    <a:pt x="928" y="81"/>
                    <a:pt x="928" y="81"/>
                  </a:cubicBezTo>
                  <a:cubicBezTo>
                    <a:pt x="928" y="81"/>
                    <a:pt x="719" y="92"/>
                    <a:pt x="680" y="65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8701088" y="7938"/>
              <a:ext cx="936625" cy="1573213"/>
            </a:xfrm>
            <a:custGeom>
              <a:avLst/>
              <a:gdLst>
                <a:gd name="T0" fmla="*/ 64 w 221"/>
                <a:gd name="T1" fmla="*/ 199 h 371"/>
                <a:gd name="T2" fmla="*/ 190 w 221"/>
                <a:gd name="T3" fmla="*/ 369 h 371"/>
                <a:gd name="T4" fmla="*/ 165 w 221"/>
                <a:gd name="T5" fmla="*/ 151 h 371"/>
                <a:gd name="T6" fmla="*/ 0 w 221"/>
                <a:gd name="T7" fmla="*/ 0 h 371"/>
                <a:gd name="T8" fmla="*/ 64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64" y="199"/>
                  </a:moveTo>
                  <a:cubicBezTo>
                    <a:pt x="116" y="294"/>
                    <a:pt x="190" y="369"/>
                    <a:pt x="190" y="369"/>
                  </a:cubicBezTo>
                  <a:cubicBezTo>
                    <a:pt x="190" y="371"/>
                    <a:pt x="221" y="263"/>
                    <a:pt x="165" y="151"/>
                  </a:cubicBezTo>
                  <a:cubicBezTo>
                    <a:pt x="111" y="40"/>
                    <a:pt x="0" y="0"/>
                    <a:pt x="0" y="0"/>
                  </a:cubicBezTo>
                  <a:cubicBezTo>
                    <a:pt x="1" y="3"/>
                    <a:pt x="14" y="107"/>
                    <a:pt x="64" y="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8963025" y="1944688"/>
              <a:ext cx="1416050" cy="1776413"/>
            </a:xfrm>
            <a:custGeom>
              <a:avLst/>
              <a:gdLst>
                <a:gd name="T0" fmla="*/ 2 w 334"/>
                <a:gd name="T1" fmla="*/ 41 h 419"/>
                <a:gd name="T2" fmla="*/ 116 w 334"/>
                <a:gd name="T3" fmla="*/ 183 h 419"/>
                <a:gd name="T4" fmla="*/ 145 w 334"/>
                <a:gd name="T5" fmla="*/ 304 h 419"/>
                <a:gd name="T6" fmla="*/ 150 w 334"/>
                <a:gd name="T7" fmla="*/ 315 h 419"/>
                <a:gd name="T8" fmla="*/ 158 w 334"/>
                <a:gd name="T9" fmla="*/ 306 h 419"/>
                <a:gd name="T10" fmla="*/ 207 w 334"/>
                <a:gd name="T11" fmla="*/ 186 h 419"/>
                <a:gd name="T12" fmla="*/ 300 w 334"/>
                <a:gd name="T13" fmla="*/ 2 h 419"/>
                <a:gd name="T14" fmla="*/ 264 w 334"/>
                <a:gd name="T15" fmla="*/ 246 h 419"/>
                <a:gd name="T16" fmla="*/ 129 w 334"/>
                <a:gd name="T17" fmla="*/ 417 h 419"/>
                <a:gd name="T18" fmla="*/ 54 w 334"/>
                <a:gd name="T19" fmla="*/ 228 h 419"/>
                <a:gd name="T20" fmla="*/ 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2" y="41"/>
                  </a:moveTo>
                  <a:cubicBezTo>
                    <a:pt x="3" y="40"/>
                    <a:pt x="91" y="119"/>
                    <a:pt x="116" y="183"/>
                  </a:cubicBezTo>
                  <a:cubicBezTo>
                    <a:pt x="133" y="219"/>
                    <a:pt x="131" y="271"/>
                    <a:pt x="145" y="304"/>
                  </a:cubicBezTo>
                  <a:cubicBezTo>
                    <a:pt x="147" y="308"/>
                    <a:pt x="149" y="312"/>
                    <a:pt x="150" y="315"/>
                  </a:cubicBezTo>
                  <a:cubicBezTo>
                    <a:pt x="153" y="312"/>
                    <a:pt x="155" y="309"/>
                    <a:pt x="158" y="306"/>
                  </a:cubicBezTo>
                  <a:cubicBezTo>
                    <a:pt x="182" y="278"/>
                    <a:pt x="189" y="224"/>
                    <a:pt x="207" y="186"/>
                  </a:cubicBezTo>
                  <a:cubicBezTo>
                    <a:pt x="238" y="124"/>
                    <a:pt x="301" y="5"/>
                    <a:pt x="300" y="2"/>
                  </a:cubicBezTo>
                  <a:cubicBezTo>
                    <a:pt x="302" y="0"/>
                    <a:pt x="334" y="125"/>
                    <a:pt x="264" y="246"/>
                  </a:cubicBezTo>
                  <a:cubicBezTo>
                    <a:pt x="225" y="317"/>
                    <a:pt x="127" y="419"/>
                    <a:pt x="129" y="417"/>
                  </a:cubicBezTo>
                  <a:cubicBezTo>
                    <a:pt x="133" y="417"/>
                    <a:pt x="89" y="286"/>
                    <a:pt x="54" y="228"/>
                  </a:cubicBezTo>
                  <a:cubicBezTo>
                    <a:pt x="3" y="125"/>
                    <a:pt x="0" y="43"/>
                    <a:pt x="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8899525" y="3025775"/>
              <a:ext cx="1370012" cy="1679575"/>
            </a:xfrm>
            <a:custGeom>
              <a:avLst/>
              <a:gdLst>
                <a:gd name="T0" fmla="*/ 21 w 323"/>
                <a:gd name="T1" fmla="*/ 1 h 396"/>
                <a:gd name="T2" fmla="*/ 96 w 323"/>
                <a:gd name="T3" fmla="*/ 165 h 396"/>
                <a:gd name="T4" fmla="*/ 93 w 323"/>
                <a:gd name="T5" fmla="*/ 288 h 396"/>
                <a:gd name="T6" fmla="*/ 95 w 323"/>
                <a:gd name="T7" fmla="*/ 301 h 396"/>
                <a:gd name="T8" fmla="*/ 105 w 323"/>
                <a:gd name="T9" fmla="*/ 293 h 396"/>
                <a:gd name="T10" fmla="*/ 183 w 323"/>
                <a:gd name="T11" fmla="*/ 190 h 396"/>
                <a:gd name="T12" fmla="*/ 321 w 323"/>
                <a:gd name="T13" fmla="*/ 37 h 396"/>
                <a:gd name="T14" fmla="*/ 223 w 323"/>
                <a:gd name="T15" fmla="*/ 262 h 396"/>
                <a:gd name="T16" fmla="*/ 48 w 323"/>
                <a:gd name="T17" fmla="*/ 394 h 396"/>
                <a:gd name="T18" fmla="*/ 24 w 323"/>
                <a:gd name="T19" fmla="*/ 193 h 396"/>
                <a:gd name="T20" fmla="*/ 21 w 323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6">
                  <a:moveTo>
                    <a:pt x="21" y="1"/>
                  </a:moveTo>
                  <a:cubicBezTo>
                    <a:pt x="23" y="0"/>
                    <a:pt x="88" y="97"/>
                    <a:pt x="96" y="165"/>
                  </a:cubicBezTo>
                  <a:cubicBezTo>
                    <a:pt x="103" y="204"/>
                    <a:pt x="88" y="253"/>
                    <a:pt x="93" y="288"/>
                  </a:cubicBezTo>
                  <a:cubicBezTo>
                    <a:pt x="94" y="293"/>
                    <a:pt x="94" y="297"/>
                    <a:pt x="95" y="301"/>
                  </a:cubicBezTo>
                  <a:cubicBezTo>
                    <a:pt x="98" y="299"/>
                    <a:pt x="102" y="296"/>
                    <a:pt x="105" y="293"/>
                  </a:cubicBezTo>
                  <a:cubicBezTo>
                    <a:pt x="135" y="272"/>
                    <a:pt x="156" y="222"/>
                    <a:pt x="183" y="190"/>
                  </a:cubicBezTo>
                  <a:cubicBezTo>
                    <a:pt x="229" y="137"/>
                    <a:pt x="321" y="39"/>
                    <a:pt x="321" y="37"/>
                  </a:cubicBezTo>
                  <a:cubicBezTo>
                    <a:pt x="323" y="35"/>
                    <a:pt x="322" y="162"/>
                    <a:pt x="223" y="262"/>
                  </a:cubicBezTo>
                  <a:cubicBezTo>
                    <a:pt x="168" y="321"/>
                    <a:pt x="46" y="396"/>
                    <a:pt x="48" y="394"/>
                  </a:cubicBezTo>
                  <a:cubicBezTo>
                    <a:pt x="52" y="395"/>
                    <a:pt x="43" y="257"/>
                    <a:pt x="24" y="193"/>
                  </a:cubicBezTo>
                  <a:cubicBezTo>
                    <a:pt x="0" y="81"/>
                    <a:pt x="18" y="2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8429625" y="3903663"/>
              <a:ext cx="1550987" cy="1662113"/>
            </a:xfrm>
            <a:custGeom>
              <a:avLst/>
              <a:gdLst>
                <a:gd name="T0" fmla="*/ 81 w 366"/>
                <a:gd name="T1" fmla="*/ 1 h 392"/>
                <a:gd name="T2" fmla="*/ 112 w 366"/>
                <a:gd name="T3" fmla="*/ 178 h 392"/>
                <a:gd name="T4" fmla="*/ 76 w 366"/>
                <a:gd name="T5" fmla="*/ 298 h 392"/>
                <a:gd name="T6" fmla="*/ 74 w 366"/>
                <a:gd name="T7" fmla="*/ 311 h 392"/>
                <a:gd name="T8" fmla="*/ 86 w 366"/>
                <a:gd name="T9" fmla="*/ 306 h 392"/>
                <a:gd name="T10" fmla="*/ 190 w 366"/>
                <a:gd name="T11" fmla="*/ 224 h 392"/>
                <a:gd name="T12" fmla="*/ 363 w 366"/>
                <a:gd name="T13" fmla="*/ 110 h 392"/>
                <a:gd name="T14" fmla="*/ 210 w 366"/>
                <a:gd name="T15" fmla="*/ 304 h 392"/>
                <a:gd name="T16" fmla="*/ 2 w 366"/>
                <a:gd name="T17" fmla="*/ 390 h 392"/>
                <a:gd name="T18" fmla="*/ 34 w 366"/>
                <a:gd name="T19" fmla="*/ 188 h 392"/>
                <a:gd name="T20" fmla="*/ 81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81" y="1"/>
                  </a:moveTo>
                  <a:cubicBezTo>
                    <a:pt x="83" y="0"/>
                    <a:pt x="122" y="110"/>
                    <a:pt x="112" y="178"/>
                  </a:cubicBezTo>
                  <a:cubicBezTo>
                    <a:pt x="108" y="218"/>
                    <a:pt x="80" y="262"/>
                    <a:pt x="76" y="298"/>
                  </a:cubicBezTo>
                  <a:cubicBezTo>
                    <a:pt x="75" y="302"/>
                    <a:pt x="75" y="307"/>
                    <a:pt x="74" y="311"/>
                  </a:cubicBezTo>
                  <a:cubicBezTo>
                    <a:pt x="78" y="309"/>
                    <a:pt x="82" y="307"/>
                    <a:pt x="86" y="306"/>
                  </a:cubicBezTo>
                  <a:cubicBezTo>
                    <a:pt x="121" y="292"/>
                    <a:pt x="155" y="249"/>
                    <a:pt x="190" y="224"/>
                  </a:cubicBezTo>
                  <a:cubicBezTo>
                    <a:pt x="248" y="184"/>
                    <a:pt x="362" y="112"/>
                    <a:pt x="363" y="110"/>
                  </a:cubicBezTo>
                  <a:cubicBezTo>
                    <a:pt x="366" y="108"/>
                    <a:pt x="332" y="231"/>
                    <a:pt x="210" y="304"/>
                  </a:cubicBezTo>
                  <a:cubicBezTo>
                    <a:pt x="140" y="347"/>
                    <a:pt x="0" y="392"/>
                    <a:pt x="2" y="390"/>
                  </a:cubicBezTo>
                  <a:cubicBezTo>
                    <a:pt x="6" y="392"/>
                    <a:pt x="36" y="255"/>
                    <a:pt x="34" y="188"/>
                  </a:cubicBezTo>
                  <a:cubicBezTo>
                    <a:pt x="41" y="73"/>
                    <a:pt x="78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7480300" y="4735513"/>
              <a:ext cx="1881187" cy="1538288"/>
            </a:xfrm>
            <a:custGeom>
              <a:avLst/>
              <a:gdLst>
                <a:gd name="T0" fmla="*/ 196 w 444"/>
                <a:gd name="T1" fmla="*/ 0 h 363"/>
                <a:gd name="T2" fmla="*/ 175 w 444"/>
                <a:gd name="T3" fmla="*/ 181 h 363"/>
                <a:gd name="T4" fmla="*/ 105 w 444"/>
                <a:gd name="T5" fmla="*/ 289 h 363"/>
                <a:gd name="T6" fmla="*/ 99 w 444"/>
                <a:gd name="T7" fmla="*/ 301 h 363"/>
                <a:gd name="T8" fmla="*/ 112 w 444"/>
                <a:gd name="T9" fmla="*/ 299 h 363"/>
                <a:gd name="T10" fmla="*/ 239 w 444"/>
                <a:gd name="T11" fmla="*/ 245 h 363"/>
                <a:gd name="T12" fmla="*/ 441 w 444"/>
                <a:gd name="T13" fmla="*/ 177 h 363"/>
                <a:gd name="T14" fmla="*/ 235 w 444"/>
                <a:gd name="T15" fmla="*/ 328 h 363"/>
                <a:gd name="T16" fmla="*/ 2 w 444"/>
                <a:gd name="T17" fmla="*/ 360 h 363"/>
                <a:gd name="T18" fmla="*/ 96 w 444"/>
                <a:gd name="T19" fmla="*/ 171 h 363"/>
                <a:gd name="T20" fmla="*/ 196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196" y="0"/>
                  </a:moveTo>
                  <a:cubicBezTo>
                    <a:pt x="199" y="0"/>
                    <a:pt x="205" y="117"/>
                    <a:pt x="175" y="181"/>
                  </a:cubicBezTo>
                  <a:cubicBezTo>
                    <a:pt x="160" y="219"/>
                    <a:pt x="120" y="255"/>
                    <a:pt x="105" y="289"/>
                  </a:cubicBezTo>
                  <a:cubicBezTo>
                    <a:pt x="103" y="293"/>
                    <a:pt x="101" y="297"/>
                    <a:pt x="99" y="301"/>
                  </a:cubicBezTo>
                  <a:cubicBezTo>
                    <a:pt x="103" y="300"/>
                    <a:pt x="108" y="300"/>
                    <a:pt x="112" y="299"/>
                  </a:cubicBezTo>
                  <a:cubicBezTo>
                    <a:pt x="151" y="295"/>
                    <a:pt x="198" y="261"/>
                    <a:pt x="239" y="245"/>
                  </a:cubicBezTo>
                  <a:cubicBezTo>
                    <a:pt x="308" y="221"/>
                    <a:pt x="439" y="179"/>
                    <a:pt x="441" y="177"/>
                  </a:cubicBezTo>
                  <a:cubicBezTo>
                    <a:pt x="444" y="177"/>
                    <a:pt x="377" y="288"/>
                    <a:pt x="235" y="328"/>
                  </a:cubicBezTo>
                  <a:cubicBezTo>
                    <a:pt x="154" y="353"/>
                    <a:pt x="0" y="361"/>
                    <a:pt x="2" y="360"/>
                  </a:cubicBezTo>
                  <a:cubicBezTo>
                    <a:pt x="6" y="363"/>
                    <a:pt x="78" y="237"/>
                    <a:pt x="96" y="171"/>
                  </a:cubicBezTo>
                  <a:cubicBezTo>
                    <a:pt x="137" y="60"/>
                    <a:pt x="193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416675" y="5443538"/>
              <a:ext cx="2025650" cy="1403350"/>
            </a:xfrm>
            <a:custGeom>
              <a:avLst/>
              <a:gdLst>
                <a:gd name="T0" fmla="*/ 295 w 478"/>
                <a:gd name="T1" fmla="*/ 1 h 331"/>
                <a:gd name="T2" fmla="*/ 221 w 478"/>
                <a:gd name="T3" fmla="*/ 167 h 331"/>
                <a:gd name="T4" fmla="*/ 122 w 478"/>
                <a:gd name="T5" fmla="*/ 248 h 331"/>
                <a:gd name="T6" fmla="*/ 112 w 478"/>
                <a:gd name="T7" fmla="*/ 258 h 331"/>
                <a:gd name="T8" fmla="*/ 126 w 478"/>
                <a:gd name="T9" fmla="*/ 261 h 331"/>
                <a:gd name="T10" fmla="*/ 262 w 478"/>
                <a:gd name="T11" fmla="*/ 248 h 331"/>
                <a:gd name="T12" fmla="*/ 475 w 478"/>
                <a:gd name="T13" fmla="*/ 245 h 331"/>
                <a:gd name="T14" fmla="*/ 234 w 478"/>
                <a:gd name="T15" fmla="*/ 326 h 331"/>
                <a:gd name="T16" fmla="*/ 3 w 478"/>
                <a:gd name="T17" fmla="*/ 285 h 331"/>
                <a:gd name="T18" fmla="*/ 149 w 478"/>
                <a:gd name="T19" fmla="*/ 134 h 331"/>
                <a:gd name="T20" fmla="*/ 295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295" y="1"/>
                  </a:moveTo>
                  <a:cubicBezTo>
                    <a:pt x="297" y="2"/>
                    <a:pt x="268" y="116"/>
                    <a:pt x="221" y="167"/>
                  </a:cubicBezTo>
                  <a:cubicBezTo>
                    <a:pt x="196" y="199"/>
                    <a:pt x="146" y="221"/>
                    <a:pt x="122" y="248"/>
                  </a:cubicBezTo>
                  <a:cubicBezTo>
                    <a:pt x="118" y="252"/>
                    <a:pt x="115" y="255"/>
                    <a:pt x="112" y="258"/>
                  </a:cubicBezTo>
                  <a:cubicBezTo>
                    <a:pt x="117" y="259"/>
                    <a:pt x="121" y="260"/>
                    <a:pt x="126" y="261"/>
                  </a:cubicBezTo>
                  <a:cubicBezTo>
                    <a:pt x="164" y="268"/>
                    <a:pt x="219" y="250"/>
                    <a:pt x="262" y="248"/>
                  </a:cubicBezTo>
                  <a:cubicBezTo>
                    <a:pt x="335" y="246"/>
                    <a:pt x="473" y="247"/>
                    <a:pt x="475" y="245"/>
                  </a:cubicBezTo>
                  <a:cubicBezTo>
                    <a:pt x="478" y="246"/>
                    <a:pt x="382" y="331"/>
                    <a:pt x="234" y="326"/>
                  </a:cubicBezTo>
                  <a:cubicBezTo>
                    <a:pt x="149" y="325"/>
                    <a:pt x="0" y="285"/>
                    <a:pt x="3" y="285"/>
                  </a:cubicBezTo>
                  <a:cubicBezTo>
                    <a:pt x="5" y="289"/>
                    <a:pt x="112" y="191"/>
                    <a:pt x="149" y="134"/>
                  </a:cubicBezTo>
                  <a:cubicBezTo>
                    <a:pt x="220" y="41"/>
                    <a:pt x="292" y="0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8896350" y="706438"/>
              <a:ext cx="1096962" cy="2100263"/>
            </a:xfrm>
            <a:custGeom>
              <a:avLst/>
              <a:gdLst>
                <a:gd name="T0" fmla="*/ 4 w 259"/>
                <a:gd name="T1" fmla="*/ 72 h 495"/>
                <a:gd name="T2" fmla="*/ 151 w 259"/>
                <a:gd name="T3" fmla="*/ 284 h 495"/>
                <a:gd name="T4" fmla="*/ 164 w 259"/>
                <a:gd name="T5" fmla="*/ 296 h 495"/>
                <a:gd name="T6" fmla="*/ 173 w 259"/>
                <a:gd name="T7" fmla="*/ 280 h 495"/>
                <a:gd name="T8" fmla="*/ 160 w 259"/>
                <a:gd name="T9" fmla="*/ 3 h 495"/>
                <a:gd name="T10" fmla="*/ 257 w 259"/>
                <a:gd name="T11" fmla="*/ 237 h 495"/>
                <a:gd name="T12" fmla="*/ 219 w 259"/>
                <a:gd name="T13" fmla="*/ 399 h 495"/>
                <a:gd name="T14" fmla="*/ 177 w 259"/>
                <a:gd name="T15" fmla="*/ 495 h 495"/>
                <a:gd name="T16" fmla="*/ 57 w 259"/>
                <a:gd name="T17" fmla="*/ 275 h 495"/>
                <a:gd name="T18" fmla="*/ 4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4" y="72"/>
                  </a:moveTo>
                  <a:cubicBezTo>
                    <a:pt x="7" y="72"/>
                    <a:pt x="76" y="219"/>
                    <a:pt x="151" y="284"/>
                  </a:cubicBezTo>
                  <a:cubicBezTo>
                    <a:pt x="156" y="288"/>
                    <a:pt x="160" y="292"/>
                    <a:pt x="164" y="296"/>
                  </a:cubicBezTo>
                  <a:cubicBezTo>
                    <a:pt x="167" y="291"/>
                    <a:pt x="169" y="286"/>
                    <a:pt x="173" y="280"/>
                  </a:cubicBezTo>
                  <a:cubicBezTo>
                    <a:pt x="232" y="194"/>
                    <a:pt x="165" y="0"/>
                    <a:pt x="160" y="3"/>
                  </a:cubicBezTo>
                  <a:cubicBezTo>
                    <a:pt x="160" y="0"/>
                    <a:pt x="259" y="86"/>
                    <a:pt x="257" y="237"/>
                  </a:cubicBezTo>
                  <a:cubicBezTo>
                    <a:pt x="256" y="276"/>
                    <a:pt x="239" y="345"/>
                    <a:pt x="219" y="399"/>
                  </a:cubicBezTo>
                  <a:cubicBezTo>
                    <a:pt x="199" y="454"/>
                    <a:pt x="175" y="495"/>
                    <a:pt x="177" y="495"/>
                  </a:cubicBezTo>
                  <a:cubicBezTo>
                    <a:pt x="184" y="493"/>
                    <a:pt x="93" y="325"/>
                    <a:pt x="57" y="275"/>
                  </a:cubicBezTo>
                  <a:cubicBezTo>
                    <a:pt x="0" y="170"/>
                    <a:pt x="3" y="75"/>
                    <a:pt x="4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3921125" y="6672263"/>
              <a:ext cx="3932237" cy="1204913"/>
            </a:xfrm>
            <a:custGeom>
              <a:avLst/>
              <a:gdLst>
                <a:gd name="T0" fmla="*/ 680 w 928"/>
                <a:gd name="T1" fmla="*/ 65 h 284"/>
                <a:gd name="T2" fmla="*/ 435 w 928"/>
                <a:gd name="T3" fmla="*/ 4 h 284"/>
                <a:gd name="T4" fmla="*/ 243 w 928"/>
                <a:gd name="T5" fmla="*/ 48 h 284"/>
                <a:gd name="T6" fmla="*/ 0 w 928"/>
                <a:gd name="T7" fmla="*/ 234 h 284"/>
                <a:gd name="T8" fmla="*/ 39 w 928"/>
                <a:gd name="T9" fmla="*/ 284 h 284"/>
                <a:gd name="T10" fmla="*/ 177 w 928"/>
                <a:gd name="T11" fmla="*/ 134 h 284"/>
                <a:gd name="T12" fmla="*/ 399 w 928"/>
                <a:gd name="T13" fmla="*/ 54 h 284"/>
                <a:gd name="T14" fmla="*/ 508 w 928"/>
                <a:gd name="T15" fmla="*/ 90 h 284"/>
                <a:gd name="T16" fmla="*/ 736 w 928"/>
                <a:gd name="T17" fmla="*/ 161 h 284"/>
                <a:gd name="T18" fmla="*/ 928 w 928"/>
                <a:gd name="T19" fmla="*/ 81 h 284"/>
                <a:gd name="T20" fmla="*/ 680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680" y="65"/>
                  </a:moveTo>
                  <a:cubicBezTo>
                    <a:pt x="641" y="38"/>
                    <a:pt x="520" y="0"/>
                    <a:pt x="435" y="4"/>
                  </a:cubicBezTo>
                  <a:cubicBezTo>
                    <a:pt x="379" y="7"/>
                    <a:pt x="318" y="14"/>
                    <a:pt x="243" y="48"/>
                  </a:cubicBezTo>
                  <a:cubicBezTo>
                    <a:pt x="168" y="82"/>
                    <a:pt x="0" y="234"/>
                    <a:pt x="0" y="234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9" y="284"/>
                    <a:pt x="101" y="194"/>
                    <a:pt x="177" y="134"/>
                  </a:cubicBezTo>
                  <a:cubicBezTo>
                    <a:pt x="305" y="35"/>
                    <a:pt x="363" y="50"/>
                    <a:pt x="399" y="54"/>
                  </a:cubicBezTo>
                  <a:cubicBezTo>
                    <a:pt x="435" y="58"/>
                    <a:pt x="478" y="74"/>
                    <a:pt x="508" y="90"/>
                  </a:cubicBezTo>
                  <a:cubicBezTo>
                    <a:pt x="574" y="127"/>
                    <a:pt x="628" y="174"/>
                    <a:pt x="736" y="161"/>
                  </a:cubicBezTo>
                  <a:cubicBezTo>
                    <a:pt x="844" y="147"/>
                    <a:pt x="928" y="81"/>
                    <a:pt x="928" y="81"/>
                  </a:cubicBezTo>
                  <a:cubicBezTo>
                    <a:pt x="928" y="81"/>
                    <a:pt x="719" y="92"/>
                    <a:pt x="6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639763" y="7938"/>
              <a:ext cx="936625" cy="1573213"/>
            </a:xfrm>
            <a:custGeom>
              <a:avLst/>
              <a:gdLst>
                <a:gd name="T0" fmla="*/ 157 w 221"/>
                <a:gd name="T1" fmla="*/ 199 h 371"/>
                <a:gd name="T2" fmla="*/ 31 w 221"/>
                <a:gd name="T3" fmla="*/ 369 h 371"/>
                <a:gd name="T4" fmla="*/ 56 w 221"/>
                <a:gd name="T5" fmla="*/ 151 h 371"/>
                <a:gd name="T6" fmla="*/ 221 w 221"/>
                <a:gd name="T7" fmla="*/ 0 h 371"/>
                <a:gd name="T8" fmla="*/ 157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157" y="199"/>
                  </a:moveTo>
                  <a:cubicBezTo>
                    <a:pt x="105" y="294"/>
                    <a:pt x="31" y="369"/>
                    <a:pt x="31" y="369"/>
                  </a:cubicBezTo>
                  <a:cubicBezTo>
                    <a:pt x="31" y="371"/>
                    <a:pt x="0" y="263"/>
                    <a:pt x="56" y="151"/>
                  </a:cubicBezTo>
                  <a:cubicBezTo>
                    <a:pt x="110" y="40"/>
                    <a:pt x="221" y="0"/>
                    <a:pt x="221" y="0"/>
                  </a:cubicBezTo>
                  <a:cubicBezTo>
                    <a:pt x="220" y="3"/>
                    <a:pt x="206" y="107"/>
                    <a:pt x="157" y="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-101599" y="1944688"/>
              <a:ext cx="1416050" cy="1776413"/>
            </a:xfrm>
            <a:custGeom>
              <a:avLst/>
              <a:gdLst>
                <a:gd name="T0" fmla="*/ 332 w 334"/>
                <a:gd name="T1" fmla="*/ 41 h 419"/>
                <a:gd name="T2" fmla="*/ 218 w 334"/>
                <a:gd name="T3" fmla="*/ 183 h 419"/>
                <a:gd name="T4" fmla="*/ 189 w 334"/>
                <a:gd name="T5" fmla="*/ 304 h 419"/>
                <a:gd name="T6" fmla="*/ 184 w 334"/>
                <a:gd name="T7" fmla="*/ 315 h 419"/>
                <a:gd name="T8" fmla="*/ 176 w 334"/>
                <a:gd name="T9" fmla="*/ 306 h 419"/>
                <a:gd name="T10" fmla="*/ 127 w 334"/>
                <a:gd name="T11" fmla="*/ 186 h 419"/>
                <a:gd name="T12" fmla="*/ 33 w 334"/>
                <a:gd name="T13" fmla="*/ 2 h 419"/>
                <a:gd name="T14" fmla="*/ 70 w 334"/>
                <a:gd name="T15" fmla="*/ 246 h 419"/>
                <a:gd name="T16" fmla="*/ 205 w 334"/>
                <a:gd name="T17" fmla="*/ 417 h 419"/>
                <a:gd name="T18" fmla="*/ 280 w 334"/>
                <a:gd name="T19" fmla="*/ 228 h 419"/>
                <a:gd name="T20" fmla="*/ 33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332" y="41"/>
                  </a:moveTo>
                  <a:cubicBezTo>
                    <a:pt x="331" y="40"/>
                    <a:pt x="243" y="119"/>
                    <a:pt x="218" y="183"/>
                  </a:cubicBezTo>
                  <a:cubicBezTo>
                    <a:pt x="201" y="219"/>
                    <a:pt x="203" y="271"/>
                    <a:pt x="189" y="304"/>
                  </a:cubicBezTo>
                  <a:cubicBezTo>
                    <a:pt x="187" y="308"/>
                    <a:pt x="185" y="312"/>
                    <a:pt x="184" y="315"/>
                  </a:cubicBezTo>
                  <a:cubicBezTo>
                    <a:pt x="181" y="312"/>
                    <a:pt x="179" y="309"/>
                    <a:pt x="176" y="306"/>
                  </a:cubicBezTo>
                  <a:cubicBezTo>
                    <a:pt x="152" y="278"/>
                    <a:pt x="145" y="224"/>
                    <a:pt x="127" y="186"/>
                  </a:cubicBezTo>
                  <a:cubicBezTo>
                    <a:pt x="96" y="124"/>
                    <a:pt x="33" y="5"/>
                    <a:pt x="33" y="2"/>
                  </a:cubicBezTo>
                  <a:cubicBezTo>
                    <a:pt x="31" y="0"/>
                    <a:pt x="0" y="125"/>
                    <a:pt x="70" y="246"/>
                  </a:cubicBezTo>
                  <a:cubicBezTo>
                    <a:pt x="109" y="317"/>
                    <a:pt x="207" y="419"/>
                    <a:pt x="205" y="417"/>
                  </a:cubicBezTo>
                  <a:cubicBezTo>
                    <a:pt x="201" y="417"/>
                    <a:pt x="245" y="286"/>
                    <a:pt x="280" y="228"/>
                  </a:cubicBezTo>
                  <a:cubicBezTo>
                    <a:pt x="331" y="125"/>
                    <a:pt x="334" y="43"/>
                    <a:pt x="33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4763" y="3025775"/>
              <a:ext cx="1373187" cy="1679575"/>
            </a:xfrm>
            <a:custGeom>
              <a:avLst/>
              <a:gdLst>
                <a:gd name="T0" fmla="*/ 303 w 324"/>
                <a:gd name="T1" fmla="*/ 1 h 396"/>
                <a:gd name="T2" fmla="*/ 228 w 324"/>
                <a:gd name="T3" fmla="*/ 165 h 396"/>
                <a:gd name="T4" fmla="*/ 231 w 324"/>
                <a:gd name="T5" fmla="*/ 288 h 396"/>
                <a:gd name="T6" fmla="*/ 229 w 324"/>
                <a:gd name="T7" fmla="*/ 301 h 396"/>
                <a:gd name="T8" fmla="*/ 219 w 324"/>
                <a:gd name="T9" fmla="*/ 293 h 396"/>
                <a:gd name="T10" fmla="*/ 141 w 324"/>
                <a:gd name="T11" fmla="*/ 190 h 396"/>
                <a:gd name="T12" fmla="*/ 3 w 324"/>
                <a:gd name="T13" fmla="*/ 37 h 396"/>
                <a:gd name="T14" fmla="*/ 101 w 324"/>
                <a:gd name="T15" fmla="*/ 262 h 396"/>
                <a:gd name="T16" fmla="*/ 276 w 324"/>
                <a:gd name="T17" fmla="*/ 394 h 396"/>
                <a:gd name="T18" fmla="*/ 300 w 324"/>
                <a:gd name="T19" fmla="*/ 193 h 396"/>
                <a:gd name="T20" fmla="*/ 303 w 324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96">
                  <a:moveTo>
                    <a:pt x="303" y="1"/>
                  </a:moveTo>
                  <a:cubicBezTo>
                    <a:pt x="301" y="0"/>
                    <a:pt x="236" y="97"/>
                    <a:pt x="228" y="165"/>
                  </a:cubicBezTo>
                  <a:cubicBezTo>
                    <a:pt x="221" y="204"/>
                    <a:pt x="236" y="253"/>
                    <a:pt x="231" y="288"/>
                  </a:cubicBezTo>
                  <a:cubicBezTo>
                    <a:pt x="230" y="293"/>
                    <a:pt x="229" y="297"/>
                    <a:pt x="229" y="301"/>
                  </a:cubicBezTo>
                  <a:cubicBezTo>
                    <a:pt x="226" y="299"/>
                    <a:pt x="222" y="296"/>
                    <a:pt x="219" y="293"/>
                  </a:cubicBezTo>
                  <a:cubicBezTo>
                    <a:pt x="189" y="272"/>
                    <a:pt x="167" y="222"/>
                    <a:pt x="141" y="190"/>
                  </a:cubicBezTo>
                  <a:cubicBezTo>
                    <a:pt x="95" y="137"/>
                    <a:pt x="3" y="39"/>
                    <a:pt x="3" y="37"/>
                  </a:cubicBezTo>
                  <a:cubicBezTo>
                    <a:pt x="0" y="35"/>
                    <a:pt x="2" y="162"/>
                    <a:pt x="101" y="262"/>
                  </a:cubicBezTo>
                  <a:cubicBezTo>
                    <a:pt x="156" y="321"/>
                    <a:pt x="278" y="396"/>
                    <a:pt x="276" y="394"/>
                  </a:cubicBezTo>
                  <a:cubicBezTo>
                    <a:pt x="272" y="395"/>
                    <a:pt x="281" y="257"/>
                    <a:pt x="300" y="193"/>
                  </a:cubicBezTo>
                  <a:cubicBezTo>
                    <a:pt x="324" y="81"/>
                    <a:pt x="306" y="2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296863" y="3903663"/>
              <a:ext cx="1550987" cy="1662113"/>
            </a:xfrm>
            <a:custGeom>
              <a:avLst/>
              <a:gdLst>
                <a:gd name="T0" fmla="*/ 285 w 366"/>
                <a:gd name="T1" fmla="*/ 1 h 392"/>
                <a:gd name="T2" fmla="*/ 254 w 366"/>
                <a:gd name="T3" fmla="*/ 178 h 392"/>
                <a:gd name="T4" fmla="*/ 290 w 366"/>
                <a:gd name="T5" fmla="*/ 298 h 392"/>
                <a:gd name="T6" fmla="*/ 292 w 366"/>
                <a:gd name="T7" fmla="*/ 311 h 392"/>
                <a:gd name="T8" fmla="*/ 280 w 366"/>
                <a:gd name="T9" fmla="*/ 306 h 392"/>
                <a:gd name="T10" fmla="*/ 176 w 366"/>
                <a:gd name="T11" fmla="*/ 224 h 392"/>
                <a:gd name="T12" fmla="*/ 3 w 366"/>
                <a:gd name="T13" fmla="*/ 110 h 392"/>
                <a:gd name="T14" fmla="*/ 156 w 366"/>
                <a:gd name="T15" fmla="*/ 304 h 392"/>
                <a:gd name="T16" fmla="*/ 364 w 366"/>
                <a:gd name="T17" fmla="*/ 390 h 392"/>
                <a:gd name="T18" fmla="*/ 332 w 366"/>
                <a:gd name="T19" fmla="*/ 188 h 392"/>
                <a:gd name="T20" fmla="*/ 285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285" y="1"/>
                  </a:moveTo>
                  <a:cubicBezTo>
                    <a:pt x="283" y="0"/>
                    <a:pt x="244" y="110"/>
                    <a:pt x="254" y="178"/>
                  </a:cubicBezTo>
                  <a:cubicBezTo>
                    <a:pt x="258" y="218"/>
                    <a:pt x="285" y="262"/>
                    <a:pt x="290" y="298"/>
                  </a:cubicBezTo>
                  <a:cubicBezTo>
                    <a:pt x="290" y="302"/>
                    <a:pt x="291" y="307"/>
                    <a:pt x="292" y="311"/>
                  </a:cubicBezTo>
                  <a:cubicBezTo>
                    <a:pt x="288" y="309"/>
                    <a:pt x="284" y="307"/>
                    <a:pt x="280" y="306"/>
                  </a:cubicBezTo>
                  <a:cubicBezTo>
                    <a:pt x="245" y="292"/>
                    <a:pt x="211" y="249"/>
                    <a:pt x="176" y="224"/>
                  </a:cubicBezTo>
                  <a:cubicBezTo>
                    <a:pt x="118" y="184"/>
                    <a:pt x="3" y="112"/>
                    <a:pt x="3" y="110"/>
                  </a:cubicBezTo>
                  <a:cubicBezTo>
                    <a:pt x="0" y="108"/>
                    <a:pt x="33" y="231"/>
                    <a:pt x="156" y="304"/>
                  </a:cubicBezTo>
                  <a:cubicBezTo>
                    <a:pt x="226" y="347"/>
                    <a:pt x="366" y="392"/>
                    <a:pt x="364" y="390"/>
                  </a:cubicBezTo>
                  <a:cubicBezTo>
                    <a:pt x="360" y="392"/>
                    <a:pt x="330" y="255"/>
                    <a:pt x="332" y="188"/>
                  </a:cubicBezTo>
                  <a:cubicBezTo>
                    <a:pt x="325" y="73"/>
                    <a:pt x="28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915988" y="4735513"/>
              <a:ext cx="1881187" cy="1538288"/>
            </a:xfrm>
            <a:custGeom>
              <a:avLst/>
              <a:gdLst>
                <a:gd name="T0" fmla="*/ 248 w 444"/>
                <a:gd name="T1" fmla="*/ 0 h 363"/>
                <a:gd name="T2" fmla="*/ 268 w 444"/>
                <a:gd name="T3" fmla="*/ 181 h 363"/>
                <a:gd name="T4" fmla="*/ 339 w 444"/>
                <a:gd name="T5" fmla="*/ 289 h 363"/>
                <a:gd name="T6" fmla="*/ 345 w 444"/>
                <a:gd name="T7" fmla="*/ 301 h 363"/>
                <a:gd name="T8" fmla="*/ 332 w 444"/>
                <a:gd name="T9" fmla="*/ 299 h 363"/>
                <a:gd name="T10" fmla="*/ 205 w 444"/>
                <a:gd name="T11" fmla="*/ 245 h 363"/>
                <a:gd name="T12" fmla="*/ 3 w 444"/>
                <a:gd name="T13" fmla="*/ 177 h 363"/>
                <a:gd name="T14" fmla="*/ 209 w 444"/>
                <a:gd name="T15" fmla="*/ 328 h 363"/>
                <a:gd name="T16" fmla="*/ 442 w 444"/>
                <a:gd name="T17" fmla="*/ 360 h 363"/>
                <a:gd name="T18" fmla="*/ 348 w 444"/>
                <a:gd name="T19" fmla="*/ 171 h 363"/>
                <a:gd name="T20" fmla="*/ 248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248" y="0"/>
                  </a:moveTo>
                  <a:cubicBezTo>
                    <a:pt x="245" y="0"/>
                    <a:pt x="239" y="117"/>
                    <a:pt x="268" y="181"/>
                  </a:cubicBezTo>
                  <a:cubicBezTo>
                    <a:pt x="283" y="219"/>
                    <a:pt x="324" y="255"/>
                    <a:pt x="339" y="289"/>
                  </a:cubicBezTo>
                  <a:cubicBezTo>
                    <a:pt x="341" y="293"/>
                    <a:pt x="343" y="297"/>
                    <a:pt x="345" y="301"/>
                  </a:cubicBezTo>
                  <a:cubicBezTo>
                    <a:pt x="341" y="300"/>
                    <a:pt x="336" y="300"/>
                    <a:pt x="332" y="299"/>
                  </a:cubicBezTo>
                  <a:cubicBezTo>
                    <a:pt x="293" y="295"/>
                    <a:pt x="246" y="261"/>
                    <a:pt x="205" y="245"/>
                  </a:cubicBezTo>
                  <a:cubicBezTo>
                    <a:pt x="136" y="221"/>
                    <a:pt x="5" y="179"/>
                    <a:pt x="3" y="177"/>
                  </a:cubicBezTo>
                  <a:cubicBezTo>
                    <a:pt x="0" y="177"/>
                    <a:pt x="67" y="288"/>
                    <a:pt x="209" y="328"/>
                  </a:cubicBezTo>
                  <a:cubicBezTo>
                    <a:pt x="290" y="353"/>
                    <a:pt x="444" y="361"/>
                    <a:pt x="442" y="360"/>
                  </a:cubicBezTo>
                  <a:cubicBezTo>
                    <a:pt x="438" y="363"/>
                    <a:pt x="365" y="237"/>
                    <a:pt x="348" y="171"/>
                  </a:cubicBezTo>
                  <a:cubicBezTo>
                    <a:pt x="307" y="60"/>
                    <a:pt x="251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1835150" y="5443538"/>
              <a:ext cx="2025650" cy="1403350"/>
            </a:xfrm>
            <a:custGeom>
              <a:avLst/>
              <a:gdLst>
                <a:gd name="T0" fmla="*/ 183 w 478"/>
                <a:gd name="T1" fmla="*/ 1 h 331"/>
                <a:gd name="T2" fmla="*/ 257 w 478"/>
                <a:gd name="T3" fmla="*/ 167 h 331"/>
                <a:gd name="T4" fmla="*/ 356 w 478"/>
                <a:gd name="T5" fmla="*/ 248 h 331"/>
                <a:gd name="T6" fmla="*/ 366 w 478"/>
                <a:gd name="T7" fmla="*/ 258 h 331"/>
                <a:gd name="T8" fmla="*/ 352 w 478"/>
                <a:gd name="T9" fmla="*/ 261 h 331"/>
                <a:gd name="T10" fmla="*/ 215 w 478"/>
                <a:gd name="T11" fmla="*/ 248 h 331"/>
                <a:gd name="T12" fmla="*/ 3 w 478"/>
                <a:gd name="T13" fmla="*/ 245 h 331"/>
                <a:gd name="T14" fmla="*/ 244 w 478"/>
                <a:gd name="T15" fmla="*/ 326 h 331"/>
                <a:gd name="T16" fmla="*/ 475 w 478"/>
                <a:gd name="T17" fmla="*/ 285 h 331"/>
                <a:gd name="T18" fmla="*/ 329 w 478"/>
                <a:gd name="T19" fmla="*/ 134 h 331"/>
                <a:gd name="T20" fmla="*/ 183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183" y="1"/>
                  </a:moveTo>
                  <a:cubicBezTo>
                    <a:pt x="181" y="2"/>
                    <a:pt x="209" y="116"/>
                    <a:pt x="257" y="167"/>
                  </a:cubicBezTo>
                  <a:cubicBezTo>
                    <a:pt x="282" y="199"/>
                    <a:pt x="332" y="221"/>
                    <a:pt x="356" y="248"/>
                  </a:cubicBezTo>
                  <a:cubicBezTo>
                    <a:pt x="360" y="252"/>
                    <a:pt x="363" y="255"/>
                    <a:pt x="366" y="258"/>
                  </a:cubicBezTo>
                  <a:cubicBezTo>
                    <a:pt x="361" y="259"/>
                    <a:pt x="357" y="260"/>
                    <a:pt x="352" y="261"/>
                  </a:cubicBezTo>
                  <a:cubicBezTo>
                    <a:pt x="314" y="268"/>
                    <a:pt x="259" y="250"/>
                    <a:pt x="215" y="248"/>
                  </a:cubicBezTo>
                  <a:cubicBezTo>
                    <a:pt x="143" y="246"/>
                    <a:pt x="5" y="247"/>
                    <a:pt x="3" y="245"/>
                  </a:cubicBezTo>
                  <a:cubicBezTo>
                    <a:pt x="0" y="246"/>
                    <a:pt x="96" y="331"/>
                    <a:pt x="244" y="326"/>
                  </a:cubicBezTo>
                  <a:cubicBezTo>
                    <a:pt x="329" y="325"/>
                    <a:pt x="478" y="285"/>
                    <a:pt x="475" y="285"/>
                  </a:cubicBezTo>
                  <a:cubicBezTo>
                    <a:pt x="473" y="289"/>
                    <a:pt x="366" y="191"/>
                    <a:pt x="329" y="134"/>
                  </a:cubicBezTo>
                  <a:cubicBezTo>
                    <a:pt x="257" y="41"/>
                    <a:pt x="186" y="0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284163" y="706438"/>
              <a:ext cx="1098550" cy="2100263"/>
            </a:xfrm>
            <a:custGeom>
              <a:avLst/>
              <a:gdLst>
                <a:gd name="T0" fmla="*/ 255 w 259"/>
                <a:gd name="T1" fmla="*/ 72 h 495"/>
                <a:gd name="T2" fmla="*/ 108 w 259"/>
                <a:gd name="T3" fmla="*/ 284 h 495"/>
                <a:gd name="T4" fmla="*/ 95 w 259"/>
                <a:gd name="T5" fmla="*/ 296 h 495"/>
                <a:gd name="T6" fmla="*/ 86 w 259"/>
                <a:gd name="T7" fmla="*/ 280 h 495"/>
                <a:gd name="T8" fmla="*/ 99 w 259"/>
                <a:gd name="T9" fmla="*/ 3 h 495"/>
                <a:gd name="T10" fmla="*/ 2 w 259"/>
                <a:gd name="T11" fmla="*/ 237 h 495"/>
                <a:gd name="T12" fmla="*/ 40 w 259"/>
                <a:gd name="T13" fmla="*/ 399 h 495"/>
                <a:gd name="T14" fmla="*/ 82 w 259"/>
                <a:gd name="T15" fmla="*/ 495 h 495"/>
                <a:gd name="T16" fmla="*/ 202 w 259"/>
                <a:gd name="T17" fmla="*/ 275 h 495"/>
                <a:gd name="T18" fmla="*/ 255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255" y="72"/>
                  </a:moveTo>
                  <a:cubicBezTo>
                    <a:pt x="252" y="72"/>
                    <a:pt x="182" y="219"/>
                    <a:pt x="108" y="284"/>
                  </a:cubicBezTo>
                  <a:cubicBezTo>
                    <a:pt x="103" y="288"/>
                    <a:pt x="99" y="292"/>
                    <a:pt x="95" y="296"/>
                  </a:cubicBezTo>
                  <a:cubicBezTo>
                    <a:pt x="92" y="291"/>
                    <a:pt x="89" y="286"/>
                    <a:pt x="86" y="280"/>
                  </a:cubicBezTo>
                  <a:cubicBezTo>
                    <a:pt x="27" y="194"/>
                    <a:pt x="94" y="0"/>
                    <a:pt x="99" y="3"/>
                  </a:cubicBezTo>
                  <a:cubicBezTo>
                    <a:pt x="99" y="0"/>
                    <a:pt x="0" y="86"/>
                    <a:pt x="2" y="237"/>
                  </a:cubicBezTo>
                  <a:cubicBezTo>
                    <a:pt x="3" y="276"/>
                    <a:pt x="20" y="345"/>
                    <a:pt x="40" y="399"/>
                  </a:cubicBezTo>
                  <a:cubicBezTo>
                    <a:pt x="60" y="454"/>
                    <a:pt x="84" y="495"/>
                    <a:pt x="82" y="495"/>
                  </a:cubicBezTo>
                  <a:cubicBezTo>
                    <a:pt x="75" y="493"/>
                    <a:pt x="166" y="325"/>
                    <a:pt x="202" y="275"/>
                  </a:cubicBezTo>
                  <a:cubicBezTo>
                    <a:pt x="259" y="170"/>
                    <a:pt x="255" y="75"/>
                    <a:pt x="2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2424113" y="6672263"/>
              <a:ext cx="3933825" cy="1204913"/>
            </a:xfrm>
            <a:custGeom>
              <a:avLst/>
              <a:gdLst>
                <a:gd name="T0" fmla="*/ 248 w 928"/>
                <a:gd name="T1" fmla="*/ 65 h 284"/>
                <a:gd name="T2" fmla="*/ 493 w 928"/>
                <a:gd name="T3" fmla="*/ 4 h 284"/>
                <a:gd name="T4" fmla="*/ 685 w 928"/>
                <a:gd name="T5" fmla="*/ 48 h 284"/>
                <a:gd name="T6" fmla="*/ 928 w 928"/>
                <a:gd name="T7" fmla="*/ 234 h 284"/>
                <a:gd name="T8" fmla="*/ 889 w 928"/>
                <a:gd name="T9" fmla="*/ 284 h 284"/>
                <a:gd name="T10" fmla="*/ 751 w 928"/>
                <a:gd name="T11" fmla="*/ 134 h 284"/>
                <a:gd name="T12" fmla="*/ 529 w 928"/>
                <a:gd name="T13" fmla="*/ 54 h 284"/>
                <a:gd name="T14" fmla="*/ 420 w 928"/>
                <a:gd name="T15" fmla="*/ 90 h 284"/>
                <a:gd name="T16" fmla="*/ 192 w 928"/>
                <a:gd name="T17" fmla="*/ 161 h 284"/>
                <a:gd name="T18" fmla="*/ 0 w 928"/>
                <a:gd name="T19" fmla="*/ 81 h 284"/>
                <a:gd name="T20" fmla="*/ 248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248" y="65"/>
                  </a:moveTo>
                  <a:cubicBezTo>
                    <a:pt x="287" y="38"/>
                    <a:pt x="408" y="0"/>
                    <a:pt x="493" y="4"/>
                  </a:cubicBezTo>
                  <a:cubicBezTo>
                    <a:pt x="549" y="7"/>
                    <a:pt x="610" y="14"/>
                    <a:pt x="685" y="48"/>
                  </a:cubicBezTo>
                  <a:cubicBezTo>
                    <a:pt x="760" y="82"/>
                    <a:pt x="928" y="234"/>
                    <a:pt x="928" y="23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889" y="284"/>
                    <a:pt x="827" y="194"/>
                    <a:pt x="751" y="134"/>
                  </a:cubicBezTo>
                  <a:cubicBezTo>
                    <a:pt x="623" y="35"/>
                    <a:pt x="565" y="50"/>
                    <a:pt x="529" y="54"/>
                  </a:cubicBezTo>
                  <a:cubicBezTo>
                    <a:pt x="493" y="58"/>
                    <a:pt x="450" y="74"/>
                    <a:pt x="420" y="90"/>
                  </a:cubicBezTo>
                  <a:cubicBezTo>
                    <a:pt x="354" y="127"/>
                    <a:pt x="300" y="174"/>
                    <a:pt x="192" y="161"/>
                  </a:cubicBezTo>
                  <a:cubicBezTo>
                    <a:pt x="84" y="147"/>
                    <a:pt x="0" y="81"/>
                    <a:pt x="0" y="81"/>
                  </a:cubicBezTo>
                  <a:cubicBezTo>
                    <a:pt x="0" y="81"/>
                    <a:pt x="209" y="92"/>
                    <a:pt x="248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9"/>
            <p:cNvSpPr>
              <a:spLocks noEditPoints="1"/>
            </p:cNvSpPr>
            <p:nvPr/>
          </p:nvSpPr>
          <p:spPr bwMode="auto">
            <a:xfrm>
              <a:off x="2822575" y="1525588"/>
              <a:ext cx="1004887" cy="1000125"/>
            </a:xfrm>
            <a:custGeom>
              <a:avLst/>
              <a:gdLst>
                <a:gd name="T0" fmla="*/ 153 w 237"/>
                <a:gd name="T1" fmla="*/ 19 h 236"/>
                <a:gd name="T2" fmla="*/ 19 w 237"/>
                <a:gd name="T3" fmla="*/ 84 h 236"/>
                <a:gd name="T4" fmla="*/ 84 w 237"/>
                <a:gd name="T5" fmla="*/ 218 h 236"/>
                <a:gd name="T6" fmla="*/ 218 w 237"/>
                <a:gd name="T7" fmla="*/ 152 h 236"/>
                <a:gd name="T8" fmla="*/ 153 w 237"/>
                <a:gd name="T9" fmla="*/ 19 h 236"/>
                <a:gd name="T10" fmla="*/ 200 w 237"/>
                <a:gd name="T11" fmla="*/ 146 h 236"/>
                <a:gd name="T12" fmla="*/ 179 w 237"/>
                <a:gd name="T13" fmla="*/ 179 h 236"/>
                <a:gd name="T14" fmla="*/ 133 w 237"/>
                <a:gd name="T15" fmla="*/ 108 h 236"/>
                <a:gd name="T16" fmla="*/ 132 w 237"/>
                <a:gd name="T17" fmla="*/ 107 h 236"/>
                <a:gd name="T18" fmla="*/ 155 w 237"/>
                <a:gd name="T19" fmla="*/ 40 h 236"/>
                <a:gd name="T20" fmla="*/ 200 w 237"/>
                <a:gd name="T21" fmla="*/ 146 h 236"/>
                <a:gd name="T22" fmla="*/ 137 w 237"/>
                <a:gd name="T23" fmla="*/ 34 h 236"/>
                <a:gd name="T24" fmla="*/ 114 w 237"/>
                <a:gd name="T25" fmla="*/ 101 h 236"/>
                <a:gd name="T26" fmla="*/ 113 w 237"/>
                <a:gd name="T27" fmla="*/ 101 h 236"/>
                <a:gd name="T28" fmla="*/ 33 w 237"/>
                <a:gd name="T29" fmla="*/ 129 h 236"/>
                <a:gd name="T30" fmla="*/ 37 w 237"/>
                <a:gd name="T31" fmla="*/ 90 h 236"/>
                <a:gd name="T32" fmla="*/ 137 w 237"/>
                <a:gd name="T33" fmla="*/ 34 h 236"/>
                <a:gd name="T34" fmla="*/ 38 w 237"/>
                <a:gd name="T35" fmla="*/ 148 h 236"/>
                <a:gd name="T36" fmla="*/ 106 w 237"/>
                <a:gd name="T37" fmla="*/ 124 h 236"/>
                <a:gd name="T38" fmla="*/ 82 w 237"/>
                <a:gd name="T39" fmla="*/ 196 h 236"/>
                <a:gd name="T40" fmla="*/ 38 w 237"/>
                <a:gd name="T41" fmla="*/ 148 h 236"/>
                <a:gd name="T42" fmla="*/ 100 w 237"/>
                <a:gd name="T43" fmla="*/ 202 h 236"/>
                <a:gd name="T44" fmla="*/ 125 w 237"/>
                <a:gd name="T45" fmla="*/ 130 h 236"/>
                <a:gd name="T46" fmla="*/ 164 w 237"/>
                <a:gd name="T47" fmla="*/ 191 h 236"/>
                <a:gd name="T48" fmla="*/ 100 w 237"/>
                <a:gd name="T49" fmla="*/ 20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236">
                  <a:moveTo>
                    <a:pt x="153" y="19"/>
                  </a:moveTo>
                  <a:cubicBezTo>
                    <a:pt x="98" y="0"/>
                    <a:pt x="38" y="29"/>
                    <a:pt x="19" y="84"/>
                  </a:cubicBezTo>
                  <a:cubicBezTo>
                    <a:pt x="0" y="139"/>
                    <a:pt x="30" y="199"/>
                    <a:pt x="84" y="218"/>
                  </a:cubicBezTo>
                  <a:cubicBezTo>
                    <a:pt x="139" y="236"/>
                    <a:pt x="199" y="207"/>
                    <a:pt x="218" y="152"/>
                  </a:cubicBezTo>
                  <a:cubicBezTo>
                    <a:pt x="237" y="97"/>
                    <a:pt x="208" y="37"/>
                    <a:pt x="153" y="19"/>
                  </a:cubicBezTo>
                  <a:close/>
                  <a:moveTo>
                    <a:pt x="200" y="146"/>
                  </a:moveTo>
                  <a:cubicBezTo>
                    <a:pt x="196" y="159"/>
                    <a:pt x="188" y="170"/>
                    <a:pt x="179" y="179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33" y="108"/>
                    <a:pt x="133" y="108"/>
                    <a:pt x="132" y="107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94" y="59"/>
                    <a:pt x="214" y="104"/>
                    <a:pt x="200" y="146"/>
                  </a:cubicBezTo>
                  <a:close/>
                  <a:moveTo>
                    <a:pt x="137" y="34"/>
                  </a:moveTo>
                  <a:cubicBezTo>
                    <a:pt x="114" y="101"/>
                    <a:pt x="114" y="101"/>
                    <a:pt x="114" y="101"/>
                  </a:cubicBezTo>
                  <a:cubicBezTo>
                    <a:pt x="114" y="101"/>
                    <a:pt x="113" y="101"/>
                    <a:pt x="113" y="101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1" y="116"/>
                    <a:pt x="33" y="103"/>
                    <a:pt x="37" y="90"/>
                  </a:cubicBezTo>
                  <a:cubicBezTo>
                    <a:pt x="51" y="48"/>
                    <a:pt x="95" y="25"/>
                    <a:pt x="137" y="34"/>
                  </a:cubicBezTo>
                  <a:close/>
                  <a:moveTo>
                    <a:pt x="38" y="148"/>
                  </a:moveTo>
                  <a:cubicBezTo>
                    <a:pt x="106" y="124"/>
                    <a:pt x="106" y="124"/>
                    <a:pt x="106" y="124"/>
                  </a:cubicBezTo>
                  <a:cubicBezTo>
                    <a:pt x="82" y="196"/>
                    <a:pt x="82" y="196"/>
                    <a:pt x="82" y="196"/>
                  </a:cubicBezTo>
                  <a:cubicBezTo>
                    <a:pt x="61" y="186"/>
                    <a:pt x="45" y="168"/>
                    <a:pt x="38" y="148"/>
                  </a:cubicBezTo>
                  <a:close/>
                  <a:moveTo>
                    <a:pt x="100" y="202"/>
                  </a:moveTo>
                  <a:cubicBezTo>
                    <a:pt x="125" y="130"/>
                    <a:pt x="125" y="130"/>
                    <a:pt x="125" y="130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46" y="203"/>
                    <a:pt x="123" y="207"/>
                    <a:pt x="100" y="2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5370513" y="3636963"/>
              <a:ext cx="3152775" cy="2667000"/>
            </a:xfrm>
            <a:custGeom>
              <a:avLst/>
              <a:gdLst>
                <a:gd name="T0" fmla="*/ 603 w 744"/>
                <a:gd name="T1" fmla="*/ 363 h 629"/>
                <a:gd name="T2" fmla="*/ 736 w 744"/>
                <a:gd name="T3" fmla="*/ 318 h 629"/>
                <a:gd name="T4" fmla="*/ 619 w 744"/>
                <a:gd name="T5" fmla="*/ 259 h 629"/>
                <a:gd name="T6" fmla="*/ 606 w 744"/>
                <a:gd name="T7" fmla="*/ 155 h 629"/>
                <a:gd name="T8" fmla="*/ 157 w 744"/>
                <a:gd name="T9" fmla="*/ 80 h 629"/>
                <a:gd name="T10" fmla="*/ 197 w 744"/>
                <a:gd name="T11" fmla="*/ 314 h 629"/>
                <a:gd name="T12" fmla="*/ 459 w 744"/>
                <a:gd name="T13" fmla="*/ 571 h 629"/>
                <a:gd name="T14" fmla="*/ 531 w 744"/>
                <a:gd name="T15" fmla="*/ 482 h 629"/>
                <a:gd name="T16" fmla="*/ 653 w 744"/>
                <a:gd name="T17" fmla="*/ 478 h 629"/>
                <a:gd name="T18" fmla="*/ 603 w 744"/>
                <a:gd name="T19" fmla="*/ 363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4" h="629">
                  <a:moveTo>
                    <a:pt x="603" y="363"/>
                  </a:moveTo>
                  <a:cubicBezTo>
                    <a:pt x="603" y="363"/>
                    <a:pt x="729" y="385"/>
                    <a:pt x="736" y="318"/>
                  </a:cubicBezTo>
                  <a:cubicBezTo>
                    <a:pt x="742" y="250"/>
                    <a:pt x="619" y="259"/>
                    <a:pt x="619" y="259"/>
                  </a:cubicBezTo>
                  <a:cubicBezTo>
                    <a:pt x="726" y="234"/>
                    <a:pt x="744" y="132"/>
                    <a:pt x="606" y="155"/>
                  </a:cubicBezTo>
                  <a:cubicBezTo>
                    <a:pt x="469" y="178"/>
                    <a:pt x="314" y="161"/>
                    <a:pt x="157" y="80"/>
                  </a:cubicBezTo>
                  <a:cubicBezTo>
                    <a:pt x="0" y="0"/>
                    <a:pt x="86" y="239"/>
                    <a:pt x="197" y="314"/>
                  </a:cubicBezTo>
                  <a:cubicBezTo>
                    <a:pt x="308" y="388"/>
                    <a:pt x="398" y="522"/>
                    <a:pt x="459" y="571"/>
                  </a:cubicBezTo>
                  <a:cubicBezTo>
                    <a:pt x="531" y="629"/>
                    <a:pt x="559" y="570"/>
                    <a:pt x="531" y="482"/>
                  </a:cubicBezTo>
                  <a:cubicBezTo>
                    <a:pt x="587" y="503"/>
                    <a:pt x="632" y="512"/>
                    <a:pt x="653" y="478"/>
                  </a:cubicBezTo>
                  <a:cubicBezTo>
                    <a:pt x="685" y="425"/>
                    <a:pt x="603" y="363"/>
                    <a:pt x="603" y="3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327025" y="2462213"/>
              <a:ext cx="4691062" cy="2443163"/>
            </a:xfrm>
            <a:custGeom>
              <a:avLst/>
              <a:gdLst>
                <a:gd name="T0" fmla="*/ 822 w 1107"/>
                <a:gd name="T1" fmla="*/ 428 h 576"/>
                <a:gd name="T2" fmla="*/ 500 w 1107"/>
                <a:gd name="T3" fmla="*/ 525 h 576"/>
                <a:gd name="T4" fmla="*/ 537 w 1107"/>
                <a:gd name="T5" fmla="*/ 438 h 576"/>
                <a:gd name="T6" fmla="*/ 398 w 1107"/>
                <a:gd name="T7" fmla="*/ 477 h 576"/>
                <a:gd name="T8" fmla="*/ 359 w 1107"/>
                <a:gd name="T9" fmla="*/ 396 h 576"/>
                <a:gd name="T10" fmla="*/ 415 w 1107"/>
                <a:gd name="T11" fmla="*/ 351 h 576"/>
                <a:gd name="T12" fmla="*/ 273 w 1107"/>
                <a:gd name="T13" fmla="*/ 383 h 576"/>
                <a:gd name="T14" fmla="*/ 235 w 1107"/>
                <a:gd name="T15" fmla="*/ 288 h 576"/>
                <a:gd name="T16" fmla="*/ 343 w 1107"/>
                <a:gd name="T17" fmla="*/ 237 h 576"/>
                <a:gd name="T18" fmla="*/ 26 w 1107"/>
                <a:gd name="T19" fmla="*/ 207 h 576"/>
                <a:gd name="T20" fmla="*/ 58 w 1107"/>
                <a:gd name="T21" fmla="*/ 138 h 576"/>
                <a:gd name="T22" fmla="*/ 344 w 1107"/>
                <a:gd name="T23" fmla="*/ 109 h 576"/>
                <a:gd name="T24" fmla="*/ 568 w 1107"/>
                <a:gd name="T25" fmla="*/ 28 h 576"/>
                <a:gd name="T26" fmla="*/ 697 w 1107"/>
                <a:gd name="T27" fmla="*/ 21 h 576"/>
                <a:gd name="T28" fmla="*/ 875 w 1107"/>
                <a:gd name="T29" fmla="*/ 214 h 576"/>
                <a:gd name="T30" fmla="*/ 1070 w 1107"/>
                <a:gd name="T31" fmla="*/ 418 h 576"/>
                <a:gd name="T32" fmla="*/ 822 w 1107"/>
                <a:gd name="T33" fmla="*/ 42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7" h="576">
                  <a:moveTo>
                    <a:pt x="822" y="428"/>
                  </a:moveTo>
                  <a:cubicBezTo>
                    <a:pt x="677" y="415"/>
                    <a:pt x="564" y="576"/>
                    <a:pt x="500" y="525"/>
                  </a:cubicBezTo>
                  <a:cubicBezTo>
                    <a:pt x="461" y="495"/>
                    <a:pt x="537" y="438"/>
                    <a:pt x="537" y="438"/>
                  </a:cubicBezTo>
                  <a:cubicBezTo>
                    <a:pt x="537" y="438"/>
                    <a:pt x="476" y="471"/>
                    <a:pt x="398" y="477"/>
                  </a:cubicBezTo>
                  <a:cubicBezTo>
                    <a:pt x="320" y="483"/>
                    <a:pt x="321" y="416"/>
                    <a:pt x="359" y="396"/>
                  </a:cubicBezTo>
                  <a:cubicBezTo>
                    <a:pt x="396" y="376"/>
                    <a:pt x="415" y="351"/>
                    <a:pt x="415" y="351"/>
                  </a:cubicBezTo>
                  <a:cubicBezTo>
                    <a:pt x="415" y="351"/>
                    <a:pt x="349" y="384"/>
                    <a:pt x="273" y="383"/>
                  </a:cubicBezTo>
                  <a:cubicBezTo>
                    <a:pt x="197" y="382"/>
                    <a:pt x="172" y="305"/>
                    <a:pt x="235" y="288"/>
                  </a:cubicBezTo>
                  <a:cubicBezTo>
                    <a:pt x="297" y="272"/>
                    <a:pt x="343" y="237"/>
                    <a:pt x="343" y="237"/>
                  </a:cubicBezTo>
                  <a:cubicBezTo>
                    <a:pt x="148" y="295"/>
                    <a:pt x="52" y="237"/>
                    <a:pt x="26" y="207"/>
                  </a:cubicBezTo>
                  <a:cubicBezTo>
                    <a:pt x="0" y="178"/>
                    <a:pt x="21" y="135"/>
                    <a:pt x="58" y="138"/>
                  </a:cubicBezTo>
                  <a:cubicBezTo>
                    <a:pt x="95" y="141"/>
                    <a:pt x="263" y="123"/>
                    <a:pt x="344" y="109"/>
                  </a:cubicBezTo>
                  <a:cubicBezTo>
                    <a:pt x="424" y="95"/>
                    <a:pt x="519" y="53"/>
                    <a:pt x="568" y="28"/>
                  </a:cubicBezTo>
                  <a:cubicBezTo>
                    <a:pt x="618" y="4"/>
                    <a:pt x="651" y="0"/>
                    <a:pt x="697" y="21"/>
                  </a:cubicBezTo>
                  <a:cubicBezTo>
                    <a:pt x="744" y="42"/>
                    <a:pt x="784" y="171"/>
                    <a:pt x="875" y="214"/>
                  </a:cubicBezTo>
                  <a:cubicBezTo>
                    <a:pt x="965" y="257"/>
                    <a:pt x="1107" y="344"/>
                    <a:pt x="1070" y="418"/>
                  </a:cubicBezTo>
                  <a:cubicBezTo>
                    <a:pt x="1032" y="493"/>
                    <a:pt x="968" y="441"/>
                    <a:pt x="822" y="4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3921126" y="1822451"/>
              <a:ext cx="3482974" cy="3552824"/>
            </a:xfrm>
            <a:custGeom>
              <a:avLst/>
              <a:gdLst>
                <a:gd name="T0" fmla="*/ 377 w 822"/>
                <a:gd name="T1" fmla="*/ 261 h 838"/>
                <a:gd name="T2" fmla="*/ 246 w 822"/>
                <a:gd name="T3" fmla="*/ 67 h 838"/>
                <a:gd name="T4" fmla="*/ 45 w 822"/>
                <a:gd name="T5" fmla="*/ 57 h 838"/>
                <a:gd name="T6" fmla="*/ 11 w 822"/>
                <a:gd name="T7" fmla="*/ 285 h 838"/>
                <a:gd name="T8" fmla="*/ 43 w 822"/>
                <a:gd name="T9" fmla="*/ 478 h 838"/>
                <a:gd name="T10" fmla="*/ 327 w 822"/>
                <a:gd name="T11" fmla="*/ 771 h 838"/>
                <a:gd name="T12" fmla="*/ 754 w 822"/>
                <a:gd name="T13" fmla="*/ 717 h 838"/>
                <a:gd name="T14" fmla="*/ 817 w 822"/>
                <a:gd name="T15" fmla="*/ 653 h 838"/>
                <a:gd name="T16" fmla="*/ 764 w 822"/>
                <a:gd name="T17" fmla="*/ 636 h 838"/>
                <a:gd name="T18" fmla="*/ 670 w 822"/>
                <a:gd name="T19" fmla="*/ 603 h 838"/>
                <a:gd name="T20" fmla="*/ 621 w 822"/>
                <a:gd name="T21" fmla="*/ 554 h 838"/>
                <a:gd name="T22" fmla="*/ 377 w 822"/>
                <a:gd name="T23" fmla="*/ 261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2" h="838">
                  <a:moveTo>
                    <a:pt x="377" y="261"/>
                  </a:moveTo>
                  <a:cubicBezTo>
                    <a:pt x="336" y="228"/>
                    <a:pt x="297" y="123"/>
                    <a:pt x="246" y="67"/>
                  </a:cubicBezTo>
                  <a:cubicBezTo>
                    <a:pt x="194" y="10"/>
                    <a:pt x="94" y="0"/>
                    <a:pt x="45" y="57"/>
                  </a:cubicBezTo>
                  <a:cubicBezTo>
                    <a:pt x="5" y="104"/>
                    <a:pt x="0" y="193"/>
                    <a:pt x="11" y="285"/>
                  </a:cubicBezTo>
                  <a:cubicBezTo>
                    <a:pt x="16" y="327"/>
                    <a:pt x="33" y="439"/>
                    <a:pt x="43" y="478"/>
                  </a:cubicBezTo>
                  <a:cubicBezTo>
                    <a:pt x="76" y="604"/>
                    <a:pt x="123" y="704"/>
                    <a:pt x="327" y="771"/>
                  </a:cubicBezTo>
                  <a:cubicBezTo>
                    <a:pt x="531" y="838"/>
                    <a:pt x="706" y="783"/>
                    <a:pt x="754" y="717"/>
                  </a:cubicBezTo>
                  <a:cubicBezTo>
                    <a:pt x="765" y="702"/>
                    <a:pt x="822" y="673"/>
                    <a:pt x="817" y="653"/>
                  </a:cubicBezTo>
                  <a:cubicBezTo>
                    <a:pt x="814" y="636"/>
                    <a:pt x="777" y="639"/>
                    <a:pt x="764" y="636"/>
                  </a:cubicBezTo>
                  <a:cubicBezTo>
                    <a:pt x="739" y="630"/>
                    <a:pt x="689" y="621"/>
                    <a:pt x="670" y="603"/>
                  </a:cubicBezTo>
                  <a:cubicBezTo>
                    <a:pt x="653" y="586"/>
                    <a:pt x="639" y="569"/>
                    <a:pt x="621" y="554"/>
                  </a:cubicBezTo>
                  <a:cubicBezTo>
                    <a:pt x="621" y="554"/>
                    <a:pt x="429" y="304"/>
                    <a:pt x="377" y="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4259263" y="2266950"/>
              <a:ext cx="233362" cy="233363"/>
            </a:xfrm>
            <a:custGeom>
              <a:avLst/>
              <a:gdLst>
                <a:gd name="T0" fmla="*/ 53 w 55"/>
                <a:gd name="T1" fmla="*/ 24 h 55"/>
                <a:gd name="T2" fmla="*/ 30 w 55"/>
                <a:gd name="T3" fmla="*/ 53 h 55"/>
                <a:gd name="T4" fmla="*/ 2 w 55"/>
                <a:gd name="T5" fmla="*/ 31 h 55"/>
                <a:gd name="T6" fmla="*/ 24 w 55"/>
                <a:gd name="T7" fmla="*/ 2 h 55"/>
                <a:gd name="T8" fmla="*/ 53 w 55"/>
                <a:gd name="T9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3" y="24"/>
                  </a:moveTo>
                  <a:cubicBezTo>
                    <a:pt x="55" y="38"/>
                    <a:pt x="44" y="51"/>
                    <a:pt x="30" y="53"/>
                  </a:cubicBezTo>
                  <a:cubicBezTo>
                    <a:pt x="16" y="55"/>
                    <a:pt x="3" y="45"/>
                    <a:pt x="2" y="31"/>
                  </a:cubicBezTo>
                  <a:cubicBezTo>
                    <a:pt x="0" y="16"/>
                    <a:pt x="10" y="3"/>
                    <a:pt x="24" y="2"/>
                  </a:cubicBezTo>
                  <a:cubicBezTo>
                    <a:pt x="38" y="0"/>
                    <a:pt x="51" y="10"/>
                    <a:pt x="53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3946525" y="2084388"/>
              <a:ext cx="117475" cy="131763"/>
            </a:xfrm>
            <a:custGeom>
              <a:avLst/>
              <a:gdLst>
                <a:gd name="T0" fmla="*/ 28 w 28"/>
                <a:gd name="T1" fmla="*/ 15 h 31"/>
                <a:gd name="T2" fmla="*/ 11 w 28"/>
                <a:gd name="T3" fmla="*/ 6 h 31"/>
                <a:gd name="T4" fmla="*/ 11 w 28"/>
                <a:gd name="T5" fmla="*/ 27 h 31"/>
                <a:gd name="T6" fmla="*/ 28 w 28"/>
                <a:gd name="T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1">
                  <a:moveTo>
                    <a:pt x="28" y="15"/>
                  </a:moveTo>
                  <a:cubicBezTo>
                    <a:pt x="28" y="10"/>
                    <a:pt x="20" y="0"/>
                    <a:pt x="11" y="6"/>
                  </a:cubicBezTo>
                  <a:cubicBezTo>
                    <a:pt x="0" y="13"/>
                    <a:pt x="4" y="24"/>
                    <a:pt x="11" y="27"/>
                  </a:cubicBezTo>
                  <a:cubicBezTo>
                    <a:pt x="21" y="31"/>
                    <a:pt x="27" y="21"/>
                    <a:pt x="28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3667125" y="2136775"/>
              <a:ext cx="447675" cy="355600"/>
            </a:xfrm>
            <a:custGeom>
              <a:avLst/>
              <a:gdLst>
                <a:gd name="T0" fmla="*/ 102 w 106"/>
                <a:gd name="T1" fmla="*/ 57 h 84"/>
                <a:gd name="T2" fmla="*/ 84 w 106"/>
                <a:gd name="T3" fmla="*/ 12 h 84"/>
                <a:gd name="T4" fmla="*/ 4 w 106"/>
                <a:gd name="T5" fmla="*/ 5 h 84"/>
                <a:gd name="T6" fmla="*/ 63 w 106"/>
                <a:gd name="T7" fmla="*/ 81 h 84"/>
                <a:gd name="T8" fmla="*/ 102 w 106"/>
                <a:gd name="T9" fmla="*/ 5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4">
                  <a:moveTo>
                    <a:pt x="102" y="57"/>
                  </a:moveTo>
                  <a:cubicBezTo>
                    <a:pt x="106" y="48"/>
                    <a:pt x="95" y="20"/>
                    <a:pt x="84" y="12"/>
                  </a:cubicBezTo>
                  <a:cubicBezTo>
                    <a:pt x="74" y="4"/>
                    <a:pt x="8" y="0"/>
                    <a:pt x="4" y="5"/>
                  </a:cubicBezTo>
                  <a:cubicBezTo>
                    <a:pt x="0" y="10"/>
                    <a:pt x="37" y="76"/>
                    <a:pt x="63" y="81"/>
                  </a:cubicBezTo>
                  <a:cubicBezTo>
                    <a:pt x="75" y="84"/>
                    <a:pt x="95" y="72"/>
                    <a:pt x="102" y="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4017963" y="2152650"/>
              <a:ext cx="139700" cy="123825"/>
            </a:xfrm>
            <a:custGeom>
              <a:avLst/>
              <a:gdLst>
                <a:gd name="T0" fmla="*/ 27 w 33"/>
                <a:gd name="T1" fmla="*/ 22 h 29"/>
                <a:gd name="T2" fmla="*/ 14 w 33"/>
                <a:gd name="T3" fmla="*/ 0 h 29"/>
                <a:gd name="T4" fmla="*/ 3 w 33"/>
                <a:gd name="T5" fmla="*/ 20 h 29"/>
                <a:gd name="T6" fmla="*/ 27 w 33"/>
                <a:gd name="T7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9">
                  <a:moveTo>
                    <a:pt x="27" y="22"/>
                  </a:moveTo>
                  <a:cubicBezTo>
                    <a:pt x="33" y="10"/>
                    <a:pt x="24" y="0"/>
                    <a:pt x="14" y="0"/>
                  </a:cubicBezTo>
                  <a:cubicBezTo>
                    <a:pt x="4" y="0"/>
                    <a:pt x="0" y="14"/>
                    <a:pt x="3" y="20"/>
                  </a:cubicBezTo>
                  <a:cubicBezTo>
                    <a:pt x="7" y="27"/>
                    <a:pt x="23" y="29"/>
                    <a:pt x="27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1" name="Freeform 37"/>
            <p:cNvSpPr/>
            <p:nvPr/>
          </p:nvSpPr>
          <p:spPr bwMode="auto">
            <a:xfrm>
              <a:off x="5383213" y="342900"/>
              <a:ext cx="3746500" cy="3595688"/>
            </a:xfrm>
            <a:custGeom>
              <a:avLst/>
              <a:gdLst>
                <a:gd name="T0" fmla="*/ 17 w 884"/>
                <a:gd name="T1" fmla="*/ 703 h 848"/>
                <a:gd name="T2" fmla="*/ 81 w 884"/>
                <a:gd name="T3" fmla="*/ 641 h 848"/>
                <a:gd name="T4" fmla="*/ 131 w 884"/>
                <a:gd name="T5" fmla="*/ 328 h 848"/>
                <a:gd name="T6" fmla="*/ 248 w 884"/>
                <a:gd name="T7" fmla="*/ 262 h 848"/>
                <a:gd name="T8" fmla="*/ 514 w 884"/>
                <a:gd name="T9" fmla="*/ 189 h 848"/>
                <a:gd name="T10" fmla="*/ 803 w 884"/>
                <a:gd name="T11" fmla="*/ 27 h 848"/>
                <a:gd name="T12" fmla="*/ 879 w 884"/>
                <a:gd name="T13" fmla="*/ 72 h 848"/>
                <a:gd name="T14" fmla="*/ 599 w 884"/>
                <a:gd name="T15" fmla="*/ 310 h 848"/>
                <a:gd name="T16" fmla="*/ 736 w 884"/>
                <a:gd name="T17" fmla="*/ 287 h 848"/>
                <a:gd name="T18" fmla="*/ 763 w 884"/>
                <a:gd name="T19" fmla="*/ 401 h 848"/>
                <a:gd name="T20" fmla="*/ 607 w 884"/>
                <a:gd name="T21" fmla="*/ 465 h 848"/>
                <a:gd name="T22" fmla="*/ 690 w 884"/>
                <a:gd name="T23" fmla="*/ 470 h 848"/>
                <a:gd name="T24" fmla="*/ 706 w 884"/>
                <a:gd name="T25" fmla="*/ 573 h 848"/>
                <a:gd name="T26" fmla="*/ 584 w 884"/>
                <a:gd name="T27" fmla="*/ 612 h 848"/>
                <a:gd name="T28" fmla="*/ 669 w 884"/>
                <a:gd name="T29" fmla="*/ 670 h 848"/>
                <a:gd name="T30" fmla="*/ 352 w 884"/>
                <a:gd name="T31" fmla="*/ 787 h 848"/>
                <a:gd name="T32" fmla="*/ 193 w 884"/>
                <a:gd name="T33" fmla="*/ 848 h 848"/>
                <a:gd name="T34" fmla="*/ 17 w 884"/>
                <a:gd name="T35" fmla="*/ 70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4" h="848">
                  <a:moveTo>
                    <a:pt x="17" y="703"/>
                  </a:moveTo>
                  <a:cubicBezTo>
                    <a:pt x="23" y="675"/>
                    <a:pt x="70" y="678"/>
                    <a:pt x="81" y="641"/>
                  </a:cubicBezTo>
                  <a:cubicBezTo>
                    <a:pt x="106" y="561"/>
                    <a:pt x="94" y="375"/>
                    <a:pt x="131" y="328"/>
                  </a:cubicBezTo>
                  <a:cubicBezTo>
                    <a:pt x="168" y="281"/>
                    <a:pt x="185" y="272"/>
                    <a:pt x="248" y="262"/>
                  </a:cubicBezTo>
                  <a:cubicBezTo>
                    <a:pt x="311" y="252"/>
                    <a:pt x="428" y="230"/>
                    <a:pt x="514" y="189"/>
                  </a:cubicBezTo>
                  <a:cubicBezTo>
                    <a:pt x="599" y="149"/>
                    <a:pt x="770" y="55"/>
                    <a:pt x="803" y="27"/>
                  </a:cubicBezTo>
                  <a:cubicBezTo>
                    <a:pt x="836" y="0"/>
                    <a:pt x="884" y="26"/>
                    <a:pt x="879" y="72"/>
                  </a:cubicBezTo>
                  <a:cubicBezTo>
                    <a:pt x="874" y="117"/>
                    <a:pt x="822" y="235"/>
                    <a:pt x="599" y="310"/>
                  </a:cubicBezTo>
                  <a:cubicBezTo>
                    <a:pt x="599" y="310"/>
                    <a:pt x="666" y="312"/>
                    <a:pt x="736" y="287"/>
                  </a:cubicBezTo>
                  <a:cubicBezTo>
                    <a:pt x="806" y="261"/>
                    <a:pt x="834" y="350"/>
                    <a:pt x="763" y="401"/>
                  </a:cubicBezTo>
                  <a:cubicBezTo>
                    <a:pt x="692" y="453"/>
                    <a:pt x="607" y="465"/>
                    <a:pt x="607" y="465"/>
                  </a:cubicBezTo>
                  <a:cubicBezTo>
                    <a:pt x="607" y="465"/>
                    <a:pt x="641" y="476"/>
                    <a:pt x="690" y="470"/>
                  </a:cubicBezTo>
                  <a:cubicBezTo>
                    <a:pt x="738" y="464"/>
                    <a:pt x="785" y="527"/>
                    <a:pt x="706" y="573"/>
                  </a:cubicBezTo>
                  <a:cubicBezTo>
                    <a:pt x="628" y="620"/>
                    <a:pt x="584" y="612"/>
                    <a:pt x="584" y="612"/>
                  </a:cubicBezTo>
                  <a:cubicBezTo>
                    <a:pt x="584" y="612"/>
                    <a:pt x="686" y="617"/>
                    <a:pt x="669" y="670"/>
                  </a:cubicBezTo>
                  <a:cubicBezTo>
                    <a:pt x="652" y="724"/>
                    <a:pt x="447" y="780"/>
                    <a:pt x="352" y="787"/>
                  </a:cubicBezTo>
                  <a:cubicBezTo>
                    <a:pt x="307" y="790"/>
                    <a:pt x="224" y="815"/>
                    <a:pt x="193" y="848"/>
                  </a:cubicBezTo>
                  <a:cubicBezTo>
                    <a:pt x="193" y="848"/>
                    <a:pt x="0" y="784"/>
                    <a:pt x="17" y="7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2" name="Freeform 38"/>
            <p:cNvSpPr/>
            <p:nvPr/>
          </p:nvSpPr>
          <p:spPr bwMode="auto">
            <a:xfrm>
              <a:off x="6908800" y="1401763"/>
              <a:ext cx="563562" cy="1739900"/>
            </a:xfrm>
            <a:custGeom>
              <a:avLst/>
              <a:gdLst>
                <a:gd name="T0" fmla="*/ 16 w 133"/>
                <a:gd name="T1" fmla="*/ 410 h 410"/>
                <a:gd name="T2" fmla="*/ 117 w 133"/>
                <a:gd name="T3" fmla="*/ 368 h 410"/>
                <a:gd name="T4" fmla="*/ 72 w 133"/>
                <a:gd name="T5" fmla="*/ 314 h 410"/>
                <a:gd name="T6" fmla="*/ 130 w 133"/>
                <a:gd name="T7" fmla="*/ 258 h 410"/>
                <a:gd name="T8" fmla="*/ 69 w 133"/>
                <a:gd name="T9" fmla="*/ 224 h 410"/>
                <a:gd name="T10" fmla="*/ 119 w 133"/>
                <a:gd name="T11" fmla="*/ 158 h 410"/>
                <a:gd name="T12" fmla="*/ 48 w 133"/>
                <a:gd name="T13" fmla="*/ 134 h 410"/>
                <a:gd name="T14" fmla="*/ 98 w 133"/>
                <a:gd name="T15" fmla="*/ 45 h 410"/>
                <a:gd name="T16" fmla="*/ 0 w 133"/>
                <a:gd name="T17" fmla="*/ 67 h 410"/>
                <a:gd name="T18" fmla="*/ 81 w 133"/>
                <a:gd name="T19" fmla="*/ 56 h 410"/>
                <a:gd name="T20" fmla="*/ 4 w 133"/>
                <a:gd name="T21" fmla="*/ 151 h 410"/>
                <a:gd name="T22" fmla="*/ 96 w 133"/>
                <a:gd name="T23" fmla="*/ 165 h 410"/>
                <a:gd name="T24" fmla="*/ 29 w 133"/>
                <a:gd name="T25" fmla="*/ 235 h 410"/>
                <a:gd name="T26" fmla="*/ 106 w 133"/>
                <a:gd name="T27" fmla="*/ 264 h 410"/>
                <a:gd name="T28" fmla="*/ 37 w 133"/>
                <a:gd name="T29" fmla="*/ 313 h 410"/>
                <a:gd name="T30" fmla="*/ 97 w 133"/>
                <a:gd name="T31" fmla="*/ 362 h 410"/>
                <a:gd name="T32" fmla="*/ 16 w 133"/>
                <a:gd name="T33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" h="410">
                  <a:moveTo>
                    <a:pt x="16" y="410"/>
                  </a:moveTo>
                  <a:cubicBezTo>
                    <a:pt x="16" y="410"/>
                    <a:pt x="103" y="409"/>
                    <a:pt x="117" y="368"/>
                  </a:cubicBezTo>
                  <a:cubicBezTo>
                    <a:pt x="130" y="328"/>
                    <a:pt x="72" y="314"/>
                    <a:pt x="72" y="314"/>
                  </a:cubicBezTo>
                  <a:cubicBezTo>
                    <a:pt x="72" y="314"/>
                    <a:pt x="133" y="296"/>
                    <a:pt x="130" y="258"/>
                  </a:cubicBezTo>
                  <a:cubicBezTo>
                    <a:pt x="126" y="219"/>
                    <a:pt x="69" y="224"/>
                    <a:pt x="69" y="224"/>
                  </a:cubicBezTo>
                  <a:cubicBezTo>
                    <a:pt x="69" y="224"/>
                    <a:pt x="127" y="201"/>
                    <a:pt x="119" y="158"/>
                  </a:cubicBezTo>
                  <a:cubicBezTo>
                    <a:pt x="111" y="115"/>
                    <a:pt x="48" y="134"/>
                    <a:pt x="48" y="134"/>
                  </a:cubicBezTo>
                  <a:cubicBezTo>
                    <a:pt x="48" y="134"/>
                    <a:pt x="123" y="85"/>
                    <a:pt x="98" y="45"/>
                  </a:cubicBezTo>
                  <a:cubicBezTo>
                    <a:pt x="69" y="0"/>
                    <a:pt x="0" y="67"/>
                    <a:pt x="0" y="67"/>
                  </a:cubicBezTo>
                  <a:cubicBezTo>
                    <a:pt x="0" y="67"/>
                    <a:pt x="68" y="27"/>
                    <a:pt x="81" y="56"/>
                  </a:cubicBezTo>
                  <a:cubicBezTo>
                    <a:pt x="94" y="85"/>
                    <a:pt x="4" y="151"/>
                    <a:pt x="4" y="151"/>
                  </a:cubicBezTo>
                  <a:cubicBezTo>
                    <a:pt x="4" y="151"/>
                    <a:pt x="93" y="144"/>
                    <a:pt x="96" y="165"/>
                  </a:cubicBezTo>
                  <a:cubicBezTo>
                    <a:pt x="98" y="185"/>
                    <a:pt x="29" y="235"/>
                    <a:pt x="29" y="235"/>
                  </a:cubicBezTo>
                  <a:cubicBezTo>
                    <a:pt x="29" y="235"/>
                    <a:pt x="106" y="242"/>
                    <a:pt x="106" y="264"/>
                  </a:cubicBezTo>
                  <a:cubicBezTo>
                    <a:pt x="107" y="286"/>
                    <a:pt x="37" y="313"/>
                    <a:pt x="37" y="313"/>
                  </a:cubicBezTo>
                  <a:cubicBezTo>
                    <a:pt x="37" y="313"/>
                    <a:pt x="102" y="337"/>
                    <a:pt x="97" y="362"/>
                  </a:cubicBezTo>
                  <a:cubicBezTo>
                    <a:pt x="92" y="382"/>
                    <a:pt x="16" y="410"/>
                    <a:pt x="16" y="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9"/>
            <p:cNvSpPr/>
            <p:nvPr/>
          </p:nvSpPr>
          <p:spPr bwMode="auto">
            <a:xfrm>
              <a:off x="4840288" y="5722938"/>
              <a:ext cx="596900" cy="568325"/>
            </a:xfrm>
            <a:custGeom>
              <a:avLst/>
              <a:gdLst>
                <a:gd name="T0" fmla="*/ 187 w 376"/>
                <a:gd name="T1" fmla="*/ 0 h 358"/>
                <a:gd name="T2" fmla="*/ 246 w 376"/>
                <a:gd name="T3" fmla="*/ 118 h 358"/>
                <a:gd name="T4" fmla="*/ 376 w 376"/>
                <a:gd name="T5" fmla="*/ 136 h 358"/>
                <a:gd name="T6" fmla="*/ 283 w 376"/>
                <a:gd name="T7" fmla="*/ 227 h 358"/>
                <a:gd name="T8" fmla="*/ 304 w 376"/>
                <a:gd name="T9" fmla="*/ 358 h 358"/>
                <a:gd name="T10" fmla="*/ 187 w 376"/>
                <a:gd name="T11" fmla="*/ 297 h 358"/>
                <a:gd name="T12" fmla="*/ 72 w 376"/>
                <a:gd name="T13" fmla="*/ 358 h 358"/>
                <a:gd name="T14" fmla="*/ 93 w 376"/>
                <a:gd name="T15" fmla="*/ 227 h 358"/>
                <a:gd name="T16" fmla="*/ 0 w 376"/>
                <a:gd name="T17" fmla="*/ 136 h 358"/>
                <a:gd name="T18" fmla="*/ 131 w 376"/>
                <a:gd name="T19" fmla="*/ 118 h 358"/>
                <a:gd name="T20" fmla="*/ 187 w 376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6" h="358">
                  <a:moveTo>
                    <a:pt x="187" y="0"/>
                  </a:moveTo>
                  <a:lnTo>
                    <a:pt x="246" y="118"/>
                  </a:lnTo>
                  <a:lnTo>
                    <a:pt x="376" y="136"/>
                  </a:lnTo>
                  <a:lnTo>
                    <a:pt x="283" y="227"/>
                  </a:lnTo>
                  <a:lnTo>
                    <a:pt x="304" y="358"/>
                  </a:lnTo>
                  <a:lnTo>
                    <a:pt x="187" y="297"/>
                  </a:lnTo>
                  <a:lnTo>
                    <a:pt x="72" y="358"/>
                  </a:lnTo>
                  <a:lnTo>
                    <a:pt x="93" y="227"/>
                  </a:lnTo>
                  <a:lnTo>
                    <a:pt x="0" y="136"/>
                  </a:lnTo>
                  <a:lnTo>
                    <a:pt x="131" y="11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5784850" y="5938838"/>
              <a:ext cx="327025" cy="331788"/>
            </a:xfrm>
            <a:custGeom>
              <a:avLst/>
              <a:gdLst>
                <a:gd name="T0" fmla="*/ 118 w 206"/>
                <a:gd name="T1" fmla="*/ 0 h 209"/>
                <a:gd name="T2" fmla="*/ 136 w 206"/>
                <a:gd name="T3" fmla="*/ 72 h 209"/>
                <a:gd name="T4" fmla="*/ 206 w 206"/>
                <a:gd name="T5" fmla="*/ 97 h 209"/>
                <a:gd name="T6" fmla="*/ 144 w 206"/>
                <a:gd name="T7" fmla="*/ 137 h 209"/>
                <a:gd name="T8" fmla="*/ 144 w 206"/>
                <a:gd name="T9" fmla="*/ 209 h 209"/>
                <a:gd name="T10" fmla="*/ 86 w 206"/>
                <a:gd name="T11" fmla="*/ 163 h 209"/>
                <a:gd name="T12" fmla="*/ 16 w 206"/>
                <a:gd name="T13" fmla="*/ 185 h 209"/>
                <a:gd name="T14" fmla="*/ 40 w 206"/>
                <a:gd name="T15" fmla="*/ 118 h 209"/>
                <a:gd name="T16" fmla="*/ 0 w 206"/>
                <a:gd name="T17" fmla="*/ 56 h 209"/>
                <a:gd name="T18" fmla="*/ 72 w 206"/>
                <a:gd name="T19" fmla="*/ 59 h 209"/>
                <a:gd name="T20" fmla="*/ 118 w 206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9">
                  <a:moveTo>
                    <a:pt x="118" y="0"/>
                  </a:moveTo>
                  <a:lnTo>
                    <a:pt x="136" y="72"/>
                  </a:lnTo>
                  <a:lnTo>
                    <a:pt x="206" y="97"/>
                  </a:lnTo>
                  <a:lnTo>
                    <a:pt x="144" y="137"/>
                  </a:lnTo>
                  <a:lnTo>
                    <a:pt x="144" y="209"/>
                  </a:lnTo>
                  <a:lnTo>
                    <a:pt x="86" y="163"/>
                  </a:lnTo>
                  <a:lnTo>
                    <a:pt x="16" y="185"/>
                  </a:lnTo>
                  <a:lnTo>
                    <a:pt x="40" y="118"/>
                  </a:lnTo>
                  <a:lnTo>
                    <a:pt x="0" y="56"/>
                  </a:lnTo>
                  <a:lnTo>
                    <a:pt x="72" y="5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4167188" y="5938838"/>
              <a:ext cx="325437" cy="331788"/>
            </a:xfrm>
            <a:custGeom>
              <a:avLst/>
              <a:gdLst>
                <a:gd name="T0" fmla="*/ 88 w 205"/>
                <a:gd name="T1" fmla="*/ 0 h 209"/>
                <a:gd name="T2" fmla="*/ 69 w 205"/>
                <a:gd name="T3" fmla="*/ 72 h 209"/>
                <a:gd name="T4" fmla="*/ 0 w 205"/>
                <a:gd name="T5" fmla="*/ 97 h 209"/>
                <a:gd name="T6" fmla="*/ 61 w 205"/>
                <a:gd name="T7" fmla="*/ 137 h 209"/>
                <a:gd name="T8" fmla="*/ 61 w 205"/>
                <a:gd name="T9" fmla="*/ 209 h 209"/>
                <a:gd name="T10" fmla="*/ 120 w 205"/>
                <a:gd name="T11" fmla="*/ 163 h 209"/>
                <a:gd name="T12" fmla="*/ 189 w 205"/>
                <a:gd name="T13" fmla="*/ 185 h 209"/>
                <a:gd name="T14" fmla="*/ 165 w 205"/>
                <a:gd name="T15" fmla="*/ 118 h 209"/>
                <a:gd name="T16" fmla="*/ 205 w 205"/>
                <a:gd name="T17" fmla="*/ 56 h 209"/>
                <a:gd name="T18" fmla="*/ 133 w 205"/>
                <a:gd name="T19" fmla="*/ 59 h 209"/>
                <a:gd name="T20" fmla="*/ 88 w 205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209">
                  <a:moveTo>
                    <a:pt x="88" y="0"/>
                  </a:moveTo>
                  <a:lnTo>
                    <a:pt x="69" y="72"/>
                  </a:lnTo>
                  <a:lnTo>
                    <a:pt x="0" y="97"/>
                  </a:lnTo>
                  <a:lnTo>
                    <a:pt x="61" y="137"/>
                  </a:lnTo>
                  <a:lnTo>
                    <a:pt x="61" y="209"/>
                  </a:lnTo>
                  <a:lnTo>
                    <a:pt x="120" y="163"/>
                  </a:lnTo>
                  <a:lnTo>
                    <a:pt x="189" y="185"/>
                  </a:lnTo>
                  <a:lnTo>
                    <a:pt x="165" y="118"/>
                  </a:lnTo>
                  <a:lnTo>
                    <a:pt x="205" y="56"/>
                  </a:lnTo>
                  <a:lnTo>
                    <a:pt x="133" y="5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6" name="直接连接符 45"/>
          <p:cNvCxnSpPr/>
          <p:nvPr/>
        </p:nvCxnSpPr>
        <p:spPr>
          <a:xfrm>
            <a:off x="3098907" y="5292281"/>
            <a:ext cx="599418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自由: 形状 52"/>
          <p:cNvSpPr/>
          <p:nvPr/>
        </p:nvSpPr>
        <p:spPr>
          <a:xfrm>
            <a:off x="0" y="0"/>
            <a:ext cx="12192000" cy="6860934"/>
          </a:xfrm>
          <a:custGeom>
            <a:avLst/>
            <a:gdLst>
              <a:gd name="connsiteX0" fmla="*/ 203593 w 12192000"/>
              <a:gd name="connsiteY0" fmla="*/ 78057 h 6860934"/>
              <a:gd name="connsiteX1" fmla="*/ 78059 w 12192000"/>
              <a:gd name="connsiteY1" fmla="*/ 203591 h 6860934"/>
              <a:gd name="connsiteX2" fmla="*/ 78059 w 12192000"/>
              <a:gd name="connsiteY2" fmla="*/ 6665559 h 6860934"/>
              <a:gd name="connsiteX3" fmla="*/ 203593 w 12192000"/>
              <a:gd name="connsiteY3" fmla="*/ 6791093 h 6860934"/>
              <a:gd name="connsiteX4" fmla="*/ 11984690 w 12192000"/>
              <a:gd name="connsiteY4" fmla="*/ 6791093 h 6860934"/>
              <a:gd name="connsiteX5" fmla="*/ 12110224 w 12192000"/>
              <a:gd name="connsiteY5" fmla="*/ 6665559 h 6860934"/>
              <a:gd name="connsiteX6" fmla="*/ 12110224 w 12192000"/>
              <a:gd name="connsiteY6" fmla="*/ 203591 h 6860934"/>
              <a:gd name="connsiteX7" fmla="*/ 11984690 w 12192000"/>
              <a:gd name="connsiteY7" fmla="*/ 78057 h 6860934"/>
              <a:gd name="connsiteX8" fmla="*/ 0 w 12192000"/>
              <a:gd name="connsiteY8" fmla="*/ 0 h 6860934"/>
              <a:gd name="connsiteX9" fmla="*/ 12192000 w 12192000"/>
              <a:gd name="connsiteY9" fmla="*/ 0 h 6860934"/>
              <a:gd name="connsiteX10" fmla="*/ 12192000 w 12192000"/>
              <a:gd name="connsiteY10" fmla="*/ 6860934 h 6860934"/>
              <a:gd name="connsiteX11" fmla="*/ 0 w 12192000"/>
              <a:gd name="connsiteY11" fmla="*/ 6860934 h 686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60934">
                <a:moveTo>
                  <a:pt x="203593" y="78057"/>
                </a:moveTo>
                <a:cubicBezTo>
                  <a:pt x="134262" y="78057"/>
                  <a:pt x="78059" y="134260"/>
                  <a:pt x="78059" y="203591"/>
                </a:cubicBezTo>
                <a:lnTo>
                  <a:pt x="78059" y="6665559"/>
                </a:lnTo>
                <a:cubicBezTo>
                  <a:pt x="78059" y="6734890"/>
                  <a:pt x="134262" y="6791093"/>
                  <a:pt x="203593" y="6791093"/>
                </a:cubicBezTo>
                <a:lnTo>
                  <a:pt x="11984690" y="6791093"/>
                </a:lnTo>
                <a:cubicBezTo>
                  <a:pt x="12054021" y="6791093"/>
                  <a:pt x="12110224" y="6734890"/>
                  <a:pt x="12110224" y="6665559"/>
                </a:cubicBezTo>
                <a:lnTo>
                  <a:pt x="12110224" y="203591"/>
                </a:lnTo>
                <a:cubicBezTo>
                  <a:pt x="12110224" y="134260"/>
                  <a:pt x="12054021" y="78057"/>
                  <a:pt x="11984690" y="7805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0934"/>
                </a:lnTo>
                <a:lnTo>
                  <a:pt x="0" y="686093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4266139"/>
            <a:ext cx="10515600" cy="1012527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89997"/>
            <a:ext cx="10515600" cy="5165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6292850" y="2441667"/>
            <a:ext cx="5255895" cy="109982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0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2"/>
            </p:custDataLst>
          </p:nvPr>
        </p:nvSpPr>
        <p:spPr>
          <a:xfrm>
            <a:off x="6324600" y="3648802"/>
            <a:ext cx="3090705" cy="1003586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lang="zh-CN" altLang="en-US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367120" y="2750502"/>
            <a:ext cx="4241801" cy="71437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5367120" y="3679629"/>
            <a:ext cx="4241801" cy="335793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4389120" cy="438912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1"/>
            </p:custDataLst>
          </p:nvPr>
        </p:nvSpPr>
        <p:spPr>
          <a:xfrm>
            <a:off x="991235" y="2195195"/>
            <a:ext cx="4359910" cy="11722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2"/>
            </p:custDataLst>
          </p:nvPr>
        </p:nvCxnSpPr>
        <p:spPr>
          <a:xfrm flipV="1">
            <a:off x="532765" y="2342833"/>
            <a:ext cx="0" cy="22860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idx="14" hasCustomPrompt="1"/>
            <p:custDataLst>
              <p:tags r:id="rId13"/>
            </p:custDataLst>
          </p:nvPr>
        </p:nvSpPr>
        <p:spPr>
          <a:xfrm>
            <a:off x="991235" y="3571875"/>
            <a:ext cx="4359905" cy="1090930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defRPr>
            </a:lvl1pPr>
          </a:lstStyle>
          <a:p>
            <a:pPr marL="0" marR="0" lvl="0" indent="0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78030" y="4279665"/>
            <a:ext cx="8435939" cy="866063"/>
          </a:xfrm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64096" y="974811"/>
            <a:ext cx="4263805" cy="3201407"/>
            <a:chOff x="3617698" y="-805485"/>
            <a:chExt cx="4956604" cy="3721583"/>
          </a:xfrm>
        </p:grpSpPr>
        <p:sp>
          <p:nvSpPr>
            <p:cNvPr id="8" name="Freeform 5"/>
            <p:cNvSpPr/>
            <p:nvPr/>
          </p:nvSpPr>
          <p:spPr bwMode="auto">
            <a:xfrm>
              <a:off x="7780735" y="-805485"/>
              <a:ext cx="442956" cy="744016"/>
            </a:xfrm>
            <a:custGeom>
              <a:avLst/>
              <a:gdLst>
                <a:gd name="T0" fmla="*/ 64 w 221"/>
                <a:gd name="T1" fmla="*/ 199 h 371"/>
                <a:gd name="T2" fmla="*/ 190 w 221"/>
                <a:gd name="T3" fmla="*/ 369 h 371"/>
                <a:gd name="T4" fmla="*/ 165 w 221"/>
                <a:gd name="T5" fmla="*/ 151 h 371"/>
                <a:gd name="T6" fmla="*/ 0 w 221"/>
                <a:gd name="T7" fmla="*/ 0 h 371"/>
                <a:gd name="T8" fmla="*/ 64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64" y="199"/>
                  </a:moveTo>
                  <a:cubicBezTo>
                    <a:pt x="116" y="294"/>
                    <a:pt x="190" y="369"/>
                    <a:pt x="190" y="369"/>
                  </a:cubicBezTo>
                  <a:cubicBezTo>
                    <a:pt x="190" y="371"/>
                    <a:pt x="221" y="263"/>
                    <a:pt x="165" y="151"/>
                  </a:cubicBezTo>
                  <a:cubicBezTo>
                    <a:pt x="111" y="40"/>
                    <a:pt x="0" y="0"/>
                    <a:pt x="0" y="0"/>
                  </a:cubicBezTo>
                  <a:cubicBezTo>
                    <a:pt x="1" y="3"/>
                    <a:pt x="14" y="107"/>
                    <a:pt x="64" y="199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7904612" y="110458"/>
              <a:ext cx="669690" cy="840115"/>
            </a:xfrm>
            <a:custGeom>
              <a:avLst/>
              <a:gdLst>
                <a:gd name="T0" fmla="*/ 2 w 334"/>
                <a:gd name="T1" fmla="*/ 41 h 419"/>
                <a:gd name="T2" fmla="*/ 116 w 334"/>
                <a:gd name="T3" fmla="*/ 183 h 419"/>
                <a:gd name="T4" fmla="*/ 145 w 334"/>
                <a:gd name="T5" fmla="*/ 304 h 419"/>
                <a:gd name="T6" fmla="*/ 150 w 334"/>
                <a:gd name="T7" fmla="*/ 315 h 419"/>
                <a:gd name="T8" fmla="*/ 158 w 334"/>
                <a:gd name="T9" fmla="*/ 306 h 419"/>
                <a:gd name="T10" fmla="*/ 207 w 334"/>
                <a:gd name="T11" fmla="*/ 186 h 419"/>
                <a:gd name="T12" fmla="*/ 300 w 334"/>
                <a:gd name="T13" fmla="*/ 2 h 419"/>
                <a:gd name="T14" fmla="*/ 264 w 334"/>
                <a:gd name="T15" fmla="*/ 246 h 419"/>
                <a:gd name="T16" fmla="*/ 129 w 334"/>
                <a:gd name="T17" fmla="*/ 417 h 419"/>
                <a:gd name="T18" fmla="*/ 54 w 334"/>
                <a:gd name="T19" fmla="*/ 228 h 419"/>
                <a:gd name="T20" fmla="*/ 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2" y="41"/>
                  </a:moveTo>
                  <a:cubicBezTo>
                    <a:pt x="3" y="40"/>
                    <a:pt x="91" y="119"/>
                    <a:pt x="116" y="183"/>
                  </a:cubicBezTo>
                  <a:cubicBezTo>
                    <a:pt x="133" y="219"/>
                    <a:pt x="131" y="271"/>
                    <a:pt x="145" y="304"/>
                  </a:cubicBezTo>
                  <a:cubicBezTo>
                    <a:pt x="147" y="308"/>
                    <a:pt x="149" y="312"/>
                    <a:pt x="150" y="315"/>
                  </a:cubicBezTo>
                  <a:cubicBezTo>
                    <a:pt x="153" y="312"/>
                    <a:pt x="155" y="309"/>
                    <a:pt x="158" y="306"/>
                  </a:cubicBezTo>
                  <a:cubicBezTo>
                    <a:pt x="182" y="278"/>
                    <a:pt x="189" y="224"/>
                    <a:pt x="207" y="186"/>
                  </a:cubicBezTo>
                  <a:cubicBezTo>
                    <a:pt x="238" y="124"/>
                    <a:pt x="301" y="5"/>
                    <a:pt x="300" y="2"/>
                  </a:cubicBezTo>
                  <a:cubicBezTo>
                    <a:pt x="302" y="0"/>
                    <a:pt x="334" y="125"/>
                    <a:pt x="264" y="246"/>
                  </a:cubicBezTo>
                  <a:cubicBezTo>
                    <a:pt x="225" y="317"/>
                    <a:pt x="127" y="419"/>
                    <a:pt x="129" y="417"/>
                  </a:cubicBezTo>
                  <a:cubicBezTo>
                    <a:pt x="133" y="417"/>
                    <a:pt x="89" y="286"/>
                    <a:pt x="54" y="228"/>
                  </a:cubicBezTo>
                  <a:cubicBezTo>
                    <a:pt x="3" y="125"/>
                    <a:pt x="0" y="43"/>
                    <a:pt x="2" y="4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7874581" y="621735"/>
              <a:ext cx="647917" cy="794318"/>
            </a:xfrm>
            <a:custGeom>
              <a:avLst/>
              <a:gdLst>
                <a:gd name="T0" fmla="*/ 21 w 323"/>
                <a:gd name="T1" fmla="*/ 1 h 396"/>
                <a:gd name="T2" fmla="*/ 96 w 323"/>
                <a:gd name="T3" fmla="*/ 165 h 396"/>
                <a:gd name="T4" fmla="*/ 93 w 323"/>
                <a:gd name="T5" fmla="*/ 288 h 396"/>
                <a:gd name="T6" fmla="*/ 95 w 323"/>
                <a:gd name="T7" fmla="*/ 301 h 396"/>
                <a:gd name="T8" fmla="*/ 105 w 323"/>
                <a:gd name="T9" fmla="*/ 293 h 396"/>
                <a:gd name="T10" fmla="*/ 183 w 323"/>
                <a:gd name="T11" fmla="*/ 190 h 396"/>
                <a:gd name="T12" fmla="*/ 321 w 323"/>
                <a:gd name="T13" fmla="*/ 37 h 396"/>
                <a:gd name="T14" fmla="*/ 223 w 323"/>
                <a:gd name="T15" fmla="*/ 262 h 396"/>
                <a:gd name="T16" fmla="*/ 48 w 323"/>
                <a:gd name="T17" fmla="*/ 394 h 396"/>
                <a:gd name="T18" fmla="*/ 24 w 323"/>
                <a:gd name="T19" fmla="*/ 193 h 396"/>
                <a:gd name="T20" fmla="*/ 21 w 323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6">
                  <a:moveTo>
                    <a:pt x="21" y="1"/>
                  </a:moveTo>
                  <a:cubicBezTo>
                    <a:pt x="23" y="0"/>
                    <a:pt x="88" y="97"/>
                    <a:pt x="96" y="165"/>
                  </a:cubicBezTo>
                  <a:cubicBezTo>
                    <a:pt x="103" y="204"/>
                    <a:pt x="88" y="253"/>
                    <a:pt x="93" y="288"/>
                  </a:cubicBezTo>
                  <a:cubicBezTo>
                    <a:pt x="94" y="293"/>
                    <a:pt x="94" y="297"/>
                    <a:pt x="95" y="301"/>
                  </a:cubicBezTo>
                  <a:cubicBezTo>
                    <a:pt x="98" y="299"/>
                    <a:pt x="102" y="296"/>
                    <a:pt x="105" y="293"/>
                  </a:cubicBezTo>
                  <a:cubicBezTo>
                    <a:pt x="135" y="272"/>
                    <a:pt x="156" y="222"/>
                    <a:pt x="183" y="190"/>
                  </a:cubicBezTo>
                  <a:cubicBezTo>
                    <a:pt x="229" y="137"/>
                    <a:pt x="321" y="39"/>
                    <a:pt x="321" y="37"/>
                  </a:cubicBezTo>
                  <a:cubicBezTo>
                    <a:pt x="323" y="35"/>
                    <a:pt x="322" y="162"/>
                    <a:pt x="223" y="262"/>
                  </a:cubicBezTo>
                  <a:cubicBezTo>
                    <a:pt x="168" y="321"/>
                    <a:pt x="46" y="396"/>
                    <a:pt x="48" y="394"/>
                  </a:cubicBezTo>
                  <a:cubicBezTo>
                    <a:pt x="52" y="395"/>
                    <a:pt x="43" y="257"/>
                    <a:pt x="24" y="193"/>
                  </a:cubicBezTo>
                  <a:cubicBezTo>
                    <a:pt x="0" y="81"/>
                    <a:pt x="18" y="2"/>
                    <a:pt x="21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7652353" y="1036912"/>
              <a:ext cx="733505" cy="786060"/>
            </a:xfrm>
            <a:custGeom>
              <a:avLst/>
              <a:gdLst>
                <a:gd name="T0" fmla="*/ 81 w 366"/>
                <a:gd name="T1" fmla="*/ 1 h 392"/>
                <a:gd name="T2" fmla="*/ 112 w 366"/>
                <a:gd name="T3" fmla="*/ 178 h 392"/>
                <a:gd name="T4" fmla="*/ 76 w 366"/>
                <a:gd name="T5" fmla="*/ 298 h 392"/>
                <a:gd name="T6" fmla="*/ 74 w 366"/>
                <a:gd name="T7" fmla="*/ 311 h 392"/>
                <a:gd name="T8" fmla="*/ 86 w 366"/>
                <a:gd name="T9" fmla="*/ 306 h 392"/>
                <a:gd name="T10" fmla="*/ 190 w 366"/>
                <a:gd name="T11" fmla="*/ 224 h 392"/>
                <a:gd name="T12" fmla="*/ 363 w 366"/>
                <a:gd name="T13" fmla="*/ 110 h 392"/>
                <a:gd name="T14" fmla="*/ 210 w 366"/>
                <a:gd name="T15" fmla="*/ 304 h 392"/>
                <a:gd name="T16" fmla="*/ 2 w 366"/>
                <a:gd name="T17" fmla="*/ 390 h 392"/>
                <a:gd name="T18" fmla="*/ 34 w 366"/>
                <a:gd name="T19" fmla="*/ 188 h 392"/>
                <a:gd name="T20" fmla="*/ 81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81" y="1"/>
                  </a:moveTo>
                  <a:cubicBezTo>
                    <a:pt x="83" y="0"/>
                    <a:pt x="122" y="110"/>
                    <a:pt x="112" y="178"/>
                  </a:cubicBezTo>
                  <a:cubicBezTo>
                    <a:pt x="108" y="218"/>
                    <a:pt x="80" y="262"/>
                    <a:pt x="76" y="298"/>
                  </a:cubicBezTo>
                  <a:cubicBezTo>
                    <a:pt x="75" y="302"/>
                    <a:pt x="75" y="307"/>
                    <a:pt x="74" y="311"/>
                  </a:cubicBezTo>
                  <a:cubicBezTo>
                    <a:pt x="78" y="309"/>
                    <a:pt x="82" y="307"/>
                    <a:pt x="86" y="306"/>
                  </a:cubicBezTo>
                  <a:cubicBezTo>
                    <a:pt x="121" y="292"/>
                    <a:pt x="155" y="249"/>
                    <a:pt x="190" y="224"/>
                  </a:cubicBezTo>
                  <a:cubicBezTo>
                    <a:pt x="248" y="184"/>
                    <a:pt x="362" y="112"/>
                    <a:pt x="363" y="110"/>
                  </a:cubicBezTo>
                  <a:cubicBezTo>
                    <a:pt x="366" y="108"/>
                    <a:pt x="332" y="231"/>
                    <a:pt x="210" y="304"/>
                  </a:cubicBezTo>
                  <a:cubicBezTo>
                    <a:pt x="140" y="347"/>
                    <a:pt x="0" y="392"/>
                    <a:pt x="2" y="390"/>
                  </a:cubicBezTo>
                  <a:cubicBezTo>
                    <a:pt x="6" y="392"/>
                    <a:pt x="36" y="255"/>
                    <a:pt x="34" y="188"/>
                  </a:cubicBezTo>
                  <a:cubicBezTo>
                    <a:pt x="41" y="73"/>
                    <a:pt x="78" y="1"/>
                    <a:pt x="81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7203390" y="1430318"/>
              <a:ext cx="889666" cy="727499"/>
            </a:xfrm>
            <a:custGeom>
              <a:avLst/>
              <a:gdLst>
                <a:gd name="T0" fmla="*/ 196 w 444"/>
                <a:gd name="T1" fmla="*/ 0 h 363"/>
                <a:gd name="T2" fmla="*/ 175 w 444"/>
                <a:gd name="T3" fmla="*/ 181 h 363"/>
                <a:gd name="T4" fmla="*/ 105 w 444"/>
                <a:gd name="T5" fmla="*/ 289 h 363"/>
                <a:gd name="T6" fmla="*/ 99 w 444"/>
                <a:gd name="T7" fmla="*/ 301 h 363"/>
                <a:gd name="T8" fmla="*/ 112 w 444"/>
                <a:gd name="T9" fmla="*/ 299 h 363"/>
                <a:gd name="T10" fmla="*/ 239 w 444"/>
                <a:gd name="T11" fmla="*/ 245 h 363"/>
                <a:gd name="T12" fmla="*/ 441 w 444"/>
                <a:gd name="T13" fmla="*/ 177 h 363"/>
                <a:gd name="T14" fmla="*/ 235 w 444"/>
                <a:gd name="T15" fmla="*/ 328 h 363"/>
                <a:gd name="T16" fmla="*/ 2 w 444"/>
                <a:gd name="T17" fmla="*/ 360 h 363"/>
                <a:gd name="T18" fmla="*/ 96 w 444"/>
                <a:gd name="T19" fmla="*/ 171 h 363"/>
                <a:gd name="T20" fmla="*/ 196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196" y="0"/>
                  </a:moveTo>
                  <a:cubicBezTo>
                    <a:pt x="199" y="0"/>
                    <a:pt x="205" y="117"/>
                    <a:pt x="175" y="181"/>
                  </a:cubicBezTo>
                  <a:cubicBezTo>
                    <a:pt x="160" y="219"/>
                    <a:pt x="120" y="255"/>
                    <a:pt x="105" y="289"/>
                  </a:cubicBezTo>
                  <a:cubicBezTo>
                    <a:pt x="103" y="293"/>
                    <a:pt x="101" y="297"/>
                    <a:pt x="99" y="301"/>
                  </a:cubicBezTo>
                  <a:cubicBezTo>
                    <a:pt x="103" y="300"/>
                    <a:pt x="108" y="300"/>
                    <a:pt x="112" y="299"/>
                  </a:cubicBezTo>
                  <a:cubicBezTo>
                    <a:pt x="151" y="295"/>
                    <a:pt x="198" y="261"/>
                    <a:pt x="239" y="245"/>
                  </a:cubicBezTo>
                  <a:cubicBezTo>
                    <a:pt x="308" y="221"/>
                    <a:pt x="439" y="179"/>
                    <a:pt x="441" y="177"/>
                  </a:cubicBezTo>
                  <a:cubicBezTo>
                    <a:pt x="444" y="177"/>
                    <a:pt x="377" y="288"/>
                    <a:pt x="235" y="328"/>
                  </a:cubicBezTo>
                  <a:cubicBezTo>
                    <a:pt x="154" y="353"/>
                    <a:pt x="0" y="361"/>
                    <a:pt x="2" y="360"/>
                  </a:cubicBezTo>
                  <a:cubicBezTo>
                    <a:pt x="6" y="363"/>
                    <a:pt x="78" y="237"/>
                    <a:pt x="96" y="171"/>
                  </a:cubicBezTo>
                  <a:cubicBezTo>
                    <a:pt x="137" y="60"/>
                    <a:pt x="193" y="0"/>
                    <a:pt x="196" y="0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700372" y="1765162"/>
              <a:ext cx="957987" cy="663684"/>
            </a:xfrm>
            <a:custGeom>
              <a:avLst/>
              <a:gdLst>
                <a:gd name="T0" fmla="*/ 295 w 478"/>
                <a:gd name="T1" fmla="*/ 1 h 331"/>
                <a:gd name="T2" fmla="*/ 221 w 478"/>
                <a:gd name="T3" fmla="*/ 167 h 331"/>
                <a:gd name="T4" fmla="*/ 122 w 478"/>
                <a:gd name="T5" fmla="*/ 248 h 331"/>
                <a:gd name="T6" fmla="*/ 112 w 478"/>
                <a:gd name="T7" fmla="*/ 258 h 331"/>
                <a:gd name="T8" fmla="*/ 126 w 478"/>
                <a:gd name="T9" fmla="*/ 261 h 331"/>
                <a:gd name="T10" fmla="*/ 262 w 478"/>
                <a:gd name="T11" fmla="*/ 248 h 331"/>
                <a:gd name="T12" fmla="*/ 475 w 478"/>
                <a:gd name="T13" fmla="*/ 245 h 331"/>
                <a:gd name="T14" fmla="*/ 234 w 478"/>
                <a:gd name="T15" fmla="*/ 326 h 331"/>
                <a:gd name="T16" fmla="*/ 3 w 478"/>
                <a:gd name="T17" fmla="*/ 285 h 331"/>
                <a:gd name="T18" fmla="*/ 149 w 478"/>
                <a:gd name="T19" fmla="*/ 134 h 331"/>
                <a:gd name="T20" fmla="*/ 295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295" y="1"/>
                  </a:moveTo>
                  <a:cubicBezTo>
                    <a:pt x="297" y="2"/>
                    <a:pt x="268" y="116"/>
                    <a:pt x="221" y="167"/>
                  </a:cubicBezTo>
                  <a:cubicBezTo>
                    <a:pt x="196" y="199"/>
                    <a:pt x="146" y="221"/>
                    <a:pt x="122" y="248"/>
                  </a:cubicBezTo>
                  <a:cubicBezTo>
                    <a:pt x="118" y="252"/>
                    <a:pt x="115" y="255"/>
                    <a:pt x="112" y="258"/>
                  </a:cubicBezTo>
                  <a:cubicBezTo>
                    <a:pt x="117" y="259"/>
                    <a:pt x="121" y="260"/>
                    <a:pt x="126" y="261"/>
                  </a:cubicBezTo>
                  <a:cubicBezTo>
                    <a:pt x="164" y="268"/>
                    <a:pt x="219" y="250"/>
                    <a:pt x="262" y="248"/>
                  </a:cubicBezTo>
                  <a:cubicBezTo>
                    <a:pt x="335" y="246"/>
                    <a:pt x="473" y="247"/>
                    <a:pt x="475" y="245"/>
                  </a:cubicBezTo>
                  <a:cubicBezTo>
                    <a:pt x="478" y="246"/>
                    <a:pt x="382" y="331"/>
                    <a:pt x="234" y="326"/>
                  </a:cubicBezTo>
                  <a:cubicBezTo>
                    <a:pt x="149" y="325"/>
                    <a:pt x="0" y="285"/>
                    <a:pt x="3" y="285"/>
                  </a:cubicBezTo>
                  <a:cubicBezTo>
                    <a:pt x="5" y="289"/>
                    <a:pt x="112" y="191"/>
                    <a:pt x="149" y="134"/>
                  </a:cubicBezTo>
                  <a:cubicBezTo>
                    <a:pt x="220" y="41"/>
                    <a:pt x="292" y="0"/>
                    <a:pt x="295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7873080" y="-475145"/>
              <a:ext cx="518784" cy="993273"/>
            </a:xfrm>
            <a:custGeom>
              <a:avLst/>
              <a:gdLst>
                <a:gd name="T0" fmla="*/ 4 w 259"/>
                <a:gd name="T1" fmla="*/ 72 h 495"/>
                <a:gd name="T2" fmla="*/ 151 w 259"/>
                <a:gd name="T3" fmla="*/ 284 h 495"/>
                <a:gd name="T4" fmla="*/ 164 w 259"/>
                <a:gd name="T5" fmla="*/ 296 h 495"/>
                <a:gd name="T6" fmla="*/ 173 w 259"/>
                <a:gd name="T7" fmla="*/ 280 h 495"/>
                <a:gd name="T8" fmla="*/ 160 w 259"/>
                <a:gd name="T9" fmla="*/ 3 h 495"/>
                <a:gd name="T10" fmla="*/ 257 w 259"/>
                <a:gd name="T11" fmla="*/ 237 h 495"/>
                <a:gd name="T12" fmla="*/ 219 w 259"/>
                <a:gd name="T13" fmla="*/ 399 h 495"/>
                <a:gd name="T14" fmla="*/ 177 w 259"/>
                <a:gd name="T15" fmla="*/ 495 h 495"/>
                <a:gd name="T16" fmla="*/ 57 w 259"/>
                <a:gd name="T17" fmla="*/ 275 h 495"/>
                <a:gd name="T18" fmla="*/ 4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4" y="72"/>
                  </a:moveTo>
                  <a:cubicBezTo>
                    <a:pt x="7" y="72"/>
                    <a:pt x="76" y="219"/>
                    <a:pt x="151" y="284"/>
                  </a:cubicBezTo>
                  <a:cubicBezTo>
                    <a:pt x="156" y="288"/>
                    <a:pt x="160" y="292"/>
                    <a:pt x="164" y="296"/>
                  </a:cubicBezTo>
                  <a:cubicBezTo>
                    <a:pt x="167" y="291"/>
                    <a:pt x="169" y="286"/>
                    <a:pt x="173" y="280"/>
                  </a:cubicBezTo>
                  <a:cubicBezTo>
                    <a:pt x="232" y="194"/>
                    <a:pt x="165" y="0"/>
                    <a:pt x="160" y="3"/>
                  </a:cubicBezTo>
                  <a:cubicBezTo>
                    <a:pt x="160" y="0"/>
                    <a:pt x="259" y="86"/>
                    <a:pt x="257" y="237"/>
                  </a:cubicBezTo>
                  <a:cubicBezTo>
                    <a:pt x="256" y="276"/>
                    <a:pt x="239" y="345"/>
                    <a:pt x="219" y="399"/>
                  </a:cubicBezTo>
                  <a:cubicBezTo>
                    <a:pt x="199" y="454"/>
                    <a:pt x="175" y="495"/>
                    <a:pt x="177" y="495"/>
                  </a:cubicBezTo>
                  <a:cubicBezTo>
                    <a:pt x="184" y="493"/>
                    <a:pt x="93" y="325"/>
                    <a:pt x="57" y="275"/>
                  </a:cubicBezTo>
                  <a:cubicBezTo>
                    <a:pt x="0" y="170"/>
                    <a:pt x="3" y="75"/>
                    <a:pt x="4" y="72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5520157" y="2346261"/>
              <a:ext cx="1859665" cy="569837"/>
            </a:xfrm>
            <a:custGeom>
              <a:avLst/>
              <a:gdLst>
                <a:gd name="T0" fmla="*/ 680 w 928"/>
                <a:gd name="T1" fmla="*/ 65 h 284"/>
                <a:gd name="T2" fmla="*/ 435 w 928"/>
                <a:gd name="T3" fmla="*/ 4 h 284"/>
                <a:gd name="T4" fmla="*/ 243 w 928"/>
                <a:gd name="T5" fmla="*/ 48 h 284"/>
                <a:gd name="T6" fmla="*/ 0 w 928"/>
                <a:gd name="T7" fmla="*/ 234 h 284"/>
                <a:gd name="T8" fmla="*/ 39 w 928"/>
                <a:gd name="T9" fmla="*/ 284 h 284"/>
                <a:gd name="T10" fmla="*/ 177 w 928"/>
                <a:gd name="T11" fmla="*/ 134 h 284"/>
                <a:gd name="T12" fmla="*/ 399 w 928"/>
                <a:gd name="T13" fmla="*/ 54 h 284"/>
                <a:gd name="T14" fmla="*/ 508 w 928"/>
                <a:gd name="T15" fmla="*/ 90 h 284"/>
                <a:gd name="T16" fmla="*/ 736 w 928"/>
                <a:gd name="T17" fmla="*/ 161 h 284"/>
                <a:gd name="T18" fmla="*/ 928 w 928"/>
                <a:gd name="T19" fmla="*/ 81 h 284"/>
                <a:gd name="T20" fmla="*/ 680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680" y="65"/>
                  </a:moveTo>
                  <a:cubicBezTo>
                    <a:pt x="641" y="38"/>
                    <a:pt x="520" y="0"/>
                    <a:pt x="435" y="4"/>
                  </a:cubicBezTo>
                  <a:cubicBezTo>
                    <a:pt x="379" y="7"/>
                    <a:pt x="318" y="14"/>
                    <a:pt x="243" y="48"/>
                  </a:cubicBezTo>
                  <a:cubicBezTo>
                    <a:pt x="168" y="82"/>
                    <a:pt x="0" y="234"/>
                    <a:pt x="0" y="234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9" y="284"/>
                    <a:pt x="101" y="194"/>
                    <a:pt x="177" y="134"/>
                  </a:cubicBezTo>
                  <a:cubicBezTo>
                    <a:pt x="305" y="35"/>
                    <a:pt x="363" y="50"/>
                    <a:pt x="399" y="54"/>
                  </a:cubicBezTo>
                  <a:cubicBezTo>
                    <a:pt x="435" y="58"/>
                    <a:pt x="478" y="74"/>
                    <a:pt x="508" y="90"/>
                  </a:cubicBezTo>
                  <a:cubicBezTo>
                    <a:pt x="574" y="127"/>
                    <a:pt x="628" y="174"/>
                    <a:pt x="736" y="161"/>
                  </a:cubicBezTo>
                  <a:cubicBezTo>
                    <a:pt x="844" y="147"/>
                    <a:pt x="928" y="81"/>
                    <a:pt x="928" y="81"/>
                  </a:cubicBezTo>
                  <a:cubicBezTo>
                    <a:pt x="928" y="81"/>
                    <a:pt x="719" y="92"/>
                    <a:pt x="680" y="65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7780735" y="-805485"/>
              <a:ext cx="442956" cy="744016"/>
            </a:xfrm>
            <a:custGeom>
              <a:avLst/>
              <a:gdLst>
                <a:gd name="T0" fmla="*/ 64 w 221"/>
                <a:gd name="T1" fmla="*/ 199 h 371"/>
                <a:gd name="T2" fmla="*/ 190 w 221"/>
                <a:gd name="T3" fmla="*/ 369 h 371"/>
                <a:gd name="T4" fmla="*/ 165 w 221"/>
                <a:gd name="T5" fmla="*/ 151 h 371"/>
                <a:gd name="T6" fmla="*/ 0 w 221"/>
                <a:gd name="T7" fmla="*/ 0 h 371"/>
                <a:gd name="T8" fmla="*/ 64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64" y="199"/>
                  </a:moveTo>
                  <a:cubicBezTo>
                    <a:pt x="116" y="294"/>
                    <a:pt x="190" y="369"/>
                    <a:pt x="190" y="369"/>
                  </a:cubicBezTo>
                  <a:cubicBezTo>
                    <a:pt x="190" y="371"/>
                    <a:pt x="221" y="263"/>
                    <a:pt x="165" y="151"/>
                  </a:cubicBezTo>
                  <a:cubicBezTo>
                    <a:pt x="111" y="40"/>
                    <a:pt x="0" y="0"/>
                    <a:pt x="0" y="0"/>
                  </a:cubicBezTo>
                  <a:cubicBezTo>
                    <a:pt x="1" y="3"/>
                    <a:pt x="14" y="107"/>
                    <a:pt x="64" y="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7904612" y="110458"/>
              <a:ext cx="669690" cy="840115"/>
            </a:xfrm>
            <a:custGeom>
              <a:avLst/>
              <a:gdLst>
                <a:gd name="T0" fmla="*/ 2 w 334"/>
                <a:gd name="T1" fmla="*/ 41 h 419"/>
                <a:gd name="T2" fmla="*/ 116 w 334"/>
                <a:gd name="T3" fmla="*/ 183 h 419"/>
                <a:gd name="T4" fmla="*/ 145 w 334"/>
                <a:gd name="T5" fmla="*/ 304 h 419"/>
                <a:gd name="T6" fmla="*/ 150 w 334"/>
                <a:gd name="T7" fmla="*/ 315 h 419"/>
                <a:gd name="T8" fmla="*/ 158 w 334"/>
                <a:gd name="T9" fmla="*/ 306 h 419"/>
                <a:gd name="T10" fmla="*/ 207 w 334"/>
                <a:gd name="T11" fmla="*/ 186 h 419"/>
                <a:gd name="T12" fmla="*/ 300 w 334"/>
                <a:gd name="T13" fmla="*/ 2 h 419"/>
                <a:gd name="T14" fmla="*/ 264 w 334"/>
                <a:gd name="T15" fmla="*/ 246 h 419"/>
                <a:gd name="T16" fmla="*/ 129 w 334"/>
                <a:gd name="T17" fmla="*/ 417 h 419"/>
                <a:gd name="T18" fmla="*/ 54 w 334"/>
                <a:gd name="T19" fmla="*/ 228 h 419"/>
                <a:gd name="T20" fmla="*/ 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2" y="41"/>
                  </a:moveTo>
                  <a:cubicBezTo>
                    <a:pt x="3" y="40"/>
                    <a:pt x="91" y="119"/>
                    <a:pt x="116" y="183"/>
                  </a:cubicBezTo>
                  <a:cubicBezTo>
                    <a:pt x="133" y="219"/>
                    <a:pt x="131" y="271"/>
                    <a:pt x="145" y="304"/>
                  </a:cubicBezTo>
                  <a:cubicBezTo>
                    <a:pt x="147" y="308"/>
                    <a:pt x="149" y="312"/>
                    <a:pt x="150" y="315"/>
                  </a:cubicBezTo>
                  <a:cubicBezTo>
                    <a:pt x="153" y="312"/>
                    <a:pt x="155" y="309"/>
                    <a:pt x="158" y="306"/>
                  </a:cubicBezTo>
                  <a:cubicBezTo>
                    <a:pt x="182" y="278"/>
                    <a:pt x="189" y="224"/>
                    <a:pt x="207" y="186"/>
                  </a:cubicBezTo>
                  <a:cubicBezTo>
                    <a:pt x="238" y="124"/>
                    <a:pt x="301" y="5"/>
                    <a:pt x="300" y="2"/>
                  </a:cubicBezTo>
                  <a:cubicBezTo>
                    <a:pt x="302" y="0"/>
                    <a:pt x="334" y="125"/>
                    <a:pt x="264" y="246"/>
                  </a:cubicBezTo>
                  <a:cubicBezTo>
                    <a:pt x="225" y="317"/>
                    <a:pt x="127" y="419"/>
                    <a:pt x="129" y="417"/>
                  </a:cubicBezTo>
                  <a:cubicBezTo>
                    <a:pt x="133" y="417"/>
                    <a:pt x="89" y="286"/>
                    <a:pt x="54" y="228"/>
                  </a:cubicBezTo>
                  <a:cubicBezTo>
                    <a:pt x="3" y="125"/>
                    <a:pt x="0" y="43"/>
                    <a:pt x="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7874581" y="621735"/>
              <a:ext cx="647917" cy="794318"/>
            </a:xfrm>
            <a:custGeom>
              <a:avLst/>
              <a:gdLst>
                <a:gd name="T0" fmla="*/ 21 w 323"/>
                <a:gd name="T1" fmla="*/ 1 h 396"/>
                <a:gd name="T2" fmla="*/ 96 w 323"/>
                <a:gd name="T3" fmla="*/ 165 h 396"/>
                <a:gd name="T4" fmla="*/ 93 w 323"/>
                <a:gd name="T5" fmla="*/ 288 h 396"/>
                <a:gd name="T6" fmla="*/ 95 w 323"/>
                <a:gd name="T7" fmla="*/ 301 h 396"/>
                <a:gd name="T8" fmla="*/ 105 w 323"/>
                <a:gd name="T9" fmla="*/ 293 h 396"/>
                <a:gd name="T10" fmla="*/ 183 w 323"/>
                <a:gd name="T11" fmla="*/ 190 h 396"/>
                <a:gd name="T12" fmla="*/ 321 w 323"/>
                <a:gd name="T13" fmla="*/ 37 h 396"/>
                <a:gd name="T14" fmla="*/ 223 w 323"/>
                <a:gd name="T15" fmla="*/ 262 h 396"/>
                <a:gd name="T16" fmla="*/ 48 w 323"/>
                <a:gd name="T17" fmla="*/ 394 h 396"/>
                <a:gd name="T18" fmla="*/ 24 w 323"/>
                <a:gd name="T19" fmla="*/ 193 h 396"/>
                <a:gd name="T20" fmla="*/ 21 w 323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6">
                  <a:moveTo>
                    <a:pt x="21" y="1"/>
                  </a:moveTo>
                  <a:cubicBezTo>
                    <a:pt x="23" y="0"/>
                    <a:pt x="88" y="97"/>
                    <a:pt x="96" y="165"/>
                  </a:cubicBezTo>
                  <a:cubicBezTo>
                    <a:pt x="103" y="204"/>
                    <a:pt x="88" y="253"/>
                    <a:pt x="93" y="288"/>
                  </a:cubicBezTo>
                  <a:cubicBezTo>
                    <a:pt x="94" y="293"/>
                    <a:pt x="94" y="297"/>
                    <a:pt x="95" y="301"/>
                  </a:cubicBezTo>
                  <a:cubicBezTo>
                    <a:pt x="98" y="299"/>
                    <a:pt x="102" y="296"/>
                    <a:pt x="105" y="293"/>
                  </a:cubicBezTo>
                  <a:cubicBezTo>
                    <a:pt x="135" y="272"/>
                    <a:pt x="156" y="222"/>
                    <a:pt x="183" y="190"/>
                  </a:cubicBezTo>
                  <a:cubicBezTo>
                    <a:pt x="229" y="137"/>
                    <a:pt x="321" y="39"/>
                    <a:pt x="321" y="37"/>
                  </a:cubicBezTo>
                  <a:cubicBezTo>
                    <a:pt x="323" y="35"/>
                    <a:pt x="322" y="162"/>
                    <a:pt x="223" y="262"/>
                  </a:cubicBezTo>
                  <a:cubicBezTo>
                    <a:pt x="168" y="321"/>
                    <a:pt x="46" y="396"/>
                    <a:pt x="48" y="394"/>
                  </a:cubicBezTo>
                  <a:cubicBezTo>
                    <a:pt x="52" y="395"/>
                    <a:pt x="43" y="257"/>
                    <a:pt x="24" y="193"/>
                  </a:cubicBezTo>
                  <a:cubicBezTo>
                    <a:pt x="0" y="81"/>
                    <a:pt x="18" y="2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7652353" y="1036912"/>
              <a:ext cx="733505" cy="786060"/>
            </a:xfrm>
            <a:custGeom>
              <a:avLst/>
              <a:gdLst>
                <a:gd name="T0" fmla="*/ 81 w 366"/>
                <a:gd name="T1" fmla="*/ 1 h 392"/>
                <a:gd name="T2" fmla="*/ 112 w 366"/>
                <a:gd name="T3" fmla="*/ 178 h 392"/>
                <a:gd name="T4" fmla="*/ 76 w 366"/>
                <a:gd name="T5" fmla="*/ 298 h 392"/>
                <a:gd name="T6" fmla="*/ 74 w 366"/>
                <a:gd name="T7" fmla="*/ 311 h 392"/>
                <a:gd name="T8" fmla="*/ 86 w 366"/>
                <a:gd name="T9" fmla="*/ 306 h 392"/>
                <a:gd name="T10" fmla="*/ 190 w 366"/>
                <a:gd name="T11" fmla="*/ 224 h 392"/>
                <a:gd name="T12" fmla="*/ 363 w 366"/>
                <a:gd name="T13" fmla="*/ 110 h 392"/>
                <a:gd name="T14" fmla="*/ 210 w 366"/>
                <a:gd name="T15" fmla="*/ 304 h 392"/>
                <a:gd name="T16" fmla="*/ 2 w 366"/>
                <a:gd name="T17" fmla="*/ 390 h 392"/>
                <a:gd name="T18" fmla="*/ 34 w 366"/>
                <a:gd name="T19" fmla="*/ 188 h 392"/>
                <a:gd name="T20" fmla="*/ 81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81" y="1"/>
                  </a:moveTo>
                  <a:cubicBezTo>
                    <a:pt x="83" y="0"/>
                    <a:pt x="122" y="110"/>
                    <a:pt x="112" y="178"/>
                  </a:cubicBezTo>
                  <a:cubicBezTo>
                    <a:pt x="108" y="218"/>
                    <a:pt x="80" y="262"/>
                    <a:pt x="76" y="298"/>
                  </a:cubicBezTo>
                  <a:cubicBezTo>
                    <a:pt x="75" y="302"/>
                    <a:pt x="75" y="307"/>
                    <a:pt x="74" y="311"/>
                  </a:cubicBezTo>
                  <a:cubicBezTo>
                    <a:pt x="78" y="309"/>
                    <a:pt x="82" y="307"/>
                    <a:pt x="86" y="306"/>
                  </a:cubicBezTo>
                  <a:cubicBezTo>
                    <a:pt x="121" y="292"/>
                    <a:pt x="155" y="249"/>
                    <a:pt x="190" y="224"/>
                  </a:cubicBezTo>
                  <a:cubicBezTo>
                    <a:pt x="248" y="184"/>
                    <a:pt x="362" y="112"/>
                    <a:pt x="363" y="110"/>
                  </a:cubicBezTo>
                  <a:cubicBezTo>
                    <a:pt x="366" y="108"/>
                    <a:pt x="332" y="231"/>
                    <a:pt x="210" y="304"/>
                  </a:cubicBezTo>
                  <a:cubicBezTo>
                    <a:pt x="140" y="347"/>
                    <a:pt x="0" y="392"/>
                    <a:pt x="2" y="390"/>
                  </a:cubicBezTo>
                  <a:cubicBezTo>
                    <a:pt x="6" y="392"/>
                    <a:pt x="36" y="255"/>
                    <a:pt x="34" y="188"/>
                  </a:cubicBezTo>
                  <a:cubicBezTo>
                    <a:pt x="41" y="73"/>
                    <a:pt x="78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7203390" y="1430318"/>
              <a:ext cx="889666" cy="727499"/>
            </a:xfrm>
            <a:custGeom>
              <a:avLst/>
              <a:gdLst>
                <a:gd name="T0" fmla="*/ 196 w 444"/>
                <a:gd name="T1" fmla="*/ 0 h 363"/>
                <a:gd name="T2" fmla="*/ 175 w 444"/>
                <a:gd name="T3" fmla="*/ 181 h 363"/>
                <a:gd name="T4" fmla="*/ 105 w 444"/>
                <a:gd name="T5" fmla="*/ 289 h 363"/>
                <a:gd name="T6" fmla="*/ 99 w 444"/>
                <a:gd name="T7" fmla="*/ 301 h 363"/>
                <a:gd name="T8" fmla="*/ 112 w 444"/>
                <a:gd name="T9" fmla="*/ 299 h 363"/>
                <a:gd name="T10" fmla="*/ 239 w 444"/>
                <a:gd name="T11" fmla="*/ 245 h 363"/>
                <a:gd name="T12" fmla="*/ 441 w 444"/>
                <a:gd name="T13" fmla="*/ 177 h 363"/>
                <a:gd name="T14" fmla="*/ 235 w 444"/>
                <a:gd name="T15" fmla="*/ 328 h 363"/>
                <a:gd name="T16" fmla="*/ 2 w 444"/>
                <a:gd name="T17" fmla="*/ 360 h 363"/>
                <a:gd name="T18" fmla="*/ 96 w 444"/>
                <a:gd name="T19" fmla="*/ 171 h 363"/>
                <a:gd name="T20" fmla="*/ 196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196" y="0"/>
                  </a:moveTo>
                  <a:cubicBezTo>
                    <a:pt x="199" y="0"/>
                    <a:pt x="205" y="117"/>
                    <a:pt x="175" y="181"/>
                  </a:cubicBezTo>
                  <a:cubicBezTo>
                    <a:pt x="160" y="219"/>
                    <a:pt x="120" y="255"/>
                    <a:pt x="105" y="289"/>
                  </a:cubicBezTo>
                  <a:cubicBezTo>
                    <a:pt x="103" y="293"/>
                    <a:pt x="101" y="297"/>
                    <a:pt x="99" y="301"/>
                  </a:cubicBezTo>
                  <a:cubicBezTo>
                    <a:pt x="103" y="300"/>
                    <a:pt x="108" y="300"/>
                    <a:pt x="112" y="299"/>
                  </a:cubicBezTo>
                  <a:cubicBezTo>
                    <a:pt x="151" y="295"/>
                    <a:pt x="198" y="261"/>
                    <a:pt x="239" y="245"/>
                  </a:cubicBezTo>
                  <a:cubicBezTo>
                    <a:pt x="308" y="221"/>
                    <a:pt x="439" y="179"/>
                    <a:pt x="441" y="177"/>
                  </a:cubicBezTo>
                  <a:cubicBezTo>
                    <a:pt x="444" y="177"/>
                    <a:pt x="377" y="288"/>
                    <a:pt x="235" y="328"/>
                  </a:cubicBezTo>
                  <a:cubicBezTo>
                    <a:pt x="154" y="353"/>
                    <a:pt x="0" y="361"/>
                    <a:pt x="2" y="360"/>
                  </a:cubicBezTo>
                  <a:cubicBezTo>
                    <a:pt x="6" y="363"/>
                    <a:pt x="78" y="237"/>
                    <a:pt x="96" y="171"/>
                  </a:cubicBezTo>
                  <a:cubicBezTo>
                    <a:pt x="137" y="60"/>
                    <a:pt x="193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6700372" y="1765162"/>
              <a:ext cx="957987" cy="663684"/>
            </a:xfrm>
            <a:custGeom>
              <a:avLst/>
              <a:gdLst>
                <a:gd name="T0" fmla="*/ 295 w 478"/>
                <a:gd name="T1" fmla="*/ 1 h 331"/>
                <a:gd name="T2" fmla="*/ 221 w 478"/>
                <a:gd name="T3" fmla="*/ 167 h 331"/>
                <a:gd name="T4" fmla="*/ 122 w 478"/>
                <a:gd name="T5" fmla="*/ 248 h 331"/>
                <a:gd name="T6" fmla="*/ 112 w 478"/>
                <a:gd name="T7" fmla="*/ 258 h 331"/>
                <a:gd name="T8" fmla="*/ 126 w 478"/>
                <a:gd name="T9" fmla="*/ 261 h 331"/>
                <a:gd name="T10" fmla="*/ 262 w 478"/>
                <a:gd name="T11" fmla="*/ 248 h 331"/>
                <a:gd name="T12" fmla="*/ 475 w 478"/>
                <a:gd name="T13" fmla="*/ 245 h 331"/>
                <a:gd name="T14" fmla="*/ 234 w 478"/>
                <a:gd name="T15" fmla="*/ 326 h 331"/>
                <a:gd name="T16" fmla="*/ 3 w 478"/>
                <a:gd name="T17" fmla="*/ 285 h 331"/>
                <a:gd name="T18" fmla="*/ 149 w 478"/>
                <a:gd name="T19" fmla="*/ 134 h 331"/>
                <a:gd name="T20" fmla="*/ 295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295" y="1"/>
                  </a:moveTo>
                  <a:cubicBezTo>
                    <a:pt x="297" y="2"/>
                    <a:pt x="268" y="116"/>
                    <a:pt x="221" y="167"/>
                  </a:cubicBezTo>
                  <a:cubicBezTo>
                    <a:pt x="196" y="199"/>
                    <a:pt x="146" y="221"/>
                    <a:pt x="122" y="248"/>
                  </a:cubicBezTo>
                  <a:cubicBezTo>
                    <a:pt x="118" y="252"/>
                    <a:pt x="115" y="255"/>
                    <a:pt x="112" y="258"/>
                  </a:cubicBezTo>
                  <a:cubicBezTo>
                    <a:pt x="117" y="259"/>
                    <a:pt x="121" y="260"/>
                    <a:pt x="126" y="261"/>
                  </a:cubicBezTo>
                  <a:cubicBezTo>
                    <a:pt x="164" y="268"/>
                    <a:pt x="219" y="250"/>
                    <a:pt x="262" y="248"/>
                  </a:cubicBezTo>
                  <a:cubicBezTo>
                    <a:pt x="335" y="246"/>
                    <a:pt x="473" y="247"/>
                    <a:pt x="475" y="245"/>
                  </a:cubicBezTo>
                  <a:cubicBezTo>
                    <a:pt x="478" y="246"/>
                    <a:pt x="382" y="331"/>
                    <a:pt x="234" y="326"/>
                  </a:cubicBezTo>
                  <a:cubicBezTo>
                    <a:pt x="149" y="325"/>
                    <a:pt x="0" y="285"/>
                    <a:pt x="3" y="285"/>
                  </a:cubicBezTo>
                  <a:cubicBezTo>
                    <a:pt x="5" y="289"/>
                    <a:pt x="112" y="191"/>
                    <a:pt x="149" y="134"/>
                  </a:cubicBezTo>
                  <a:cubicBezTo>
                    <a:pt x="220" y="41"/>
                    <a:pt x="292" y="0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7873080" y="-475145"/>
              <a:ext cx="518784" cy="993273"/>
            </a:xfrm>
            <a:custGeom>
              <a:avLst/>
              <a:gdLst>
                <a:gd name="T0" fmla="*/ 4 w 259"/>
                <a:gd name="T1" fmla="*/ 72 h 495"/>
                <a:gd name="T2" fmla="*/ 151 w 259"/>
                <a:gd name="T3" fmla="*/ 284 h 495"/>
                <a:gd name="T4" fmla="*/ 164 w 259"/>
                <a:gd name="T5" fmla="*/ 296 h 495"/>
                <a:gd name="T6" fmla="*/ 173 w 259"/>
                <a:gd name="T7" fmla="*/ 280 h 495"/>
                <a:gd name="T8" fmla="*/ 160 w 259"/>
                <a:gd name="T9" fmla="*/ 3 h 495"/>
                <a:gd name="T10" fmla="*/ 257 w 259"/>
                <a:gd name="T11" fmla="*/ 237 h 495"/>
                <a:gd name="T12" fmla="*/ 219 w 259"/>
                <a:gd name="T13" fmla="*/ 399 h 495"/>
                <a:gd name="T14" fmla="*/ 177 w 259"/>
                <a:gd name="T15" fmla="*/ 495 h 495"/>
                <a:gd name="T16" fmla="*/ 57 w 259"/>
                <a:gd name="T17" fmla="*/ 275 h 495"/>
                <a:gd name="T18" fmla="*/ 4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4" y="72"/>
                  </a:moveTo>
                  <a:cubicBezTo>
                    <a:pt x="7" y="72"/>
                    <a:pt x="76" y="219"/>
                    <a:pt x="151" y="284"/>
                  </a:cubicBezTo>
                  <a:cubicBezTo>
                    <a:pt x="156" y="288"/>
                    <a:pt x="160" y="292"/>
                    <a:pt x="164" y="296"/>
                  </a:cubicBezTo>
                  <a:cubicBezTo>
                    <a:pt x="167" y="291"/>
                    <a:pt x="169" y="286"/>
                    <a:pt x="173" y="280"/>
                  </a:cubicBezTo>
                  <a:cubicBezTo>
                    <a:pt x="232" y="194"/>
                    <a:pt x="165" y="0"/>
                    <a:pt x="160" y="3"/>
                  </a:cubicBezTo>
                  <a:cubicBezTo>
                    <a:pt x="160" y="0"/>
                    <a:pt x="259" y="86"/>
                    <a:pt x="257" y="237"/>
                  </a:cubicBezTo>
                  <a:cubicBezTo>
                    <a:pt x="256" y="276"/>
                    <a:pt x="239" y="345"/>
                    <a:pt x="219" y="399"/>
                  </a:cubicBezTo>
                  <a:cubicBezTo>
                    <a:pt x="199" y="454"/>
                    <a:pt x="175" y="495"/>
                    <a:pt x="177" y="495"/>
                  </a:cubicBezTo>
                  <a:cubicBezTo>
                    <a:pt x="184" y="493"/>
                    <a:pt x="93" y="325"/>
                    <a:pt x="57" y="275"/>
                  </a:cubicBezTo>
                  <a:cubicBezTo>
                    <a:pt x="0" y="170"/>
                    <a:pt x="3" y="75"/>
                    <a:pt x="4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5520157" y="2346261"/>
              <a:ext cx="1859665" cy="569837"/>
            </a:xfrm>
            <a:custGeom>
              <a:avLst/>
              <a:gdLst>
                <a:gd name="T0" fmla="*/ 680 w 928"/>
                <a:gd name="T1" fmla="*/ 65 h 284"/>
                <a:gd name="T2" fmla="*/ 435 w 928"/>
                <a:gd name="T3" fmla="*/ 4 h 284"/>
                <a:gd name="T4" fmla="*/ 243 w 928"/>
                <a:gd name="T5" fmla="*/ 48 h 284"/>
                <a:gd name="T6" fmla="*/ 0 w 928"/>
                <a:gd name="T7" fmla="*/ 234 h 284"/>
                <a:gd name="T8" fmla="*/ 39 w 928"/>
                <a:gd name="T9" fmla="*/ 284 h 284"/>
                <a:gd name="T10" fmla="*/ 177 w 928"/>
                <a:gd name="T11" fmla="*/ 134 h 284"/>
                <a:gd name="T12" fmla="*/ 399 w 928"/>
                <a:gd name="T13" fmla="*/ 54 h 284"/>
                <a:gd name="T14" fmla="*/ 508 w 928"/>
                <a:gd name="T15" fmla="*/ 90 h 284"/>
                <a:gd name="T16" fmla="*/ 736 w 928"/>
                <a:gd name="T17" fmla="*/ 161 h 284"/>
                <a:gd name="T18" fmla="*/ 928 w 928"/>
                <a:gd name="T19" fmla="*/ 81 h 284"/>
                <a:gd name="T20" fmla="*/ 680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680" y="65"/>
                  </a:moveTo>
                  <a:cubicBezTo>
                    <a:pt x="641" y="38"/>
                    <a:pt x="520" y="0"/>
                    <a:pt x="435" y="4"/>
                  </a:cubicBezTo>
                  <a:cubicBezTo>
                    <a:pt x="379" y="7"/>
                    <a:pt x="318" y="14"/>
                    <a:pt x="243" y="48"/>
                  </a:cubicBezTo>
                  <a:cubicBezTo>
                    <a:pt x="168" y="82"/>
                    <a:pt x="0" y="234"/>
                    <a:pt x="0" y="234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9" y="284"/>
                    <a:pt x="101" y="194"/>
                    <a:pt x="177" y="134"/>
                  </a:cubicBezTo>
                  <a:cubicBezTo>
                    <a:pt x="305" y="35"/>
                    <a:pt x="363" y="50"/>
                    <a:pt x="399" y="54"/>
                  </a:cubicBezTo>
                  <a:cubicBezTo>
                    <a:pt x="435" y="58"/>
                    <a:pt x="478" y="74"/>
                    <a:pt x="508" y="90"/>
                  </a:cubicBezTo>
                  <a:cubicBezTo>
                    <a:pt x="574" y="127"/>
                    <a:pt x="628" y="174"/>
                    <a:pt x="736" y="161"/>
                  </a:cubicBezTo>
                  <a:cubicBezTo>
                    <a:pt x="844" y="147"/>
                    <a:pt x="928" y="81"/>
                    <a:pt x="928" y="81"/>
                  </a:cubicBezTo>
                  <a:cubicBezTo>
                    <a:pt x="928" y="81"/>
                    <a:pt x="719" y="92"/>
                    <a:pt x="6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3968309" y="-805485"/>
              <a:ext cx="442956" cy="744016"/>
            </a:xfrm>
            <a:custGeom>
              <a:avLst/>
              <a:gdLst>
                <a:gd name="T0" fmla="*/ 157 w 221"/>
                <a:gd name="T1" fmla="*/ 199 h 371"/>
                <a:gd name="T2" fmla="*/ 31 w 221"/>
                <a:gd name="T3" fmla="*/ 369 h 371"/>
                <a:gd name="T4" fmla="*/ 56 w 221"/>
                <a:gd name="T5" fmla="*/ 151 h 371"/>
                <a:gd name="T6" fmla="*/ 221 w 221"/>
                <a:gd name="T7" fmla="*/ 0 h 371"/>
                <a:gd name="T8" fmla="*/ 157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157" y="199"/>
                  </a:moveTo>
                  <a:cubicBezTo>
                    <a:pt x="105" y="294"/>
                    <a:pt x="31" y="369"/>
                    <a:pt x="31" y="369"/>
                  </a:cubicBezTo>
                  <a:cubicBezTo>
                    <a:pt x="31" y="371"/>
                    <a:pt x="0" y="263"/>
                    <a:pt x="56" y="151"/>
                  </a:cubicBezTo>
                  <a:cubicBezTo>
                    <a:pt x="110" y="40"/>
                    <a:pt x="221" y="0"/>
                    <a:pt x="221" y="0"/>
                  </a:cubicBezTo>
                  <a:cubicBezTo>
                    <a:pt x="220" y="3"/>
                    <a:pt x="206" y="107"/>
                    <a:pt x="157" y="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17698" y="110458"/>
              <a:ext cx="669690" cy="840115"/>
            </a:xfrm>
            <a:custGeom>
              <a:avLst/>
              <a:gdLst>
                <a:gd name="T0" fmla="*/ 332 w 334"/>
                <a:gd name="T1" fmla="*/ 41 h 419"/>
                <a:gd name="T2" fmla="*/ 218 w 334"/>
                <a:gd name="T3" fmla="*/ 183 h 419"/>
                <a:gd name="T4" fmla="*/ 189 w 334"/>
                <a:gd name="T5" fmla="*/ 304 h 419"/>
                <a:gd name="T6" fmla="*/ 184 w 334"/>
                <a:gd name="T7" fmla="*/ 315 h 419"/>
                <a:gd name="T8" fmla="*/ 176 w 334"/>
                <a:gd name="T9" fmla="*/ 306 h 419"/>
                <a:gd name="T10" fmla="*/ 127 w 334"/>
                <a:gd name="T11" fmla="*/ 186 h 419"/>
                <a:gd name="T12" fmla="*/ 33 w 334"/>
                <a:gd name="T13" fmla="*/ 2 h 419"/>
                <a:gd name="T14" fmla="*/ 70 w 334"/>
                <a:gd name="T15" fmla="*/ 246 h 419"/>
                <a:gd name="T16" fmla="*/ 205 w 334"/>
                <a:gd name="T17" fmla="*/ 417 h 419"/>
                <a:gd name="T18" fmla="*/ 280 w 334"/>
                <a:gd name="T19" fmla="*/ 228 h 419"/>
                <a:gd name="T20" fmla="*/ 33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332" y="41"/>
                  </a:moveTo>
                  <a:cubicBezTo>
                    <a:pt x="331" y="40"/>
                    <a:pt x="243" y="119"/>
                    <a:pt x="218" y="183"/>
                  </a:cubicBezTo>
                  <a:cubicBezTo>
                    <a:pt x="201" y="219"/>
                    <a:pt x="203" y="271"/>
                    <a:pt x="189" y="304"/>
                  </a:cubicBezTo>
                  <a:cubicBezTo>
                    <a:pt x="187" y="308"/>
                    <a:pt x="185" y="312"/>
                    <a:pt x="184" y="315"/>
                  </a:cubicBezTo>
                  <a:cubicBezTo>
                    <a:pt x="181" y="312"/>
                    <a:pt x="179" y="309"/>
                    <a:pt x="176" y="306"/>
                  </a:cubicBezTo>
                  <a:cubicBezTo>
                    <a:pt x="152" y="278"/>
                    <a:pt x="145" y="224"/>
                    <a:pt x="127" y="186"/>
                  </a:cubicBezTo>
                  <a:cubicBezTo>
                    <a:pt x="96" y="124"/>
                    <a:pt x="33" y="5"/>
                    <a:pt x="33" y="2"/>
                  </a:cubicBezTo>
                  <a:cubicBezTo>
                    <a:pt x="31" y="0"/>
                    <a:pt x="0" y="125"/>
                    <a:pt x="70" y="246"/>
                  </a:cubicBezTo>
                  <a:cubicBezTo>
                    <a:pt x="109" y="317"/>
                    <a:pt x="207" y="419"/>
                    <a:pt x="205" y="417"/>
                  </a:cubicBezTo>
                  <a:cubicBezTo>
                    <a:pt x="201" y="417"/>
                    <a:pt x="245" y="286"/>
                    <a:pt x="280" y="228"/>
                  </a:cubicBezTo>
                  <a:cubicBezTo>
                    <a:pt x="331" y="125"/>
                    <a:pt x="334" y="43"/>
                    <a:pt x="33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3668000" y="621735"/>
              <a:ext cx="649419" cy="794318"/>
            </a:xfrm>
            <a:custGeom>
              <a:avLst/>
              <a:gdLst>
                <a:gd name="T0" fmla="*/ 303 w 324"/>
                <a:gd name="T1" fmla="*/ 1 h 396"/>
                <a:gd name="T2" fmla="*/ 228 w 324"/>
                <a:gd name="T3" fmla="*/ 165 h 396"/>
                <a:gd name="T4" fmla="*/ 231 w 324"/>
                <a:gd name="T5" fmla="*/ 288 h 396"/>
                <a:gd name="T6" fmla="*/ 229 w 324"/>
                <a:gd name="T7" fmla="*/ 301 h 396"/>
                <a:gd name="T8" fmla="*/ 219 w 324"/>
                <a:gd name="T9" fmla="*/ 293 h 396"/>
                <a:gd name="T10" fmla="*/ 141 w 324"/>
                <a:gd name="T11" fmla="*/ 190 h 396"/>
                <a:gd name="T12" fmla="*/ 3 w 324"/>
                <a:gd name="T13" fmla="*/ 37 h 396"/>
                <a:gd name="T14" fmla="*/ 101 w 324"/>
                <a:gd name="T15" fmla="*/ 262 h 396"/>
                <a:gd name="T16" fmla="*/ 276 w 324"/>
                <a:gd name="T17" fmla="*/ 394 h 396"/>
                <a:gd name="T18" fmla="*/ 300 w 324"/>
                <a:gd name="T19" fmla="*/ 193 h 396"/>
                <a:gd name="T20" fmla="*/ 303 w 324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96">
                  <a:moveTo>
                    <a:pt x="303" y="1"/>
                  </a:moveTo>
                  <a:cubicBezTo>
                    <a:pt x="301" y="0"/>
                    <a:pt x="236" y="97"/>
                    <a:pt x="228" y="165"/>
                  </a:cubicBezTo>
                  <a:cubicBezTo>
                    <a:pt x="221" y="204"/>
                    <a:pt x="236" y="253"/>
                    <a:pt x="231" y="288"/>
                  </a:cubicBezTo>
                  <a:cubicBezTo>
                    <a:pt x="230" y="293"/>
                    <a:pt x="229" y="297"/>
                    <a:pt x="229" y="301"/>
                  </a:cubicBezTo>
                  <a:cubicBezTo>
                    <a:pt x="226" y="299"/>
                    <a:pt x="222" y="296"/>
                    <a:pt x="219" y="293"/>
                  </a:cubicBezTo>
                  <a:cubicBezTo>
                    <a:pt x="189" y="272"/>
                    <a:pt x="167" y="222"/>
                    <a:pt x="141" y="190"/>
                  </a:cubicBezTo>
                  <a:cubicBezTo>
                    <a:pt x="95" y="137"/>
                    <a:pt x="3" y="39"/>
                    <a:pt x="3" y="37"/>
                  </a:cubicBezTo>
                  <a:cubicBezTo>
                    <a:pt x="0" y="35"/>
                    <a:pt x="2" y="162"/>
                    <a:pt x="101" y="262"/>
                  </a:cubicBezTo>
                  <a:cubicBezTo>
                    <a:pt x="156" y="321"/>
                    <a:pt x="278" y="396"/>
                    <a:pt x="276" y="394"/>
                  </a:cubicBezTo>
                  <a:cubicBezTo>
                    <a:pt x="272" y="395"/>
                    <a:pt x="281" y="257"/>
                    <a:pt x="300" y="193"/>
                  </a:cubicBezTo>
                  <a:cubicBezTo>
                    <a:pt x="324" y="81"/>
                    <a:pt x="306" y="2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3806142" y="1036912"/>
              <a:ext cx="733505" cy="786060"/>
            </a:xfrm>
            <a:custGeom>
              <a:avLst/>
              <a:gdLst>
                <a:gd name="T0" fmla="*/ 285 w 366"/>
                <a:gd name="T1" fmla="*/ 1 h 392"/>
                <a:gd name="T2" fmla="*/ 254 w 366"/>
                <a:gd name="T3" fmla="*/ 178 h 392"/>
                <a:gd name="T4" fmla="*/ 290 w 366"/>
                <a:gd name="T5" fmla="*/ 298 h 392"/>
                <a:gd name="T6" fmla="*/ 292 w 366"/>
                <a:gd name="T7" fmla="*/ 311 h 392"/>
                <a:gd name="T8" fmla="*/ 280 w 366"/>
                <a:gd name="T9" fmla="*/ 306 h 392"/>
                <a:gd name="T10" fmla="*/ 176 w 366"/>
                <a:gd name="T11" fmla="*/ 224 h 392"/>
                <a:gd name="T12" fmla="*/ 3 w 366"/>
                <a:gd name="T13" fmla="*/ 110 h 392"/>
                <a:gd name="T14" fmla="*/ 156 w 366"/>
                <a:gd name="T15" fmla="*/ 304 h 392"/>
                <a:gd name="T16" fmla="*/ 364 w 366"/>
                <a:gd name="T17" fmla="*/ 390 h 392"/>
                <a:gd name="T18" fmla="*/ 332 w 366"/>
                <a:gd name="T19" fmla="*/ 188 h 392"/>
                <a:gd name="T20" fmla="*/ 285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285" y="1"/>
                  </a:moveTo>
                  <a:cubicBezTo>
                    <a:pt x="283" y="0"/>
                    <a:pt x="244" y="110"/>
                    <a:pt x="254" y="178"/>
                  </a:cubicBezTo>
                  <a:cubicBezTo>
                    <a:pt x="258" y="218"/>
                    <a:pt x="285" y="262"/>
                    <a:pt x="290" y="298"/>
                  </a:cubicBezTo>
                  <a:cubicBezTo>
                    <a:pt x="290" y="302"/>
                    <a:pt x="291" y="307"/>
                    <a:pt x="292" y="311"/>
                  </a:cubicBezTo>
                  <a:cubicBezTo>
                    <a:pt x="288" y="309"/>
                    <a:pt x="284" y="307"/>
                    <a:pt x="280" y="306"/>
                  </a:cubicBezTo>
                  <a:cubicBezTo>
                    <a:pt x="245" y="292"/>
                    <a:pt x="211" y="249"/>
                    <a:pt x="176" y="224"/>
                  </a:cubicBezTo>
                  <a:cubicBezTo>
                    <a:pt x="118" y="184"/>
                    <a:pt x="3" y="112"/>
                    <a:pt x="3" y="110"/>
                  </a:cubicBezTo>
                  <a:cubicBezTo>
                    <a:pt x="0" y="108"/>
                    <a:pt x="33" y="231"/>
                    <a:pt x="156" y="304"/>
                  </a:cubicBezTo>
                  <a:cubicBezTo>
                    <a:pt x="226" y="347"/>
                    <a:pt x="366" y="392"/>
                    <a:pt x="364" y="390"/>
                  </a:cubicBezTo>
                  <a:cubicBezTo>
                    <a:pt x="360" y="392"/>
                    <a:pt x="330" y="255"/>
                    <a:pt x="332" y="188"/>
                  </a:cubicBezTo>
                  <a:cubicBezTo>
                    <a:pt x="325" y="73"/>
                    <a:pt x="28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4098943" y="1430318"/>
              <a:ext cx="889666" cy="727499"/>
            </a:xfrm>
            <a:custGeom>
              <a:avLst/>
              <a:gdLst>
                <a:gd name="T0" fmla="*/ 248 w 444"/>
                <a:gd name="T1" fmla="*/ 0 h 363"/>
                <a:gd name="T2" fmla="*/ 268 w 444"/>
                <a:gd name="T3" fmla="*/ 181 h 363"/>
                <a:gd name="T4" fmla="*/ 339 w 444"/>
                <a:gd name="T5" fmla="*/ 289 h 363"/>
                <a:gd name="T6" fmla="*/ 345 w 444"/>
                <a:gd name="T7" fmla="*/ 301 h 363"/>
                <a:gd name="T8" fmla="*/ 332 w 444"/>
                <a:gd name="T9" fmla="*/ 299 h 363"/>
                <a:gd name="T10" fmla="*/ 205 w 444"/>
                <a:gd name="T11" fmla="*/ 245 h 363"/>
                <a:gd name="T12" fmla="*/ 3 w 444"/>
                <a:gd name="T13" fmla="*/ 177 h 363"/>
                <a:gd name="T14" fmla="*/ 209 w 444"/>
                <a:gd name="T15" fmla="*/ 328 h 363"/>
                <a:gd name="T16" fmla="*/ 442 w 444"/>
                <a:gd name="T17" fmla="*/ 360 h 363"/>
                <a:gd name="T18" fmla="*/ 348 w 444"/>
                <a:gd name="T19" fmla="*/ 171 h 363"/>
                <a:gd name="T20" fmla="*/ 248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248" y="0"/>
                  </a:moveTo>
                  <a:cubicBezTo>
                    <a:pt x="245" y="0"/>
                    <a:pt x="239" y="117"/>
                    <a:pt x="268" y="181"/>
                  </a:cubicBezTo>
                  <a:cubicBezTo>
                    <a:pt x="283" y="219"/>
                    <a:pt x="324" y="255"/>
                    <a:pt x="339" y="289"/>
                  </a:cubicBezTo>
                  <a:cubicBezTo>
                    <a:pt x="341" y="293"/>
                    <a:pt x="343" y="297"/>
                    <a:pt x="345" y="301"/>
                  </a:cubicBezTo>
                  <a:cubicBezTo>
                    <a:pt x="341" y="300"/>
                    <a:pt x="336" y="300"/>
                    <a:pt x="332" y="299"/>
                  </a:cubicBezTo>
                  <a:cubicBezTo>
                    <a:pt x="293" y="295"/>
                    <a:pt x="246" y="261"/>
                    <a:pt x="205" y="245"/>
                  </a:cubicBezTo>
                  <a:cubicBezTo>
                    <a:pt x="136" y="221"/>
                    <a:pt x="5" y="179"/>
                    <a:pt x="3" y="177"/>
                  </a:cubicBezTo>
                  <a:cubicBezTo>
                    <a:pt x="0" y="177"/>
                    <a:pt x="67" y="288"/>
                    <a:pt x="209" y="328"/>
                  </a:cubicBezTo>
                  <a:cubicBezTo>
                    <a:pt x="290" y="353"/>
                    <a:pt x="444" y="361"/>
                    <a:pt x="442" y="360"/>
                  </a:cubicBezTo>
                  <a:cubicBezTo>
                    <a:pt x="438" y="363"/>
                    <a:pt x="365" y="237"/>
                    <a:pt x="348" y="171"/>
                  </a:cubicBezTo>
                  <a:cubicBezTo>
                    <a:pt x="307" y="60"/>
                    <a:pt x="251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4533641" y="1765162"/>
              <a:ext cx="957987" cy="663684"/>
            </a:xfrm>
            <a:custGeom>
              <a:avLst/>
              <a:gdLst>
                <a:gd name="T0" fmla="*/ 183 w 478"/>
                <a:gd name="T1" fmla="*/ 1 h 331"/>
                <a:gd name="T2" fmla="*/ 257 w 478"/>
                <a:gd name="T3" fmla="*/ 167 h 331"/>
                <a:gd name="T4" fmla="*/ 356 w 478"/>
                <a:gd name="T5" fmla="*/ 248 h 331"/>
                <a:gd name="T6" fmla="*/ 366 w 478"/>
                <a:gd name="T7" fmla="*/ 258 h 331"/>
                <a:gd name="T8" fmla="*/ 352 w 478"/>
                <a:gd name="T9" fmla="*/ 261 h 331"/>
                <a:gd name="T10" fmla="*/ 215 w 478"/>
                <a:gd name="T11" fmla="*/ 248 h 331"/>
                <a:gd name="T12" fmla="*/ 3 w 478"/>
                <a:gd name="T13" fmla="*/ 245 h 331"/>
                <a:gd name="T14" fmla="*/ 244 w 478"/>
                <a:gd name="T15" fmla="*/ 326 h 331"/>
                <a:gd name="T16" fmla="*/ 475 w 478"/>
                <a:gd name="T17" fmla="*/ 285 h 331"/>
                <a:gd name="T18" fmla="*/ 329 w 478"/>
                <a:gd name="T19" fmla="*/ 134 h 331"/>
                <a:gd name="T20" fmla="*/ 183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183" y="1"/>
                  </a:moveTo>
                  <a:cubicBezTo>
                    <a:pt x="181" y="2"/>
                    <a:pt x="209" y="116"/>
                    <a:pt x="257" y="167"/>
                  </a:cubicBezTo>
                  <a:cubicBezTo>
                    <a:pt x="282" y="199"/>
                    <a:pt x="332" y="221"/>
                    <a:pt x="356" y="248"/>
                  </a:cubicBezTo>
                  <a:cubicBezTo>
                    <a:pt x="360" y="252"/>
                    <a:pt x="363" y="255"/>
                    <a:pt x="366" y="258"/>
                  </a:cubicBezTo>
                  <a:cubicBezTo>
                    <a:pt x="361" y="259"/>
                    <a:pt x="357" y="260"/>
                    <a:pt x="352" y="261"/>
                  </a:cubicBezTo>
                  <a:cubicBezTo>
                    <a:pt x="314" y="268"/>
                    <a:pt x="259" y="250"/>
                    <a:pt x="215" y="248"/>
                  </a:cubicBezTo>
                  <a:cubicBezTo>
                    <a:pt x="143" y="246"/>
                    <a:pt x="5" y="247"/>
                    <a:pt x="3" y="245"/>
                  </a:cubicBezTo>
                  <a:cubicBezTo>
                    <a:pt x="0" y="246"/>
                    <a:pt x="96" y="331"/>
                    <a:pt x="244" y="326"/>
                  </a:cubicBezTo>
                  <a:cubicBezTo>
                    <a:pt x="329" y="325"/>
                    <a:pt x="478" y="285"/>
                    <a:pt x="475" y="285"/>
                  </a:cubicBezTo>
                  <a:cubicBezTo>
                    <a:pt x="473" y="289"/>
                    <a:pt x="366" y="191"/>
                    <a:pt x="329" y="134"/>
                  </a:cubicBezTo>
                  <a:cubicBezTo>
                    <a:pt x="257" y="41"/>
                    <a:pt x="186" y="0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3800136" y="-475145"/>
              <a:ext cx="519535" cy="993273"/>
            </a:xfrm>
            <a:custGeom>
              <a:avLst/>
              <a:gdLst>
                <a:gd name="T0" fmla="*/ 255 w 259"/>
                <a:gd name="T1" fmla="*/ 72 h 495"/>
                <a:gd name="T2" fmla="*/ 108 w 259"/>
                <a:gd name="T3" fmla="*/ 284 h 495"/>
                <a:gd name="T4" fmla="*/ 95 w 259"/>
                <a:gd name="T5" fmla="*/ 296 h 495"/>
                <a:gd name="T6" fmla="*/ 86 w 259"/>
                <a:gd name="T7" fmla="*/ 280 h 495"/>
                <a:gd name="T8" fmla="*/ 99 w 259"/>
                <a:gd name="T9" fmla="*/ 3 h 495"/>
                <a:gd name="T10" fmla="*/ 2 w 259"/>
                <a:gd name="T11" fmla="*/ 237 h 495"/>
                <a:gd name="T12" fmla="*/ 40 w 259"/>
                <a:gd name="T13" fmla="*/ 399 h 495"/>
                <a:gd name="T14" fmla="*/ 82 w 259"/>
                <a:gd name="T15" fmla="*/ 495 h 495"/>
                <a:gd name="T16" fmla="*/ 202 w 259"/>
                <a:gd name="T17" fmla="*/ 275 h 495"/>
                <a:gd name="T18" fmla="*/ 255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255" y="72"/>
                  </a:moveTo>
                  <a:cubicBezTo>
                    <a:pt x="252" y="72"/>
                    <a:pt x="182" y="219"/>
                    <a:pt x="108" y="284"/>
                  </a:cubicBezTo>
                  <a:cubicBezTo>
                    <a:pt x="103" y="288"/>
                    <a:pt x="99" y="292"/>
                    <a:pt x="95" y="296"/>
                  </a:cubicBezTo>
                  <a:cubicBezTo>
                    <a:pt x="92" y="291"/>
                    <a:pt x="89" y="286"/>
                    <a:pt x="86" y="280"/>
                  </a:cubicBezTo>
                  <a:cubicBezTo>
                    <a:pt x="27" y="194"/>
                    <a:pt x="94" y="0"/>
                    <a:pt x="99" y="3"/>
                  </a:cubicBezTo>
                  <a:cubicBezTo>
                    <a:pt x="99" y="0"/>
                    <a:pt x="0" y="86"/>
                    <a:pt x="2" y="237"/>
                  </a:cubicBezTo>
                  <a:cubicBezTo>
                    <a:pt x="3" y="276"/>
                    <a:pt x="20" y="345"/>
                    <a:pt x="40" y="399"/>
                  </a:cubicBezTo>
                  <a:cubicBezTo>
                    <a:pt x="60" y="454"/>
                    <a:pt x="84" y="495"/>
                    <a:pt x="82" y="495"/>
                  </a:cubicBezTo>
                  <a:cubicBezTo>
                    <a:pt x="75" y="493"/>
                    <a:pt x="166" y="325"/>
                    <a:pt x="202" y="275"/>
                  </a:cubicBezTo>
                  <a:cubicBezTo>
                    <a:pt x="259" y="170"/>
                    <a:pt x="255" y="75"/>
                    <a:pt x="2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4812178" y="2346261"/>
              <a:ext cx="1860416" cy="569837"/>
            </a:xfrm>
            <a:custGeom>
              <a:avLst/>
              <a:gdLst>
                <a:gd name="T0" fmla="*/ 248 w 928"/>
                <a:gd name="T1" fmla="*/ 65 h 284"/>
                <a:gd name="T2" fmla="*/ 493 w 928"/>
                <a:gd name="T3" fmla="*/ 4 h 284"/>
                <a:gd name="T4" fmla="*/ 685 w 928"/>
                <a:gd name="T5" fmla="*/ 48 h 284"/>
                <a:gd name="T6" fmla="*/ 928 w 928"/>
                <a:gd name="T7" fmla="*/ 234 h 284"/>
                <a:gd name="T8" fmla="*/ 889 w 928"/>
                <a:gd name="T9" fmla="*/ 284 h 284"/>
                <a:gd name="T10" fmla="*/ 751 w 928"/>
                <a:gd name="T11" fmla="*/ 134 h 284"/>
                <a:gd name="T12" fmla="*/ 529 w 928"/>
                <a:gd name="T13" fmla="*/ 54 h 284"/>
                <a:gd name="T14" fmla="*/ 420 w 928"/>
                <a:gd name="T15" fmla="*/ 90 h 284"/>
                <a:gd name="T16" fmla="*/ 192 w 928"/>
                <a:gd name="T17" fmla="*/ 161 h 284"/>
                <a:gd name="T18" fmla="*/ 0 w 928"/>
                <a:gd name="T19" fmla="*/ 81 h 284"/>
                <a:gd name="T20" fmla="*/ 248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248" y="65"/>
                  </a:moveTo>
                  <a:cubicBezTo>
                    <a:pt x="287" y="38"/>
                    <a:pt x="408" y="0"/>
                    <a:pt x="493" y="4"/>
                  </a:cubicBezTo>
                  <a:cubicBezTo>
                    <a:pt x="549" y="7"/>
                    <a:pt x="610" y="14"/>
                    <a:pt x="685" y="48"/>
                  </a:cubicBezTo>
                  <a:cubicBezTo>
                    <a:pt x="760" y="82"/>
                    <a:pt x="928" y="234"/>
                    <a:pt x="928" y="23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889" y="284"/>
                    <a:pt x="827" y="194"/>
                    <a:pt x="751" y="134"/>
                  </a:cubicBezTo>
                  <a:cubicBezTo>
                    <a:pt x="623" y="35"/>
                    <a:pt x="565" y="50"/>
                    <a:pt x="529" y="54"/>
                  </a:cubicBezTo>
                  <a:cubicBezTo>
                    <a:pt x="493" y="58"/>
                    <a:pt x="450" y="74"/>
                    <a:pt x="420" y="90"/>
                  </a:cubicBezTo>
                  <a:cubicBezTo>
                    <a:pt x="354" y="127"/>
                    <a:pt x="300" y="174"/>
                    <a:pt x="192" y="161"/>
                  </a:cubicBezTo>
                  <a:cubicBezTo>
                    <a:pt x="84" y="147"/>
                    <a:pt x="0" y="81"/>
                    <a:pt x="0" y="81"/>
                  </a:cubicBezTo>
                  <a:cubicBezTo>
                    <a:pt x="0" y="81"/>
                    <a:pt x="209" y="92"/>
                    <a:pt x="248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lenovo\Desktop\演示文稿1.png演示文稿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29210" y="-16510"/>
            <a:ext cx="12249785" cy="68910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29845" y="-15875"/>
            <a:ext cx="12250420" cy="689038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 rot="5400000" flipH="1" flipV="1">
            <a:off x="1003700" y="152033"/>
            <a:ext cx="141879" cy="142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 rot="5400000" flipH="1" flipV="1">
            <a:off x="748539" y="404895"/>
            <a:ext cx="141879" cy="142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 rot="5400000" flipH="1" flipV="1">
            <a:off x="428368" y="152033"/>
            <a:ext cx="141879" cy="142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8"/>
            </p:custDataLst>
          </p:nvPr>
        </p:nvSpPr>
        <p:spPr>
          <a:xfrm rot="5400000" flipH="1" flipV="1">
            <a:off x="140702" y="152033"/>
            <a:ext cx="141879" cy="1422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9"/>
            </p:custDataLst>
          </p:nvPr>
        </p:nvSpPr>
        <p:spPr>
          <a:xfrm rot="5400000" flipH="1" flipV="1">
            <a:off x="140702" y="404895"/>
            <a:ext cx="141879" cy="142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 rot="5400000" flipH="1" flipV="1">
            <a:off x="444620" y="404895"/>
            <a:ext cx="141879" cy="1422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1"/>
            </p:custDataLst>
          </p:nvPr>
        </p:nvSpPr>
        <p:spPr>
          <a:xfrm flipH="1">
            <a:off x="141278" y="6624764"/>
            <a:ext cx="141426" cy="1420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2"/>
            </p:custDataLst>
          </p:nvPr>
        </p:nvSpPr>
        <p:spPr>
          <a:xfrm flipH="1">
            <a:off x="141278" y="6337385"/>
            <a:ext cx="141426" cy="142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3"/>
            </p:custDataLst>
          </p:nvPr>
        </p:nvSpPr>
        <p:spPr>
          <a:xfrm flipH="1">
            <a:off x="141278" y="6050005"/>
            <a:ext cx="141426" cy="1420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4"/>
            </p:custDataLst>
          </p:nvPr>
        </p:nvSpPr>
        <p:spPr>
          <a:xfrm flipH="1">
            <a:off x="141278" y="5762625"/>
            <a:ext cx="141426" cy="142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5"/>
            </p:custDataLst>
          </p:nvPr>
        </p:nvSpPr>
        <p:spPr>
          <a:xfrm flipH="1">
            <a:off x="393800" y="6627603"/>
            <a:ext cx="141505" cy="1421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6"/>
            </p:custDataLst>
          </p:nvPr>
        </p:nvSpPr>
        <p:spPr>
          <a:xfrm flipH="1">
            <a:off x="393800" y="6052981"/>
            <a:ext cx="141505" cy="1421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17"/>
            </p:custDataLst>
          </p:nvPr>
        </p:nvGrpSpPr>
        <p:grpSpPr>
          <a:xfrm flipV="1">
            <a:off x="6550660" y="-15875"/>
            <a:ext cx="5670550" cy="6898640"/>
            <a:chOff x="8477" y="-38"/>
            <a:chExt cx="10806" cy="10864"/>
          </a:xfrm>
        </p:grpSpPr>
        <p:sp>
          <p:nvSpPr>
            <p:cNvPr id="10" name="任意多边形 54"/>
            <p:cNvSpPr/>
            <p:nvPr>
              <p:custDataLst>
                <p:tags r:id="rId18"/>
              </p:custDataLst>
            </p:nvPr>
          </p:nvSpPr>
          <p:spPr>
            <a:xfrm>
              <a:off x="8477" y="-38"/>
              <a:ext cx="10806" cy="108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1" h="10859">
                  <a:moveTo>
                    <a:pt x="0" y="0"/>
                  </a:moveTo>
                  <a:lnTo>
                    <a:pt x="13021" y="0"/>
                  </a:lnTo>
                  <a:lnTo>
                    <a:pt x="13021" y="10859"/>
                  </a:lnTo>
                  <a:lnTo>
                    <a:pt x="12751" y="10859"/>
                  </a:lnTo>
                  <a:lnTo>
                    <a:pt x="12749" y="10848"/>
                  </a:lnTo>
                  <a:cubicBezTo>
                    <a:pt x="11638" y="5358"/>
                    <a:pt x="6518" y="1020"/>
                    <a:pt x="13" y="42"/>
                  </a:cubicBez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979F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51"/>
            <p:cNvSpPr/>
            <p:nvPr>
              <p:custDataLst>
                <p:tags r:id="rId19"/>
              </p:custDataLst>
            </p:nvPr>
          </p:nvSpPr>
          <p:spPr>
            <a:xfrm>
              <a:off x="11571" y="-22"/>
              <a:ext cx="7712" cy="108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9" h="10843">
                  <a:moveTo>
                    <a:pt x="0" y="0"/>
                  </a:moveTo>
                  <a:lnTo>
                    <a:pt x="9039" y="0"/>
                  </a:lnTo>
                  <a:lnTo>
                    <a:pt x="9039" y="10843"/>
                  </a:lnTo>
                  <a:lnTo>
                    <a:pt x="9006" y="10843"/>
                  </a:lnTo>
                  <a:lnTo>
                    <a:pt x="9006" y="10797"/>
                  </a:lnTo>
                  <a:cubicBezTo>
                    <a:pt x="9006" y="5419"/>
                    <a:pt x="5124" y="948"/>
                    <a:pt x="9" y="35"/>
                  </a:cubicBez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3"/>
            </p:custDataLst>
          </p:nvPr>
        </p:nvSpPr>
        <p:spPr>
          <a:xfrm>
            <a:off x="6894195" y="1851660"/>
            <a:ext cx="4902835" cy="2026920"/>
          </a:xfrm>
        </p:spPr>
        <p:txBody>
          <a:bodyPr lIns="91440" tIns="46800" rIns="91440" bIns="0" anchor="b" anchorCtr="0">
            <a:normAutofit/>
          </a:bodyPr>
          <a:lstStyle>
            <a:lvl1pPr algn="l">
              <a:defRPr sz="5400" b="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4"/>
            </p:custDataLst>
          </p:nvPr>
        </p:nvSpPr>
        <p:spPr>
          <a:xfrm>
            <a:off x="6894195" y="3980180"/>
            <a:ext cx="4902835" cy="616585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4095115" y="-15875"/>
            <a:ext cx="8126095" cy="6898640"/>
            <a:chOff x="8477" y="-38"/>
            <a:chExt cx="10806" cy="10864"/>
          </a:xfrm>
        </p:grpSpPr>
        <p:sp>
          <p:nvSpPr>
            <p:cNvPr id="13" name="任意多边形 74"/>
            <p:cNvSpPr/>
            <p:nvPr>
              <p:custDataLst>
                <p:tags r:id="rId3"/>
              </p:custDataLst>
            </p:nvPr>
          </p:nvSpPr>
          <p:spPr>
            <a:xfrm>
              <a:off x="8477" y="-38"/>
              <a:ext cx="10806" cy="108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1" h="10859">
                  <a:moveTo>
                    <a:pt x="0" y="0"/>
                  </a:moveTo>
                  <a:lnTo>
                    <a:pt x="13021" y="0"/>
                  </a:lnTo>
                  <a:lnTo>
                    <a:pt x="13021" y="10859"/>
                  </a:lnTo>
                  <a:lnTo>
                    <a:pt x="12751" y="10859"/>
                  </a:lnTo>
                  <a:lnTo>
                    <a:pt x="12749" y="10848"/>
                  </a:lnTo>
                  <a:cubicBezTo>
                    <a:pt x="11638" y="5358"/>
                    <a:pt x="6518" y="1020"/>
                    <a:pt x="13" y="42"/>
                  </a:cubicBez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75"/>
            <p:cNvSpPr/>
            <p:nvPr>
              <p:custDataLst>
                <p:tags r:id="rId4"/>
              </p:custDataLst>
            </p:nvPr>
          </p:nvSpPr>
          <p:spPr>
            <a:xfrm>
              <a:off x="11571" y="-22"/>
              <a:ext cx="7712" cy="108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9" h="10843">
                  <a:moveTo>
                    <a:pt x="0" y="0"/>
                  </a:moveTo>
                  <a:lnTo>
                    <a:pt x="9039" y="0"/>
                  </a:lnTo>
                  <a:lnTo>
                    <a:pt x="9039" y="10843"/>
                  </a:lnTo>
                  <a:lnTo>
                    <a:pt x="9006" y="10843"/>
                  </a:lnTo>
                  <a:lnTo>
                    <a:pt x="9006" y="10797"/>
                  </a:lnTo>
                  <a:cubicBezTo>
                    <a:pt x="9006" y="5419"/>
                    <a:pt x="5124" y="948"/>
                    <a:pt x="9" y="35"/>
                  </a:cubicBez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花花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720330" y="2781300"/>
            <a:ext cx="4446905" cy="4119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493133" y="3682095"/>
            <a:ext cx="5017770" cy="1198880"/>
          </a:xfrm>
        </p:spPr>
        <p:txBody>
          <a:bodyPr lIns="91440" tIns="45720" rIns="91440" bIns="0" anchor="t" anchorCtr="0">
            <a:noAutofit/>
          </a:bodyPr>
          <a:lstStyle>
            <a:lvl1pPr>
              <a:defRPr sz="6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4095115" y="-15875"/>
            <a:ext cx="8126095" cy="6898640"/>
            <a:chOff x="8477" y="-38"/>
            <a:chExt cx="10806" cy="10864"/>
          </a:xfrm>
        </p:grpSpPr>
        <p:sp>
          <p:nvSpPr>
            <p:cNvPr id="7" name="任意多边形 74"/>
            <p:cNvSpPr/>
            <p:nvPr>
              <p:custDataLst>
                <p:tags r:id="rId3"/>
              </p:custDataLst>
            </p:nvPr>
          </p:nvSpPr>
          <p:spPr>
            <a:xfrm>
              <a:off x="8477" y="-38"/>
              <a:ext cx="10806" cy="108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1" h="10859">
                  <a:moveTo>
                    <a:pt x="0" y="0"/>
                  </a:moveTo>
                  <a:lnTo>
                    <a:pt x="13021" y="0"/>
                  </a:lnTo>
                  <a:lnTo>
                    <a:pt x="13021" y="10859"/>
                  </a:lnTo>
                  <a:lnTo>
                    <a:pt x="12751" y="10859"/>
                  </a:lnTo>
                  <a:lnTo>
                    <a:pt x="12749" y="10848"/>
                  </a:lnTo>
                  <a:cubicBezTo>
                    <a:pt x="11638" y="5358"/>
                    <a:pt x="6518" y="1020"/>
                    <a:pt x="13" y="42"/>
                  </a:cubicBez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75"/>
            <p:cNvSpPr/>
            <p:nvPr>
              <p:custDataLst>
                <p:tags r:id="rId4"/>
              </p:custDataLst>
            </p:nvPr>
          </p:nvSpPr>
          <p:spPr>
            <a:xfrm>
              <a:off x="11571" y="-22"/>
              <a:ext cx="7712" cy="108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9" h="10843">
                  <a:moveTo>
                    <a:pt x="0" y="0"/>
                  </a:moveTo>
                  <a:lnTo>
                    <a:pt x="9039" y="0"/>
                  </a:lnTo>
                  <a:lnTo>
                    <a:pt x="9039" y="10843"/>
                  </a:lnTo>
                  <a:lnTo>
                    <a:pt x="9006" y="10843"/>
                  </a:lnTo>
                  <a:lnTo>
                    <a:pt x="9006" y="10797"/>
                  </a:lnTo>
                  <a:cubicBezTo>
                    <a:pt x="9006" y="5419"/>
                    <a:pt x="5124" y="948"/>
                    <a:pt x="9" y="35"/>
                  </a:cubicBez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 descr="花花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720330" y="2781300"/>
            <a:ext cx="4446905" cy="4119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 flipH="1">
            <a:off x="8255" y="-25400"/>
            <a:ext cx="11964670" cy="6898005"/>
            <a:chOff x="8477" y="-38"/>
            <a:chExt cx="10806" cy="10864"/>
          </a:xfrm>
        </p:grpSpPr>
        <p:sp>
          <p:nvSpPr>
            <p:cNvPr id="8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8477" y="-38"/>
              <a:ext cx="10806" cy="108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1" h="10859">
                  <a:moveTo>
                    <a:pt x="0" y="0"/>
                  </a:moveTo>
                  <a:lnTo>
                    <a:pt x="13021" y="0"/>
                  </a:lnTo>
                  <a:lnTo>
                    <a:pt x="13021" y="10859"/>
                  </a:lnTo>
                  <a:lnTo>
                    <a:pt x="12751" y="10859"/>
                  </a:lnTo>
                  <a:lnTo>
                    <a:pt x="12749" y="10848"/>
                  </a:lnTo>
                  <a:cubicBezTo>
                    <a:pt x="11638" y="5358"/>
                    <a:pt x="6518" y="1020"/>
                    <a:pt x="13" y="42"/>
                  </a:cubicBez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51"/>
            <p:cNvSpPr/>
            <p:nvPr>
              <p:custDataLst>
                <p:tags r:id="rId4"/>
              </p:custDataLst>
            </p:nvPr>
          </p:nvSpPr>
          <p:spPr>
            <a:xfrm>
              <a:off x="11571" y="-22"/>
              <a:ext cx="7712" cy="108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9" h="10843">
                  <a:moveTo>
                    <a:pt x="0" y="0"/>
                  </a:moveTo>
                  <a:lnTo>
                    <a:pt x="9039" y="0"/>
                  </a:lnTo>
                  <a:lnTo>
                    <a:pt x="9039" y="10843"/>
                  </a:lnTo>
                  <a:lnTo>
                    <a:pt x="9006" y="10843"/>
                  </a:lnTo>
                  <a:lnTo>
                    <a:pt x="9006" y="10797"/>
                  </a:lnTo>
                  <a:cubicBezTo>
                    <a:pt x="9006" y="5419"/>
                    <a:pt x="5124" y="948"/>
                    <a:pt x="9" y="35"/>
                  </a:cubicBez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5"/>
            </p:custDataLst>
          </p:nvPr>
        </p:nvGrpSpPr>
        <p:grpSpPr>
          <a:xfrm>
            <a:off x="6210935" y="2930525"/>
            <a:ext cx="141296" cy="1004263"/>
            <a:chOff x="6210935" y="2930525"/>
            <a:chExt cx="141296" cy="1004263"/>
          </a:xfrm>
        </p:grpSpPr>
        <p:sp>
          <p:nvSpPr>
            <p:cNvPr id="11" name="椭圆 10"/>
            <p:cNvSpPr/>
            <p:nvPr>
              <p:custDataLst>
                <p:tags r:id="rId6"/>
              </p:custDataLst>
            </p:nvPr>
          </p:nvSpPr>
          <p:spPr>
            <a:xfrm>
              <a:off x="6210935" y="3792728"/>
              <a:ext cx="141296" cy="1420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7"/>
              </p:custDataLst>
            </p:nvPr>
          </p:nvSpPr>
          <p:spPr>
            <a:xfrm>
              <a:off x="6210935" y="3505327"/>
              <a:ext cx="141296" cy="142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6210935" y="3217926"/>
              <a:ext cx="141296" cy="1420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9"/>
              </p:custDataLst>
            </p:nvPr>
          </p:nvSpPr>
          <p:spPr>
            <a:xfrm>
              <a:off x="6210935" y="2930525"/>
              <a:ext cx="141296" cy="142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21"/>
          <p:cNvSpPr/>
          <p:nvPr userDrawn="1">
            <p:custDataLst>
              <p:tags r:id="rId13"/>
            </p:custDataLst>
          </p:nvPr>
        </p:nvSpPr>
        <p:spPr>
          <a:xfrm flipH="1" flipV="1">
            <a:off x="8255" y="-15240"/>
            <a:ext cx="11964670" cy="6887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21" h="10859">
                <a:moveTo>
                  <a:pt x="0" y="0"/>
                </a:moveTo>
                <a:lnTo>
                  <a:pt x="13021" y="0"/>
                </a:lnTo>
                <a:lnTo>
                  <a:pt x="13021" y="10859"/>
                </a:lnTo>
                <a:lnTo>
                  <a:pt x="12751" y="10859"/>
                </a:lnTo>
                <a:lnTo>
                  <a:pt x="12749" y="10848"/>
                </a:lnTo>
                <a:cubicBezTo>
                  <a:pt x="11638" y="5358"/>
                  <a:pt x="6518" y="1020"/>
                  <a:pt x="13" y="42"/>
                </a:cubicBezTo>
                <a:lnTo>
                  <a:pt x="0" y="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4"/>
            </p:custDataLst>
          </p:nvPr>
        </p:nvSpPr>
        <p:spPr>
          <a:xfrm>
            <a:off x="6717913" y="2676939"/>
            <a:ext cx="4592687" cy="143123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5400000">
            <a:off x="-25400" y="6208395"/>
            <a:ext cx="749935" cy="140970"/>
            <a:chOff x="308" y="10338"/>
            <a:chExt cx="1181" cy="222"/>
          </a:xfrm>
        </p:grpSpPr>
        <p:sp>
          <p:nvSpPr>
            <p:cNvPr id="36" name="椭圆 35"/>
            <p:cNvSpPr/>
            <p:nvPr userDrawn="1">
              <p:custDataLst>
                <p:tags r:id="rId3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 userDrawn="1">
              <p:custDataLst>
                <p:tags r:id="rId4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5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530" y="29404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 rot="0">
            <a:off x="11529695" y="186690"/>
            <a:ext cx="551815" cy="603250"/>
            <a:chOff x="18157" y="294"/>
            <a:chExt cx="973" cy="1063"/>
          </a:xfrm>
        </p:grpSpPr>
        <p:sp>
          <p:nvSpPr>
            <p:cNvPr id="22" name="椭圆 21"/>
            <p:cNvSpPr/>
            <p:nvPr userDrawn="1">
              <p:custDataLst>
                <p:tags r:id="rId3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 userDrawn="1">
              <p:custDataLst>
                <p:tags r:id="rId4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 userDrawn="1">
              <p:custDataLst>
                <p:tags r:id="rId5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rot="16200000" flipH="1">
            <a:off x="101600" y="6173470"/>
            <a:ext cx="551815" cy="603250"/>
            <a:chOff x="18157" y="294"/>
            <a:chExt cx="973" cy="1063"/>
          </a:xfrm>
        </p:grpSpPr>
        <p:sp>
          <p:nvSpPr>
            <p:cNvPr id="28" name="椭圆 27"/>
            <p:cNvSpPr/>
            <p:nvPr userDrawn="1">
              <p:custDataLst>
                <p:tags r:id="rId6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 userDrawn="1">
              <p:custDataLst>
                <p:tags r:id="rId7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 userDrawn="1">
              <p:custDataLst>
                <p:tags r:id="rId8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-381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>
            <p:custDataLst>
              <p:tags r:id="rId7"/>
            </p:custDataLst>
          </p:nvPr>
        </p:nvGrpSpPr>
        <p:grpSpPr>
          <a:xfrm rot="16200000">
            <a:off x="10160" y="6081395"/>
            <a:ext cx="749935" cy="394335"/>
            <a:chOff x="17822" y="10000"/>
            <a:chExt cx="1181" cy="621"/>
          </a:xfrm>
        </p:grpSpPr>
        <p:sp>
          <p:nvSpPr>
            <p:cNvPr id="10" name="椭圆 9"/>
            <p:cNvSpPr/>
            <p:nvPr userDrawn="1">
              <p:custDataLst>
                <p:tags r:id="rId8"/>
              </p:custDataLst>
            </p:nvPr>
          </p:nvSpPr>
          <p:spPr>
            <a:xfrm rot="5400000" flipV="1">
              <a:off x="17823" y="10398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9"/>
              </p:custDataLst>
            </p:nvPr>
          </p:nvSpPr>
          <p:spPr>
            <a:xfrm rot="5400000" flipV="1">
              <a:off x="18327" y="9999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0"/>
              </p:custDataLst>
            </p:nvPr>
          </p:nvSpPr>
          <p:spPr>
            <a:xfrm rot="5400000" flipV="1">
              <a:off x="18780" y="9999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11"/>
              </p:custDataLst>
            </p:nvPr>
          </p:nvSpPr>
          <p:spPr>
            <a:xfrm rot="5400000" flipV="1">
              <a:off x="18301" y="10398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5080" y="-2794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83185" y="493395"/>
            <a:ext cx="749935" cy="140970"/>
            <a:chOff x="308" y="10338"/>
            <a:chExt cx="1181" cy="222"/>
          </a:xfrm>
        </p:grpSpPr>
        <p:sp>
          <p:nvSpPr>
            <p:cNvPr id="36" name="椭圆 35"/>
            <p:cNvSpPr/>
            <p:nvPr userDrawn="1">
              <p:custDataLst>
                <p:tags r:id="rId3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 userDrawn="1">
              <p:custDataLst>
                <p:tags r:id="rId4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5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11517630" y="493395"/>
            <a:ext cx="749935" cy="140970"/>
            <a:chOff x="308" y="10338"/>
            <a:chExt cx="1181" cy="222"/>
          </a:xfrm>
        </p:grpSpPr>
        <p:sp>
          <p:nvSpPr>
            <p:cNvPr id="16" name="椭圆 15"/>
            <p:cNvSpPr/>
            <p:nvPr userDrawn="1">
              <p:custDataLst>
                <p:tags r:id="rId6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 userDrawn="1">
              <p:custDataLst>
                <p:tags r:id="rId7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 userDrawn="1">
              <p:custDataLst>
                <p:tags r:id="rId8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11529695" y="186690"/>
            <a:ext cx="551815" cy="603250"/>
            <a:chOff x="18157" y="294"/>
            <a:chExt cx="973" cy="1063"/>
          </a:xfrm>
        </p:grpSpPr>
        <p:sp>
          <p:nvSpPr>
            <p:cNvPr id="22" name="椭圆 21"/>
            <p:cNvSpPr/>
            <p:nvPr userDrawn="1">
              <p:custDataLst>
                <p:tags r:id="rId3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 userDrawn="1">
              <p:custDataLst>
                <p:tags r:id="rId4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 userDrawn="1">
              <p:custDataLst>
                <p:tags r:id="rId5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-9525" y="502856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16200000" flipH="1">
            <a:off x="157480" y="6145530"/>
            <a:ext cx="551815" cy="603250"/>
            <a:chOff x="18157" y="294"/>
            <a:chExt cx="973" cy="1063"/>
          </a:xfrm>
        </p:grpSpPr>
        <p:sp>
          <p:nvSpPr>
            <p:cNvPr id="28" name="椭圆 27"/>
            <p:cNvSpPr/>
            <p:nvPr userDrawn="1">
              <p:custDataLst>
                <p:tags r:id="rId2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 userDrawn="1">
              <p:custDataLst>
                <p:tags r:id="rId3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 userDrawn="1">
              <p:custDataLst>
                <p:tags r:id="rId4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0" flipH="1">
            <a:off x="11435715" y="6104890"/>
            <a:ext cx="551815" cy="603250"/>
            <a:chOff x="18157" y="294"/>
            <a:chExt cx="973" cy="1063"/>
          </a:xfrm>
        </p:grpSpPr>
        <p:sp>
          <p:nvSpPr>
            <p:cNvPr id="17" name="椭圆 16"/>
            <p:cNvSpPr/>
            <p:nvPr userDrawn="1">
              <p:custDataLst>
                <p:tags r:id="rId5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 userDrawn="1">
              <p:custDataLst>
                <p:tags r:id="rId6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 userDrawn="1">
              <p:custDataLst>
                <p:tags r:id="rId7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10800000">
            <a:off x="154940" y="357505"/>
            <a:ext cx="1438275" cy="270510"/>
            <a:chOff x="308" y="10338"/>
            <a:chExt cx="1181" cy="222"/>
          </a:xfrm>
        </p:grpSpPr>
        <p:sp>
          <p:nvSpPr>
            <p:cNvPr id="8" name="椭圆 7"/>
            <p:cNvSpPr/>
            <p:nvPr userDrawn="1">
              <p:custDataLst>
                <p:tags r:id="rId3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4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5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 flipH="1">
            <a:off x="10454640" y="6236335"/>
            <a:ext cx="1438275" cy="270510"/>
            <a:chOff x="308" y="10338"/>
            <a:chExt cx="1181" cy="222"/>
          </a:xfrm>
        </p:grpSpPr>
        <p:sp>
          <p:nvSpPr>
            <p:cNvPr id="19" name="椭圆 18"/>
            <p:cNvSpPr/>
            <p:nvPr userDrawn="1">
              <p:custDataLst>
                <p:tags r:id="rId7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 userDrawn="1">
              <p:custDataLst>
                <p:tags r:id="rId8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 userDrawn="1">
              <p:custDataLst>
                <p:tags r:id="rId9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10"/>
            </p:custDataLst>
          </p:nvPr>
        </p:nvSpPr>
        <p:spPr>
          <a:xfrm>
            <a:off x="0" y="977639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lenovo\Desktop\演示文稿1.png演示文稿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-29210" y="-16510"/>
            <a:ext cx="12249785" cy="68910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>
            <a:off x="-29845" y="-15875"/>
            <a:ext cx="12250420" cy="6890385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5"/>
            </p:custDataLst>
          </p:nvPr>
        </p:nvSpPr>
        <p:spPr>
          <a:xfrm rot="5400000" flipH="1" flipV="1">
            <a:off x="1003700" y="152033"/>
            <a:ext cx="141879" cy="142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 rot="5400000" flipH="1" flipV="1">
            <a:off x="748539" y="404895"/>
            <a:ext cx="141879" cy="142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 rot="5400000" flipH="1" flipV="1">
            <a:off x="428368" y="152033"/>
            <a:ext cx="141879" cy="142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8"/>
            </p:custDataLst>
          </p:nvPr>
        </p:nvSpPr>
        <p:spPr>
          <a:xfrm rot="5400000" flipH="1" flipV="1">
            <a:off x="140702" y="152033"/>
            <a:ext cx="141879" cy="1422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9"/>
            </p:custDataLst>
          </p:nvPr>
        </p:nvSpPr>
        <p:spPr>
          <a:xfrm rot="5400000" flipH="1" flipV="1">
            <a:off x="140702" y="404895"/>
            <a:ext cx="141879" cy="1422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 rot="5400000" flipH="1" flipV="1">
            <a:off x="444620" y="404895"/>
            <a:ext cx="141879" cy="1422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1"/>
            </p:custDataLst>
          </p:nvPr>
        </p:nvSpPr>
        <p:spPr>
          <a:xfrm flipH="1">
            <a:off x="141278" y="6624764"/>
            <a:ext cx="141426" cy="1420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12"/>
            </p:custDataLst>
          </p:nvPr>
        </p:nvSpPr>
        <p:spPr>
          <a:xfrm flipH="1">
            <a:off x="141278" y="6337385"/>
            <a:ext cx="141426" cy="142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13"/>
            </p:custDataLst>
          </p:nvPr>
        </p:nvSpPr>
        <p:spPr>
          <a:xfrm flipH="1">
            <a:off x="141278" y="6050005"/>
            <a:ext cx="141426" cy="1420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4"/>
            </p:custDataLst>
          </p:nvPr>
        </p:nvSpPr>
        <p:spPr>
          <a:xfrm flipH="1">
            <a:off x="141278" y="5762625"/>
            <a:ext cx="141426" cy="142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5"/>
            </p:custDataLst>
          </p:nvPr>
        </p:nvSpPr>
        <p:spPr>
          <a:xfrm flipH="1">
            <a:off x="393800" y="6627603"/>
            <a:ext cx="141505" cy="1421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6"/>
            </p:custDataLst>
          </p:nvPr>
        </p:nvSpPr>
        <p:spPr>
          <a:xfrm flipH="1">
            <a:off x="393800" y="6052981"/>
            <a:ext cx="141505" cy="1421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17"/>
            </p:custDataLst>
          </p:nvPr>
        </p:nvGrpSpPr>
        <p:grpSpPr>
          <a:xfrm flipV="1">
            <a:off x="6550660" y="-15875"/>
            <a:ext cx="5670550" cy="6898640"/>
            <a:chOff x="8477" y="-38"/>
            <a:chExt cx="10806" cy="10864"/>
          </a:xfrm>
        </p:grpSpPr>
        <p:sp>
          <p:nvSpPr>
            <p:cNvPr id="10" name="任意多边形 54"/>
            <p:cNvSpPr/>
            <p:nvPr>
              <p:custDataLst>
                <p:tags r:id="rId18"/>
              </p:custDataLst>
            </p:nvPr>
          </p:nvSpPr>
          <p:spPr>
            <a:xfrm>
              <a:off x="8477" y="-38"/>
              <a:ext cx="10806" cy="108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1" h="10859">
                  <a:moveTo>
                    <a:pt x="0" y="0"/>
                  </a:moveTo>
                  <a:lnTo>
                    <a:pt x="13021" y="0"/>
                  </a:lnTo>
                  <a:lnTo>
                    <a:pt x="13021" y="10859"/>
                  </a:lnTo>
                  <a:lnTo>
                    <a:pt x="12751" y="10859"/>
                  </a:lnTo>
                  <a:lnTo>
                    <a:pt x="12749" y="10848"/>
                  </a:lnTo>
                  <a:cubicBezTo>
                    <a:pt x="11638" y="5358"/>
                    <a:pt x="6518" y="1020"/>
                    <a:pt x="13" y="42"/>
                  </a:cubicBez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979F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51"/>
            <p:cNvSpPr/>
            <p:nvPr>
              <p:custDataLst>
                <p:tags r:id="rId19"/>
              </p:custDataLst>
            </p:nvPr>
          </p:nvSpPr>
          <p:spPr>
            <a:xfrm>
              <a:off x="11571" y="-22"/>
              <a:ext cx="7712" cy="108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9" h="10843">
                  <a:moveTo>
                    <a:pt x="0" y="0"/>
                  </a:moveTo>
                  <a:lnTo>
                    <a:pt x="9039" y="0"/>
                  </a:lnTo>
                  <a:lnTo>
                    <a:pt x="9039" y="10843"/>
                  </a:lnTo>
                  <a:lnTo>
                    <a:pt x="9006" y="10843"/>
                  </a:lnTo>
                  <a:lnTo>
                    <a:pt x="9006" y="10797"/>
                  </a:lnTo>
                  <a:cubicBezTo>
                    <a:pt x="9006" y="5419"/>
                    <a:pt x="5124" y="948"/>
                    <a:pt x="9" y="35"/>
                  </a:cubicBez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3"/>
            </p:custDataLst>
          </p:nvPr>
        </p:nvSpPr>
        <p:spPr>
          <a:xfrm>
            <a:off x="6894195" y="1851660"/>
            <a:ext cx="4902835" cy="2026920"/>
          </a:xfrm>
        </p:spPr>
        <p:txBody>
          <a:bodyPr lIns="91440" tIns="46800" rIns="91440" bIns="0" anchor="b" anchorCtr="0">
            <a:normAutofit/>
          </a:bodyPr>
          <a:lstStyle>
            <a:lvl1pPr algn="l">
              <a:defRPr sz="5400" b="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4"/>
            </p:custDataLst>
          </p:nvPr>
        </p:nvSpPr>
        <p:spPr>
          <a:xfrm>
            <a:off x="6894195" y="3980180"/>
            <a:ext cx="4902835" cy="616585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4095115" y="-15875"/>
            <a:ext cx="8126095" cy="6898640"/>
            <a:chOff x="8477" y="-38"/>
            <a:chExt cx="10806" cy="10864"/>
          </a:xfrm>
        </p:grpSpPr>
        <p:sp>
          <p:nvSpPr>
            <p:cNvPr id="13" name="任意多边形 74"/>
            <p:cNvSpPr/>
            <p:nvPr>
              <p:custDataLst>
                <p:tags r:id="rId3"/>
              </p:custDataLst>
            </p:nvPr>
          </p:nvSpPr>
          <p:spPr>
            <a:xfrm>
              <a:off x="8477" y="-38"/>
              <a:ext cx="10806" cy="108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1" h="10859">
                  <a:moveTo>
                    <a:pt x="0" y="0"/>
                  </a:moveTo>
                  <a:lnTo>
                    <a:pt x="13021" y="0"/>
                  </a:lnTo>
                  <a:lnTo>
                    <a:pt x="13021" y="10859"/>
                  </a:lnTo>
                  <a:lnTo>
                    <a:pt x="12751" y="10859"/>
                  </a:lnTo>
                  <a:lnTo>
                    <a:pt x="12749" y="10848"/>
                  </a:lnTo>
                  <a:cubicBezTo>
                    <a:pt x="11638" y="5358"/>
                    <a:pt x="6518" y="1020"/>
                    <a:pt x="13" y="42"/>
                  </a:cubicBez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75"/>
            <p:cNvSpPr/>
            <p:nvPr>
              <p:custDataLst>
                <p:tags r:id="rId4"/>
              </p:custDataLst>
            </p:nvPr>
          </p:nvSpPr>
          <p:spPr>
            <a:xfrm>
              <a:off x="11571" y="-22"/>
              <a:ext cx="7712" cy="108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9" h="10843">
                  <a:moveTo>
                    <a:pt x="0" y="0"/>
                  </a:moveTo>
                  <a:lnTo>
                    <a:pt x="9039" y="0"/>
                  </a:lnTo>
                  <a:lnTo>
                    <a:pt x="9039" y="10843"/>
                  </a:lnTo>
                  <a:lnTo>
                    <a:pt x="9006" y="10843"/>
                  </a:lnTo>
                  <a:lnTo>
                    <a:pt x="9006" y="10797"/>
                  </a:lnTo>
                  <a:cubicBezTo>
                    <a:pt x="9006" y="5419"/>
                    <a:pt x="5124" y="948"/>
                    <a:pt x="9" y="35"/>
                  </a:cubicBez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花花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720330" y="2781300"/>
            <a:ext cx="4446905" cy="4119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493133" y="3682095"/>
            <a:ext cx="5017770" cy="1198880"/>
          </a:xfrm>
        </p:spPr>
        <p:txBody>
          <a:bodyPr lIns="91440" tIns="45720" rIns="91440" bIns="0" anchor="t" anchorCtr="0">
            <a:noAutofit/>
          </a:bodyPr>
          <a:lstStyle>
            <a:lvl1pPr>
              <a:defRPr sz="6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4095115" y="-15875"/>
            <a:ext cx="8126095" cy="6898640"/>
            <a:chOff x="8477" y="-38"/>
            <a:chExt cx="10806" cy="10864"/>
          </a:xfrm>
        </p:grpSpPr>
        <p:sp>
          <p:nvSpPr>
            <p:cNvPr id="7" name="任意多边形 74"/>
            <p:cNvSpPr/>
            <p:nvPr>
              <p:custDataLst>
                <p:tags r:id="rId3"/>
              </p:custDataLst>
            </p:nvPr>
          </p:nvSpPr>
          <p:spPr>
            <a:xfrm>
              <a:off x="8477" y="-38"/>
              <a:ext cx="10806" cy="108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1" h="10859">
                  <a:moveTo>
                    <a:pt x="0" y="0"/>
                  </a:moveTo>
                  <a:lnTo>
                    <a:pt x="13021" y="0"/>
                  </a:lnTo>
                  <a:lnTo>
                    <a:pt x="13021" y="10859"/>
                  </a:lnTo>
                  <a:lnTo>
                    <a:pt x="12751" y="10859"/>
                  </a:lnTo>
                  <a:lnTo>
                    <a:pt x="12749" y="10848"/>
                  </a:lnTo>
                  <a:cubicBezTo>
                    <a:pt x="11638" y="5358"/>
                    <a:pt x="6518" y="1020"/>
                    <a:pt x="13" y="42"/>
                  </a:cubicBez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75"/>
            <p:cNvSpPr/>
            <p:nvPr>
              <p:custDataLst>
                <p:tags r:id="rId4"/>
              </p:custDataLst>
            </p:nvPr>
          </p:nvSpPr>
          <p:spPr>
            <a:xfrm>
              <a:off x="11571" y="-22"/>
              <a:ext cx="7712" cy="108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9" h="10843">
                  <a:moveTo>
                    <a:pt x="0" y="0"/>
                  </a:moveTo>
                  <a:lnTo>
                    <a:pt x="9039" y="0"/>
                  </a:lnTo>
                  <a:lnTo>
                    <a:pt x="9039" y="10843"/>
                  </a:lnTo>
                  <a:lnTo>
                    <a:pt x="9006" y="10843"/>
                  </a:lnTo>
                  <a:lnTo>
                    <a:pt x="9006" y="10797"/>
                  </a:lnTo>
                  <a:cubicBezTo>
                    <a:pt x="9006" y="5419"/>
                    <a:pt x="5124" y="948"/>
                    <a:pt x="9" y="35"/>
                  </a:cubicBez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 descr="花花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7720330" y="2781300"/>
            <a:ext cx="4446905" cy="4119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 flipH="1">
            <a:off x="8255" y="-25400"/>
            <a:ext cx="11964670" cy="6898005"/>
            <a:chOff x="8477" y="-38"/>
            <a:chExt cx="10806" cy="10864"/>
          </a:xfrm>
        </p:grpSpPr>
        <p:sp>
          <p:nvSpPr>
            <p:cNvPr id="8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8477" y="-38"/>
              <a:ext cx="10806" cy="10864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1" h="10859">
                  <a:moveTo>
                    <a:pt x="0" y="0"/>
                  </a:moveTo>
                  <a:lnTo>
                    <a:pt x="13021" y="0"/>
                  </a:lnTo>
                  <a:lnTo>
                    <a:pt x="13021" y="10859"/>
                  </a:lnTo>
                  <a:lnTo>
                    <a:pt x="12751" y="10859"/>
                  </a:lnTo>
                  <a:lnTo>
                    <a:pt x="12749" y="10848"/>
                  </a:lnTo>
                  <a:cubicBezTo>
                    <a:pt x="11638" y="5358"/>
                    <a:pt x="6518" y="1020"/>
                    <a:pt x="13" y="42"/>
                  </a:cubicBez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51"/>
            <p:cNvSpPr/>
            <p:nvPr>
              <p:custDataLst>
                <p:tags r:id="rId4"/>
              </p:custDataLst>
            </p:nvPr>
          </p:nvSpPr>
          <p:spPr>
            <a:xfrm>
              <a:off x="11571" y="-22"/>
              <a:ext cx="7712" cy="10848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39" h="10843">
                  <a:moveTo>
                    <a:pt x="0" y="0"/>
                  </a:moveTo>
                  <a:lnTo>
                    <a:pt x="9039" y="0"/>
                  </a:lnTo>
                  <a:lnTo>
                    <a:pt x="9039" y="10843"/>
                  </a:lnTo>
                  <a:lnTo>
                    <a:pt x="9006" y="10843"/>
                  </a:lnTo>
                  <a:lnTo>
                    <a:pt x="9006" y="10797"/>
                  </a:lnTo>
                  <a:cubicBezTo>
                    <a:pt x="9006" y="5419"/>
                    <a:pt x="5124" y="948"/>
                    <a:pt x="9" y="35"/>
                  </a:cubicBez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5"/>
            </p:custDataLst>
          </p:nvPr>
        </p:nvGrpSpPr>
        <p:grpSpPr>
          <a:xfrm>
            <a:off x="6210935" y="2930525"/>
            <a:ext cx="141296" cy="1004263"/>
            <a:chOff x="6210935" y="2930525"/>
            <a:chExt cx="141296" cy="1004263"/>
          </a:xfrm>
        </p:grpSpPr>
        <p:sp>
          <p:nvSpPr>
            <p:cNvPr id="11" name="椭圆 10"/>
            <p:cNvSpPr/>
            <p:nvPr>
              <p:custDataLst>
                <p:tags r:id="rId6"/>
              </p:custDataLst>
            </p:nvPr>
          </p:nvSpPr>
          <p:spPr>
            <a:xfrm>
              <a:off x="6210935" y="3792728"/>
              <a:ext cx="141296" cy="1420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7"/>
              </p:custDataLst>
            </p:nvPr>
          </p:nvSpPr>
          <p:spPr>
            <a:xfrm>
              <a:off x="6210935" y="3505327"/>
              <a:ext cx="141296" cy="142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6210935" y="3217926"/>
              <a:ext cx="141296" cy="1420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9"/>
              </p:custDataLst>
            </p:nvPr>
          </p:nvSpPr>
          <p:spPr>
            <a:xfrm>
              <a:off x="6210935" y="2930525"/>
              <a:ext cx="141296" cy="142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21"/>
          <p:cNvSpPr/>
          <p:nvPr userDrawn="1">
            <p:custDataLst>
              <p:tags r:id="rId13"/>
            </p:custDataLst>
          </p:nvPr>
        </p:nvSpPr>
        <p:spPr>
          <a:xfrm flipH="1" flipV="1">
            <a:off x="8255" y="-15240"/>
            <a:ext cx="11964670" cy="6887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21" h="10859">
                <a:moveTo>
                  <a:pt x="0" y="0"/>
                </a:moveTo>
                <a:lnTo>
                  <a:pt x="13021" y="0"/>
                </a:lnTo>
                <a:lnTo>
                  <a:pt x="13021" y="10859"/>
                </a:lnTo>
                <a:lnTo>
                  <a:pt x="12751" y="10859"/>
                </a:lnTo>
                <a:lnTo>
                  <a:pt x="12749" y="10848"/>
                </a:lnTo>
                <a:cubicBezTo>
                  <a:pt x="11638" y="5358"/>
                  <a:pt x="6518" y="1020"/>
                  <a:pt x="13" y="42"/>
                </a:cubicBezTo>
                <a:lnTo>
                  <a:pt x="0" y="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4"/>
            </p:custDataLst>
          </p:nvPr>
        </p:nvSpPr>
        <p:spPr>
          <a:xfrm>
            <a:off x="6717913" y="2676939"/>
            <a:ext cx="4592687" cy="143123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89612" y="1358564"/>
            <a:ext cx="3039489" cy="2282149"/>
            <a:chOff x="-101599" y="7938"/>
            <a:chExt cx="10480674" cy="7869238"/>
          </a:xfrm>
        </p:grpSpPr>
        <p:sp>
          <p:nvSpPr>
            <p:cNvPr id="7" name="Freeform 5"/>
            <p:cNvSpPr/>
            <p:nvPr/>
          </p:nvSpPr>
          <p:spPr bwMode="auto">
            <a:xfrm>
              <a:off x="8701088" y="7938"/>
              <a:ext cx="936625" cy="1573213"/>
            </a:xfrm>
            <a:custGeom>
              <a:avLst/>
              <a:gdLst>
                <a:gd name="T0" fmla="*/ 64 w 221"/>
                <a:gd name="T1" fmla="*/ 199 h 371"/>
                <a:gd name="T2" fmla="*/ 190 w 221"/>
                <a:gd name="T3" fmla="*/ 369 h 371"/>
                <a:gd name="T4" fmla="*/ 165 w 221"/>
                <a:gd name="T5" fmla="*/ 151 h 371"/>
                <a:gd name="T6" fmla="*/ 0 w 221"/>
                <a:gd name="T7" fmla="*/ 0 h 371"/>
                <a:gd name="T8" fmla="*/ 64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64" y="199"/>
                  </a:moveTo>
                  <a:cubicBezTo>
                    <a:pt x="116" y="294"/>
                    <a:pt x="190" y="369"/>
                    <a:pt x="190" y="369"/>
                  </a:cubicBezTo>
                  <a:cubicBezTo>
                    <a:pt x="190" y="371"/>
                    <a:pt x="221" y="263"/>
                    <a:pt x="165" y="151"/>
                  </a:cubicBezTo>
                  <a:cubicBezTo>
                    <a:pt x="111" y="40"/>
                    <a:pt x="0" y="0"/>
                    <a:pt x="0" y="0"/>
                  </a:cubicBezTo>
                  <a:cubicBezTo>
                    <a:pt x="1" y="3"/>
                    <a:pt x="14" y="107"/>
                    <a:pt x="64" y="199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963025" y="1944688"/>
              <a:ext cx="1416050" cy="1776413"/>
            </a:xfrm>
            <a:custGeom>
              <a:avLst/>
              <a:gdLst>
                <a:gd name="T0" fmla="*/ 2 w 334"/>
                <a:gd name="T1" fmla="*/ 41 h 419"/>
                <a:gd name="T2" fmla="*/ 116 w 334"/>
                <a:gd name="T3" fmla="*/ 183 h 419"/>
                <a:gd name="T4" fmla="*/ 145 w 334"/>
                <a:gd name="T5" fmla="*/ 304 h 419"/>
                <a:gd name="T6" fmla="*/ 150 w 334"/>
                <a:gd name="T7" fmla="*/ 315 h 419"/>
                <a:gd name="T8" fmla="*/ 158 w 334"/>
                <a:gd name="T9" fmla="*/ 306 h 419"/>
                <a:gd name="T10" fmla="*/ 207 w 334"/>
                <a:gd name="T11" fmla="*/ 186 h 419"/>
                <a:gd name="T12" fmla="*/ 300 w 334"/>
                <a:gd name="T13" fmla="*/ 2 h 419"/>
                <a:gd name="T14" fmla="*/ 264 w 334"/>
                <a:gd name="T15" fmla="*/ 246 h 419"/>
                <a:gd name="T16" fmla="*/ 129 w 334"/>
                <a:gd name="T17" fmla="*/ 417 h 419"/>
                <a:gd name="T18" fmla="*/ 54 w 334"/>
                <a:gd name="T19" fmla="*/ 228 h 419"/>
                <a:gd name="T20" fmla="*/ 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2" y="41"/>
                  </a:moveTo>
                  <a:cubicBezTo>
                    <a:pt x="3" y="40"/>
                    <a:pt x="91" y="119"/>
                    <a:pt x="116" y="183"/>
                  </a:cubicBezTo>
                  <a:cubicBezTo>
                    <a:pt x="133" y="219"/>
                    <a:pt x="131" y="271"/>
                    <a:pt x="145" y="304"/>
                  </a:cubicBezTo>
                  <a:cubicBezTo>
                    <a:pt x="147" y="308"/>
                    <a:pt x="149" y="312"/>
                    <a:pt x="150" y="315"/>
                  </a:cubicBezTo>
                  <a:cubicBezTo>
                    <a:pt x="153" y="312"/>
                    <a:pt x="155" y="309"/>
                    <a:pt x="158" y="306"/>
                  </a:cubicBezTo>
                  <a:cubicBezTo>
                    <a:pt x="182" y="278"/>
                    <a:pt x="189" y="224"/>
                    <a:pt x="207" y="186"/>
                  </a:cubicBezTo>
                  <a:cubicBezTo>
                    <a:pt x="238" y="124"/>
                    <a:pt x="301" y="5"/>
                    <a:pt x="300" y="2"/>
                  </a:cubicBezTo>
                  <a:cubicBezTo>
                    <a:pt x="302" y="0"/>
                    <a:pt x="334" y="125"/>
                    <a:pt x="264" y="246"/>
                  </a:cubicBezTo>
                  <a:cubicBezTo>
                    <a:pt x="225" y="317"/>
                    <a:pt x="127" y="419"/>
                    <a:pt x="129" y="417"/>
                  </a:cubicBezTo>
                  <a:cubicBezTo>
                    <a:pt x="133" y="417"/>
                    <a:pt x="89" y="286"/>
                    <a:pt x="54" y="228"/>
                  </a:cubicBezTo>
                  <a:cubicBezTo>
                    <a:pt x="3" y="125"/>
                    <a:pt x="0" y="43"/>
                    <a:pt x="2" y="4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8899525" y="3025775"/>
              <a:ext cx="1370012" cy="1679575"/>
            </a:xfrm>
            <a:custGeom>
              <a:avLst/>
              <a:gdLst>
                <a:gd name="T0" fmla="*/ 21 w 323"/>
                <a:gd name="T1" fmla="*/ 1 h 396"/>
                <a:gd name="T2" fmla="*/ 96 w 323"/>
                <a:gd name="T3" fmla="*/ 165 h 396"/>
                <a:gd name="T4" fmla="*/ 93 w 323"/>
                <a:gd name="T5" fmla="*/ 288 h 396"/>
                <a:gd name="T6" fmla="*/ 95 w 323"/>
                <a:gd name="T7" fmla="*/ 301 h 396"/>
                <a:gd name="T8" fmla="*/ 105 w 323"/>
                <a:gd name="T9" fmla="*/ 293 h 396"/>
                <a:gd name="T10" fmla="*/ 183 w 323"/>
                <a:gd name="T11" fmla="*/ 190 h 396"/>
                <a:gd name="T12" fmla="*/ 321 w 323"/>
                <a:gd name="T13" fmla="*/ 37 h 396"/>
                <a:gd name="T14" fmla="*/ 223 w 323"/>
                <a:gd name="T15" fmla="*/ 262 h 396"/>
                <a:gd name="T16" fmla="*/ 48 w 323"/>
                <a:gd name="T17" fmla="*/ 394 h 396"/>
                <a:gd name="T18" fmla="*/ 24 w 323"/>
                <a:gd name="T19" fmla="*/ 193 h 396"/>
                <a:gd name="T20" fmla="*/ 21 w 323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6">
                  <a:moveTo>
                    <a:pt x="21" y="1"/>
                  </a:moveTo>
                  <a:cubicBezTo>
                    <a:pt x="23" y="0"/>
                    <a:pt x="88" y="97"/>
                    <a:pt x="96" y="165"/>
                  </a:cubicBezTo>
                  <a:cubicBezTo>
                    <a:pt x="103" y="204"/>
                    <a:pt x="88" y="253"/>
                    <a:pt x="93" y="288"/>
                  </a:cubicBezTo>
                  <a:cubicBezTo>
                    <a:pt x="94" y="293"/>
                    <a:pt x="94" y="297"/>
                    <a:pt x="95" y="301"/>
                  </a:cubicBezTo>
                  <a:cubicBezTo>
                    <a:pt x="98" y="299"/>
                    <a:pt x="102" y="296"/>
                    <a:pt x="105" y="293"/>
                  </a:cubicBezTo>
                  <a:cubicBezTo>
                    <a:pt x="135" y="272"/>
                    <a:pt x="156" y="222"/>
                    <a:pt x="183" y="190"/>
                  </a:cubicBezTo>
                  <a:cubicBezTo>
                    <a:pt x="229" y="137"/>
                    <a:pt x="321" y="39"/>
                    <a:pt x="321" y="37"/>
                  </a:cubicBezTo>
                  <a:cubicBezTo>
                    <a:pt x="323" y="35"/>
                    <a:pt x="322" y="162"/>
                    <a:pt x="223" y="262"/>
                  </a:cubicBezTo>
                  <a:cubicBezTo>
                    <a:pt x="168" y="321"/>
                    <a:pt x="46" y="396"/>
                    <a:pt x="48" y="394"/>
                  </a:cubicBezTo>
                  <a:cubicBezTo>
                    <a:pt x="52" y="395"/>
                    <a:pt x="43" y="257"/>
                    <a:pt x="24" y="193"/>
                  </a:cubicBezTo>
                  <a:cubicBezTo>
                    <a:pt x="0" y="81"/>
                    <a:pt x="18" y="2"/>
                    <a:pt x="21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8429625" y="3903663"/>
              <a:ext cx="1550987" cy="1662113"/>
            </a:xfrm>
            <a:custGeom>
              <a:avLst/>
              <a:gdLst>
                <a:gd name="T0" fmla="*/ 81 w 366"/>
                <a:gd name="T1" fmla="*/ 1 h 392"/>
                <a:gd name="T2" fmla="*/ 112 w 366"/>
                <a:gd name="T3" fmla="*/ 178 h 392"/>
                <a:gd name="T4" fmla="*/ 76 w 366"/>
                <a:gd name="T5" fmla="*/ 298 h 392"/>
                <a:gd name="T6" fmla="*/ 74 w 366"/>
                <a:gd name="T7" fmla="*/ 311 h 392"/>
                <a:gd name="T8" fmla="*/ 86 w 366"/>
                <a:gd name="T9" fmla="*/ 306 h 392"/>
                <a:gd name="T10" fmla="*/ 190 w 366"/>
                <a:gd name="T11" fmla="*/ 224 h 392"/>
                <a:gd name="T12" fmla="*/ 363 w 366"/>
                <a:gd name="T13" fmla="*/ 110 h 392"/>
                <a:gd name="T14" fmla="*/ 210 w 366"/>
                <a:gd name="T15" fmla="*/ 304 h 392"/>
                <a:gd name="T16" fmla="*/ 2 w 366"/>
                <a:gd name="T17" fmla="*/ 390 h 392"/>
                <a:gd name="T18" fmla="*/ 34 w 366"/>
                <a:gd name="T19" fmla="*/ 188 h 392"/>
                <a:gd name="T20" fmla="*/ 81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81" y="1"/>
                  </a:moveTo>
                  <a:cubicBezTo>
                    <a:pt x="83" y="0"/>
                    <a:pt x="122" y="110"/>
                    <a:pt x="112" y="178"/>
                  </a:cubicBezTo>
                  <a:cubicBezTo>
                    <a:pt x="108" y="218"/>
                    <a:pt x="80" y="262"/>
                    <a:pt x="76" y="298"/>
                  </a:cubicBezTo>
                  <a:cubicBezTo>
                    <a:pt x="75" y="302"/>
                    <a:pt x="75" y="307"/>
                    <a:pt x="74" y="311"/>
                  </a:cubicBezTo>
                  <a:cubicBezTo>
                    <a:pt x="78" y="309"/>
                    <a:pt x="82" y="307"/>
                    <a:pt x="86" y="306"/>
                  </a:cubicBezTo>
                  <a:cubicBezTo>
                    <a:pt x="121" y="292"/>
                    <a:pt x="155" y="249"/>
                    <a:pt x="190" y="224"/>
                  </a:cubicBezTo>
                  <a:cubicBezTo>
                    <a:pt x="248" y="184"/>
                    <a:pt x="362" y="112"/>
                    <a:pt x="363" y="110"/>
                  </a:cubicBezTo>
                  <a:cubicBezTo>
                    <a:pt x="366" y="108"/>
                    <a:pt x="332" y="231"/>
                    <a:pt x="210" y="304"/>
                  </a:cubicBezTo>
                  <a:cubicBezTo>
                    <a:pt x="140" y="347"/>
                    <a:pt x="0" y="392"/>
                    <a:pt x="2" y="390"/>
                  </a:cubicBezTo>
                  <a:cubicBezTo>
                    <a:pt x="6" y="392"/>
                    <a:pt x="36" y="255"/>
                    <a:pt x="34" y="188"/>
                  </a:cubicBezTo>
                  <a:cubicBezTo>
                    <a:pt x="41" y="73"/>
                    <a:pt x="78" y="1"/>
                    <a:pt x="81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7480300" y="4735513"/>
              <a:ext cx="1881187" cy="1538288"/>
            </a:xfrm>
            <a:custGeom>
              <a:avLst/>
              <a:gdLst>
                <a:gd name="T0" fmla="*/ 196 w 444"/>
                <a:gd name="T1" fmla="*/ 0 h 363"/>
                <a:gd name="T2" fmla="*/ 175 w 444"/>
                <a:gd name="T3" fmla="*/ 181 h 363"/>
                <a:gd name="T4" fmla="*/ 105 w 444"/>
                <a:gd name="T5" fmla="*/ 289 h 363"/>
                <a:gd name="T6" fmla="*/ 99 w 444"/>
                <a:gd name="T7" fmla="*/ 301 h 363"/>
                <a:gd name="T8" fmla="*/ 112 w 444"/>
                <a:gd name="T9" fmla="*/ 299 h 363"/>
                <a:gd name="T10" fmla="*/ 239 w 444"/>
                <a:gd name="T11" fmla="*/ 245 h 363"/>
                <a:gd name="T12" fmla="*/ 441 w 444"/>
                <a:gd name="T13" fmla="*/ 177 h 363"/>
                <a:gd name="T14" fmla="*/ 235 w 444"/>
                <a:gd name="T15" fmla="*/ 328 h 363"/>
                <a:gd name="T16" fmla="*/ 2 w 444"/>
                <a:gd name="T17" fmla="*/ 360 h 363"/>
                <a:gd name="T18" fmla="*/ 96 w 444"/>
                <a:gd name="T19" fmla="*/ 171 h 363"/>
                <a:gd name="T20" fmla="*/ 196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196" y="0"/>
                  </a:moveTo>
                  <a:cubicBezTo>
                    <a:pt x="199" y="0"/>
                    <a:pt x="205" y="117"/>
                    <a:pt x="175" y="181"/>
                  </a:cubicBezTo>
                  <a:cubicBezTo>
                    <a:pt x="160" y="219"/>
                    <a:pt x="120" y="255"/>
                    <a:pt x="105" y="289"/>
                  </a:cubicBezTo>
                  <a:cubicBezTo>
                    <a:pt x="103" y="293"/>
                    <a:pt x="101" y="297"/>
                    <a:pt x="99" y="301"/>
                  </a:cubicBezTo>
                  <a:cubicBezTo>
                    <a:pt x="103" y="300"/>
                    <a:pt x="108" y="300"/>
                    <a:pt x="112" y="299"/>
                  </a:cubicBezTo>
                  <a:cubicBezTo>
                    <a:pt x="151" y="295"/>
                    <a:pt x="198" y="261"/>
                    <a:pt x="239" y="245"/>
                  </a:cubicBezTo>
                  <a:cubicBezTo>
                    <a:pt x="308" y="221"/>
                    <a:pt x="439" y="179"/>
                    <a:pt x="441" y="177"/>
                  </a:cubicBezTo>
                  <a:cubicBezTo>
                    <a:pt x="444" y="177"/>
                    <a:pt x="377" y="288"/>
                    <a:pt x="235" y="328"/>
                  </a:cubicBezTo>
                  <a:cubicBezTo>
                    <a:pt x="154" y="353"/>
                    <a:pt x="0" y="361"/>
                    <a:pt x="2" y="360"/>
                  </a:cubicBezTo>
                  <a:cubicBezTo>
                    <a:pt x="6" y="363"/>
                    <a:pt x="78" y="237"/>
                    <a:pt x="96" y="171"/>
                  </a:cubicBezTo>
                  <a:cubicBezTo>
                    <a:pt x="137" y="60"/>
                    <a:pt x="193" y="0"/>
                    <a:pt x="196" y="0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6416675" y="5443538"/>
              <a:ext cx="2025650" cy="1403350"/>
            </a:xfrm>
            <a:custGeom>
              <a:avLst/>
              <a:gdLst>
                <a:gd name="T0" fmla="*/ 295 w 478"/>
                <a:gd name="T1" fmla="*/ 1 h 331"/>
                <a:gd name="T2" fmla="*/ 221 w 478"/>
                <a:gd name="T3" fmla="*/ 167 h 331"/>
                <a:gd name="T4" fmla="*/ 122 w 478"/>
                <a:gd name="T5" fmla="*/ 248 h 331"/>
                <a:gd name="T6" fmla="*/ 112 w 478"/>
                <a:gd name="T7" fmla="*/ 258 h 331"/>
                <a:gd name="T8" fmla="*/ 126 w 478"/>
                <a:gd name="T9" fmla="*/ 261 h 331"/>
                <a:gd name="T10" fmla="*/ 262 w 478"/>
                <a:gd name="T11" fmla="*/ 248 h 331"/>
                <a:gd name="T12" fmla="*/ 475 w 478"/>
                <a:gd name="T13" fmla="*/ 245 h 331"/>
                <a:gd name="T14" fmla="*/ 234 w 478"/>
                <a:gd name="T15" fmla="*/ 326 h 331"/>
                <a:gd name="T16" fmla="*/ 3 w 478"/>
                <a:gd name="T17" fmla="*/ 285 h 331"/>
                <a:gd name="T18" fmla="*/ 149 w 478"/>
                <a:gd name="T19" fmla="*/ 134 h 331"/>
                <a:gd name="T20" fmla="*/ 295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295" y="1"/>
                  </a:moveTo>
                  <a:cubicBezTo>
                    <a:pt x="297" y="2"/>
                    <a:pt x="268" y="116"/>
                    <a:pt x="221" y="167"/>
                  </a:cubicBezTo>
                  <a:cubicBezTo>
                    <a:pt x="196" y="199"/>
                    <a:pt x="146" y="221"/>
                    <a:pt x="122" y="248"/>
                  </a:cubicBezTo>
                  <a:cubicBezTo>
                    <a:pt x="118" y="252"/>
                    <a:pt x="115" y="255"/>
                    <a:pt x="112" y="258"/>
                  </a:cubicBezTo>
                  <a:cubicBezTo>
                    <a:pt x="117" y="259"/>
                    <a:pt x="121" y="260"/>
                    <a:pt x="126" y="261"/>
                  </a:cubicBezTo>
                  <a:cubicBezTo>
                    <a:pt x="164" y="268"/>
                    <a:pt x="219" y="250"/>
                    <a:pt x="262" y="248"/>
                  </a:cubicBezTo>
                  <a:cubicBezTo>
                    <a:pt x="335" y="246"/>
                    <a:pt x="473" y="247"/>
                    <a:pt x="475" y="245"/>
                  </a:cubicBezTo>
                  <a:cubicBezTo>
                    <a:pt x="478" y="246"/>
                    <a:pt x="382" y="331"/>
                    <a:pt x="234" y="326"/>
                  </a:cubicBezTo>
                  <a:cubicBezTo>
                    <a:pt x="149" y="325"/>
                    <a:pt x="0" y="285"/>
                    <a:pt x="3" y="285"/>
                  </a:cubicBezTo>
                  <a:cubicBezTo>
                    <a:pt x="5" y="289"/>
                    <a:pt x="112" y="191"/>
                    <a:pt x="149" y="134"/>
                  </a:cubicBezTo>
                  <a:cubicBezTo>
                    <a:pt x="220" y="41"/>
                    <a:pt x="292" y="0"/>
                    <a:pt x="295" y="1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8896350" y="706438"/>
              <a:ext cx="1096962" cy="2100263"/>
            </a:xfrm>
            <a:custGeom>
              <a:avLst/>
              <a:gdLst>
                <a:gd name="T0" fmla="*/ 4 w 259"/>
                <a:gd name="T1" fmla="*/ 72 h 495"/>
                <a:gd name="T2" fmla="*/ 151 w 259"/>
                <a:gd name="T3" fmla="*/ 284 h 495"/>
                <a:gd name="T4" fmla="*/ 164 w 259"/>
                <a:gd name="T5" fmla="*/ 296 h 495"/>
                <a:gd name="T6" fmla="*/ 173 w 259"/>
                <a:gd name="T7" fmla="*/ 280 h 495"/>
                <a:gd name="T8" fmla="*/ 160 w 259"/>
                <a:gd name="T9" fmla="*/ 3 h 495"/>
                <a:gd name="T10" fmla="*/ 257 w 259"/>
                <a:gd name="T11" fmla="*/ 237 h 495"/>
                <a:gd name="T12" fmla="*/ 219 w 259"/>
                <a:gd name="T13" fmla="*/ 399 h 495"/>
                <a:gd name="T14" fmla="*/ 177 w 259"/>
                <a:gd name="T15" fmla="*/ 495 h 495"/>
                <a:gd name="T16" fmla="*/ 57 w 259"/>
                <a:gd name="T17" fmla="*/ 275 h 495"/>
                <a:gd name="T18" fmla="*/ 4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4" y="72"/>
                  </a:moveTo>
                  <a:cubicBezTo>
                    <a:pt x="7" y="72"/>
                    <a:pt x="76" y="219"/>
                    <a:pt x="151" y="284"/>
                  </a:cubicBezTo>
                  <a:cubicBezTo>
                    <a:pt x="156" y="288"/>
                    <a:pt x="160" y="292"/>
                    <a:pt x="164" y="296"/>
                  </a:cubicBezTo>
                  <a:cubicBezTo>
                    <a:pt x="167" y="291"/>
                    <a:pt x="169" y="286"/>
                    <a:pt x="173" y="280"/>
                  </a:cubicBezTo>
                  <a:cubicBezTo>
                    <a:pt x="232" y="194"/>
                    <a:pt x="165" y="0"/>
                    <a:pt x="160" y="3"/>
                  </a:cubicBezTo>
                  <a:cubicBezTo>
                    <a:pt x="160" y="0"/>
                    <a:pt x="259" y="86"/>
                    <a:pt x="257" y="237"/>
                  </a:cubicBezTo>
                  <a:cubicBezTo>
                    <a:pt x="256" y="276"/>
                    <a:pt x="239" y="345"/>
                    <a:pt x="219" y="399"/>
                  </a:cubicBezTo>
                  <a:cubicBezTo>
                    <a:pt x="199" y="454"/>
                    <a:pt x="175" y="495"/>
                    <a:pt x="177" y="495"/>
                  </a:cubicBezTo>
                  <a:cubicBezTo>
                    <a:pt x="184" y="493"/>
                    <a:pt x="93" y="325"/>
                    <a:pt x="57" y="275"/>
                  </a:cubicBezTo>
                  <a:cubicBezTo>
                    <a:pt x="0" y="170"/>
                    <a:pt x="3" y="75"/>
                    <a:pt x="4" y="72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3921125" y="6672263"/>
              <a:ext cx="3932237" cy="1204913"/>
            </a:xfrm>
            <a:custGeom>
              <a:avLst/>
              <a:gdLst>
                <a:gd name="T0" fmla="*/ 680 w 928"/>
                <a:gd name="T1" fmla="*/ 65 h 284"/>
                <a:gd name="T2" fmla="*/ 435 w 928"/>
                <a:gd name="T3" fmla="*/ 4 h 284"/>
                <a:gd name="T4" fmla="*/ 243 w 928"/>
                <a:gd name="T5" fmla="*/ 48 h 284"/>
                <a:gd name="T6" fmla="*/ 0 w 928"/>
                <a:gd name="T7" fmla="*/ 234 h 284"/>
                <a:gd name="T8" fmla="*/ 39 w 928"/>
                <a:gd name="T9" fmla="*/ 284 h 284"/>
                <a:gd name="T10" fmla="*/ 177 w 928"/>
                <a:gd name="T11" fmla="*/ 134 h 284"/>
                <a:gd name="T12" fmla="*/ 399 w 928"/>
                <a:gd name="T13" fmla="*/ 54 h 284"/>
                <a:gd name="T14" fmla="*/ 508 w 928"/>
                <a:gd name="T15" fmla="*/ 90 h 284"/>
                <a:gd name="T16" fmla="*/ 736 w 928"/>
                <a:gd name="T17" fmla="*/ 161 h 284"/>
                <a:gd name="T18" fmla="*/ 928 w 928"/>
                <a:gd name="T19" fmla="*/ 81 h 284"/>
                <a:gd name="T20" fmla="*/ 680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680" y="65"/>
                  </a:moveTo>
                  <a:cubicBezTo>
                    <a:pt x="641" y="38"/>
                    <a:pt x="520" y="0"/>
                    <a:pt x="435" y="4"/>
                  </a:cubicBezTo>
                  <a:cubicBezTo>
                    <a:pt x="379" y="7"/>
                    <a:pt x="318" y="14"/>
                    <a:pt x="243" y="48"/>
                  </a:cubicBezTo>
                  <a:cubicBezTo>
                    <a:pt x="168" y="82"/>
                    <a:pt x="0" y="234"/>
                    <a:pt x="0" y="234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9" y="284"/>
                    <a:pt x="101" y="194"/>
                    <a:pt x="177" y="134"/>
                  </a:cubicBezTo>
                  <a:cubicBezTo>
                    <a:pt x="305" y="35"/>
                    <a:pt x="363" y="50"/>
                    <a:pt x="399" y="54"/>
                  </a:cubicBezTo>
                  <a:cubicBezTo>
                    <a:pt x="435" y="58"/>
                    <a:pt x="478" y="74"/>
                    <a:pt x="508" y="90"/>
                  </a:cubicBezTo>
                  <a:cubicBezTo>
                    <a:pt x="574" y="127"/>
                    <a:pt x="628" y="174"/>
                    <a:pt x="736" y="161"/>
                  </a:cubicBezTo>
                  <a:cubicBezTo>
                    <a:pt x="844" y="147"/>
                    <a:pt x="928" y="81"/>
                    <a:pt x="928" y="81"/>
                  </a:cubicBezTo>
                  <a:cubicBezTo>
                    <a:pt x="928" y="81"/>
                    <a:pt x="719" y="92"/>
                    <a:pt x="680" y="65"/>
                  </a:cubicBezTo>
                  <a:close/>
                </a:path>
              </a:pathLst>
            </a:custGeom>
            <a:solidFill>
              <a:srgbClr val="6A9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8701088" y="7938"/>
              <a:ext cx="936625" cy="1573213"/>
            </a:xfrm>
            <a:custGeom>
              <a:avLst/>
              <a:gdLst>
                <a:gd name="T0" fmla="*/ 64 w 221"/>
                <a:gd name="T1" fmla="*/ 199 h 371"/>
                <a:gd name="T2" fmla="*/ 190 w 221"/>
                <a:gd name="T3" fmla="*/ 369 h 371"/>
                <a:gd name="T4" fmla="*/ 165 w 221"/>
                <a:gd name="T5" fmla="*/ 151 h 371"/>
                <a:gd name="T6" fmla="*/ 0 w 221"/>
                <a:gd name="T7" fmla="*/ 0 h 371"/>
                <a:gd name="T8" fmla="*/ 64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64" y="199"/>
                  </a:moveTo>
                  <a:cubicBezTo>
                    <a:pt x="116" y="294"/>
                    <a:pt x="190" y="369"/>
                    <a:pt x="190" y="369"/>
                  </a:cubicBezTo>
                  <a:cubicBezTo>
                    <a:pt x="190" y="371"/>
                    <a:pt x="221" y="263"/>
                    <a:pt x="165" y="151"/>
                  </a:cubicBezTo>
                  <a:cubicBezTo>
                    <a:pt x="111" y="40"/>
                    <a:pt x="0" y="0"/>
                    <a:pt x="0" y="0"/>
                  </a:cubicBezTo>
                  <a:cubicBezTo>
                    <a:pt x="1" y="3"/>
                    <a:pt x="14" y="107"/>
                    <a:pt x="64" y="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8963025" y="1944688"/>
              <a:ext cx="1416050" cy="1776413"/>
            </a:xfrm>
            <a:custGeom>
              <a:avLst/>
              <a:gdLst>
                <a:gd name="T0" fmla="*/ 2 w 334"/>
                <a:gd name="T1" fmla="*/ 41 h 419"/>
                <a:gd name="T2" fmla="*/ 116 w 334"/>
                <a:gd name="T3" fmla="*/ 183 h 419"/>
                <a:gd name="T4" fmla="*/ 145 w 334"/>
                <a:gd name="T5" fmla="*/ 304 h 419"/>
                <a:gd name="T6" fmla="*/ 150 w 334"/>
                <a:gd name="T7" fmla="*/ 315 h 419"/>
                <a:gd name="T8" fmla="*/ 158 w 334"/>
                <a:gd name="T9" fmla="*/ 306 h 419"/>
                <a:gd name="T10" fmla="*/ 207 w 334"/>
                <a:gd name="T11" fmla="*/ 186 h 419"/>
                <a:gd name="T12" fmla="*/ 300 w 334"/>
                <a:gd name="T13" fmla="*/ 2 h 419"/>
                <a:gd name="T14" fmla="*/ 264 w 334"/>
                <a:gd name="T15" fmla="*/ 246 h 419"/>
                <a:gd name="T16" fmla="*/ 129 w 334"/>
                <a:gd name="T17" fmla="*/ 417 h 419"/>
                <a:gd name="T18" fmla="*/ 54 w 334"/>
                <a:gd name="T19" fmla="*/ 228 h 419"/>
                <a:gd name="T20" fmla="*/ 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2" y="41"/>
                  </a:moveTo>
                  <a:cubicBezTo>
                    <a:pt x="3" y="40"/>
                    <a:pt x="91" y="119"/>
                    <a:pt x="116" y="183"/>
                  </a:cubicBezTo>
                  <a:cubicBezTo>
                    <a:pt x="133" y="219"/>
                    <a:pt x="131" y="271"/>
                    <a:pt x="145" y="304"/>
                  </a:cubicBezTo>
                  <a:cubicBezTo>
                    <a:pt x="147" y="308"/>
                    <a:pt x="149" y="312"/>
                    <a:pt x="150" y="315"/>
                  </a:cubicBezTo>
                  <a:cubicBezTo>
                    <a:pt x="153" y="312"/>
                    <a:pt x="155" y="309"/>
                    <a:pt x="158" y="306"/>
                  </a:cubicBezTo>
                  <a:cubicBezTo>
                    <a:pt x="182" y="278"/>
                    <a:pt x="189" y="224"/>
                    <a:pt x="207" y="186"/>
                  </a:cubicBezTo>
                  <a:cubicBezTo>
                    <a:pt x="238" y="124"/>
                    <a:pt x="301" y="5"/>
                    <a:pt x="300" y="2"/>
                  </a:cubicBezTo>
                  <a:cubicBezTo>
                    <a:pt x="302" y="0"/>
                    <a:pt x="334" y="125"/>
                    <a:pt x="264" y="246"/>
                  </a:cubicBezTo>
                  <a:cubicBezTo>
                    <a:pt x="225" y="317"/>
                    <a:pt x="127" y="419"/>
                    <a:pt x="129" y="417"/>
                  </a:cubicBezTo>
                  <a:cubicBezTo>
                    <a:pt x="133" y="417"/>
                    <a:pt x="89" y="286"/>
                    <a:pt x="54" y="228"/>
                  </a:cubicBezTo>
                  <a:cubicBezTo>
                    <a:pt x="3" y="125"/>
                    <a:pt x="0" y="43"/>
                    <a:pt x="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8899525" y="3025775"/>
              <a:ext cx="1370012" cy="1679575"/>
            </a:xfrm>
            <a:custGeom>
              <a:avLst/>
              <a:gdLst>
                <a:gd name="T0" fmla="*/ 21 w 323"/>
                <a:gd name="T1" fmla="*/ 1 h 396"/>
                <a:gd name="T2" fmla="*/ 96 w 323"/>
                <a:gd name="T3" fmla="*/ 165 h 396"/>
                <a:gd name="T4" fmla="*/ 93 w 323"/>
                <a:gd name="T5" fmla="*/ 288 h 396"/>
                <a:gd name="T6" fmla="*/ 95 w 323"/>
                <a:gd name="T7" fmla="*/ 301 h 396"/>
                <a:gd name="T8" fmla="*/ 105 w 323"/>
                <a:gd name="T9" fmla="*/ 293 h 396"/>
                <a:gd name="T10" fmla="*/ 183 w 323"/>
                <a:gd name="T11" fmla="*/ 190 h 396"/>
                <a:gd name="T12" fmla="*/ 321 w 323"/>
                <a:gd name="T13" fmla="*/ 37 h 396"/>
                <a:gd name="T14" fmla="*/ 223 w 323"/>
                <a:gd name="T15" fmla="*/ 262 h 396"/>
                <a:gd name="T16" fmla="*/ 48 w 323"/>
                <a:gd name="T17" fmla="*/ 394 h 396"/>
                <a:gd name="T18" fmla="*/ 24 w 323"/>
                <a:gd name="T19" fmla="*/ 193 h 396"/>
                <a:gd name="T20" fmla="*/ 21 w 323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6">
                  <a:moveTo>
                    <a:pt x="21" y="1"/>
                  </a:moveTo>
                  <a:cubicBezTo>
                    <a:pt x="23" y="0"/>
                    <a:pt x="88" y="97"/>
                    <a:pt x="96" y="165"/>
                  </a:cubicBezTo>
                  <a:cubicBezTo>
                    <a:pt x="103" y="204"/>
                    <a:pt x="88" y="253"/>
                    <a:pt x="93" y="288"/>
                  </a:cubicBezTo>
                  <a:cubicBezTo>
                    <a:pt x="94" y="293"/>
                    <a:pt x="94" y="297"/>
                    <a:pt x="95" y="301"/>
                  </a:cubicBezTo>
                  <a:cubicBezTo>
                    <a:pt x="98" y="299"/>
                    <a:pt x="102" y="296"/>
                    <a:pt x="105" y="293"/>
                  </a:cubicBezTo>
                  <a:cubicBezTo>
                    <a:pt x="135" y="272"/>
                    <a:pt x="156" y="222"/>
                    <a:pt x="183" y="190"/>
                  </a:cubicBezTo>
                  <a:cubicBezTo>
                    <a:pt x="229" y="137"/>
                    <a:pt x="321" y="39"/>
                    <a:pt x="321" y="37"/>
                  </a:cubicBezTo>
                  <a:cubicBezTo>
                    <a:pt x="323" y="35"/>
                    <a:pt x="322" y="162"/>
                    <a:pt x="223" y="262"/>
                  </a:cubicBezTo>
                  <a:cubicBezTo>
                    <a:pt x="168" y="321"/>
                    <a:pt x="46" y="396"/>
                    <a:pt x="48" y="394"/>
                  </a:cubicBezTo>
                  <a:cubicBezTo>
                    <a:pt x="52" y="395"/>
                    <a:pt x="43" y="257"/>
                    <a:pt x="24" y="193"/>
                  </a:cubicBezTo>
                  <a:cubicBezTo>
                    <a:pt x="0" y="81"/>
                    <a:pt x="18" y="2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8429625" y="3903663"/>
              <a:ext cx="1550987" cy="1662113"/>
            </a:xfrm>
            <a:custGeom>
              <a:avLst/>
              <a:gdLst>
                <a:gd name="T0" fmla="*/ 81 w 366"/>
                <a:gd name="T1" fmla="*/ 1 h 392"/>
                <a:gd name="T2" fmla="*/ 112 w 366"/>
                <a:gd name="T3" fmla="*/ 178 h 392"/>
                <a:gd name="T4" fmla="*/ 76 w 366"/>
                <a:gd name="T5" fmla="*/ 298 h 392"/>
                <a:gd name="T6" fmla="*/ 74 w 366"/>
                <a:gd name="T7" fmla="*/ 311 h 392"/>
                <a:gd name="T8" fmla="*/ 86 w 366"/>
                <a:gd name="T9" fmla="*/ 306 h 392"/>
                <a:gd name="T10" fmla="*/ 190 w 366"/>
                <a:gd name="T11" fmla="*/ 224 h 392"/>
                <a:gd name="T12" fmla="*/ 363 w 366"/>
                <a:gd name="T13" fmla="*/ 110 h 392"/>
                <a:gd name="T14" fmla="*/ 210 w 366"/>
                <a:gd name="T15" fmla="*/ 304 h 392"/>
                <a:gd name="T16" fmla="*/ 2 w 366"/>
                <a:gd name="T17" fmla="*/ 390 h 392"/>
                <a:gd name="T18" fmla="*/ 34 w 366"/>
                <a:gd name="T19" fmla="*/ 188 h 392"/>
                <a:gd name="T20" fmla="*/ 81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81" y="1"/>
                  </a:moveTo>
                  <a:cubicBezTo>
                    <a:pt x="83" y="0"/>
                    <a:pt x="122" y="110"/>
                    <a:pt x="112" y="178"/>
                  </a:cubicBezTo>
                  <a:cubicBezTo>
                    <a:pt x="108" y="218"/>
                    <a:pt x="80" y="262"/>
                    <a:pt x="76" y="298"/>
                  </a:cubicBezTo>
                  <a:cubicBezTo>
                    <a:pt x="75" y="302"/>
                    <a:pt x="75" y="307"/>
                    <a:pt x="74" y="311"/>
                  </a:cubicBezTo>
                  <a:cubicBezTo>
                    <a:pt x="78" y="309"/>
                    <a:pt x="82" y="307"/>
                    <a:pt x="86" y="306"/>
                  </a:cubicBezTo>
                  <a:cubicBezTo>
                    <a:pt x="121" y="292"/>
                    <a:pt x="155" y="249"/>
                    <a:pt x="190" y="224"/>
                  </a:cubicBezTo>
                  <a:cubicBezTo>
                    <a:pt x="248" y="184"/>
                    <a:pt x="362" y="112"/>
                    <a:pt x="363" y="110"/>
                  </a:cubicBezTo>
                  <a:cubicBezTo>
                    <a:pt x="366" y="108"/>
                    <a:pt x="332" y="231"/>
                    <a:pt x="210" y="304"/>
                  </a:cubicBezTo>
                  <a:cubicBezTo>
                    <a:pt x="140" y="347"/>
                    <a:pt x="0" y="392"/>
                    <a:pt x="2" y="390"/>
                  </a:cubicBezTo>
                  <a:cubicBezTo>
                    <a:pt x="6" y="392"/>
                    <a:pt x="36" y="255"/>
                    <a:pt x="34" y="188"/>
                  </a:cubicBezTo>
                  <a:cubicBezTo>
                    <a:pt x="41" y="73"/>
                    <a:pt x="78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80300" y="4735513"/>
              <a:ext cx="1881187" cy="1538288"/>
            </a:xfrm>
            <a:custGeom>
              <a:avLst/>
              <a:gdLst>
                <a:gd name="T0" fmla="*/ 196 w 444"/>
                <a:gd name="T1" fmla="*/ 0 h 363"/>
                <a:gd name="T2" fmla="*/ 175 w 444"/>
                <a:gd name="T3" fmla="*/ 181 h 363"/>
                <a:gd name="T4" fmla="*/ 105 w 444"/>
                <a:gd name="T5" fmla="*/ 289 h 363"/>
                <a:gd name="T6" fmla="*/ 99 w 444"/>
                <a:gd name="T7" fmla="*/ 301 h 363"/>
                <a:gd name="T8" fmla="*/ 112 w 444"/>
                <a:gd name="T9" fmla="*/ 299 h 363"/>
                <a:gd name="T10" fmla="*/ 239 w 444"/>
                <a:gd name="T11" fmla="*/ 245 h 363"/>
                <a:gd name="T12" fmla="*/ 441 w 444"/>
                <a:gd name="T13" fmla="*/ 177 h 363"/>
                <a:gd name="T14" fmla="*/ 235 w 444"/>
                <a:gd name="T15" fmla="*/ 328 h 363"/>
                <a:gd name="T16" fmla="*/ 2 w 444"/>
                <a:gd name="T17" fmla="*/ 360 h 363"/>
                <a:gd name="T18" fmla="*/ 96 w 444"/>
                <a:gd name="T19" fmla="*/ 171 h 363"/>
                <a:gd name="T20" fmla="*/ 196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196" y="0"/>
                  </a:moveTo>
                  <a:cubicBezTo>
                    <a:pt x="199" y="0"/>
                    <a:pt x="205" y="117"/>
                    <a:pt x="175" y="181"/>
                  </a:cubicBezTo>
                  <a:cubicBezTo>
                    <a:pt x="160" y="219"/>
                    <a:pt x="120" y="255"/>
                    <a:pt x="105" y="289"/>
                  </a:cubicBezTo>
                  <a:cubicBezTo>
                    <a:pt x="103" y="293"/>
                    <a:pt x="101" y="297"/>
                    <a:pt x="99" y="301"/>
                  </a:cubicBezTo>
                  <a:cubicBezTo>
                    <a:pt x="103" y="300"/>
                    <a:pt x="108" y="300"/>
                    <a:pt x="112" y="299"/>
                  </a:cubicBezTo>
                  <a:cubicBezTo>
                    <a:pt x="151" y="295"/>
                    <a:pt x="198" y="261"/>
                    <a:pt x="239" y="245"/>
                  </a:cubicBezTo>
                  <a:cubicBezTo>
                    <a:pt x="308" y="221"/>
                    <a:pt x="439" y="179"/>
                    <a:pt x="441" y="177"/>
                  </a:cubicBezTo>
                  <a:cubicBezTo>
                    <a:pt x="444" y="177"/>
                    <a:pt x="377" y="288"/>
                    <a:pt x="235" y="328"/>
                  </a:cubicBezTo>
                  <a:cubicBezTo>
                    <a:pt x="154" y="353"/>
                    <a:pt x="0" y="361"/>
                    <a:pt x="2" y="360"/>
                  </a:cubicBezTo>
                  <a:cubicBezTo>
                    <a:pt x="6" y="363"/>
                    <a:pt x="78" y="237"/>
                    <a:pt x="96" y="171"/>
                  </a:cubicBezTo>
                  <a:cubicBezTo>
                    <a:pt x="137" y="60"/>
                    <a:pt x="193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6416675" y="5443538"/>
              <a:ext cx="2025650" cy="1403350"/>
            </a:xfrm>
            <a:custGeom>
              <a:avLst/>
              <a:gdLst>
                <a:gd name="T0" fmla="*/ 295 w 478"/>
                <a:gd name="T1" fmla="*/ 1 h 331"/>
                <a:gd name="T2" fmla="*/ 221 w 478"/>
                <a:gd name="T3" fmla="*/ 167 h 331"/>
                <a:gd name="T4" fmla="*/ 122 w 478"/>
                <a:gd name="T5" fmla="*/ 248 h 331"/>
                <a:gd name="T6" fmla="*/ 112 w 478"/>
                <a:gd name="T7" fmla="*/ 258 h 331"/>
                <a:gd name="T8" fmla="*/ 126 w 478"/>
                <a:gd name="T9" fmla="*/ 261 h 331"/>
                <a:gd name="T10" fmla="*/ 262 w 478"/>
                <a:gd name="T11" fmla="*/ 248 h 331"/>
                <a:gd name="T12" fmla="*/ 475 w 478"/>
                <a:gd name="T13" fmla="*/ 245 h 331"/>
                <a:gd name="T14" fmla="*/ 234 w 478"/>
                <a:gd name="T15" fmla="*/ 326 h 331"/>
                <a:gd name="T16" fmla="*/ 3 w 478"/>
                <a:gd name="T17" fmla="*/ 285 h 331"/>
                <a:gd name="T18" fmla="*/ 149 w 478"/>
                <a:gd name="T19" fmla="*/ 134 h 331"/>
                <a:gd name="T20" fmla="*/ 295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295" y="1"/>
                  </a:moveTo>
                  <a:cubicBezTo>
                    <a:pt x="297" y="2"/>
                    <a:pt x="268" y="116"/>
                    <a:pt x="221" y="167"/>
                  </a:cubicBezTo>
                  <a:cubicBezTo>
                    <a:pt x="196" y="199"/>
                    <a:pt x="146" y="221"/>
                    <a:pt x="122" y="248"/>
                  </a:cubicBezTo>
                  <a:cubicBezTo>
                    <a:pt x="118" y="252"/>
                    <a:pt x="115" y="255"/>
                    <a:pt x="112" y="258"/>
                  </a:cubicBezTo>
                  <a:cubicBezTo>
                    <a:pt x="117" y="259"/>
                    <a:pt x="121" y="260"/>
                    <a:pt x="126" y="261"/>
                  </a:cubicBezTo>
                  <a:cubicBezTo>
                    <a:pt x="164" y="268"/>
                    <a:pt x="219" y="250"/>
                    <a:pt x="262" y="248"/>
                  </a:cubicBezTo>
                  <a:cubicBezTo>
                    <a:pt x="335" y="246"/>
                    <a:pt x="473" y="247"/>
                    <a:pt x="475" y="245"/>
                  </a:cubicBezTo>
                  <a:cubicBezTo>
                    <a:pt x="478" y="246"/>
                    <a:pt x="382" y="331"/>
                    <a:pt x="234" y="326"/>
                  </a:cubicBezTo>
                  <a:cubicBezTo>
                    <a:pt x="149" y="325"/>
                    <a:pt x="0" y="285"/>
                    <a:pt x="3" y="285"/>
                  </a:cubicBezTo>
                  <a:cubicBezTo>
                    <a:pt x="5" y="289"/>
                    <a:pt x="112" y="191"/>
                    <a:pt x="149" y="134"/>
                  </a:cubicBezTo>
                  <a:cubicBezTo>
                    <a:pt x="220" y="41"/>
                    <a:pt x="292" y="0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8896350" y="706438"/>
              <a:ext cx="1096962" cy="2100263"/>
            </a:xfrm>
            <a:custGeom>
              <a:avLst/>
              <a:gdLst>
                <a:gd name="T0" fmla="*/ 4 w 259"/>
                <a:gd name="T1" fmla="*/ 72 h 495"/>
                <a:gd name="T2" fmla="*/ 151 w 259"/>
                <a:gd name="T3" fmla="*/ 284 h 495"/>
                <a:gd name="T4" fmla="*/ 164 w 259"/>
                <a:gd name="T5" fmla="*/ 296 h 495"/>
                <a:gd name="T6" fmla="*/ 173 w 259"/>
                <a:gd name="T7" fmla="*/ 280 h 495"/>
                <a:gd name="T8" fmla="*/ 160 w 259"/>
                <a:gd name="T9" fmla="*/ 3 h 495"/>
                <a:gd name="T10" fmla="*/ 257 w 259"/>
                <a:gd name="T11" fmla="*/ 237 h 495"/>
                <a:gd name="T12" fmla="*/ 219 w 259"/>
                <a:gd name="T13" fmla="*/ 399 h 495"/>
                <a:gd name="T14" fmla="*/ 177 w 259"/>
                <a:gd name="T15" fmla="*/ 495 h 495"/>
                <a:gd name="T16" fmla="*/ 57 w 259"/>
                <a:gd name="T17" fmla="*/ 275 h 495"/>
                <a:gd name="T18" fmla="*/ 4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4" y="72"/>
                  </a:moveTo>
                  <a:cubicBezTo>
                    <a:pt x="7" y="72"/>
                    <a:pt x="76" y="219"/>
                    <a:pt x="151" y="284"/>
                  </a:cubicBezTo>
                  <a:cubicBezTo>
                    <a:pt x="156" y="288"/>
                    <a:pt x="160" y="292"/>
                    <a:pt x="164" y="296"/>
                  </a:cubicBezTo>
                  <a:cubicBezTo>
                    <a:pt x="167" y="291"/>
                    <a:pt x="169" y="286"/>
                    <a:pt x="173" y="280"/>
                  </a:cubicBezTo>
                  <a:cubicBezTo>
                    <a:pt x="232" y="194"/>
                    <a:pt x="165" y="0"/>
                    <a:pt x="160" y="3"/>
                  </a:cubicBezTo>
                  <a:cubicBezTo>
                    <a:pt x="160" y="0"/>
                    <a:pt x="259" y="86"/>
                    <a:pt x="257" y="237"/>
                  </a:cubicBezTo>
                  <a:cubicBezTo>
                    <a:pt x="256" y="276"/>
                    <a:pt x="239" y="345"/>
                    <a:pt x="219" y="399"/>
                  </a:cubicBezTo>
                  <a:cubicBezTo>
                    <a:pt x="199" y="454"/>
                    <a:pt x="175" y="495"/>
                    <a:pt x="177" y="495"/>
                  </a:cubicBezTo>
                  <a:cubicBezTo>
                    <a:pt x="184" y="493"/>
                    <a:pt x="93" y="325"/>
                    <a:pt x="57" y="275"/>
                  </a:cubicBezTo>
                  <a:cubicBezTo>
                    <a:pt x="0" y="170"/>
                    <a:pt x="3" y="75"/>
                    <a:pt x="4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921125" y="6672263"/>
              <a:ext cx="3932237" cy="1204913"/>
            </a:xfrm>
            <a:custGeom>
              <a:avLst/>
              <a:gdLst>
                <a:gd name="T0" fmla="*/ 680 w 928"/>
                <a:gd name="T1" fmla="*/ 65 h 284"/>
                <a:gd name="T2" fmla="*/ 435 w 928"/>
                <a:gd name="T3" fmla="*/ 4 h 284"/>
                <a:gd name="T4" fmla="*/ 243 w 928"/>
                <a:gd name="T5" fmla="*/ 48 h 284"/>
                <a:gd name="T6" fmla="*/ 0 w 928"/>
                <a:gd name="T7" fmla="*/ 234 h 284"/>
                <a:gd name="T8" fmla="*/ 39 w 928"/>
                <a:gd name="T9" fmla="*/ 284 h 284"/>
                <a:gd name="T10" fmla="*/ 177 w 928"/>
                <a:gd name="T11" fmla="*/ 134 h 284"/>
                <a:gd name="T12" fmla="*/ 399 w 928"/>
                <a:gd name="T13" fmla="*/ 54 h 284"/>
                <a:gd name="T14" fmla="*/ 508 w 928"/>
                <a:gd name="T15" fmla="*/ 90 h 284"/>
                <a:gd name="T16" fmla="*/ 736 w 928"/>
                <a:gd name="T17" fmla="*/ 161 h 284"/>
                <a:gd name="T18" fmla="*/ 928 w 928"/>
                <a:gd name="T19" fmla="*/ 81 h 284"/>
                <a:gd name="T20" fmla="*/ 680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680" y="65"/>
                  </a:moveTo>
                  <a:cubicBezTo>
                    <a:pt x="641" y="38"/>
                    <a:pt x="520" y="0"/>
                    <a:pt x="435" y="4"/>
                  </a:cubicBezTo>
                  <a:cubicBezTo>
                    <a:pt x="379" y="7"/>
                    <a:pt x="318" y="14"/>
                    <a:pt x="243" y="48"/>
                  </a:cubicBezTo>
                  <a:cubicBezTo>
                    <a:pt x="168" y="82"/>
                    <a:pt x="0" y="234"/>
                    <a:pt x="0" y="234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9" y="284"/>
                    <a:pt x="101" y="194"/>
                    <a:pt x="177" y="134"/>
                  </a:cubicBezTo>
                  <a:cubicBezTo>
                    <a:pt x="305" y="35"/>
                    <a:pt x="363" y="50"/>
                    <a:pt x="399" y="54"/>
                  </a:cubicBezTo>
                  <a:cubicBezTo>
                    <a:pt x="435" y="58"/>
                    <a:pt x="478" y="74"/>
                    <a:pt x="508" y="90"/>
                  </a:cubicBezTo>
                  <a:cubicBezTo>
                    <a:pt x="574" y="127"/>
                    <a:pt x="628" y="174"/>
                    <a:pt x="736" y="161"/>
                  </a:cubicBezTo>
                  <a:cubicBezTo>
                    <a:pt x="844" y="147"/>
                    <a:pt x="928" y="81"/>
                    <a:pt x="928" y="81"/>
                  </a:cubicBezTo>
                  <a:cubicBezTo>
                    <a:pt x="928" y="81"/>
                    <a:pt x="719" y="92"/>
                    <a:pt x="6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39763" y="7938"/>
              <a:ext cx="936625" cy="1573213"/>
            </a:xfrm>
            <a:custGeom>
              <a:avLst/>
              <a:gdLst>
                <a:gd name="T0" fmla="*/ 157 w 221"/>
                <a:gd name="T1" fmla="*/ 199 h 371"/>
                <a:gd name="T2" fmla="*/ 31 w 221"/>
                <a:gd name="T3" fmla="*/ 369 h 371"/>
                <a:gd name="T4" fmla="*/ 56 w 221"/>
                <a:gd name="T5" fmla="*/ 151 h 371"/>
                <a:gd name="T6" fmla="*/ 221 w 221"/>
                <a:gd name="T7" fmla="*/ 0 h 371"/>
                <a:gd name="T8" fmla="*/ 157 w 221"/>
                <a:gd name="T9" fmla="*/ 19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371">
                  <a:moveTo>
                    <a:pt x="157" y="199"/>
                  </a:moveTo>
                  <a:cubicBezTo>
                    <a:pt x="105" y="294"/>
                    <a:pt x="31" y="369"/>
                    <a:pt x="31" y="369"/>
                  </a:cubicBezTo>
                  <a:cubicBezTo>
                    <a:pt x="31" y="371"/>
                    <a:pt x="0" y="263"/>
                    <a:pt x="56" y="151"/>
                  </a:cubicBezTo>
                  <a:cubicBezTo>
                    <a:pt x="110" y="40"/>
                    <a:pt x="221" y="0"/>
                    <a:pt x="221" y="0"/>
                  </a:cubicBezTo>
                  <a:cubicBezTo>
                    <a:pt x="220" y="3"/>
                    <a:pt x="206" y="107"/>
                    <a:pt x="157" y="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-101599" y="1944688"/>
              <a:ext cx="1416050" cy="1776413"/>
            </a:xfrm>
            <a:custGeom>
              <a:avLst/>
              <a:gdLst>
                <a:gd name="T0" fmla="*/ 332 w 334"/>
                <a:gd name="T1" fmla="*/ 41 h 419"/>
                <a:gd name="T2" fmla="*/ 218 w 334"/>
                <a:gd name="T3" fmla="*/ 183 h 419"/>
                <a:gd name="T4" fmla="*/ 189 w 334"/>
                <a:gd name="T5" fmla="*/ 304 h 419"/>
                <a:gd name="T6" fmla="*/ 184 w 334"/>
                <a:gd name="T7" fmla="*/ 315 h 419"/>
                <a:gd name="T8" fmla="*/ 176 w 334"/>
                <a:gd name="T9" fmla="*/ 306 h 419"/>
                <a:gd name="T10" fmla="*/ 127 w 334"/>
                <a:gd name="T11" fmla="*/ 186 h 419"/>
                <a:gd name="T12" fmla="*/ 33 w 334"/>
                <a:gd name="T13" fmla="*/ 2 h 419"/>
                <a:gd name="T14" fmla="*/ 70 w 334"/>
                <a:gd name="T15" fmla="*/ 246 h 419"/>
                <a:gd name="T16" fmla="*/ 205 w 334"/>
                <a:gd name="T17" fmla="*/ 417 h 419"/>
                <a:gd name="T18" fmla="*/ 280 w 334"/>
                <a:gd name="T19" fmla="*/ 228 h 419"/>
                <a:gd name="T20" fmla="*/ 332 w 334"/>
                <a:gd name="T21" fmla="*/ 4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19">
                  <a:moveTo>
                    <a:pt x="332" y="41"/>
                  </a:moveTo>
                  <a:cubicBezTo>
                    <a:pt x="331" y="40"/>
                    <a:pt x="243" y="119"/>
                    <a:pt x="218" y="183"/>
                  </a:cubicBezTo>
                  <a:cubicBezTo>
                    <a:pt x="201" y="219"/>
                    <a:pt x="203" y="271"/>
                    <a:pt x="189" y="304"/>
                  </a:cubicBezTo>
                  <a:cubicBezTo>
                    <a:pt x="187" y="308"/>
                    <a:pt x="185" y="312"/>
                    <a:pt x="184" y="315"/>
                  </a:cubicBezTo>
                  <a:cubicBezTo>
                    <a:pt x="181" y="312"/>
                    <a:pt x="179" y="309"/>
                    <a:pt x="176" y="306"/>
                  </a:cubicBezTo>
                  <a:cubicBezTo>
                    <a:pt x="152" y="278"/>
                    <a:pt x="145" y="224"/>
                    <a:pt x="127" y="186"/>
                  </a:cubicBezTo>
                  <a:cubicBezTo>
                    <a:pt x="96" y="124"/>
                    <a:pt x="33" y="5"/>
                    <a:pt x="33" y="2"/>
                  </a:cubicBezTo>
                  <a:cubicBezTo>
                    <a:pt x="31" y="0"/>
                    <a:pt x="0" y="125"/>
                    <a:pt x="70" y="246"/>
                  </a:cubicBezTo>
                  <a:cubicBezTo>
                    <a:pt x="109" y="317"/>
                    <a:pt x="207" y="419"/>
                    <a:pt x="205" y="417"/>
                  </a:cubicBezTo>
                  <a:cubicBezTo>
                    <a:pt x="201" y="417"/>
                    <a:pt x="245" y="286"/>
                    <a:pt x="280" y="228"/>
                  </a:cubicBezTo>
                  <a:cubicBezTo>
                    <a:pt x="331" y="125"/>
                    <a:pt x="334" y="43"/>
                    <a:pt x="332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763" y="3025775"/>
              <a:ext cx="1373187" cy="1679575"/>
            </a:xfrm>
            <a:custGeom>
              <a:avLst/>
              <a:gdLst>
                <a:gd name="T0" fmla="*/ 303 w 324"/>
                <a:gd name="T1" fmla="*/ 1 h 396"/>
                <a:gd name="T2" fmla="*/ 228 w 324"/>
                <a:gd name="T3" fmla="*/ 165 h 396"/>
                <a:gd name="T4" fmla="*/ 231 w 324"/>
                <a:gd name="T5" fmla="*/ 288 h 396"/>
                <a:gd name="T6" fmla="*/ 229 w 324"/>
                <a:gd name="T7" fmla="*/ 301 h 396"/>
                <a:gd name="T8" fmla="*/ 219 w 324"/>
                <a:gd name="T9" fmla="*/ 293 h 396"/>
                <a:gd name="T10" fmla="*/ 141 w 324"/>
                <a:gd name="T11" fmla="*/ 190 h 396"/>
                <a:gd name="T12" fmla="*/ 3 w 324"/>
                <a:gd name="T13" fmla="*/ 37 h 396"/>
                <a:gd name="T14" fmla="*/ 101 w 324"/>
                <a:gd name="T15" fmla="*/ 262 h 396"/>
                <a:gd name="T16" fmla="*/ 276 w 324"/>
                <a:gd name="T17" fmla="*/ 394 h 396"/>
                <a:gd name="T18" fmla="*/ 300 w 324"/>
                <a:gd name="T19" fmla="*/ 193 h 396"/>
                <a:gd name="T20" fmla="*/ 303 w 324"/>
                <a:gd name="T21" fmla="*/ 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96">
                  <a:moveTo>
                    <a:pt x="303" y="1"/>
                  </a:moveTo>
                  <a:cubicBezTo>
                    <a:pt x="301" y="0"/>
                    <a:pt x="236" y="97"/>
                    <a:pt x="228" y="165"/>
                  </a:cubicBezTo>
                  <a:cubicBezTo>
                    <a:pt x="221" y="204"/>
                    <a:pt x="236" y="253"/>
                    <a:pt x="231" y="288"/>
                  </a:cubicBezTo>
                  <a:cubicBezTo>
                    <a:pt x="230" y="293"/>
                    <a:pt x="229" y="297"/>
                    <a:pt x="229" y="301"/>
                  </a:cubicBezTo>
                  <a:cubicBezTo>
                    <a:pt x="226" y="299"/>
                    <a:pt x="222" y="296"/>
                    <a:pt x="219" y="293"/>
                  </a:cubicBezTo>
                  <a:cubicBezTo>
                    <a:pt x="189" y="272"/>
                    <a:pt x="167" y="222"/>
                    <a:pt x="141" y="190"/>
                  </a:cubicBezTo>
                  <a:cubicBezTo>
                    <a:pt x="95" y="137"/>
                    <a:pt x="3" y="39"/>
                    <a:pt x="3" y="37"/>
                  </a:cubicBezTo>
                  <a:cubicBezTo>
                    <a:pt x="0" y="35"/>
                    <a:pt x="2" y="162"/>
                    <a:pt x="101" y="262"/>
                  </a:cubicBezTo>
                  <a:cubicBezTo>
                    <a:pt x="156" y="321"/>
                    <a:pt x="278" y="396"/>
                    <a:pt x="276" y="394"/>
                  </a:cubicBezTo>
                  <a:cubicBezTo>
                    <a:pt x="272" y="395"/>
                    <a:pt x="281" y="257"/>
                    <a:pt x="300" y="193"/>
                  </a:cubicBezTo>
                  <a:cubicBezTo>
                    <a:pt x="324" y="81"/>
                    <a:pt x="306" y="2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296863" y="3903663"/>
              <a:ext cx="1550987" cy="1662113"/>
            </a:xfrm>
            <a:custGeom>
              <a:avLst/>
              <a:gdLst>
                <a:gd name="T0" fmla="*/ 285 w 366"/>
                <a:gd name="T1" fmla="*/ 1 h 392"/>
                <a:gd name="T2" fmla="*/ 254 w 366"/>
                <a:gd name="T3" fmla="*/ 178 h 392"/>
                <a:gd name="T4" fmla="*/ 290 w 366"/>
                <a:gd name="T5" fmla="*/ 298 h 392"/>
                <a:gd name="T6" fmla="*/ 292 w 366"/>
                <a:gd name="T7" fmla="*/ 311 h 392"/>
                <a:gd name="T8" fmla="*/ 280 w 366"/>
                <a:gd name="T9" fmla="*/ 306 h 392"/>
                <a:gd name="T10" fmla="*/ 176 w 366"/>
                <a:gd name="T11" fmla="*/ 224 h 392"/>
                <a:gd name="T12" fmla="*/ 3 w 366"/>
                <a:gd name="T13" fmla="*/ 110 h 392"/>
                <a:gd name="T14" fmla="*/ 156 w 366"/>
                <a:gd name="T15" fmla="*/ 304 h 392"/>
                <a:gd name="T16" fmla="*/ 364 w 366"/>
                <a:gd name="T17" fmla="*/ 390 h 392"/>
                <a:gd name="T18" fmla="*/ 332 w 366"/>
                <a:gd name="T19" fmla="*/ 188 h 392"/>
                <a:gd name="T20" fmla="*/ 285 w 366"/>
                <a:gd name="T21" fmla="*/ 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92">
                  <a:moveTo>
                    <a:pt x="285" y="1"/>
                  </a:moveTo>
                  <a:cubicBezTo>
                    <a:pt x="283" y="0"/>
                    <a:pt x="244" y="110"/>
                    <a:pt x="254" y="178"/>
                  </a:cubicBezTo>
                  <a:cubicBezTo>
                    <a:pt x="258" y="218"/>
                    <a:pt x="285" y="262"/>
                    <a:pt x="290" y="298"/>
                  </a:cubicBezTo>
                  <a:cubicBezTo>
                    <a:pt x="290" y="302"/>
                    <a:pt x="291" y="307"/>
                    <a:pt x="292" y="311"/>
                  </a:cubicBezTo>
                  <a:cubicBezTo>
                    <a:pt x="288" y="309"/>
                    <a:pt x="284" y="307"/>
                    <a:pt x="280" y="306"/>
                  </a:cubicBezTo>
                  <a:cubicBezTo>
                    <a:pt x="245" y="292"/>
                    <a:pt x="211" y="249"/>
                    <a:pt x="176" y="224"/>
                  </a:cubicBezTo>
                  <a:cubicBezTo>
                    <a:pt x="118" y="184"/>
                    <a:pt x="3" y="112"/>
                    <a:pt x="3" y="110"/>
                  </a:cubicBezTo>
                  <a:cubicBezTo>
                    <a:pt x="0" y="108"/>
                    <a:pt x="33" y="231"/>
                    <a:pt x="156" y="304"/>
                  </a:cubicBezTo>
                  <a:cubicBezTo>
                    <a:pt x="226" y="347"/>
                    <a:pt x="366" y="392"/>
                    <a:pt x="364" y="390"/>
                  </a:cubicBezTo>
                  <a:cubicBezTo>
                    <a:pt x="360" y="392"/>
                    <a:pt x="330" y="255"/>
                    <a:pt x="332" y="188"/>
                  </a:cubicBezTo>
                  <a:cubicBezTo>
                    <a:pt x="325" y="73"/>
                    <a:pt x="288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915988" y="4735513"/>
              <a:ext cx="1881187" cy="1538288"/>
            </a:xfrm>
            <a:custGeom>
              <a:avLst/>
              <a:gdLst>
                <a:gd name="T0" fmla="*/ 248 w 444"/>
                <a:gd name="T1" fmla="*/ 0 h 363"/>
                <a:gd name="T2" fmla="*/ 268 w 444"/>
                <a:gd name="T3" fmla="*/ 181 h 363"/>
                <a:gd name="T4" fmla="*/ 339 w 444"/>
                <a:gd name="T5" fmla="*/ 289 h 363"/>
                <a:gd name="T6" fmla="*/ 345 w 444"/>
                <a:gd name="T7" fmla="*/ 301 h 363"/>
                <a:gd name="T8" fmla="*/ 332 w 444"/>
                <a:gd name="T9" fmla="*/ 299 h 363"/>
                <a:gd name="T10" fmla="*/ 205 w 444"/>
                <a:gd name="T11" fmla="*/ 245 h 363"/>
                <a:gd name="T12" fmla="*/ 3 w 444"/>
                <a:gd name="T13" fmla="*/ 177 h 363"/>
                <a:gd name="T14" fmla="*/ 209 w 444"/>
                <a:gd name="T15" fmla="*/ 328 h 363"/>
                <a:gd name="T16" fmla="*/ 442 w 444"/>
                <a:gd name="T17" fmla="*/ 360 h 363"/>
                <a:gd name="T18" fmla="*/ 348 w 444"/>
                <a:gd name="T19" fmla="*/ 171 h 363"/>
                <a:gd name="T20" fmla="*/ 248 w 444"/>
                <a:gd name="T2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363">
                  <a:moveTo>
                    <a:pt x="248" y="0"/>
                  </a:moveTo>
                  <a:cubicBezTo>
                    <a:pt x="245" y="0"/>
                    <a:pt x="239" y="117"/>
                    <a:pt x="268" y="181"/>
                  </a:cubicBezTo>
                  <a:cubicBezTo>
                    <a:pt x="283" y="219"/>
                    <a:pt x="324" y="255"/>
                    <a:pt x="339" y="289"/>
                  </a:cubicBezTo>
                  <a:cubicBezTo>
                    <a:pt x="341" y="293"/>
                    <a:pt x="343" y="297"/>
                    <a:pt x="345" y="301"/>
                  </a:cubicBezTo>
                  <a:cubicBezTo>
                    <a:pt x="341" y="300"/>
                    <a:pt x="336" y="300"/>
                    <a:pt x="332" y="299"/>
                  </a:cubicBezTo>
                  <a:cubicBezTo>
                    <a:pt x="293" y="295"/>
                    <a:pt x="246" y="261"/>
                    <a:pt x="205" y="245"/>
                  </a:cubicBezTo>
                  <a:cubicBezTo>
                    <a:pt x="136" y="221"/>
                    <a:pt x="5" y="179"/>
                    <a:pt x="3" y="177"/>
                  </a:cubicBezTo>
                  <a:cubicBezTo>
                    <a:pt x="0" y="177"/>
                    <a:pt x="67" y="288"/>
                    <a:pt x="209" y="328"/>
                  </a:cubicBezTo>
                  <a:cubicBezTo>
                    <a:pt x="290" y="353"/>
                    <a:pt x="444" y="361"/>
                    <a:pt x="442" y="360"/>
                  </a:cubicBezTo>
                  <a:cubicBezTo>
                    <a:pt x="438" y="363"/>
                    <a:pt x="365" y="237"/>
                    <a:pt x="348" y="171"/>
                  </a:cubicBezTo>
                  <a:cubicBezTo>
                    <a:pt x="307" y="60"/>
                    <a:pt x="251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1835150" y="5443538"/>
              <a:ext cx="2025650" cy="1403350"/>
            </a:xfrm>
            <a:custGeom>
              <a:avLst/>
              <a:gdLst>
                <a:gd name="T0" fmla="*/ 183 w 478"/>
                <a:gd name="T1" fmla="*/ 1 h 331"/>
                <a:gd name="T2" fmla="*/ 257 w 478"/>
                <a:gd name="T3" fmla="*/ 167 h 331"/>
                <a:gd name="T4" fmla="*/ 356 w 478"/>
                <a:gd name="T5" fmla="*/ 248 h 331"/>
                <a:gd name="T6" fmla="*/ 366 w 478"/>
                <a:gd name="T7" fmla="*/ 258 h 331"/>
                <a:gd name="T8" fmla="*/ 352 w 478"/>
                <a:gd name="T9" fmla="*/ 261 h 331"/>
                <a:gd name="T10" fmla="*/ 215 w 478"/>
                <a:gd name="T11" fmla="*/ 248 h 331"/>
                <a:gd name="T12" fmla="*/ 3 w 478"/>
                <a:gd name="T13" fmla="*/ 245 h 331"/>
                <a:gd name="T14" fmla="*/ 244 w 478"/>
                <a:gd name="T15" fmla="*/ 326 h 331"/>
                <a:gd name="T16" fmla="*/ 475 w 478"/>
                <a:gd name="T17" fmla="*/ 285 h 331"/>
                <a:gd name="T18" fmla="*/ 329 w 478"/>
                <a:gd name="T19" fmla="*/ 134 h 331"/>
                <a:gd name="T20" fmla="*/ 183 w 478"/>
                <a:gd name="T21" fmla="*/ 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8" h="331">
                  <a:moveTo>
                    <a:pt x="183" y="1"/>
                  </a:moveTo>
                  <a:cubicBezTo>
                    <a:pt x="181" y="2"/>
                    <a:pt x="209" y="116"/>
                    <a:pt x="257" y="167"/>
                  </a:cubicBezTo>
                  <a:cubicBezTo>
                    <a:pt x="282" y="199"/>
                    <a:pt x="332" y="221"/>
                    <a:pt x="356" y="248"/>
                  </a:cubicBezTo>
                  <a:cubicBezTo>
                    <a:pt x="360" y="252"/>
                    <a:pt x="363" y="255"/>
                    <a:pt x="366" y="258"/>
                  </a:cubicBezTo>
                  <a:cubicBezTo>
                    <a:pt x="361" y="259"/>
                    <a:pt x="357" y="260"/>
                    <a:pt x="352" y="261"/>
                  </a:cubicBezTo>
                  <a:cubicBezTo>
                    <a:pt x="314" y="268"/>
                    <a:pt x="259" y="250"/>
                    <a:pt x="215" y="248"/>
                  </a:cubicBezTo>
                  <a:cubicBezTo>
                    <a:pt x="143" y="246"/>
                    <a:pt x="5" y="247"/>
                    <a:pt x="3" y="245"/>
                  </a:cubicBezTo>
                  <a:cubicBezTo>
                    <a:pt x="0" y="246"/>
                    <a:pt x="96" y="331"/>
                    <a:pt x="244" y="326"/>
                  </a:cubicBezTo>
                  <a:cubicBezTo>
                    <a:pt x="329" y="325"/>
                    <a:pt x="478" y="285"/>
                    <a:pt x="475" y="285"/>
                  </a:cubicBezTo>
                  <a:cubicBezTo>
                    <a:pt x="473" y="289"/>
                    <a:pt x="366" y="191"/>
                    <a:pt x="329" y="134"/>
                  </a:cubicBezTo>
                  <a:cubicBezTo>
                    <a:pt x="257" y="41"/>
                    <a:pt x="186" y="0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284163" y="706438"/>
              <a:ext cx="1098550" cy="2100263"/>
            </a:xfrm>
            <a:custGeom>
              <a:avLst/>
              <a:gdLst>
                <a:gd name="T0" fmla="*/ 255 w 259"/>
                <a:gd name="T1" fmla="*/ 72 h 495"/>
                <a:gd name="T2" fmla="*/ 108 w 259"/>
                <a:gd name="T3" fmla="*/ 284 h 495"/>
                <a:gd name="T4" fmla="*/ 95 w 259"/>
                <a:gd name="T5" fmla="*/ 296 h 495"/>
                <a:gd name="T6" fmla="*/ 86 w 259"/>
                <a:gd name="T7" fmla="*/ 280 h 495"/>
                <a:gd name="T8" fmla="*/ 99 w 259"/>
                <a:gd name="T9" fmla="*/ 3 h 495"/>
                <a:gd name="T10" fmla="*/ 2 w 259"/>
                <a:gd name="T11" fmla="*/ 237 h 495"/>
                <a:gd name="T12" fmla="*/ 40 w 259"/>
                <a:gd name="T13" fmla="*/ 399 h 495"/>
                <a:gd name="T14" fmla="*/ 82 w 259"/>
                <a:gd name="T15" fmla="*/ 495 h 495"/>
                <a:gd name="T16" fmla="*/ 202 w 259"/>
                <a:gd name="T17" fmla="*/ 275 h 495"/>
                <a:gd name="T18" fmla="*/ 255 w 259"/>
                <a:gd name="T19" fmla="*/ 7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495">
                  <a:moveTo>
                    <a:pt x="255" y="72"/>
                  </a:moveTo>
                  <a:cubicBezTo>
                    <a:pt x="252" y="72"/>
                    <a:pt x="182" y="219"/>
                    <a:pt x="108" y="284"/>
                  </a:cubicBezTo>
                  <a:cubicBezTo>
                    <a:pt x="103" y="288"/>
                    <a:pt x="99" y="292"/>
                    <a:pt x="95" y="296"/>
                  </a:cubicBezTo>
                  <a:cubicBezTo>
                    <a:pt x="92" y="291"/>
                    <a:pt x="89" y="286"/>
                    <a:pt x="86" y="280"/>
                  </a:cubicBezTo>
                  <a:cubicBezTo>
                    <a:pt x="27" y="194"/>
                    <a:pt x="94" y="0"/>
                    <a:pt x="99" y="3"/>
                  </a:cubicBezTo>
                  <a:cubicBezTo>
                    <a:pt x="99" y="0"/>
                    <a:pt x="0" y="86"/>
                    <a:pt x="2" y="237"/>
                  </a:cubicBezTo>
                  <a:cubicBezTo>
                    <a:pt x="3" y="276"/>
                    <a:pt x="20" y="345"/>
                    <a:pt x="40" y="399"/>
                  </a:cubicBezTo>
                  <a:cubicBezTo>
                    <a:pt x="60" y="454"/>
                    <a:pt x="84" y="495"/>
                    <a:pt x="82" y="495"/>
                  </a:cubicBezTo>
                  <a:cubicBezTo>
                    <a:pt x="75" y="493"/>
                    <a:pt x="166" y="325"/>
                    <a:pt x="202" y="275"/>
                  </a:cubicBezTo>
                  <a:cubicBezTo>
                    <a:pt x="259" y="170"/>
                    <a:pt x="255" y="75"/>
                    <a:pt x="2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2424113" y="6672263"/>
              <a:ext cx="3933825" cy="1204913"/>
            </a:xfrm>
            <a:custGeom>
              <a:avLst/>
              <a:gdLst>
                <a:gd name="T0" fmla="*/ 248 w 928"/>
                <a:gd name="T1" fmla="*/ 65 h 284"/>
                <a:gd name="T2" fmla="*/ 493 w 928"/>
                <a:gd name="T3" fmla="*/ 4 h 284"/>
                <a:gd name="T4" fmla="*/ 685 w 928"/>
                <a:gd name="T5" fmla="*/ 48 h 284"/>
                <a:gd name="T6" fmla="*/ 928 w 928"/>
                <a:gd name="T7" fmla="*/ 234 h 284"/>
                <a:gd name="T8" fmla="*/ 889 w 928"/>
                <a:gd name="T9" fmla="*/ 284 h 284"/>
                <a:gd name="T10" fmla="*/ 751 w 928"/>
                <a:gd name="T11" fmla="*/ 134 h 284"/>
                <a:gd name="T12" fmla="*/ 529 w 928"/>
                <a:gd name="T13" fmla="*/ 54 h 284"/>
                <a:gd name="T14" fmla="*/ 420 w 928"/>
                <a:gd name="T15" fmla="*/ 90 h 284"/>
                <a:gd name="T16" fmla="*/ 192 w 928"/>
                <a:gd name="T17" fmla="*/ 161 h 284"/>
                <a:gd name="T18" fmla="*/ 0 w 928"/>
                <a:gd name="T19" fmla="*/ 81 h 284"/>
                <a:gd name="T20" fmla="*/ 248 w 928"/>
                <a:gd name="T21" fmla="*/ 6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8" h="284">
                  <a:moveTo>
                    <a:pt x="248" y="65"/>
                  </a:moveTo>
                  <a:cubicBezTo>
                    <a:pt x="287" y="38"/>
                    <a:pt x="408" y="0"/>
                    <a:pt x="493" y="4"/>
                  </a:cubicBezTo>
                  <a:cubicBezTo>
                    <a:pt x="549" y="7"/>
                    <a:pt x="610" y="14"/>
                    <a:pt x="685" y="48"/>
                  </a:cubicBezTo>
                  <a:cubicBezTo>
                    <a:pt x="760" y="82"/>
                    <a:pt x="928" y="234"/>
                    <a:pt x="928" y="23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889" y="284"/>
                    <a:pt x="827" y="194"/>
                    <a:pt x="751" y="134"/>
                  </a:cubicBezTo>
                  <a:cubicBezTo>
                    <a:pt x="623" y="35"/>
                    <a:pt x="565" y="50"/>
                    <a:pt x="529" y="54"/>
                  </a:cubicBezTo>
                  <a:cubicBezTo>
                    <a:pt x="493" y="58"/>
                    <a:pt x="450" y="74"/>
                    <a:pt x="420" y="90"/>
                  </a:cubicBezTo>
                  <a:cubicBezTo>
                    <a:pt x="354" y="127"/>
                    <a:pt x="300" y="174"/>
                    <a:pt x="192" y="161"/>
                  </a:cubicBezTo>
                  <a:cubicBezTo>
                    <a:pt x="84" y="147"/>
                    <a:pt x="0" y="81"/>
                    <a:pt x="0" y="81"/>
                  </a:cubicBezTo>
                  <a:cubicBezTo>
                    <a:pt x="0" y="81"/>
                    <a:pt x="209" y="92"/>
                    <a:pt x="248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2822575" y="1525588"/>
              <a:ext cx="1004887" cy="1000125"/>
            </a:xfrm>
            <a:custGeom>
              <a:avLst/>
              <a:gdLst>
                <a:gd name="T0" fmla="*/ 153 w 237"/>
                <a:gd name="T1" fmla="*/ 19 h 236"/>
                <a:gd name="T2" fmla="*/ 19 w 237"/>
                <a:gd name="T3" fmla="*/ 84 h 236"/>
                <a:gd name="T4" fmla="*/ 84 w 237"/>
                <a:gd name="T5" fmla="*/ 218 h 236"/>
                <a:gd name="T6" fmla="*/ 218 w 237"/>
                <a:gd name="T7" fmla="*/ 152 h 236"/>
                <a:gd name="T8" fmla="*/ 153 w 237"/>
                <a:gd name="T9" fmla="*/ 19 h 236"/>
                <a:gd name="T10" fmla="*/ 200 w 237"/>
                <a:gd name="T11" fmla="*/ 146 h 236"/>
                <a:gd name="T12" fmla="*/ 179 w 237"/>
                <a:gd name="T13" fmla="*/ 179 h 236"/>
                <a:gd name="T14" fmla="*/ 133 w 237"/>
                <a:gd name="T15" fmla="*/ 108 h 236"/>
                <a:gd name="T16" fmla="*/ 132 w 237"/>
                <a:gd name="T17" fmla="*/ 107 h 236"/>
                <a:gd name="T18" fmla="*/ 155 w 237"/>
                <a:gd name="T19" fmla="*/ 40 h 236"/>
                <a:gd name="T20" fmla="*/ 200 w 237"/>
                <a:gd name="T21" fmla="*/ 146 h 236"/>
                <a:gd name="T22" fmla="*/ 137 w 237"/>
                <a:gd name="T23" fmla="*/ 34 h 236"/>
                <a:gd name="T24" fmla="*/ 114 w 237"/>
                <a:gd name="T25" fmla="*/ 101 h 236"/>
                <a:gd name="T26" fmla="*/ 113 w 237"/>
                <a:gd name="T27" fmla="*/ 101 h 236"/>
                <a:gd name="T28" fmla="*/ 33 w 237"/>
                <a:gd name="T29" fmla="*/ 129 h 236"/>
                <a:gd name="T30" fmla="*/ 37 w 237"/>
                <a:gd name="T31" fmla="*/ 90 h 236"/>
                <a:gd name="T32" fmla="*/ 137 w 237"/>
                <a:gd name="T33" fmla="*/ 34 h 236"/>
                <a:gd name="T34" fmla="*/ 38 w 237"/>
                <a:gd name="T35" fmla="*/ 148 h 236"/>
                <a:gd name="T36" fmla="*/ 106 w 237"/>
                <a:gd name="T37" fmla="*/ 124 h 236"/>
                <a:gd name="T38" fmla="*/ 82 w 237"/>
                <a:gd name="T39" fmla="*/ 196 h 236"/>
                <a:gd name="T40" fmla="*/ 38 w 237"/>
                <a:gd name="T41" fmla="*/ 148 h 236"/>
                <a:gd name="T42" fmla="*/ 100 w 237"/>
                <a:gd name="T43" fmla="*/ 202 h 236"/>
                <a:gd name="T44" fmla="*/ 125 w 237"/>
                <a:gd name="T45" fmla="*/ 130 h 236"/>
                <a:gd name="T46" fmla="*/ 164 w 237"/>
                <a:gd name="T47" fmla="*/ 191 h 236"/>
                <a:gd name="T48" fmla="*/ 100 w 237"/>
                <a:gd name="T49" fmla="*/ 20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236">
                  <a:moveTo>
                    <a:pt x="153" y="19"/>
                  </a:moveTo>
                  <a:cubicBezTo>
                    <a:pt x="98" y="0"/>
                    <a:pt x="38" y="29"/>
                    <a:pt x="19" y="84"/>
                  </a:cubicBezTo>
                  <a:cubicBezTo>
                    <a:pt x="0" y="139"/>
                    <a:pt x="30" y="199"/>
                    <a:pt x="84" y="218"/>
                  </a:cubicBezTo>
                  <a:cubicBezTo>
                    <a:pt x="139" y="236"/>
                    <a:pt x="199" y="207"/>
                    <a:pt x="218" y="152"/>
                  </a:cubicBezTo>
                  <a:cubicBezTo>
                    <a:pt x="237" y="97"/>
                    <a:pt x="208" y="37"/>
                    <a:pt x="153" y="19"/>
                  </a:cubicBezTo>
                  <a:close/>
                  <a:moveTo>
                    <a:pt x="200" y="146"/>
                  </a:moveTo>
                  <a:cubicBezTo>
                    <a:pt x="196" y="159"/>
                    <a:pt x="188" y="170"/>
                    <a:pt x="179" y="179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33" y="108"/>
                    <a:pt x="133" y="108"/>
                    <a:pt x="132" y="107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94" y="59"/>
                    <a:pt x="214" y="104"/>
                    <a:pt x="200" y="146"/>
                  </a:cubicBezTo>
                  <a:close/>
                  <a:moveTo>
                    <a:pt x="137" y="34"/>
                  </a:moveTo>
                  <a:cubicBezTo>
                    <a:pt x="114" y="101"/>
                    <a:pt x="114" y="101"/>
                    <a:pt x="114" y="101"/>
                  </a:cubicBezTo>
                  <a:cubicBezTo>
                    <a:pt x="114" y="101"/>
                    <a:pt x="113" y="101"/>
                    <a:pt x="113" y="101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1" y="116"/>
                    <a:pt x="33" y="103"/>
                    <a:pt x="37" y="90"/>
                  </a:cubicBezTo>
                  <a:cubicBezTo>
                    <a:pt x="51" y="48"/>
                    <a:pt x="95" y="25"/>
                    <a:pt x="137" y="34"/>
                  </a:cubicBezTo>
                  <a:close/>
                  <a:moveTo>
                    <a:pt x="38" y="148"/>
                  </a:moveTo>
                  <a:cubicBezTo>
                    <a:pt x="106" y="124"/>
                    <a:pt x="106" y="124"/>
                    <a:pt x="106" y="124"/>
                  </a:cubicBezTo>
                  <a:cubicBezTo>
                    <a:pt x="82" y="196"/>
                    <a:pt x="82" y="196"/>
                    <a:pt x="82" y="196"/>
                  </a:cubicBezTo>
                  <a:cubicBezTo>
                    <a:pt x="61" y="186"/>
                    <a:pt x="45" y="168"/>
                    <a:pt x="38" y="148"/>
                  </a:cubicBezTo>
                  <a:close/>
                  <a:moveTo>
                    <a:pt x="100" y="202"/>
                  </a:moveTo>
                  <a:cubicBezTo>
                    <a:pt x="125" y="130"/>
                    <a:pt x="125" y="130"/>
                    <a:pt x="125" y="130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46" y="203"/>
                    <a:pt x="123" y="207"/>
                    <a:pt x="100" y="2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370513" y="3636963"/>
              <a:ext cx="3152775" cy="2667000"/>
            </a:xfrm>
            <a:custGeom>
              <a:avLst/>
              <a:gdLst>
                <a:gd name="T0" fmla="*/ 603 w 744"/>
                <a:gd name="T1" fmla="*/ 363 h 629"/>
                <a:gd name="T2" fmla="*/ 736 w 744"/>
                <a:gd name="T3" fmla="*/ 318 h 629"/>
                <a:gd name="T4" fmla="*/ 619 w 744"/>
                <a:gd name="T5" fmla="*/ 259 h 629"/>
                <a:gd name="T6" fmla="*/ 606 w 744"/>
                <a:gd name="T7" fmla="*/ 155 h 629"/>
                <a:gd name="T8" fmla="*/ 157 w 744"/>
                <a:gd name="T9" fmla="*/ 80 h 629"/>
                <a:gd name="T10" fmla="*/ 197 w 744"/>
                <a:gd name="T11" fmla="*/ 314 h 629"/>
                <a:gd name="T12" fmla="*/ 459 w 744"/>
                <a:gd name="T13" fmla="*/ 571 h 629"/>
                <a:gd name="T14" fmla="*/ 531 w 744"/>
                <a:gd name="T15" fmla="*/ 482 h 629"/>
                <a:gd name="T16" fmla="*/ 653 w 744"/>
                <a:gd name="T17" fmla="*/ 478 h 629"/>
                <a:gd name="T18" fmla="*/ 603 w 744"/>
                <a:gd name="T19" fmla="*/ 363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4" h="629">
                  <a:moveTo>
                    <a:pt x="603" y="363"/>
                  </a:moveTo>
                  <a:cubicBezTo>
                    <a:pt x="603" y="363"/>
                    <a:pt x="729" y="385"/>
                    <a:pt x="736" y="318"/>
                  </a:cubicBezTo>
                  <a:cubicBezTo>
                    <a:pt x="742" y="250"/>
                    <a:pt x="619" y="259"/>
                    <a:pt x="619" y="259"/>
                  </a:cubicBezTo>
                  <a:cubicBezTo>
                    <a:pt x="726" y="234"/>
                    <a:pt x="744" y="132"/>
                    <a:pt x="606" y="155"/>
                  </a:cubicBezTo>
                  <a:cubicBezTo>
                    <a:pt x="469" y="178"/>
                    <a:pt x="314" y="161"/>
                    <a:pt x="157" y="80"/>
                  </a:cubicBezTo>
                  <a:cubicBezTo>
                    <a:pt x="0" y="0"/>
                    <a:pt x="86" y="239"/>
                    <a:pt x="197" y="314"/>
                  </a:cubicBezTo>
                  <a:cubicBezTo>
                    <a:pt x="308" y="388"/>
                    <a:pt x="398" y="522"/>
                    <a:pt x="459" y="571"/>
                  </a:cubicBezTo>
                  <a:cubicBezTo>
                    <a:pt x="531" y="629"/>
                    <a:pt x="559" y="570"/>
                    <a:pt x="531" y="482"/>
                  </a:cubicBezTo>
                  <a:cubicBezTo>
                    <a:pt x="587" y="503"/>
                    <a:pt x="632" y="512"/>
                    <a:pt x="653" y="478"/>
                  </a:cubicBezTo>
                  <a:cubicBezTo>
                    <a:pt x="685" y="425"/>
                    <a:pt x="603" y="363"/>
                    <a:pt x="603" y="3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327025" y="2462213"/>
              <a:ext cx="4691062" cy="2443163"/>
            </a:xfrm>
            <a:custGeom>
              <a:avLst/>
              <a:gdLst>
                <a:gd name="T0" fmla="*/ 822 w 1107"/>
                <a:gd name="T1" fmla="*/ 428 h 576"/>
                <a:gd name="T2" fmla="*/ 500 w 1107"/>
                <a:gd name="T3" fmla="*/ 525 h 576"/>
                <a:gd name="T4" fmla="*/ 537 w 1107"/>
                <a:gd name="T5" fmla="*/ 438 h 576"/>
                <a:gd name="T6" fmla="*/ 398 w 1107"/>
                <a:gd name="T7" fmla="*/ 477 h 576"/>
                <a:gd name="T8" fmla="*/ 359 w 1107"/>
                <a:gd name="T9" fmla="*/ 396 h 576"/>
                <a:gd name="T10" fmla="*/ 415 w 1107"/>
                <a:gd name="T11" fmla="*/ 351 h 576"/>
                <a:gd name="T12" fmla="*/ 273 w 1107"/>
                <a:gd name="T13" fmla="*/ 383 h 576"/>
                <a:gd name="T14" fmla="*/ 235 w 1107"/>
                <a:gd name="T15" fmla="*/ 288 h 576"/>
                <a:gd name="T16" fmla="*/ 343 w 1107"/>
                <a:gd name="T17" fmla="*/ 237 h 576"/>
                <a:gd name="T18" fmla="*/ 26 w 1107"/>
                <a:gd name="T19" fmla="*/ 207 h 576"/>
                <a:gd name="T20" fmla="*/ 58 w 1107"/>
                <a:gd name="T21" fmla="*/ 138 h 576"/>
                <a:gd name="T22" fmla="*/ 344 w 1107"/>
                <a:gd name="T23" fmla="*/ 109 h 576"/>
                <a:gd name="T24" fmla="*/ 568 w 1107"/>
                <a:gd name="T25" fmla="*/ 28 h 576"/>
                <a:gd name="T26" fmla="*/ 697 w 1107"/>
                <a:gd name="T27" fmla="*/ 21 h 576"/>
                <a:gd name="T28" fmla="*/ 875 w 1107"/>
                <a:gd name="T29" fmla="*/ 214 h 576"/>
                <a:gd name="T30" fmla="*/ 1070 w 1107"/>
                <a:gd name="T31" fmla="*/ 418 h 576"/>
                <a:gd name="T32" fmla="*/ 822 w 1107"/>
                <a:gd name="T33" fmla="*/ 42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7" h="576">
                  <a:moveTo>
                    <a:pt x="822" y="428"/>
                  </a:moveTo>
                  <a:cubicBezTo>
                    <a:pt x="677" y="415"/>
                    <a:pt x="564" y="576"/>
                    <a:pt x="500" y="525"/>
                  </a:cubicBezTo>
                  <a:cubicBezTo>
                    <a:pt x="461" y="495"/>
                    <a:pt x="537" y="438"/>
                    <a:pt x="537" y="438"/>
                  </a:cubicBezTo>
                  <a:cubicBezTo>
                    <a:pt x="537" y="438"/>
                    <a:pt x="476" y="471"/>
                    <a:pt x="398" y="477"/>
                  </a:cubicBezTo>
                  <a:cubicBezTo>
                    <a:pt x="320" y="483"/>
                    <a:pt x="321" y="416"/>
                    <a:pt x="359" y="396"/>
                  </a:cubicBezTo>
                  <a:cubicBezTo>
                    <a:pt x="396" y="376"/>
                    <a:pt x="415" y="351"/>
                    <a:pt x="415" y="351"/>
                  </a:cubicBezTo>
                  <a:cubicBezTo>
                    <a:pt x="415" y="351"/>
                    <a:pt x="349" y="384"/>
                    <a:pt x="273" y="383"/>
                  </a:cubicBezTo>
                  <a:cubicBezTo>
                    <a:pt x="197" y="382"/>
                    <a:pt x="172" y="305"/>
                    <a:pt x="235" y="288"/>
                  </a:cubicBezTo>
                  <a:cubicBezTo>
                    <a:pt x="297" y="272"/>
                    <a:pt x="343" y="237"/>
                    <a:pt x="343" y="237"/>
                  </a:cubicBezTo>
                  <a:cubicBezTo>
                    <a:pt x="148" y="295"/>
                    <a:pt x="52" y="237"/>
                    <a:pt x="26" y="207"/>
                  </a:cubicBezTo>
                  <a:cubicBezTo>
                    <a:pt x="0" y="178"/>
                    <a:pt x="21" y="135"/>
                    <a:pt x="58" y="138"/>
                  </a:cubicBezTo>
                  <a:cubicBezTo>
                    <a:pt x="95" y="141"/>
                    <a:pt x="263" y="123"/>
                    <a:pt x="344" y="109"/>
                  </a:cubicBezTo>
                  <a:cubicBezTo>
                    <a:pt x="424" y="95"/>
                    <a:pt x="519" y="53"/>
                    <a:pt x="568" y="28"/>
                  </a:cubicBezTo>
                  <a:cubicBezTo>
                    <a:pt x="618" y="4"/>
                    <a:pt x="651" y="0"/>
                    <a:pt x="697" y="21"/>
                  </a:cubicBezTo>
                  <a:cubicBezTo>
                    <a:pt x="744" y="42"/>
                    <a:pt x="784" y="171"/>
                    <a:pt x="875" y="214"/>
                  </a:cubicBezTo>
                  <a:cubicBezTo>
                    <a:pt x="965" y="257"/>
                    <a:pt x="1107" y="344"/>
                    <a:pt x="1070" y="418"/>
                  </a:cubicBezTo>
                  <a:cubicBezTo>
                    <a:pt x="1032" y="493"/>
                    <a:pt x="968" y="441"/>
                    <a:pt x="822" y="4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3921125" y="1822450"/>
              <a:ext cx="3482975" cy="3552825"/>
            </a:xfrm>
            <a:custGeom>
              <a:avLst/>
              <a:gdLst>
                <a:gd name="T0" fmla="*/ 377 w 822"/>
                <a:gd name="T1" fmla="*/ 261 h 838"/>
                <a:gd name="T2" fmla="*/ 246 w 822"/>
                <a:gd name="T3" fmla="*/ 67 h 838"/>
                <a:gd name="T4" fmla="*/ 45 w 822"/>
                <a:gd name="T5" fmla="*/ 57 h 838"/>
                <a:gd name="T6" fmla="*/ 11 w 822"/>
                <a:gd name="T7" fmla="*/ 285 h 838"/>
                <a:gd name="T8" fmla="*/ 43 w 822"/>
                <a:gd name="T9" fmla="*/ 478 h 838"/>
                <a:gd name="T10" fmla="*/ 327 w 822"/>
                <a:gd name="T11" fmla="*/ 771 h 838"/>
                <a:gd name="T12" fmla="*/ 754 w 822"/>
                <a:gd name="T13" fmla="*/ 717 h 838"/>
                <a:gd name="T14" fmla="*/ 817 w 822"/>
                <a:gd name="T15" fmla="*/ 653 h 838"/>
                <a:gd name="T16" fmla="*/ 764 w 822"/>
                <a:gd name="T17" fmla="*/ 636 h 838"/>
                <a:gd name="T18" fmla="*/ 670 w 822"/>
                <a:gd name="T19" fmla="*/ 603 h 838"/>
                <a:gd name="T20" fmla="*/ 621 w 822"/>
                <a:gd name="T21" fmla="*/ 554 h 838"/>
                <a:gd name="T22" fmla="*/ 377 w 822"/>
                <a:gd name="T23" fmla="*/ 261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2" h="838">
                  <a:moveTo>
                    <a:pt x="377" y="261"/>
                  </a:moveTo>
                  <a:cubicBezTo>
                    <a:pt x="336" y="228"/>
                    <a:pt x="297" y="123"/>
                    <a:pt x="246" y="67"/>
                  </a:cubicBezTo>
                  <a:cubicBezTo>
                    <a:pt x="194" y="10"/>
                    <a:pt x="94" y="0"/>
                    <a:pt x="45" y="57"/>
                  </a:cubicBezTo>
                  <a:cubicBezTo>
                    <a:pt x="5" y="104"/>
                    <a:pt x="0" y="193"/>
                    <a:pt x="11" y="285"/>
                  </a:cubicBezTo>
                  <a:cubicBezTo>
                    <a:pt x="16" y="327"/>
                    <a:pt x="33" y="439"/>
                    <a:pt x="43" y="478"/>
                  </a:cubicBezTo>
                  <a:cubicBezTo>
                    <a:pt x="76" y="604"/>
                    <a:pt x="123" y="704"/>
                    <a:pt x="327" y="771"/>
                  </a:cubicBezTo>
                  <a:cubicBezTo>
                    <a:pt x="531" y="838"/>
                    <a:pt x="706" y="783"/>
                    <a:pt x="754" y="717"/>
                  </a:cubicBezTo>
                  <a:cubicBezTo>
                    <a:pt x="765" y="702"/>
                    <a:pt x="822" y="673"/>
                    <a:pt x="817" y="653"/>
                  </a:cubicBezTo>
                  <a:cubicBezTo>
                    <a:pt x="814" y="636"/>
                    <a:pt x="777" y="639"/>
                    <a:pt x="764" y="636"/>
                  </a:cubicBezTo>
                  <a:cubicBezTo>
                    <a:pt x="739" y="630"/>
                    <a:pt x="689" y="621"/>
                    <a:pt x="670" y="603"/>
                  </a:cubicBezTo>
                  <a:cubicBezTo>
                    <a:pt x="653" y="586"/>
                    <a:pt x="639" y="569"/>
                    <a:pt x="621" y="554"/>
                  </a:cubicBezTo>
                  <a:cubicBezTo>
                    <a:pt x="621" y="554"/>
                    <a:pt x="429" y="304"/>
                    <a:pt x="377" y="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259263" y="2266950"/>
              <a:ext cx="233362" cy="233363"/>
            </a:xfrm>
            <a:custGeom>
              <a:avLst/>
              <a:gdLst>
                <a:gd name="T0" fmla="*/ 53 w 55"/>
                <a:gd name="T1" fmla="*/ 24 h 55"/>
                <a:gd name="T2" fmla="*/ 30 w 55"/>
                <a:gd name="T3" fmla="*/ 53 h 55"/>
                <a:gd name="T4" fmla="*/ 2 w 55"/>
                <a:gd name="T5" fmla="*/ 31 h 55"/>
                <a:gd name="T6" fmla="*/ 24 w 55"/>
                <a:gd name="T7" fmla="*/ 2 h 55"/>
                <a:gd name="T8" fmla="*/ 53 w 55"/>
                <a:gd name="T9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3" y="24"/>
                  </a:moveTo>
                  <a:cubicBezTo>
                    <a:pt x="55" y="38"/>
                    <a:pt x="44" y="51"/>
                    <a:pt x="30" y="53"/>
                  </a:cubicBezTo>
                  <a:cubicBezTo>
                    <a:pt x="16" y="55"/>
                    <a:pt x="3" y="45"/>
                    <a:pt x="2" y="31"/>
                  </a:cubicBezTo>
                  <a:cubicBezTo>
                    <a:pt x="0" y="16"/>
                    <a:pt x="10" y="3"/>
                    <a:pt x="24" y="2"/>
                  </a:cubicBezTo>
                  <a:cubicBezTo>
                    <a:pt x="38" y="0"/>
                    <a:pt x="51" y="10"/>
                    <a:pt x="53" y="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3946525" y="2084388"/>
              <a:ext cx="117475" cy="131763"/>
            </a:xfrm>
            <a:custGeom>
              <a:avLst/>
              <a:gdLst>
                <a:gd name="T0" fmla="*/ 28 w 28"/>
                <a:gd name="T1" fmla="*/ 15 h 31"/>
                <a:gd name="T2" fmla="*/ 11 w 28"/>
                <a:gd name="T3" fmla="*/ 6 h 31"/>
                <a:gd name="T4" fmla="*/ 11 w 28"/>
                <a:gd name="T5" fmla="*/ 27 h 31"/>
                <a:gd name="T6" fmla="*/ 28 w 28"/>
                <a:gd name="T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1">
                  <a:moveTo>
                    <a:pt x="28" y="15"/>
                  </a:moveTo>
                  <a:cubicBezTo>
                    <a:pt x="28" y="10"/>
                    <a:pt x="20" y="0"/>
                    <a:pt x="11" y="6"/>
                  </a:cubicBezTo>
                  <a:cubicBezTo>
                    <a:pt x="0" y="13"/>
                    <a:pt x="4" y="24"/>
                    <a:pt x="11" y="27"/>
                  </a:cubicBezTo>
                  <a:cubicBezTo>
                    <a:pt x="21" y="31"/>
                    <a:pt x="27" y="21"/>
                    <a:pt x="28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3667125" y="2136775"/>
              <a:ext cx="447675" cy="355600"/>
            </a:xfrm>
            <a:custGeom>
              <a:avLst/>
              <a:gdLst>
                <a:gd name="T0" fmla="*/ 102 w 106"/>
                <a:gd name="T1" fmla="*/ 57 h 84"/>
                <a:gd name="T2" fmla="*/ 84 w 106"/>
                <a:gd name="T3" fmla="*/ 12 h 84"/>
                <a:gd name="T4" fmla="*/ 4 w 106"/>
                <a:gd name="T5" fmla="*/ 5 h 84"/>
                <a:gd name="T6" fmla="*/ 63 w 106"/>
                <a:gd name="T7" fmla="*/ 81 h 84"/>
                <a:gd name="T8" fmla="*/ 102 w 106"/>
                <a:gd name="T9" fmla="*/ 5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4">
                  <a:moveTo>
                    <a:pt x="102" y="57"/>
                  </a:moveTo>
                  <a:cubicBezTo>
                    <a:pt x="106" y="48"/>
                    <a:pt x="95" y="20"/>
                    <a:pt x="84" y="12"/>
                  </a:cubicBezTo>
                  <a:cubicBezTo>
                    <a:pt x="74" y="4"/>
                    <a:pt x="8" y="0"/>
                    <a:pt x="4" y="5"/>
                  </a:cubicBezTo>
                  <a:cubicBezTo>
                    <a:pt x="0" y="10"/>
                    <a:pt x="37" y="76"/>
                    <a:pt x="63" y="81"/>
                  </a:cubicBezTo>
                  <a:cubicBezTo>
                    <a:pt x="75" y="84"/>
                    <a:pt x="95" y="72"/>
                    <a:pt x="102" y="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017963" y="2152650"/>
              <a:ext cx="139700" cy="123825"/>
            </a:xfrm>
            <a:custGeom>
              <a:avLst/>
              <a:gdLst>
                <a:gd name="T0" fmla="*/ 27 w 33"/>
                <a:gd name="T1" fmla="*/ 22 h 29"/>
                <a:gd name="T2" fmla="*/ 14 w 33"/>
                <a:gd name="T3" fmla="*/ 0 h 29"/>
                <a:gd name="T4" fmla="*/ 3 w 33"/>
                <a:gd name="T5" fmla="*/ 20 h 29"/>
                <a:gd name="T6" fmla="*/ 27 w 33"/>
                <a:gd name="T7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9">
                  <a:moveTo>
                    <a:pt x="27" y="22"/>
                  </a:moveTo>
                  <a:cubicBezTo>
                    <a:pt x="33" y="10"/>
                    <a:pt x="24" y="0"/>
                    <a:pt x="14" y="0"/>
                  </a:cubicBezTo>
                  <a:cubicBezTo>
                    <a:pt x="4" y="0"/>
                    <a:pt x="0" y="14"/>
                    <a:pt x="3" y="20"/>
                  </a:cubicBezTo>
                  <a:cubicBezTo>
                    <a:pt x="7" y="27"/>
                    <a:pt x="23" y="29"/>
                    <a:pt x="27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5383213" y="342900"/>
              <a:ext cx="3746500" cy="3595688"/>
            </a:xfrm>
            <a:custGeom>
              <a:avLst/>
              <a:gdLst>
                <a:gd name="T0" fmla="*/ 17 w 884"/>
                <a:gd name="T1" fmla="*/ 703 h 848"/>
                <a:gd name="T2" fmla="*/ 81 w 884"/>
                <a:gd name="T3" fmla="*/ 641 h 848"/>
                <a:gd name="T4" fmla="*/ 131 w 884"/>
                <a:gd name="T5" fmla="*/ 328 h 848"/>
                <a:gd name="T6" fmla="*/ 248 w 884"/>
                <a:gd name="T7" fmla="*/ 262 h 848"/>
                <a:gd name="T8" fmla="*/ 514 w 884"/>
                <a:gd name="T9" fmla="*/ 189 h 848"/>
                <a:gd name="T10" fmla="*/ 803 w 884"/>
                <a:gd name="T11" fmla="*/ 27 h 848"/>
                <a:gd name="T12" fmla="*/ 879 w 884"/>
                <a:gd name="T13" fmla="*/ 72 h 848"/>
                <a:gd name="T14" fmla="*/ 599 w 884"/>
                <a:gd name="T15" fmla="*/ 310 h 848"/>
                <a:gd name="T16" fmla="*/ 736 w 884"/>
                <a:gd name="T17" fmla="*/ 287 h 848"/>
                <a:gd name="T18" fmla="*/ 763 w 884"/>
                <a:gd name="T19" fmla="*/ 401 h 848"/>
                <a:gd name="T20" fmla="*/ 607 w 884"/>
                <a:gd name="T21" fmla="*/ 465 h 848"/>
                <a:gd name="T22" fmla="*/ 690 w 884"/>
                <a:gd name="T23" fmla="*/ 470 h 848"/>
                <a:gd name="T24" fmla="*/ 706 w 884"/>
                <a:gd name="T25" fmla="*/ 573 h 848"/>
                <a:gd name="T26" fmla="*/ 584 w 884"/>
                <a:gd name="T27" fmla="*/ 612 h 848"/>
                <a:gd name="T28" fmla="*/ 669 w 884"/>
                <a:gd name="T29" fmla="*/ 670 h 848"/>
                <a:gd name="T30" fmla="*/ 352 w 884"/>
                <a:gd name="T31" fmla="*/ 787 h 848"/>
                <a:gd name="T32" fmla="*/ 193 w 884"/>
                <a:gd name="T33" fmla="*/ 848 h 848"/>
                <a:gd name="T34" fmla="*/ 17 w 884"/>
                <a:gd name="T35" fmla="*/ 70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4" h="848">
                  <a:moveTo>
                    <a:pt x="17" y="703"/>
                  </a:moveTo>
                  <a:cubicBezTo>
                    <a:pt x="23" y="675"/>
                    <a:pt x="70" y="678"/>
                    <a:pt x="81" y="641"/>
                  </a:cubicBezTo>
                  <a:cubicBezTo>
                    <a:pt x="106" y="561"/>
                    <a:pt x="94" y="375"/>
                    <a:pt x="131" y="328"/>
                  </a:cubicBezTo>
                  <a:cubicBezTo>
                    <a:pt x="168" y="281"/>
                    <a:pt x="185" y="272"/>
                    <a:pt x="248" y="262"/>
                  </a:cubicBezTo>
                  <a:cubicBezTo>
                    <a:pt x="311" y="252"/>
                    <a:pt x="428" y="230"/>
                    <a:pt x="514" y="189"/>
                  </a:cubicBezTo>
                  <a:cubicBezTo>
                    <a:pt x="599" y="149"/>
                    <a:pt x="770" y="55"/>
                    <a:pt x="803" y="27"/>
                  </a:cubicBezTo>
                  <a:cubicBezTo>
                    <a:pt x="836" y="0"/>
                    <a:pt x="884" y="26"/>
                    <a:pt x="879" y="72"/>
                  </a:cubicBezTo>
                  <a:cubicBezTo>
                    <a:pt x="874" y="117"/>
                    <a:pt x="822" y="235"/>
                    <a:pt x="599" y="310"/>
                  </a:cubicBezTo>
                  <a:cubicBezTo>
                    <a:pt x="599" y="310"/>
                    <a:pt x="666" y="312"/>
                    <a:pt x="736" y="287"/>
                  </a:cubicBezTo>
                  <a:cubicBezTo>
                    <a:pt x="806" y="261"/>
                    <a:pt x="834" y="350"/>
                    <a:pt x="763" y="401"/>
                  </a:cubicBezTo>
                  <a:cubicBezTo>
                    <a:pt x="692" y="453"/>
                    <a:pt x="607" y="465"/>
                    <a:pt x="607" y="465"/>
                  </a:cubicBezTo>
                  <a:cubicBezTo>
                    <a:pt x="607" y="465"/>
                    <a:pt x="641" y="476"/>
                    <a:pt x="690" y="470"/>
                  </a:cubicBezTo>
                  <a:cubicBezTo>
                    <a:pt x="738" y="464"/>
                    <a:pt x="785" y="527"/>
                    <a:pt x="706" y="573"/>
                  </a:cubicBezTo>
                  <a:cubicBezTo>
                    <a:pt x="628" y="620"/>
                    <a:pt x="584" y="612"/>
                    <a:pt x="584" y="612"/>
                  </a:cubicBezTo>
                  <a:cubicBezTo>
                    <a:pt x="584" y="612"/>
                    <a:pt x="686" y="617"/>
                    <a:pt x="669" y="670"/>
                  </a:cubicBezTo>
                  <a:cubicBezTo>
                    <a:pt x="652" y="724"/>
                    <a:pt x="447" y="780"/>
                    <a:pt x="352" y="787"/>
                  </a:cubicBezTo>
                  <a:cubicBezTo>
                    <a:pt x="307" y="790"/>
                    <a:pt x="224" y="815"/>
                    <a:pt x="193" y="848"/>
                  </a:cubicBezTo>
                  <a:cubicBezTo>
                    <a:pt x="193" y="848"/>
                    <a:pt x="0" y="784"/>
                    <a:pt x="17" y="7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6908800" y="1401763"/>
              <a:ext cx="563562" cy="1739900"/>
            </a:xfrm>
            <a:custGeom>
              <a:avLst/>
              <a:gdLst>
                <a:gd name="T0" fmla="*/ 16 w 133"/>
                <a:gd name="T1" fmla="*/ 410 h 410"/>
                <a:gd name="T2" fmla="*/ 117 w 133"/>
                <a:gd name="T3" fmla="*/ 368 h 410"/>
                <a:gd name="T4" fmla="*/ 72 w 133"/>
                <a:gd name="T5" fmla="*/ 314 h 410"/>
                <a:gd name="T6" fmla="*/ 130 w 133"/>
                <a:gd name="T7" fmla="*/ 258 h 410"/>
                <a:gd name="T8" fmla="*/ 69 w 133"/>
                <a:gd name="T9" fmla="*/ 224 h 410"/>
                <a:gd name="T10" fmla="*/ 119 w 133"/>
                <a:gd name="T11" fmla="*/ 158 h 410"/>
                <a:gd name="T12" fmla="*/ 48 w 133"/>
                <a:gd name="T13" fmla="*/ 134 h 410"/>
                <a:gd name="T14" fmla="*/ 98 w 133"/>
                <a:gd name="T15" fmla="*/ 45 h 410"/>
                <a:gd name="T16" fmla="*/ 0 w 133"/>
                <a:gd name="T17" fmla="*/ 67 h 410"/>
                <a:gd name="T18" fmla="*/ 81 w 133"/>
                <a:gd name="T19" fmla="*/ 56 h 410"/>
                <a:gd name="T20" fmla="*/ 4 w 133"/>
                <a:gd name="T21" fmla="*/ 151 h 410"/>
                <a:gd name="T22" fmla="*/ 96 w 133"/>
                <a:gd name="T23" fmla="*/ 165 h 410"/>
                <a:gd name="T24" fmla="*/ 29 w 133"/>
                <a:gd name="T25" fmla="*/ 235 h 410"/>
                <a:gd name="T26" fmla="*/ 106 w 133"/>
                <a:gd name="T27" fmla="*/ 264 h 410"/>
                <a:gd name="T28" fmla="*/ 37 w 133"/>
                <a:gd name="T29" fmla="*/ 313 h 410"/>
                <a:gd name="T30" fmla="*/ 97 w 133"/>
                <a:gd name="T31" fmla="*/ 362 h 410"/>
                <a:gd name="T32" fmla="*/ 16 w 133"/>
                <a:gd name="T33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" h="410">
                  <a:moveTo>
                    <a:pt x="16" y="410"/>
                  </a:moveTo>
                  <a:cubicBezTo>
                    <a:pt x="16" y="410"/>
                    <a:pt x="103" y="409"/>
                    <a:pt x="117" y="368"/>
                  </a:cubicBezTo>
                  <a:cubicBezTo>
                    <a:pt x="130" y="328"/>
                    <a:pt x="72" y="314"/>
                    <a:pt x="72" y="314"/>
                  </a:cubicBezTo>
                  <a:cubicBezTo>
                    <a:pt x="72" y="314"/>
                    <a:pt x="133" y="296"/>
                    <a:pt x="130" y="258"/>
                  </a:cubicBezTo>
                  <a:cubicBezTo>
                    <a:pt x="126" y="219"/>
                    <a:pt x="69" y="224"/>
                    <a:pt x="69" y="224"/>
                  </a:cubicBezTo>
                  <a:cubicBezTo>
                    <a:pt x="69" y="224"/>
                    <a:pt x="127" y="201"/>
                    <a:pt x="119" y="158"/>
                  </a:cubicBezTo>
                  <a:cubicBezTo>
                    <a:pt x="111" y="115"/>
                    <a:pt x="48" y="134"/>
                    <a:pt x="48" y="134"/>
                  </a:cubicBezTo>
                  <a:cubicBezTo>
                    <a:pt x="48" y="134"/>
                    <a:pt x="123" y="85"/>
                    <a:pt x="98" y="45"/>
                  </a:cubicBezTo>
                  <a:cubicBezTo>
                    <a:pt x="69" y="0"/>
                    <a:pt x="0" y="67"/>
                    <a:pt x="0" y="67"/>
                  </a:cubicBezTo>
                  <a:cubicBezTo>
                    <a:pt x="0" y="67"/>
                    <a:pt x="68" y="27"/>
                    <a:pt x="81" y="56"/>
                  </a:cubicBezTo>
                  <a:cubicBezTo>
                    <a:pt x="94" y="85"/>
                    <a:pt x="4" y="151"/>
                    <a:pt x="4" y="151"/>
                  </a:cubicBezTo>
                  <a:cubicBezTo>
                    <a:pt x="4" y="151"/>
                    <a:pt x="93" y="144"/>
                    <a:pt x="96" y="165"/>
                  </a:cubicBezTo>
                  <a:cubicBezTo>
                    <a:pt x="98" y="185"/>
                    <a:pt x="29" y="235"/>
                    <a:pt x="29" y="235"/>
                  </a:cubicBezTo>
                  <a:cubicBezTo>
                    <a:pt x="29" y="235"/>
                    <a:pt x="106" y="242"/>
                    <a:pt x="106" y="264"/>
                  </a:cubicBezTo>
                  <a:cubicBezTo>
                    <a:pt x="107" y="286"/>
                    <a:pt x="37" y="313"/>
                    <a:pt x="37" y="313"/>
                  </a:cubicBezTo>
                  <a:cubicBezTo>
                    <a:pt x="37" y="313"/>
                    <a:pt x="102" y="337"/>
                    <a:pt x="97" y="362"/>
                  </a:cubicBezTo>
                  <a:cubicBezTo>
                    <a:pt x="92" y="382"/>
                    <a:pt x="16" y="410"/>
                    <a:pt x="16" y="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40288" y="5722938"/>
              <a:ext cx="596900" cy="568325"/>
            </a:xfrm>
            <a:custGeom>
              <a:avLst/>
              <a:gdLst>
                <a:gd name="T0" fmla="*/ 187 w 376"/>
                <a:gd name="T1" fmla="*/ 0 h 358"/>
                <a:gd name="T2" fmla="*/ 246 w 376"/>
                <a:gd name="T3" fmla="*/ 118 h 358"/>
                <a:gd name="T4" fmla="*/ 376 w 376"/>
                <a:gd name="T5" fmla="*/ 136 h 358"/>
                <a:gd name="T6" fmla="*/ 283 w 376"/>
                <a:gd name="T7" fmla="*/ 227 h 358"/>
                <a:gd name="T8" fmla="*/ 304 w 376"/>
                <a:gd name="T9" fmla="*/ 358 h 358"/>
                <a:gd name="T10" fmla="*/ 187 w 376"/>
                <a:gd name="T11" fmla="*/ 297 h 358"/>
                <a:gd name="T12" fmla="*/ 72 w 376"/>
                <a:gd name="T13" fmla="*/ 358 h 358"/>
                <a:gd name="T14" fmla="*/ 93 w 376"/>
                <a:gd name="T15" fmla="*/ 227 h 358"/>
                <a:gd name="T16" fmla="*/ 0 w 376"/>
                <a:gd name="T17" fmla="*/ 136 h 358"/>
                <a:gd name="T18" fmla="*/ 131 w 376"/>
                <a:gd name="T19" fmla="*/ 118 h 358"/>
                <a:gd name="T20" fmla="*/ 187 w 376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6" h="358">
                  <a:moveTo>
                    <a:pt x="187" y="0"/>
                  </a:moveTo>
                  <a:lnTo>
                    <a:pt x="246" y="118"/>
                  </a:lnTo>
                  <a:lnTo>
                    <a:pt x="376" y="136"/>
                  </a:lnTo>
                  <a:lnTo>
                    <a:pt x="283" y="227"/>
                  </a:lnTo>
                  <a:lnTo>
                    <a:pt x="304" y="358"/>
                  </a:lnTo>
                  <a:lnTo>
                    <a:pt x="187" y="297"/>
                  </a:lnTo>
                  <a:lnTo>
                    <a:pt x="72" y="358"/>
                  </a:lnTo>
                  <a:lnTo>
                    <a:pt x="93" y="227"/>
                  </a:lnTo>
                  <a:lnTo>
                    <a:pt x="0" y="136"/>
                  </a:lnTo>
                  <a:lnTo>
                    <a:pt x="131" y="11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5784850" y="5938838"/>
              <a:ext cx="327025" cy="331788"/>
            </a:xfrm>
            <a:custGeom>
              <a:avLst/>
              <a:gdLst>
                <a:gd name="T0" fmla="*/ 118 w 206"/>
                <a:gd name="T1" fmla="*/ 0 h 209"/>
                <a:gd name="T2" fmla="*/ 136 w 206"/>
                <a:gd name="T3" fmla="*/ 72 h 209"/>
                <a:gd name="T4" fmla="*/ 206 w 206"/>
                <a:gd name="T5" fmla="*/ 97 h 209"/>
                <a:gd name="T6" fmla="*/ 144 w 206"/>
                <a:gd name="T7" fmla="*/ 137 h 209"/>
                <a:gd name="T8" fmla="*/ 144 w 206"/>
                <a:gd name="T9" fmla="*/ 209 h 209"/>
                <a:gd name="T10" fmla="*/ 86 w 206"/>
                <a:gd name="T11" fmla="*/ 163 h 209"/>
                <a:gd name="T12" fmla="*/ 16 w 206"/>
                <a:gd name="T13" fmla="*/ 185 h 209"/>
                <a:gd name="T14" fmla="*/ 40 w 206"/>
                <a:gd name="T15" fmla="*/ 118 h 209"/>
                <a:gd name="T16" fmla="*/ 0 w 206"/>
                <a:gd name="T17" fmla="*/ 56 h 209"/>
                <a:gd name="T18" fmla="*/ 72 w 206"/>
                <a:gd name="T19" fmla="*/ 59 h 209"/>
                <a:gd name="T20" fmla="*/ 118 w 206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9">
                  <a:moveTo>
                    <a:pt x="118" y="0"/>
                  </a:moveTo>
                  <a:lnTo>
                    <a:pt x="136" y="72"/>
                  </a:lnTo>
                  <a:lnTo>
                    <a:pt x="206" y="97"/>
                  </a:lnTo>
                  <a:lnTo>
                    <a:pt x="144" y="137"/>
                  </a:lnTo>
                  <a:lnTo>
                    <a:pt x="144" y="209"/>
                  </a:lnTo>
                  <a:lnTo>
                    <a:pt x="86" y="163"/>
                  </a:lnTo>
                  <a:lnTo>
                    <a:pt x="16" y="185"/>
                  </a:lnTo>
                  <a:lnTo>
                    <a:pt x="40" y="118"/>
                  </a:lnTo>
                  <a:lnTo>
                    <a:pt x="0" y="56"/>
                  </a:lnTo>
                  <a:lnTo>
                    <a:pt x="72" y="5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4167188" y="5938838"/>
              <a:ext cx="325437" cy="331788"/>
            </a:xfrm>
            <a:custGeom>
              <a:avLst/>
              <a:gdLst>
                <a:gd name="T0" fmla="*/ 88 w 205"/>
                <a:gd name="T1" fmla="*/ 0 h 209"/>
                <a:gd name="T2" fmla="*/ 69 w 205"/>
                <a:gd name="T3" fmla="*/ 72 h 209"/>
                <a:gd name="T4" fmla="*/ 0 w 205"/>
                <a:gd name="T5" fmla="*/ 97 h 209"/>
                <a:gd name="T6" fmla="*/ 61 w 205"/>
                <a:gd name="T7" fmla="*/ 137 h 209"/>
                <a:gd name="T8" fmla="*/ 61 w 205"/>
                <a:gd name="T9" fmla="*/ 209 h 209"/>
                <a:gd name="T10" fmla="*/ 120 w 205"/>
                <a:gd name="T11" fmla="*/ 163 h 209"/>
                <a:gd name="T12" fmla="*/ 189 w 205"/>
                <a:gd name="T13" fmla="*/ 185 h 209"/>
                <a:gd name="T14" fmla="*/ 165 w 205"/>
                <a:gd name="T15" fmla="*/ 118 h 209"/>
                <a:gd name="T16" fmla="*/ 205 w 205"/>
                <a:gd name="T17" fmla="*/ 56 h 209"/>
                <a:gd name="T18" fmla="*/ 133 w 205"/>
                <a:gd name="T19" fmla="*/ 59 h 209"/>
                <a:gd name="T20" fmla="*/ 88 w 205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209">
                  <a:moveTo>
                    <a:pt x="88" y="0"/>
                  </a:moveTo>
                  <a:lnTo>
                    <a:pt x="69" y="72"/>
                  </a:lnTo>
                  <a:lnTo>
                    <a:pt x="0" y="97"/>
                  </a:lnTo>
                  <a:lnTo>
                    <a:pt x="61" y="137"/>
                  </a:lnTo>
                  <a:lnTo>
                    <a:pt x="61" y="209"/>
                  </a:lnTo>
                  <a:lnTo>
                    <a:pt x="120" y="163"/>
                  </a:lnTo>
                  <a:lnTo>
                    <a:pt x="189" y="185"/>
                  </a:lnTo>
                  <a:lnTo>
                    <a:pt x="165" y="118"/>
                  </a:lnTo>
                  <a:lnTo>
                    <a:pt x="205" y="56"/>
                  </a:lnTo>
                  <a:lnTo>
                    <a:pt x="133" y="5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75963" y="3650373"/>
            <a:ext cx="5840073" cy="1010489"/>
          </a:xfrm>
          <a:ln w="31750">
            <a:noFill/>
          </a:ln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4428937" y="4671952"/>
            <a:ext cx="3313043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45"/>
          <p:cNvSpPr>
            <a:spLocks noGrp="1"/>
          </p:cNvSpPr>
          <p:nvPr>
            <p:ph type="body" sz="quarter" idx="13" hasCustomPrompt="1"/>
          </p:nvPr>
        </p:nvSpPr>
        <p:spPr>
          <a:xfrm>
            <a:off x="3176010" y="4676633"/>
            <a:ext cx="5840412" cy="65681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5400000">
            <a:off x="-25400" y="6208395"/>
            <a:ext cx="749935" cy="140970"/>
            <a:chOff x="308" y="10338"/>
            <a:chExt cx="1181" cy="222"/>
          </a:xfrm>
        </p:grpSpPr>
        <p:sp>
          <p:nvSpPr>
            <p:cNvPr id="36" name="椭圆 35"/>
            <p:cNvSpPr/>
            <p:nvPr userDrawn="1">
              <p:custDataLst>
                <p:tags r:id="rId3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 userDrawn="1">
              <p:custDataLst>
                <p:tags r:id="rId4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5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530" y="29404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 rot="0">
            <a:off x="11529695" y="186690"/>
            <a:ext cx="551815" cy="603250"/>
            <a:chOff x="18157" y="294"/>
            <a:chExt cx="973" cy="1063"/>
          </a:xfrm>
        </p:grpSpPr>
        <p:sp>
          <p:nvSpPr>
            <p:cNvPr id="22" name="椭圆 21"/>
            <p:cNvSpPr/>
            <p:nvPr userDrawn="1">
              <p:custDataLst>
                <p:tags r:id="rId3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 userDrawn="1">
              <p:custDataLst>
                <p:tags r:id="rId4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 userDrawn="1">
              <p:custDataLst>
                <p:tags r:id="rId5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rot="16200000" flipH="1">
            <a:off x="101600" y="6173470"/>
            <a:ext cx="551815" cy="603250"/>
            <a:chOff x="18157" y="294"/>
            <a:chExt cx="973" cy="1063"/>
          </a:xfrm>
        </p:grpSpPr>
        <p:sp>
          <p:nvSpPr>
            <p:cNvPr id="28" name="椭圆 27"/>
            <p:cNvSpPr/>
            <p:nvPr userDrawn="1">
              <p:custDataLst>
                <p:tags r:id="rId6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 userDrawn="1">
              <p:custDataLst>
                <p:tags r:id="rId7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 userDrawn="1">
              <p:custDataLst>
                <p:tags r:id="rId8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-381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>
            <p:custDataLst>
              <p:tags r:id="rId7"/>
            </p:custDataLst>
          </p:nvPr>
        </p:nvGrpSpPr>
        <p:grpSpPr>
          <a:xfrm rot="16200000">
            <a:off x="10160" y="6081395"/>
            <a:ext cx="749935" cy="394335"/>
            <a:chOff x="17822" y="10000"/>
            <a:chExt cx="1181" cy="621"/>
          </a:xfrm>
        </p:grpSpPr>
        <p:sp>
          <p:nvSpPr>
            <p:cNvPr id="10" name="椭圆 9"/>
            <p:cNvSpPr/>
            <p:nvPr userDrawn="1">
              <p:custDataLst>
                <p:tags r:id="rId8"/>
              </p:custDataLst>
            </p:nvPr>
          </p:nvSpPr>
          <p:spPr>
            <a:xfrm rot="5400000" flipV="1">
              <a:off x="17823" y="10398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9"/>
              </p:custDataLst>
            </p:nvPr>
          </p:nvSpPr>
          <p:spPr>
            <a:xfrm rot="5400000" flipV="1">
              <a:off x="18327" y="9999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0"/>
              </p:custDataLst>
            </p:nvPr>
          </p:nvSpPr>
          <p:spPr>
            <a:xfrm rot="5400000" flipV="1">
              <a:off x="18780" y="9999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11"/>
              </p:custDataLst>
            </p:nvPr>
          </p:nvSpPr>
          <p:spPr>
            <a:xfrm rot="5400000" flipV="1">
              <a:off x="18301" y="10398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5080" y="-2794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83185" y="493395"/>
            <a:ext cx="749935" cy="140970"/>
            <a:chOff x="308" y="10338"/>
            <a:chExt cx="1181" cy="222"/>
          </a:xfrm>
        </p:grpSpPr>
        <p:sp>
          <p:nvSpPr>
            <p:cNvPr id="36" name="椭圆 35"/>
            <p:cNvSpPr/>
            <p:nvPr userDrawn="1">
              <p:custDataLst>
                <p:tags r:id="rId3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 userDrawn="1">
              <p:custDataLst>
                <p:tags r:id="rId4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5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11517630" y="493395"/>
            <a:ext cx="749935" cy="140970"/>
            <a:chOff x="308" y="10338"/>
            <a:chExt cx="1181" cy="222"/>
          </a:xfrm>
        </p:grpSpPr>
        <p:sp>
          <p:nvSpPr>
            <p:cNvPr id="16" name="椭圆 15"/>
            <p:cNvSpPr/>
            <p:nvPr userDrawn="1">
              <p:custDataLst>
                <p:tags r:id="rId6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 userDrawn="1">
              <p:custDataLst>
                <p:tags r:id="rId7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 userDrawn="1">
              <p:custDataLst>
                <p:tags r:id="rId8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11529695" y="186690"/>
            <a:ext cx="551815" cy="603250"/>
            <a:chOff x="18157" y="294"/>
            <a:chExt cx="973" cy="1063"/>
          </a:xfrm>
        </p:grpSpPr>
        <p:sp>
          <p:nvSpPr>
            <p:cNvPr id="22" name="椭圆 21"/>
            <p:cNvSpPr/>
            <p:nvPr userDrawn="1">
              <p:custDataLst>
                <p:tags r:id="rId3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 userDrawn="1">
              <p:custDataLst>
                <p:tags r:id="rId4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 userDrawn="1">
              <p:custDataLst>
                <p:tags r:id="rId5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-9525" y="502856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16200000" flipH="1">
            <a:off x="157480" y="6145530"/>
            <a:ext cx="551815" cy="603250"/>
            <a:chOff x="18157" y="294"/>
            <a:chExt cx="973" cy="1063"/>
          </a:xfrm>
        </p:grpSpPr>
        <p:sp>
          <p:nvSpPr>
            <p:cNvPr id="28" name="椭圆 27"/>
            <p:cNvSpPr/>
            <p:nvPr userDrawn="1">
              <p:custDataLst>
                <p:tags r:id="rId2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 userDrawn="1">
              <p:custDataLst>
                <p:tags r:id="rId3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 userDrawn="1">
              <p:custDataLst>
                <p:tags r:id="rId4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0" flipH="1">
            <a:off x="11435715" y="6104890"/>
            <a:ext cx="551815" cy="603250"/>
            <a:chOff x="18157" y="294"/>
            <a:chExt cx="973" cy="1063"/>
          </a:xfrm>
        </p:grpSpPr>
        <p:sp>
          <p:nvSpPr>
            <p:cNvPr id="17" name="椭圆 16"/>
            <p:cNvSpPr/>
            <p:nvPr userDrawn="1">
              <p:custDataLst>
                <p:tags r:id="rId5"/>
              </p:custDataLst>
            </p:nvPr>
          </p:nvSpPr>
          <p:spPr>
            <a:xfrm rot="12420000">
              <a:off x="18808" y="294"/>
              <a:ext cx="323" cy="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 userDrawn="1">
              <p:custDataLst>
                <p:tags r:id="rId6"/>
              </p:custDataLst>
            </p:nvPr>
          </p:nvSpPr>
          <p:spPr>
            <a:xfrm rot="12420000">
              <a:off x="18157" y="1131"/>
              <a:ext cx="225" cy="2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 userDrawn="1">
              <p:custDataLst>
                <p:tags r:id="rId7"/>
              </p:custDataLst>
            </p:nvPr>
          </p:nvSpPr>
          <p:spPr>
            <a:xfrm rot="12420000">
              <a:off x="18472" y="722"/>
              <a:ext cx="282" cy="28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8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10800000">
            <a:off x="154940" y="357505"/>
            <a:ext cx="1438275" cy="270510"/>
            <a:chOff x="308" y="10338"/>
            <a:chExt cx="1181" cy="222"/>
          </a:xfrm>
        </p:grpSpPr>
        <p:sp>
          <p:nvSpPr>
            <p:cNvPr id="8" name="椭圆 7"/>
            <p:cNvSpPr/>
            <p:nvPr userDrawn="1">
              <p:custDataLst>
                <p:tags r:id="rId3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4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5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 flipH="1">
            <a:off x="10454640" y="6236335"/>
            <a:ext cx="1438275" cy="270510"/>
            <a:chOff x="308" y="10338"/>
            <a:chExt cx="1181" cy="222"/>
          </a:xfrm>
        </p:grpSpPr>
        <p:sp>
          <p:nvSpPr>
            <p:cNvPr id="19" name="椭圆 18"/>
            <p:cNvSpPr/>
            <p:nvPr userDrawn="1">
              <p:custDataLst>
                <p:tags r:id="rId7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 userDrawn="1">
              <p:custDataLst>
                <p:tags r:id="rId8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 userDrawn="1">
              <p:custDataLst>
                <p:tags r:id="rId9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0000" lnSpcReduction="2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10"/>
            </p:custDataLst>
          </p:nvPr>
        </p:nvSpPr>
        <p:spPr>
          <a:xfrm>
            <a:off x="0" y="977639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6766560" y="3333116"/>
            <a:ext cx="4826000" cy="1275715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6766561" y="2203451"/>
            <a:ext cx="4825365" cy="97091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4759960" y="2888615"/>
            <a:ext cx="5239385" cy="108140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cxnSp>
        <p:nvCxnSpPr>
          <p:cNvPr id="16" name="直接连接符 15"/>
          <p:cNvCxnSpPr/>
          <p:nvPr userDrawn="1">
            <p:custDataLst>
              <p:tags r:id="rId12"/>
            </p:custDataLst>
          </p:nvPr>
        </p:nvCxnSpPr>
        <p:spPr>
          <a:xfrm>
            <a:off x="4450080" y="288798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16122"/>
            <a:ext cx="720090" cy="641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837680" y="2556510"/>
            <a:ext cx="4359275" cy="45402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837045" y="3129280"/>
            <a:ext cx="4359910" cy="117221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41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4187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16122"/>
            <a:ext cx="720090" cy="64187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819"/>
            <a:ext cx="720090" cy="6391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13775"/>
            <a:ext cx="1620202" cy="14442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843"/>
            <a:ext cx="1620202" cy="14381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3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47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5" Type="http://schemas.openxmlformats.org/officeDocument/2006/relationships/theme" Target="../theme/theme4.xml"/><Relationship Id="rId24" Type="http://schemas.openxmlformats.org/officeDocument/2006/relationships/tags" Target="../tags/tag331.xml"/><Relationship Id="rId23" Type="http://schemas.openxmlformats.org/officeDocument/2006/relationships/tags" Target="../tags/tag330.xml"/><Relationship Id="rId22" Type="http://schemas.openxmlformats.org/officeDocument/2006/relationships/tags" Target="../tags/tag329.xml"/><Relationship Id="rId21" Type="http://schemas.openxmlformats.org/officeDocument/2006/relationships/tags" Target="../tags/tag328.xml"/><Relationship Id="rId20" Type="http://schemas.openxmlformats.org/officeDocument/2006/relationships/tags" Target="../tags/tag327.xml"/><Relationship Id="rId2" Type="http://schemas.openxmlformats.org/officeDocument/2006/relationships/slideLayout" Target="../slideLayouts/slideLayout32.xml"/><Relationship Id="rId19" Type="http://schemas.openxmlformats.org/officeDocument/2006/relationships/tags" Target="../tags/tag326.xml"/><Relationship Id="rId18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5" Type="http://schemas.openxmlformats.org/officeDocument/2006/relationships/theme" Target="../theme/theme5.xml"/><Relationship Id="rId24" Type="http://schemas.openxmlformats.org/officeDocument/2006/relationships/tags" Target="../tags/tag510.xml"/><Relationship Id="rId23" Type="http://schemas.openxmlformats.org/officeDocument/2006/relationships/tags" Target="../tags/tag509.xml"/><Relationship Id="rId22" Type="http://schemas.openxmlformats.org/officeDocument/2006/relationships/tags" Target="../tags/tag508.xml"/><Relationship Id="rId21" Type="http://schemas.openxmlformats.org/officeDocument/2006/relationships/tags" Target="../tags/tag507.xml"/><Relationship Id="rId20" Type="http://schemas.openxmlformats.org/officeDocument/2006/relationships/tags" Target="../tags/tag506.xml"/><Relationship Id="rId2" Type="http://schemas.openxmlformats.org/officeDocument/2006/relationships/slideLayout" Target="../slideLayouts/slideLayout50.xml"/><Relationship Id="rId19" Type="http://schemas.openxmlformats.org/officeDocument/2006/relationships/tags" Target="../tags/tag505.xml"/><Relationship Id="rId18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5" Type="http://schemas.openxmlformats.org/officeDocument/2006/relationships/theme" Target="../theme/theme6.xml"/><Relationship Id="rId24" Type="http://schemas.openxmlformats.org/officeDocument/2006/relationships/tags" Target="../tags/tag650.xml"/><Relationship Id="rId23" Type="http://schemas.openxmlformats.org/officeDocument/2006/relationships/tags" Target="../tags/tag649.xml"/><Relationship Id="rId22" Type="http://schemas.openxmlformats.org/officeDocument/2006/relationships/tags" Target="../tags/tag648.xml"/><Relationship Id="rId21" Type="http://schemas.openxmlformats.org/officeDocument/2006/relationships/tags" Target="../tags/tag647.xml"/><Relationship Id="rId20" Type="http://schemas.openxmlformats.org/officeDocument/2006/relationships/tags" Target="../tags/tag646.xml"/><Relationship Id="rId2" Type="http://schemas.openxmlformats.org/officeDocument/2006/relationships/slideLayout" Target="../slideLayouts/slideLayout68.xml"/><Relationship Id="rId19" Type="http://schemas.openxmlformats.org/officeDocument/2006/relationships/tags" Target="../tags/tag645.xml"/><Relationship Id="rId18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自由: 形状 50"/>
          <p:cNvSpPr/>
          <p:nvPr/>
        </p:nvSpPr>
        <p:spPr>
          <a:xfrm>
            <a:off x="0" y="0"/>
            <a:ext cx="12192000" cy="6860934"/>
          </a:xfrm>
          <a:custGeom>
            <a:avLst/>
            <a:gdLst>
              <a:gd name="connsiteX0" fmla="*/ 203593 w 12192000"/>
              <a:gd name="connsiteY0" fmla="*/ 78057 h 6860934"/>
              <a:gd name="connsiteX1" fmla="*/ 78059 w 12192000"/>
              <a:gd name="connsiteY1" fmla="*/ 203591 h 6860934"/>
              <a:gd name="connsiteX2" fmla="*/ 78059 w 12192000"/>
              <a:gd name="connsiteY2" fmla="*/ 6665559 h 6860934"/>
              <a:gd name="connsiteX3" fmla="*/ 203593 w 12192000"/>
              <a:gd name="connsiteY3" fmla="*/ 6791093 h 6860934"/>
              <a:gd name="connsiteX4" fmla="*/ 11984690 w 12192000"/>
              <a:gd name="connsiteY4" fmla="*/ 6791093 h 6860934"/>
              <a:gd name="connsiteX5" fmla="*/ 12110224 w 12192000"/>
              <a:gd name="connsiteY5" fmla="*/ 6665559 h 6860934"/>
              <a:gd name="connsiteX6" fmla="*/ 12110224 w 12192000"/>
              <a:gd name="connsiteY6" fmla="*/ 203591 h 6860934"/>
              <a:gd name="connsiteX7" fmla="*/ 11984690 w 12192000"/>
              <a:gd name="connsiteY7" fmla="*/ 78057 h 6860934"/>
              <a:gd name="connsiteX8" fmla="*/ 0 w 12192000"/>
              <a:gd name="connsiteY8" fmla="*/ 0 h 6860934"/>
              <a:gd name="connsiteX9" fmla="*/ 12192000 w 12192000"/>
              <a:gd name="connsiteY9" fmla="*/ 0 h 6860934"/>
              <a:gd name="connsiteX10" fmla="*/ 12192000 w 12192000"/>
              <a:gd name="connsiteY10" fmla="*/ 6860934 h 6860934"/>
              <a:gd name="connsiteX11" fmla="*/ 0 w 12192000"/>
              <a:gd name="connsiteY11" fmla="*/ 6860934 h 686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60934">
                <a:moveTo>
                  <a:pt x="203593" y="78057"/>
                </a:moveTo>
                <a:cubicBezTo>
                  <a:pt x="134262" y="78057"/>
                  <a:pt x="78059" y="134260"/>
                  <a:pt x="78059" y="203591"/>
                </a:cubicBezTo>
                <a:lnTo>
                  <a:pt x="78059" y="6665559"/>
                </a:lnTo>
                <a:cubicBezTo>
                  <a:pt x="78059" y="6734890"/>
                  <a:pt x="134262" y="6791093"/>
                  <a:pt x="203593" y="6791093"/>
                </a:cubicBezTo>
                <a:lnTo>
                  <a:pt x="11984690" y="6791093"/>
                </a:lnTo>
                <a:cubicBezTo>
                  <a:pt x="12054021" y="6791093"/>
                  <a:pt x="12110224" y="6734890"/>
                  <a:pt x="12110224" y="6665559"/>
                </a:cubicBezTo>
                <a:lnTo>
                  <a:pt x="12110224" y="203591"/>
                </a:lnTo>
                <a:cubicBezTo>
                  <a:pt x="12110224" y="134260"/>
                  <a:pt x="12054021" y="78057"/>
                  <a:pt x="11984690" y="7805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0934"/>
                </a:lnTo>
                <a:lnTo>
                  <a:pt x="0" y="6860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B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自由: 形状 50"/>
          <p:cNvSpPr/>
          <p:nvPr/>
        </p:nvSpPr>
        <p:spPr>
          <a:xfrm>
            <a:off x="0" y="0"/>
            <a:ext cx="12192000" cy="6860934"/>
          </a:xfrm>
          <a:custGeom>
            <a:avLst/>
            <a:gdLst>
              <a:gd name="connsiteX0" fmla="*/ 203593 w 12192000"/>
              <a:gd name="connsiteY0" fmla="*/ 78057 h 6860934"/>
              <a:gd name="connsiteX1" fmla="*/ 78059 w 12192000"/>
              <a:gd name="connsiteY1" fmla="*/ 203591 h 6860934"/>
              <a:gd name="connsiteX2" fmla="*/ 78059 w 12192000"/>
              <a:gd name="connsiteY2" fmla="*/ 6665559 h 6860934"/>
              <a:gd name="connsiteX3" fmla="*/ 203593 w 12192000"/>
              <a:gd name="connsiteY3" fmla="*/ 6791093 h 6860934"/>
              <a:gd name="connsiteX4" fmla="*/ 11984690 w 12192000"/>
              <a:gd name="connsiteY4" fmla="*/ 6791093 h 6860934"/>
              <a:gd name="connsiteX5" fmla="*/ 12110224 w 12192000"/>
              <a:gd name="connsiteY5" fmla="*/ 6665559 h 6860934"/>
              <a:gd name="connsiteX6" fmla="*/ 12110224 w 12192000"/>
              <a:gd name="connsiteY6" fmla="*/ 203591 h 6860934"/>
              <a:gd name="connsiteX7" fmla="*/ 11984690 w 12192000"/>
              <a:gd name="connsiteY7" fmla="*/ 78057 h 6860934"/>
              <a:gd name="connsiteX8" fmla="*/ 0 w 12192000"/>
              <a:gd name="connsiteY8" fmla="*/ 0 h 6860934"/>
              <a:gd name="connsiteX9" fmla="*/ 12192000 w 12192000"/>
              <a:gd name="connsiteY9" fmla="*/ 0 h 6860934"/>
              <a:gd name="connsiteX10" fmla="*/ 12192000 w 12192000"/>
              <a:gd name="connsiteY10" fmla="*/ 6860934 h 6860934"/>
              <a:gd name="connsiteX11" fmla="*/ 0 w 12192000"/>
              <a:gd name="connsiteY11" fmla="*/ 6860934 h 686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60934">
                <a:moveTo>
                  <a:pt x="203593" y="78057"/>
                </a:moveTo>
                <a:cubicBezTo>
                  <a:pt x="134262" y="78057"/>
                  <a:pt x="78059" y="134260"/>
                  <a:pt x="78059" y="203591"/>
                </a:cubicBezTo>
                <a:lnTo>
                  <a:pt x="78059" y="6665559"/>
                </a:lnTo>
                <a:cubicBezTo>
                  <a:pt x="78059" y="6734890"/>
                  <a:pt x="134262" y="6791093"/>
                  <a:pt x="203593" y="6791093"/>
                </a:cubicBezTo>
                <a:lnTo>
                  <a:pt x="11984690" y="6791093"/>
                </a:lnTo>
                <a:cubicBezTo>
                  <a:pt x="12054021" y="6791093"/>
                  <a:pt x="12110224" y="6734890"/>
                  <a:pt x="12110224" y="6665559"/>
                </a:cubicBezTo>
                <a:lnTo>
                  <a:pt x="12110224" y="203591"/>
                </a:lnTo>
                <a:cubicBezTo>
                  <a:pt x="12110224" y="134260"/>
                  <a:pt x="12054021" y="78057"/>
                  <a:pt x="11984690" y="7805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0934"/>
                </a:lnTo>
                <a:lnTo>
                  <a:pt x="0" y="6860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4.xml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" Type="http://schemas.openxmlformats.org/officeDocument/2006/relationships/tags" Target="../tags/tag65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92.xml"/><Relationship Id="rId8" Type="http://schemas.openxmlformats.org/officeDocument/2006/relationships/tags" Target="../tags/tag891.xml"/><Relationship Id="rId7" Type="http://schemas.openxmlformats.org/officeDocument/2006/relationships/tags" Target="../tags/tag890.xml"/><Relationship Id="rId6" Type="http://schemas.openxmlformats.org/officeDocument/2006/relationships/tags" Target="../tags/tag889.xml"/><Relationship Id="rId5" Type="http://schemas.openxmlformats.org/officeDocument/2006/relationships/tags" Target="../tags/tag888.xml"/><Relationship Id="rId4" Type="http://schemas.openxmlformats.org/officeDocument/2006/relationships/tags" Target="../tags/tag887.xml"/><Relationship Id="rId3" Type="http://schemas.openxmlformats.org/officeDocument/2006/relationships/tags" Target="../tags/tag886.xml"/><Relationship Id="rId2" Type="http://schemas.openxmlformats.org/officeDocument/2006/relationships/tags" Target="../tags/tag885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88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01.xml"/><Relationship Id="rId8" Type="http://schemas.openxmlformats.org/officeDocument/2006/relationships/tags" Target="../tags/tag900.xml"/><Relationship Id="rId7" Type="http://schemas.openxmlformats.org/officeDocument/2006/relationships/tags" Target="../tags/tag899.xml"/><Relationship Id="rId6" Type="http://schemas.openxmlformats.org/officeDocument/2006/relationships/tags" Target="../tags/tag898.xml"/><Relationship Id="rId5" Type="http://schemas.openxmlformats.org/officeDocument/2006/relationships/tags" Target="../tags/tag897.xml"/><Relationship Id="rId4" Type="http://schemas.openxmlformats.org/officeDocument/2006/relationships/tags" Target="../tags/tag896.xml"/><Relationship Id="rId3" Type="http://schemas.openxmlformats.org/officeDocument/2006/relationships/tags" Target="../tags/tag895.xml"/><Relationship Id="rId25" Type="http://schemas.openxmlformats.org/officeDocument/2006/relationships/slideLayout" Target="../slideLayouts/slideLayout12.xml"/><Relationship Id="rId24" Type="http://schemas.openxmlformats.org/officeDocument/2006/relationships/tags" Target="../tags/tag916.xml"/><Relationship Id="rId23" Type="http://schemas.openxmlformats.org/officeDocument/2006/relationships/tags" Target="../tags/tag915.xml"/><Relationship Id="rId22" Type="http://schemas.openxmlformats.org/officeDocument/2006/relationships/tags" Target="../tags/tag914.xml"/><Relationship Id="rId21" Type="http://schemas.openxmlformats.org/officeDocument/2006/relationships/tags" Target="../tags/tag913.xml"/><Relationship Id="rId20" Type="http://schemas.openxmlformats.org/officeDocument/2006/relationships/tags" Target="../tags/tag912.xml"/><Relationship Id="rId2" Type="http://schemas.openxmlformats.org/officeDocument/2006/relationships/tags" Target="../tags/tag894.xml"/><Relationship Id="rId19" Type="http://schemas.openxmlformats.org/officeDocument/2006/relationships/tags" Target="../tags/tag911.xml"/><Relationship Id="rId18" Type="http://schemas.openxmlformats.org/officeDocument/2006/relationships/tags" Target="../tags/tag910.xml"/><Relationship Id="rId17" Type="http://schemas.openxmlformats.org/officeDocument/2006/relationships/tags" Target="../tags/tag909.xml"/><Relationship Id="rId16" Type="http://schemas.openxmlformats.org/officeDocument/2006/relationships/tags" Target="../tags/tag908.xml"/><Relationship Id="rId15" Type="http://schemas.openxmlformats.org/officeDocument/2006/relationships/tags" Target="../tags/tag907.xml"/><Relationship Id="rId14" Type="http://schemas.openxmlformats.org/officeDocument/2006/relationships/tags" Target="../tags/tag906.xml"/><Relationship Id="rId13" Type="http://schemas.openxmlformats.org/officeDocument/2006/relationships/tags" Target="../tags/tag905.xml"/><Relationship Id="rId12" Type="http://schemas.openxmlformats.org/officeDocument/2006/relationships/tags" Target="../tags/tag904.xml"/><Relationship Id="rId11" Type="http://schemas.openxmlformats.org/officeDocument/2006/relationships/tags" Target="../tags/tag903.xml"/><Relationship Id="rId10" Type="http://schemas.openxmlformats.org/officeDocument/2006/relationships/tags" Target="../tags/tag902.xml"/><Relationship Id="rId1" Type="http://schemas.openxmlformats.org/officeDocument/2006/relationships/tags" Target="../tags/tag89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25.xml"/><Relationship Id="rId8" Type="http://schemas.openxmlformats.org/officeDocument/2006/relationships/tags" Target="../tags/tag924.xml"/><Relationship Id="rId7" Type="http://schemas.openxmlformats.org/officeDocument/2006/relationships/tags" Target="../tags/tag923.xml"/><Relationship Id="rId6" Type="http://schemas.openxmlformats.org/officeDocument/2006/relationships/tags" Target="../tags/tag922.xml"/><Relationship Id="rId5" Type="http://schemas.openxmlformats.org/officeDocument/2006/relationships/tags" Target="../tags/tag921.xml"/><Relationship Id="rId4" Type="http://schemas.openxmlformats.org/officeDocument/2006/relationships/tags" Target="../tags/tag920.xml"/><Relationship Id="rId3" Type="http://schemas.openxmlformats.org/officeDocument/2006/relationships/tags" Target="../tags/tag919.xml"/><Relationship Id="rId2" Type="http://schemas.openxmlformats.org/officeDocument/2006/relationships/tags" Target="../tags/tag918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926.xml"/><Relationship Id="rId1" Type="http://schemas.openxmlformats.org/officeDocument/2006/relationships/tags" Target="../tags/tag91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34.xml"/><Relationship Id="rId7" Type="http://schemas.openxmlformats.org/officeDocument/2006/relationships/tags" Target="../tags/tag933.xml"/><Relationship Id="rId6" Type="http://schemas.openxmlformats.org/officeDocument/2006/relationships/tags" Target="../tags/tag932.xml"/><Relationship Id="rId5" Type="http://schemas.openxmlformats.org/officeDocument/2006/relationships/tags" Target="../tags/tag931.xml"/><Relationship Id="rId4" Type="http://schemas.openxmlformats.org/officeDocument/2006/relationships/tags" Target="../tags/tag930.xml"/><Relationship Id="rId3" Type="http://schemas.openxmlformats.org/officeDocument/2006/relationships/tags" Target="../tags/tag929.xml"/><Relationship Id="rId2" Type="http://schemas.openxmlformats.org/officeDocument/2006/relationships/tags" Target="../tags/tag928.xml"/><Relationship Id="rId1" Type="http://schemas.openxmlformats.org/officeDocument/2006/relationships/tags" Target="../tags/tag92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43.xml"/><Relationship Id="rId8" Type="http://schemas.openxmlformats.org/officeDocument/2006/relationships/tags" Target="../tags/tag942.xml"/><Relationship Id="rId7" Type="http://schemas.openxmlformats.org/officeDocument/2006/relationships/tags" Target="../tags/tag941.xml"/><Relationship Id="rId6" Type="http://schemas.openxmlformats.org/officeDocument/2006/relationships/tags" Target="../tags/tag940.xml"/><Relationship Id="rId5" Type="http://schemas.openxmlformats.org/officeDocument/2006/relationships/tags" Target="../tags/tag939.xml"/><Relationship Id="rId4" Type="http://schemas.openxmlformats.org/officeDocument/2006/relationships/tags" Target="../tags/tag938.xml"/><Relationship Id="rId3" Type="http://schemas.openxmlformats.org/officeDocument/2006/relationships/tags" Target="../tags/tag937.xml"/><Relationship Id="rId2" Type="http://schemas.openxmlformats.org/officeDocument/2006/relationships/tags" Target="../tags/tag936.x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950.xml"/><Relationship Id="rId15" Type="http://schemas.openxmlformats.org/officeDocument/2006/relationships/tags" Target="../tags/tag949.xml"/><Relationship Id="rId14" Type="http://schemas.openxmlformats.org/officeDocument/2006/relationships/tags" Target="../tags/tag948.xml"/><Relationship Id="rId13" Type="http://schemas.openxmlformats.org/officeDocument/2006/relationships/tags" Target="../tags/tag947.xml"/><Relationship Id="rId12" Type="http://schemas.openxmlformats.org/officeDocument/2006/relationships/tags" Target="../tags/tag946.xml"/><Relationship Id="rId11" Type="http://schemas.openxmlformats.org/officeDocument/2006/relationships/tags" Target="../tags/tag945.xml"/><Relationship Id="rId10" Type="http://schemas.openxmlformats.org/officeDocument/2006/relationships/tags" Target="../tags/tag944.xml"/><Relationship Id="rId1" Type="http://schemas.openxmlformats.org/officeDocument/2006/relationships/tags" Target="../tags/tag93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55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tags" Target="../tags/tag95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tags" Target="../tags/tag953.xml"/><Relationship Id="rId2" Type="http://schemas.openxmlformats.org/officeDocument/2006/relationships/tags" Target="../tags/tag952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956.xml"/><Relationship Id="rId1" Type="http://schemas.openxmlformats.org/officeDocument/2006/relationships/tags" Target="../tags/tag95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60.xml"/><Relationship Id="rId3" Type="http://schemas.openxmlformats.org/officeDocument/2006/relationships/tags" Target="../tags/tag959.xml"/><Relationship Id="rId2" Type="http://schemas.openxmlformats.org/officeDocument/2006/relationships/tags" Target="../tags/tag958.xml"/><Relationship Id="rId1" Type="http://schemas.openxmlformats.org/officeDocument/2006/relationships/tags" Target="../tags/tag95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68.xml"/><Relationship Id="rId8" Type="http://schemas.openxmlformats.org/officeDocument/2006/relationships/tags" Target="../tags/tag967.xml"/><Relationship Id="rId7" Type="http://schemas.openxmlformats.org/officeDocument/2006/relationships/image" Target="../media/image18.jpeg"/><Relationship Id="rId6" Type="http://schemas.openxmlformats.org/officeDocument/2006/relationships/tags" Target="../tags/tag966.xml"/><Relationship Id="rId5" Type="http://schemas.openxmlformats.org/officeDocument/2006/relationships/tags" Target="../tags/tag965.xml"/><Relationship Id="rId4" Type="http://schemas.openxmlformats.org/officeDocument/2006/relationships/tags" Target="../tags/tag964.xml"/><Relationship Id="rId3" Type="http://schemas.openxmlformats.org/officeDocument/2006/relationships/tags" Target="../tags/tag963.xml"/><Relationship Id="rId2" Type="http://schemas.openxmlformats.org/officeDocument/2006/relationships/tags" Target="../tags/tag962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972.xml"/><Relationship Id="rId12" Type="http://schemas.openxmlformats.org/officeDocument/2006/relationships/tags" Target="../tags/tag971.xml"/><Relationship Id="rId11" Type="http://schemas.openxmlformats.org/officeDocument/2006/relationships/tags" Target="../tags/tag970.xml"/><Relationship Id="rId10" Type="http://schemas.openxmlformats.org/officeDocument/2006/relationships/tags" Target="../tags/tag969.xml"/><Relationship Id="rId1" Type="http://schemas.openxmlformats.org/officeDocument/2006/relationships/tags" Target="../tags/tag96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78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977.xml"/><Relationship Id="rId4" Type="http://schemas.openxmlformats.org/officeDocument/2006/relationships/tags" Target="../tags/tag976.xml"/><Relationship Id="rId3" Type="http://schemas.openxmlformats.org/officeDocument/2006/relationships/tags" Target="../tags/tag975.xml"/><Relationship Id="rId2" Type="http://schemas.openxmlformats.org/officeDocument/2006/relationships/tags" Target="../tags/tag974.xml"/><Relationship Id="rId1" Type="http://schemas.openxmlformats.org/officeDocument/2006/relationships/tags" Target="../tags/tag97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84.xml"/><Relationship Id="rId7" Type="http://schemas.openxmlformats.org/officeDocument/2006/relationships/tags" Target="../tags/tag983.xml"/><Relationship Id="rId6" Type="http://schemas.openxmlformats.org/officeDocument/2006/relationships/tags" Target="../tags/tag98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981.xml"/><Relationship Id="rId2" Type="http://schemas.openxmlformats.org/officeDocument/2006/relationships/tags" Target="../tags/tag980.xml"/><Relationship Id="rId1" Type="http://schemas.openxmlformats.org/officeDocument/2006/relationships/tags" Target="../tags/tag9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63.xml"/><Relationship Id="rId8" Type="http://schemas.openxmlformats.org/officeDocument/2006/relationships/tags" Target="../tags/tag662.xml"/><Relationship Id="rId7" Type="http://schemas.openxmlformats.org/officeDocument/2006/relationships/tags" Target="../tags/tag661.xml"/><Relationship Id="rId6" Type="http://schemas.openxmlformats.org/officeDocument/2006/relationships/tags" Target="../tags/tag660.xml"/><Relationship Id="rId5" Type="http://schemas.openxmlformats.org/officeDocument/2006/relationships/tags" Target="../tags/tag659.xml"/><Relationship Id="rId4" Type="http://schemas.openxmlformats.org/officeDocument/2006/relationships/tags" Target="../tags/tag658.xml"/><Relationship Id="rId3" Type="http://schemas.openxmlformats.org/officeDocument/2006/relationships/tags" Target="../tags/tag657.xml"/><Relationship Id="rId2" Type="http://schemas.openxmlformats.org/officeDocument/2006/relationships/tags" Target="../tags/tag656.xml"/><Relationship Id="rId14" Type="http://schemas.openxmlformats.org/officeDocument/2006/relationships/slideLayout" Target="../slideLayouts/slideLayout11.xml"/><Relationship Id="rId13" Type="http://schemas.openxmlformats.org/officeDocument/2006/relationships/tags" Target="../tags/tag667.xml"/><Relationship Id="rId12" Type="http://schemas.openxmlformats.org/officeDocument/2006/relationships/tags" Target="../tags/tag666.xml"/><Relationship Id="rId11" Type="http://schemas.openxmlformats.org/officeDocument/2006/relationships/tags" Target="../tags/tag665.xml"/><Relationship Id="rId10" Type="http://schemas.openxmlformats.org/officeDocument/2006/relationships/tags" Target="../tags/tag664.xml"/><Relationship Id="rId1" Type="http://schemas.openxmlformats.org/officeDocument/2006/relationships/tags" Target="../tags/tag65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989.xml"/><Relationship Id="rId6" Type="http://schemas.openxmlformats.org/officeDocument/2006/relationships/image" Target="../media/image24.png"/><Relationship Id="rId5" Type="http://schemas.openxmlformats.org/officeDocument/2006/relationships/tags" Target="../tags/tag988.xml"/><Relationship Id="rId4" Type="http://schemas.openxmlformats.org/officeDocument/2006/relationships/image" Target="../media/image23.png"/><Relationship Id="rId3" Type="http://schemas.openxmlformats.org/officeDocument/2006/relationships/tags" Target="../tags/tag987.xml"/><Relationship Id="rId2" Type="http://schemas.openxmlformats.org/officeDocument/2006/relationships/tags" Target="../tags/tag986.xml"/><Relationship Id="rId1" Type="http://schemas.openxmlformats.org/officeDocument/2006/relationships/tags" Target="../tags/tag98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998.xml"/><Relationship Id="rId8" Type="http://schemas.openxmlformats.org/officeDocument/2006/relationships/tags" Target="../tags/tag997.xml"/><Relationship Id="rId7" Type="http://schemas.openxmlformats.org/officeDocument/2006/relationships/tags" Target="../tags/tag996.xml"/><Relationship Id="rId6" Type="http://schemas.openxmlformats.org/officeDocument/2006/relationships/tags" Target="../tags/tag995.xml"/><Relationship Id="rId5" Type="http://schemas.openxmlformats.org/officeDocument/2006/relationships/tags" Target="../tags/tag994.xml"/><Relationship Id="rId4" Type="http://schemas.openxmlformats.org/officeDocument/2006/relationships/tags" Target="../tags/tag993.xml"/><Relationship Id="rId3" Type="http://schemas.openxmlformats.org/officeDocument/2006/relationships/tags" Target="../tags/tag992.xml"/><Relationship Id="rId2" Type="http://schemas.openxmlformats.org/officeDocument/2006/relationships/tags" Target="../tags/tag99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999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tags" Target="../tags/tag99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004.xml"/><Relationship Id="rId8" Type="http://schemas.openxmlformats.org/officeDocument/2006/relationships/tags" Target="../tags/tag1003.xml"/><Relationship Id="rId7" Type="http://schemas.openxmlformats.org/officeDocument/2006/relationships/tags" Target="../tags/tag1002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001.xml"/><Relationship Id="rId3" Type="http://schemas.openxmlformats.org/officeDocument/2006/relationships/image" Target="file:///C:\Users\1V994W2\PycharmProjects\PPT_Background_Generation/pic_temp/0_pic_quater_right_up.png" TargetMode="Externa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9.xml"/><Relationship Id="rId14" Type="http://schemas.openxmlformats.org/officeDocument/2006/relationships/tags" Target="../tags/tag1009.xml"/><Relationship Id="rId13" Type="http://schemas.openxmlformats.org/officeDocument/2006/relationships/tags" Target="../tags/tag1008.xml"/><Relationship Id="rId12" Type="http://schemas.openxmlformats.org/officeDocument/2006/relationships/tags" Target="../tags/tag1007.xml"/><Relationship Id="rId11" Type="http://schemas.openxmlformats.org/officeDocument/2006/relationships/tags" Target="../tags/tag1006.xml"/><Relationship Id="rId10" Type="http://schemas.openxmlformats.org/officeDocument/2006/relationships/tags" Target="../tags/tag1005.xml"/><Relationship Id="rId1" Type="http://schemas.openxmlformats.org/officeDocument/2006/relationships/tags" Target="../tags/tag100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1011.xml"/><Relationship Id="rId1" Type="http://schemas.openxmlformats.org/officeDocument/2006/relationships/tags" Target="../tags/tag101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019.xml"/><Relationship Id="rId8" Type="http://schemas.openxmlformats.org/officeDocument/2006/relationships/tags" Target="../tags/tag1018.xml"/><Relationship Id="rId7" Type="http://schemas.openxmlformats.org/officeDocument/2006/relationships/tags" Target="../tags/tag1017.xml"/><Relationship Id="rId6" Type="http://schemas.openxmlformats.org/officeDocument/2006/relationships/image" Target="../media/image27.jpeg"/><Relationship Id="rId5" Type="http://schemas.openxmlformats.org/officeDocument/2006/relationships/tags" Target="../tags/tag1016.xml"/><Relationship Id="rId4" Type="http://schemas.openxmlformats.org/officeDocument/2006/relationships/tags" Target="../tags/tag1015.xml"/><Relationship Id="rId3" Type="http://schemas.openxmlformats.org/officeDocument/2006/relationships/tags" Target="../tags/tag1014.xml"/><Relationship Id="rId2" Type="http://schemas.openxmlformats.org/officeDocument/2006/relationships/tags" Target="../tags/tag1013.xml"/><Relationship Id="rId11" Type="http://schemas.openxmlformats.org/officeDocument/2006/relationships/slideLayout" Target="../slideLayouts/slideLayout55.xml"/><Relationship Id="rId10" Type="http://schemas.openxmlformats.org/officeDocument/2006/relationships/tags" Target="../tags/tag1020.xml"/><Relationship Id="rId1" Type="http://schemas.openxmlformats.org/officeDocument/2006/relationships/tags" Target="../tags/tag101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029.xml"/><Relationship Id="rId8" Type="http://schemas.openxmlformats.org/officeDocument/2006/relationships/tags" Target="../tags/tag1028.xml"/><Relationship Id="rId7" Type="http://schemas.openxmlformats.org/officeDocument/2006/relationships/tags" Target="../tags/tag1027.xml"/><Relationship Id="rId6" Type="http://schemas.openxmlformats.org/officeDocument/2006/relationships/tags" Target="../tags/tag1026.xml"/><Relationship Id="rId5" Type="http://schemas.openxmlformats.org/officeDocument/2006/relationships/tags" Target="../tags/tag1025.xml"/><Relationship Id="rId4" Type="http://schemas.openxmlformats.org/officeDocument/2006/relationships/tags" Target="../tags/tag1024.xml"/><Relationship Id="rId3" Type="http://schemas.openxmlformats.org/officeDocument/2006/relationships/tags" Target="../tags/tag1023.xml"/><Relationship Id="rId29" Type="http://schemas.openxmlformats.org/officeDocument/2006/relationships/slideLayout" Target="../slideLayouts/slideLayout55.xml"/><Relationship Id="rId28" Type="http://schemas.openxmlformats.org/officeDocument/2006/relationships/tags" Target="../tags/tag1046.xml"/><Relationship Id="rId27" Type="http://schemas.openxmlformats.org/officeDocument/2006/relationships/tags" Target="../tags/tag1045.xml"/><Relationship Id="rId26" Type="http://schemas.openxmlformats.org/officeDocument/2006/relationships/tags" Target="../tags/tag1044.xml"/><Relationship Id="rId25" Type="http://schemas.openxmlformats.org/officeDocument/2006/relationships/tags" Target="../tags/tag1043.xml"/><Relationship Id="rId24" Type="http://schemas.openxmlformats.org/officeDocument/2006/relationships/image" Target="../media/image1.svg"/><Relationship Id="rId23" Type="http://schemas.openxmlformats.org/officeDocument/2006/relationships/image" Target="../media/image28.png"/><Relationship Id="rId22" Type="http://schemas.openxmlformats.org/officeDocument/2006/relationships/tags" Target="../tags/tag1042.xml"/><Relationship Id="rId21" Type="http://schemas.openxmlformats.org/officeDocument/2006/relationships/tags" Target="../tags/tag1041.xml"/><Relationship Id="rId20" Type="http://schemas.openxmlformats.org/officeDocument/2006/relationships/tags" Target="../tags/tag1040.xml"/><Relationship Id="rId2" Type="http://schemas.openxmlformats.org/officeDocument/2006/relationships/tags" Target="../tags/tag1022.xml"/><Relationship Id="rId19" Type="http://schemas.openxmlformats.org/officeDocument/2006/relationships/tags" Target="../tags/tag1039.xml"/><Relationship Id="rId18" Type="http://schemas.openxmlformats.org/officeDocument/2006/relationships/tags" Target="../tags/tag1038.xml"/><Relationship Id="rId17" Type="http://schemas.openxmlformats.org/officeDocument/2006/relationships/tags" Target="../tags/tag1037.xml"/><Relationship Id="rId16" Type="http://schemas.openxmlformats.org/officeDocument/2006/relationships/tags" Target="../tags/tag1036.xml"/><Relationship Id="rId15" Type="http://schemas.openxmlformats.org/officeDocument/2006/relationships/tags" Target="../tags/tag1035.xml"/><Relationship Id="rId14" Type="http://schemas.openxmlformats.org/officeDocument/2006/relationships/tags" Target="../tags/tag1034.xml"/><Relationship Id="rId13" Type="http://schemas.openxmlformats.org/officeDocument/2006/relationships/tags" Target="../tags/tag1033.xml"/><Relationship Id="rId12" Type="http://schemas.openxmlformats.org/officeDocument/2006/relationships/tags" Target="../tags/tag1032.xml"/><Relationship Id="rId11" Type="http://schemas.openxmlformats.org/officeDocument/2006/relationships/tags" Target="../tags/tag1031.xml"/><Relationship Id="rId10" Type="http://schemas.openxmlformats.org/officeDocument/2006/relationships/tags" Target="../tags/tag1030.xml"/><Relationship Id="rId1" Type="http://schemas.openxmlformats.org/officeDocument/2006/relationships/tags" Target="../tags/tag102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7.xml"/><Relationship Id="rId3" Type="http://schemas.openxmlformats.org/officeDocument/2006/relationships/tags" Target="../tags/tag1049.xml"/><Relationship Id="rId2" Type="http://schemas.openxmlformats.org/officeDocument/2006/relationships/tags" Target="../tags/tag1048.xml"/><Relationship Id="rId1" Type="http://schemas.openxmlformats.org/officeDocument/2006/relationships/tags" Target="../tags/tag104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76.xml"/><Relationship Id="rId8" Type="http://schemas.openxmlformats.org/officeDocument/2006/relationships/tags" Target="../tags/tag675.xml"/><Relationship Id="rId7" Type="http://schemas.openxmlformats.org/officeDocument/2006/relationships/tags" Target="../tags/tag674.xml"/><Relationship Id="rId6" Type="http://schemas.openxmlformats.org/officeDocument/2006/relationships/tags" Target="../tags/tag673.xml"/><Relationship Id="rId5" Type="http://schemas.openxmlformats.org/officeDocument/2006/relationships/tags" Target="../tags/tag672.xml"/><Relationship Id="rId4" Type="http://schemas.openxmlformats.org/officeDocument/2006/relationships/tags" Target="../tags/tag671.xml"/><Relationship Id="rId3" Type="http://schemas.openxmlformats.org/officeDocument/2006/relationships/tags" Target="../tags/tag670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692.xml"/><Relationship Id="rId24" Type="http://schemas.openxmlformats.org/officeDocument/2006/relationships/tags" Target="../tags/tag691.xml"/><Relationship Id="rId23" Type="http://schemas.openxmlformats.org/officeDocument/2006/relationships/tags" Target="../tags/tag690.xml"/><Relationship Id="rId22" Type="http://schemas.openxmlformats.org/officeDocument/2006/relationships/tags" Target="../tags/tag689.xml"/><Relationship Id="rId21" Type="http://schemas.openxmlformats.org/officeDocument/2006/relationships/tags" Target="../tags/tag688.xml"/><Relationship Id="rId20" Type="http://schemas.openxmlformats.org/officeDocument/2006/relationships/tags" Target="../tags/tag687.xml"/><Relationship Id="rId2" Type="http://schemas.openxmlformats.org/officeDocument/2006/relationships/tags" Target="../tags/tag669.xml"/><Relationship Id="rId19" Type="http://schemas.openxmlformats.org/officeDocument/2006/relationships/tags" Target="../tags/tag686.xml"/><Relationship Id="rId18" Type="http://schemas.openxmlformats.org/officeDocument/2006/relationships/tags" Target="../tags/tag685.xml"/><Relationship Id="rId17" Type="http://schemas.openxmlformats.org/officeDocument/2006/relationships/tags" Target="../tags/tag684.xml"/><Relationship Id="rId16" Type="http://schemas.openxmlformats.org/officeDocument/2006/relationships/tags" Target="../tags/tag683.xml"/><Relationship Id="rId15" Type="http://schemas.openxmlformats.org/officeDocument/2006/relationships/tags" Target="../tags/tag682.xml"/><Relationship Id="rId14" Type="http://schemas.openxmlformats.org/officeDocument/2006/relationships/tags" Target="../tags/tag681.xml"/><Relationship Id="rId13" Type="http://schemas.openxmlformats.org/officeDocument/2006/relationships/tags" Target="../tags/tag680.xml"/><Relationship Id="rId12" Type="http://schemas.openxmlformats.org/officeDocument/2006/relationships/tags" Target="../tags/tag679.xml"/><Relationship Id="rId11" Type="http://schemas.openxmlformats.org/officeDocument/2006/relationships/tags" Target="../tags/tag678.xml"/><Relationship Id="rId10" Type="http://schemas.openxmlformats.org/officeDocument/2006/relationships/tags" Target="../tags/tag677.xml"/><Relationship Id="rId1" Type="http://schemas.openxmlformats.org/officeDocument/2006/relationships/tags" Target="../tags/tag6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01.xml"/><Relationship Id="rId8" Type="http://schemas.openxmlformats.org/officeDocument/2006/relationships/tags" Target="../tags/tag700.xml"/><Relationship Id="rId7" Type="http://schemas.openxmlformats.org/officeDocument/2006/relationships/tags" Target="../tags/tag699.xml"/><Relationship Id="rId6" Type="http://schemas.openxmlformats.org/officeDocument/2006/relationships/tags" Target="../tags/tag698.xml"/><Relationship Id="rId5" Type="http://schemas.openxmlformats.org/officeDocument/2006/relationships/tags" Target="../tags/tag697.xml"/><Relationship Id="rId4" Type="http://schemas.openxmlformats.org/officeDocument/2006/relationships/tags" Target="../tags/tag696.xml"/><Relationship Id="rId3" Type="http://schemas.openxmlformats.org/officeDocument/2006/relationships/tags" Target="../tags/tag695.xml"/><Relationship Id="rId2" Type="http://schemas.openxmlformats.org/officeDocument/2006/relationships/tags" Target="../tags/tag694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709.xml"/><Relationship Id="rId16" Type="http://schemas.openxmlformats.org/officeDocument/2006/relationships/tags" Target="../tags/tag708.xml"/><Relationship Id="rId15" Type="http://schemas.openxmlformats.org/officeDocument/2006/relationships/tags" Target="../tags/tag707.xml"/><Relationship Id="rId14" Type="http://schemas.openxmlformats.org/officeDocument/2006/relationships/tags" Target="../tags/tag706.xml"/><Relationship Id="rId13" Type="http://schemas.openxmlformats.org/officeDocument/2006/relationships/tags" Target="../tags/tag705.xml"/><Relationship Id="rId12" Type="http://schemas.openxmlformats.org/officeDocument/2006/relationships/tags" Target="../tags/tag704.xml"/><Relationship Id="rId11" Type="http://schemas.openxmlformats.org/officeDocument/2006/relationships/tags" Target="../tags/tag703.xml"/><Relationship Id="rId10" Type="http://schemas.openxmlformats.org/officeDocument/2006/relationships/tags" Target="../tags/tag702.xml"/><Relationship Id="rId1" Type="http://schemas.openxmlformats.org/officeDocument/2006/relationships/tags" Target="../tags/tag69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18.xml"/><Relationship Id="rId8" Type="http://schemas.openxmlformats.org/officeDocument/2006/relationships/tags" Target="../tags/tag717.xml"/><Relationship Id="rId7" Type="http://schemas.openxmlformats.org/officeDocument/2006/relationships/tags" Target="../tags/tag716.xml"/><Relationship Id="rId65" Type="http://schemas.openxmlformats.org/officeDocument/2006/relationships/slideLayout" Target="../slideLayouts/slideLayout12.xml"/><Relationship Id="rId64" Type="http://schemas.openxmlformats.org/officeDocument/2006/relationships/tags" Target="../tags/tag773.xml"/><Relationship Id="rId63" Type="http://schemas.openxmlformats.org/officeDocument/2006/relationships/tags" Target="../tags/tag772.xml"/><Relationship Id="rId62" Type="http://schemas.openxmlformats.org/officeDocument/2006/relationships/tags" Target="../tags/tag771.xml"/><Relationship Id="rId61" Type="http://schemas.openxmlformats.org/officeDocument/2006/relationships/tags" Target="../tags/tag770.xml"/><Relationship Id="rId60" Type="http://schemas.openxmlformats.org/officeDocument/2006/relationships/tags" Target="../tags/tag769.xml"/><Relationship Id="rId6" Type="http://schemas.openxmlformats.org/officeDocument/2006/relationships/tags" Target="../tags/tag715.xml"/><Relationship Id="rId59" Type="http://schemas.openxmlformats.org/officeDocument/2006/relationships/tags" Target="../tags/tag768.xml"/><Relationship Id="rId58" Type="http://schemas.openxmlformats.org/officeDocument/2006/relationships/tags" Target="../tags/tag767.xml"/><Relationship Id="rId57" Type="http://schemas.openxmlformats.org/officeDocument/2006/relationships/tags" Target="../tags/tag766.xml"/><Relationship Id="rId56" Type="http://schemas.openxmlformats.org/officeDocument/2006/relationships/tags" Target="../tags/tag765.xml"/><Relationship Id="rId55" Type="http://schemas.openxmlformats.org/officeDocument/2006/relationships/tags" Target="../tags/tag764.xml"/><Relationship Id="rId54" Type="http://schemas.openxmlformats.org/officeDocument/2006/relationships/tags" Target="../tags/tag763.xml"/><Relationship Id="rId53" Type="http://schemas.openxmlformats.org/officeDocument/2006/relationships/tags" Target="../tags/tag762.xml"/><Relationship Id="rId52" Type="http://schemas.openxmlformats.org/officeDocument/2006/relationships/tags" Target="../tags/tag761.xml"/><Relationship Id="rId51" Type="http://schemas.openxmlformats.org/officeDocument/2006/relationships/tags" Target="../tags/tag760.xml"/><Relationship Id="rId50" Type="http://schemas.openxmlformats.org/officeDocument/2006/relationships/tags" Target="../tags/tag759.xml"/><Relationship Id="rId5" Type="http://schemas.openxmlformats.org/officeDocument/2006/relationships/tags" Target="../tags/tag714.xml"/><Relationship Id="rId49" Type="http://schemas.openxmlformats.org/officeDocument/2006/relationships/tags" Target="../tags/tag758.xml"/><Relationship Id="rId48" Type="http://schemas.openxmlformats.org/officeDocument/2006/relationships/tags" Target="../tags/tag757.xml"/><Relationship Id="rId47" Type="http://schemas.openxmlformats.org/officeDocument/2006/relationships/tags" Target="../tags/tag756.xml"/><Relationship Id="rId46" Type="http://schemas.openxmlformats.org/officeDocument/2006/relationships/tags" Target="../tags/tag755.xml"/><Relationship Id="rId45" Type="http://schemas.openxmlformats.org/officeDocument/2006/relationships/tags" Target="../tags/tag754.xml"/><Relationship Id="rId44" Type="http://schemas.openxmlformats.org/officeDocument/2006/relationships/tags" Target="../tags/tag753.xml"/><Relationship Id="rId43" Type="http://schemas.openxmlformats.org/officeDocument/2006/relationships/tags" Target="../tags/tag752.xml"/><Relationship Id="rId42" Type="http://schemas.openxmlformats.org/officeDocument/2006/relationships/tags" Target="../tags/tag751.xml"/><Relationship Id="rId41" Type="http://schemas.openxmlformats.org/officeDocument/2006/relationships/tags" Target="../tags/tag750.xml"/><Relationship Id="rId40" Type="http://schemas.openxmlformats.org/officeDocument/2006/relationships/tags" Target="../tags/tag749.xml"/><Relationship Id="rId4" Type="http://schemas.openxmlformats.org/officeDocument/2006/relationships/tags" Target="../tags/tag713.xml"/><Relationship Id="rId39" Type="http://schemas.openxmlformats.org/officeDocument/2006/relationships/tags" Target="../tags/tag748.xml"/><Relationship Id="rId38" Type="http://schemas.openxmlformats.org/officeDocument/2006/relationships/tags" Target="../tags/tag747.xml"/><Relationship Id="rId37" Type="http://schemas.openxmlformats.org/officeDocument/2006/relationships/tags" Target="../tags/tag746.xml"/><Relationship Id="rId36" Type="http://schemas.openxmlformats.org/officeDocument/2006/relationships/tags" Target="../tags/tag745.xml"/><Relationship Id="rId35" Type="http://schemas.openxmlformats.org/officeDocument/2006/relationships/tags" Target="../tags/tag744.xml"/><Relationship Id="rId34" Type="http://schemas.openxmlformats.org/officeDocument/2006/relationships/tags" Target="../tags/tag743.xml"/><Relationship Id="rId33" Type="http://schemas.openxmlformats.org/officeDocument/2006/relationships/tags" Target="../tags/tag742.xml"/><Relationship Id="rId32" Type="http://schemas.openxmlformats.org/officeDocument/2006/relationships/tags" Target="../tags/tag741.xml"/><Relationship Id="rId31" Type="http://schemas.openxmlformats.org/officeDocument/2006/relationships/tags" Target="../tags/tag740.xml"/><Relationship Id="rId30" Type="http://schemas.openxmlformats.org/officeDocument/2006/relationships/tags" Target="../tags/tag739.xml"/><Relationship Id="rId3" Type="http://schemas.openxmlformats.org/officeDocument/2006/relationships/tags" Target="../tags/tag712.xml"/><Relationship Id="rId29" Type="http://schemas.openxmlformats.org/officeDocument/2006/relationships/tags" Target="../tags/tag738.xml"/><Relationship Id="rId28" Type="http://schemas.openxmlformats.org/officeDocument/2006/relationships/tags" Target="../tags/tag737.xml"/><Relationship Id="rId27" Type="http://schemas.openxmlformats.org/officeDocument/2006/relationships/tags" Target="../tags/tag736.xml"/><Relationship Id="rId26" Type="http://schemas.openxmlformats.org/officeDocument/2006/relationships/tags" Target="../tags/tag735.xml"/><Relationship Id="rId25" Type="http://schemas.openxmlformats.org/officeDocument/2006/relationships/tags" Target="../tags/tag734.xml"/><Relationship Id="rId24" Type="http://schemas.openxmlformats.org/officeDocument/2006/relationships/tags" Target="../tags/tag733.xml"/><Relationship Id="rId23" Type="http://schemas.openxmlformats.org/officeDocument/2006/relationships/tags" Target="../tags/tag732.xml"/><Relationship Id="rId22" Type="http://schemas.openxmlformats.org/officeDocument/2006/relationships/tags" Target="../tags/tag731.xml"/><Relationship Id="rId21" Type="http://schemas.openxmlformats.org/officeDocument/2006/relationships/tags" Target="../tags/tag730.xml"/><Relationship Id="rId20" Type="http://schemas.openxmlformats.org/officeDocument/2006/relationships/tags" Target="../tags/tag729.xml"/><Relationship Id="rId2" Type="http://schemas.openxmlformats.org/officeDocument/2006/relationships/tags" Target="../tags/tag711.xml"/><Relationship Id="rId19" Type="http://schemas.openxmlformats.org/officeDocument/2006/relationships/tags" Target="../tags/tag728.xml"/><Relationship Id="rId18" Type="http://schemas.openxmlformats.org/officeDocument/2006/relationships/tags" Target="../tags/tag727.xml"/><Relationship Id="rId17" Type="http://schemas.openxmlformats.org/officeDocument/2006/relationships/tags" Target="../tags/tag726.xml"/><Relationship Id="rId16" Type="http://schemas.openxmlformats.org/officeDocument/2006/relationships/tags" Target="../tags/tag725.xml"/><Relationship Id="rId15" Type="http://schemas.openxmlformats.org/officeDocument/2006/relationships/tags" Target="../tags/tag724.xml"/><Relationship Id="rId14" Type="http://schemas.openxmlformats.org/officeDocument/2006/relationships/tags" Target="../tags/tag723.xml"/><Relationship Id="rId13" Type="http://schemas.openxmlformats.org/officeDocument/2006/relationships/tags" Target="../tags/tag722.xml"/><Relationship Id="rId12" Type="http://schemas.openxmlformats.org/officeDocument/2006/relationships/tags" Target="../tags/tag721.xml"/><Relationship Id="rId11" Type="http://schemas.openxmlformats.org/officeDocument/2006/relationships/tags" Target="../tags/tag720.xml"/><Relationship Id="rId10" Type="http://schemas.openxmlformats.org/officeDocument/2006/relationships/tags" Target="../tags/tag719.xml"/><Relationship Id="rId1" Type="http://schemas.openxmlformats.org/officeDocument/2006/relationships/tags" Target="../tags/tag7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" Type="http://schemas.openxmlformats.org/officeDocument/2006/relationships/tags" Target="../tags/tag775.xml"/><Relationship Id="rId18" Type="http://schemas.openxmlformats.org/officeDocument/2006/relationships/slideLayout" Target="../slideLayouts/slideLayout12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99.xml"/><Relationship Id="rId8" Type="http://schemas.openxmlformats.org/officeDocument/2006/relationships/tags" Target="../tags/tag798.xml"/><Relationship Id="rId7" Type="http://schemas.openxmlformats.org/officeDocument/2006/relationships/tags" Target="../tags/tag797.xml"/><Relationship Id="rId6" Type="http://schemas.openxmlformats.org/officeDocument/2006/relationships/tags" Target="../tags/tag796.xml"/><Relationship Id="rId53" Type="http://schemas.openxmlformats.org/officeDocument/2006/relationships/slideLayout" Target="../slideLayouts/slideLayout12.xml"/><Relationship Id="rId52" Type="http://schemas.openxmlformats.org/officeDocument/2006/relationships/tags" Target="../tags/tag842.xml"/><Relationship Id="rId51" Type="http://schemas.openxmlformats.org/officeDocument/2006/relationships/tags" Target="../tags/tag841.xml"/><Relationship Id="rId50" Type="http://schemas.openxmlformats.org/officeDocument/2006/relationships/tags" Target="../tags/tag840.xml"/><Relationship Id="rId5" Type="http://schemas.openxmlformats.org/officeDocument/2006/relationships/tags" Target="../tags/tag795.xml"/><Relationship Id="rId49" Type="http://schemas.openxmlformats.org/officeDocument/2006/relationships/tags" Target="../tags/tag839.xml"/><Relationship Id="rId48" Type="http://schemas.openxmlformats.org/officeDocument/2006/relationships/tags" Target="../tags/tag838.xml"/><Relationship Id="rId47" Type="http://schemas.openxmlformats.org/officeDocument/2006/relationships/tags" Target="../tags/tag837.xml"/><Relationship Id="rId46" Type="http://schemas.openxmlformats.org/officeDocument/2006/relationships/tags" Target="../tags/tag836.xml"/><Relationship Id="rId45" Type="http://schemas.openxmlformats.org/officeDocument/2006/relationships/tags" Target="../tags/tag835.xml"/><Relationship Id="rId44" Type="http://schemas.openxmlformats.org/officeDocument/2006/relationships/tags" Target="../tags/tag834.xml"/><Relationship Id="rId43" Type="http://schemas.openxmlformats.org/officeDocument/2006/relationships/tags" Target="../tags/tag833.xml"/><Relationship Id="rId42" Type="http://schemas.openxmlformats.org/officeDocument/2006/relationships/tags" Target="../tags/tag832.xml"/><Relationship Id="rId41" Type="http://schemas.openxmlformats.org/officeDocument/2006/relationships/tags" Target="../tags/tag831.xml"/><Relationship Id="rId40" Type="http://schemas.openxmlformats.org/officeDocument/2006/relationships/tags" Target="../tags/tag830.xml"/><Relationship Id="rId4" Type="http://schemas.openxmlformats.org/officeDocument/2006/relationships/tags" Target="../tags/tag794.xml"/><Relationship Id="rId39" Type="http://schemas.openxmlformats.org/officeDocument/2006/relationships/tags" Target="../tags/tag829.xml"/><Relationship Id="rId38" Type="http://schemas.openxmlformats.org/officeDocument/2006/relationships/tags" Target="../tags/tag828.xml"/><Relationship Id="rId37" Type="http://schemas.openxmlformats.org/officeDocument/2006/relationships/tags" Target="../tags/tag827.xml"/><Relationship Id="rId36" Type="http://schemas.openxmlformats.org/officeDocument/2006/relationships/tags" Target="../tags/tag826.xml"/><Relationship Id="rId35" Type="http://schemas.openxmlformats.org/officeDocument/2006/relationships/tags" Target="../tags/tag825.xml"/><Relationship Id="rId34" Type="http://schemas.openxmlformats.org/officeDocument/2006/relationships/tags" Target="../tags/tag824.xml"/><Relationship Id="rId33" Type="http://schemas.openxmlformats.org/officeDocument/2006/relationships/tags" Target="../tags/tag823.xml"/><Relationship Id="rId32" Type="http://schemas.openxmlformats.org/officeDocument/2006/relationships/tags" Target="../tags/tag822.xml"/><Relationship Id="rId31" Type="http://schemas.openxmlformats.org/officeDocument/2006/relationships/tags" Target="../tags/tag821.xml"/><Relationship Id="rId30" Type="http://schemas.openxmlformats.org/officeDocument/2006/relationships/tags" Target="../tags/tag820.xml"/><Relationship Id="rId3" Type="http://schemas.openxmlformats.org/officeDocument/2006/relationships/tags" Target="../tags/tag793.xml"/><Relationship Id="rId29" Type="http://schemas.openxmlformats.org/officeDocument/2006/relationships/tags" Target="../tags/tag819.xml"/><Relationship Id="rId28" Type="http://schemas.openxmlformats.org/officeDocument/2006/relationships/tags" Target="../tags/tag818.xml"/><Relationship Id="rId27" Type="http://schemas.openxmlformats.org/officeDocument/2006/relationships/tags" Target="../tags/tag817.xml"/><Relationship Id="rId26" Type="http://schemas.openxmlformats.org/officeDocument/2006/relationships/tags" Target="../tags/tag816.xml"/><Relationship Id="rId25" Type="http://schemas.openxmlformats.org/officeDocument/2006/relationships/tags" Target="../tags/tag815.xml"/><Relationship Id="rId24" Type="http://schemas.openxmlformats.org/officeDocument/2006/relationships/tags" Target="../tags/tag814.xml"/><Relationship Id="rId23" Type="http://schemas.openxmlformats.org/officeDocument/2006/relationships/tags" Target="../tags/tag813.xml"/><Relationship Id="rId22" Type="http://schemas.openxmlformats.org/officeDocument/2006/relationships/tags" Target="../tags/tag812.xml"/><Relationship Id="rId21" Type="http://schemas.openxmlformats.org/officeDocument/2006/relationships/tags" Target="../tags/tag811.xml"/><Relationship Id="rId20" Type="http://schemas.openxmlformats.org/officeDocument/2006/relationships/tags" Target="../tags/tag810.xml"/><Relationship Id="rId2" Type="http://schemas.openxmlformats.org/officeDocument/2006/relationships/tags" Target="../tags/tag792.xml"/><Relationship Id="rId19" Type="http://schemas.openxmlformats.org/officeDocument/2006/relationships/tags" Target="../tags/tag809.xml"/><Relationship Id="rId18" Type="http://schemas.openxmlformats.org/officeDocument/2006/relationships/tags" Target="../tags/tag808.xml"/><Relationship Id="rId17" Type="http://schemas.openxmlformats.org/officeDocument/2006/relationships/tags" Target="../tags/tag807.xml"/><Relationship Id="rId16" Type="http://schemas.openxmlformats.org/officeDocument/2006/relationships/tags" Target="../tags/tag806.xml"/><Relationship Id="rId15" Type="http://schemas.openxmlformats.org/officeDocument/2006/relationships/tags" Target="../tags/tag805.xml"/><Relationship Id="rId14" Type="http://schemas.openxmlformats.org/officeDocument/2006/relationships/tags" Target="../tags/tag804.xml"/><Relationship Id="rId13" Type="http://schemas.openxmlformats.org/officeDocument/2006/relationships/tags" Target="../tags/tag803.xml"/><Relationship Id="rId12" Type="http://schemas.openxmlformats.org/officeDocument/2006/relationships/tags" Target="../tags/tag802.xml"/><Relationship Id="rId11" Type="http://schemas.openxmlformats.org/officeDocument/2006/relationships/tags" Target="../tags/tag801.xml"/><Relationship Id="rId10" Type="http://schemas.openxmlformats.org/officeDocument/2006/relationships/tags" Target="../tags/tag800.xml"/><Relationship Id="rId1" Type="http://schemas.openxmlformats.org/officeDocument/2006/relationships/tags" Target="../tags/tag79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51.xml"/><Relationship Id="rId8" Type="http://schemas.openxmlformats.org/officeDocument/2006/relationships/tags" Target="../tags/tag850.xml"/><Relationship Id="rId7" Type="http://schemas.openxmlformats.org/officeDocument/2006/relationships/tags" Target="../tags/tag849.xml"/><Relationship Id="rId6" Type="http://schemas.openxmlformats.org/officeDocument/2006/relationships/tags" Target="../tags/tag848.xml"/><Relationship Id="rId5" Type="http://schemas.openxmlformats.org/officeDocument/2006/relationships/tags" Target="../tags/tag847.xml"/><Relationship Id="rId4" Type="http://schemas.openxmlformats.org/officeDocument/2006/relationships/tags" Target="../tags/tag846.xml"/><Relationship Id="rId33" Type="http://schemas.openxmlformats.org/officeDocument/2006/relationships/slideLayout" Target="../slideLayouts/slideLayout12.xml"/><Relationship Id="rId32" Type="http://schemas.openxmlformats.org/officeDocument/2006/relationships/tags" Target="../tags/tag874.xml"/><Relationship Id="rId31" Type="http://schemas.openxmlformats.org/officeDocument/2006/relationships/tags" Target="../tags/tag873.xml"/><Relationship Id="rId30" Type="http://schemas.openxmlformats.org/officeDocument/2006/relationships/tags" Target="../tags/tag872.xml"/><Relationship Id="rId3" Type="http://schemas.openxmlformats.org/officeDocument/2006/relationships/tags" Target="../tags/tag845.xml"/><Relationship Id="rId29" Type="http://schemas.openxmlformats.org/officeDocument/2006/relationships/tags" Target="../tags/tag871.xml"/><Relationship Id="rId28" Type="http://schemas.openxmlformats.org/officeDocument/2006/relationships/tags" Target="../tags/tag870.xml"/><Relationship Id="rId27" Type="http://schemas.openxmlformats.org/officeDocument/2006/relationships/tags" Target="../tags/tag869.xml"/><Relationship Id="rId26" Type="http://schemas.openxmlformats.org/officeDocument/2006/relationships/tags" Target="../tags/tag868.xml"/><Relationship Id="rId25" Type="http://schemas.openxmlformats.org/officeDocument/2006/relationships/tags" Target="../tags/tag867.xml"/><Relationship Id="rId24" Type="http://schemas.openxmlformats.org/officeDocument/2006/relationships/tags" Target="../tags/tag866.xml"/><Relationship Id="rId23" Type="http://schemas.openxmlformats.org/officeDocument/2006/relationships/tags" Target="../tags/tag865.xml"/><Relationship Id="rId22" Type="http://schemas.openxmlformats.org/officeDocument/2006/relationships/tags" Target="../tags/tag864.xml"/><Relationship Id="rId21" Type="http://schemas.openxmlformats.org/officeDocument/2006/relationships/tags" Target="../tags/tag863.xml"/><Relationship Id="rId20" Type="http://schemas.openxmlformats.org/officeDocument/2006/relationships/tags" Target="../tags/tag862.xml"/><Relationship Id="rId2" Type="http://schemas.openxmlformats.org/officeDocument/2006/relationships/tags" Target="../tags/tag844.xml"/><Relationship Id="rId19" Type="http://schemas.openxmlformats.org/officeDocument/2006/relationships/tags" Target="../tags/tag861.xml"/><Relationship Id="rId18" Type="http://schemas.openxmlformats.org/officeDocument/2006/relationships/tags" Target="../tags/tag860.xml"/><Relationship Id="rId17" Type="http://schemas.openxmlformats.org/officeDocument/2006/relationships/tags" Target="../tags/tag859.xml"/><Relationship Id="rId16" Type="http://schemas.openxmlformats.org/officeDocument/2006/relationships/tags" Target="../tags/tag858.xml"/><Relationship Id="rId15" Type="http://schemas.openxmlformats.org/officeDocument/2006/relationships/tags" Target="../tags/tag857.xml"/><Relationship Id="rId14" Type="http://schemas.openxmlformats.org/officeDocument/2006/relationships/tags" Target="../tags/tag856.xml"/><Relationship Id="rId13" Type="http://schemas.openxmlformats.org/officeDocument/2006/relationships/tags" Target="../tags/tag855.xml"/><Relationship Id="rId12" Type="http://schemas.openxmlformats.org/officeDocument/2006/relationships/tags" Target="../tags/tag854.xml"/><Relationship Id="rId11" Type="http://schemas.openxmlformats.org/officeDocument/2006/relationships/tags" Target="../tags/tag853.xml"/><Relationship Id="rId10" Type="http://schemas.openxmlformats.org/officeDocument/2006/relationships/tags" Target="../tags/tag852.xml"/><Relationship Id="rId1" Type="http://schemas.openxmlformats.org/officeDocument/2006/relationships/tags" Target="../tags/tag84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83.xml"/><Relationship Id="rId8" Type="http://schemas.openxmlformats.org/officeDocument/2006/relationships/tags" Target="../tags/tag882.xml"/><Relationship Id="rId7" Type="http://schemas.openxmlformats.org/officeDocument/2006/relationships/tags" Target="../tags/tag881.xml"/><Relationship Id="rId6" Type="http://schemas.openxmlformats.org/officeDocument/2006/relationships/tags" Target="../tags/tag880.xml"/><Relationship Id="rId5" Type="http://schemas.openxmlformats.org/officeDocument/2006/relationships/tags" Target="../tags/tag879.xml"/><Relationship Id="rId4" Type="http://schemas.openxmlformats.org/officeDocument/2006/relationships/tags" Target="../tags/tag878.xml"/><Relationship Id="rId3" Type="http://schemas.openxmlformats.org/officeDocument/2006/relationships/tags" Target="../tags/tag877.xml"/><Relationship Id="rId2" Type="http://schemas.openxmlformats.org/officeDocument/2006/relationships/tags" Target="../tags/tag876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8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832278" y="5817900"/>
            <a:ext cx="2527443" cy="45243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>
                <a:solidFill>
                  <a:schemeClr val="tx2"/>
                </a:solidFill>
                <a:cs typeface="+mn-ea"/>
              </a:defRPr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>
                <a:cs typeface="+mn-cs"/>
              </a:rPr>
              <a:t>答辩人员：CPU全员</a:t>
            </a:r>
            <a:endParaRPr lang="zh-CN" altLang="en-US" sz="1800"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5289997"/>
            <a:ext cx="10515600" cy="516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  <a:cs typeface="+mn-ea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>
                <a:cs typeface="+mn-cs"/>
              </a:rPr>
              <a:t>——CPU</a:t>
            </a:r>
            <a:endParaRPr lang="en-US" altLang="zh-CN" sz="2000">
              <a:cs typeface="+mn-cs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838200" y="4266139"/>
            <a:ext cx="10515600" cy="1012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defRPr>
            </a:lvl1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>
                <a:latin typeface="+mj-lt"/>
                <a:ea typeface="+mj-ea"/>
                <a:cs typeface="+mj-cs"/>
              </a:rPr>
              <a:t>AEAI HR测试项目答辩</a:t>
            </a:r>
            <a:endParaRPr lang="en-US" altLang="zh-CN" sz="4800"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243239" y="939981"/>
            <a:ext cx="9971315" cy="49784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6494960" y="2076450"/>
            <a:ext cx="0" cy="2705100"/>
          </a:xfrm>
          <a:prstGeom prst="line">
            <a:avLst/>
          </a:prstGeom>
          <a:ln w="127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988560" y="3980815"/>
            <a:ext cx="311150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任意多边形: 形状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7500" y="3980815"/>
            <a:ext cx="311150" cy="479425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981644" y="2351024"/>
            <a:ext cx="2851150" cy="2155952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marR="0" lvl="0" indent="-360045" algn="l" defTabSz="914400" rtl="0" eaLnBrk="1" fontAlgn="ctr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kumimoji="0" lang="zh-CN" altLang="en-US" sz="2200" b="0" i="0" kern="1200" cap="none" spc="15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等价类划分</a:t>
            </a:r>
            <a:endParaRPr kumimoji="0" lang="zh-CN" altLang="en-US" sz="2200" b="0" i="0" kern="1200" cap="none" spc="150" normalizeH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60045" marR="0" lvl="0" indent="-360045" algn="l" defTabSz="914400" rtl="0" eaLnBrk="1" fontAlgn="ctr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kumimoji="0" lang="zh-CN" altLang="en-US" sz="2200" b="0" i="0" kern="1200" cap="none" spc="15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边界值分析</a:t>
            </a:r>
            <a:endParaRPr kumimoji="0" lang="zh-CN" altLang="en-US" sz="2200" b="0" i="0" kern="1200" cap="none" spc="150" normalizeH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60045" marR="0" lvl="0" indent="-360045" algn="l" defTabSz="914400" rtl="0" eaLnBrk="1" fontAlgn="ctr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kumimoji="0" lang="zh-CN" altLang="en-US" sz="2200" b="0" i="0" kern="1200" cap="none" spc="15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场景法</a:t>
            </a:r>
            <a:endParaRPr kumimoji="0" lang="zh-CN" altLang="en-US" sz="2200" b="0" i="0" kern="1200" cap="none" spc="150" normalizeH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2183130" y="2484755"/>
            <a:ext cx="3321050" cy="142494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>
                <a:ln>
                  <a:noFill/>
                </a:ln>
                <a:solidFill>
                  <a:srgbClr val="53614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测试用例设计方法</a:t>
            </a:r>
            <a:endParaRPr kumimoji="0" lang="zh-CN" altLang="en-US" sz="3600" b="1" i="0" kern="1200" cap="none" spc="300" normalizeH="0" noProof="0">
              <a:ln>
                <a:noFill/>
              </a:ln>
              <a:solidFill>
                <a:srgbClr val="536142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774825" y="1934210"/>
            <a:ext cx="320675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任意多边形: 形状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183130" y="1934210"/>
            <a:ext cx="320675" cy="479425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: 形状 144"/>
          <p:cNvSpPr/>
          <p:nvPr>
            <p:custDataLst>
              <p:tags r:id="rId1"/>
            </p:custDataLst>
          </p:nvPr>
        </p:nvSpPr>
        <p:spPr>
          <a:xfrm flipH="1">
            <a:off x="9672320" y="762000"/>
            <a:ext cx="2525395" cy="1212850"/>
          </a:xfrm>
          <a:custGeom>
            <a:avLst/>
            <a:gdLst/>
            <a:ahLst/>
            <a:cxnLst/>
            <a:rect l="0" t="0" r="0" b="0"/>
            <a:pathLst>
              <a:path w="6191251" h="2971801">
                <a:moveTo>
                  <a:pt x="0" y="0"/>
                </a:moveTo>
                <a:lnTo>
                  <a:pt x="0" y="2971800"/>
                </a:lnTo>
                <a:lnTo>
                  <a:pt x="3813810" y="2971800"/>
                </a:lnTo>
                <a:lnTo>
                  <a:pt x="6191250" y="0"/>
                </a:lnTo>
              </a:path>
            </a:pathLst>
          </a:custGeom>
          <a:solidFill>
            <a:srgbClr val="F2F2F2">
              <a:alpha val="4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145"/>
          <p:cNvSpPr/>
          <p:nvPr>
            <p:custDataLst>
              <p:tags r:id="rId2"/>
            </p:custDataLst>
          </p:nvPr>
        </p:nvSpPr>
        <p:spPr>
          <a:xfrm flipH="1">
            <a:off x="9961880" y="0"/>
            <a:ext cx="2242820" cy="2781935"/>
          </a:xfrm>
          <a:custGeom>
            <a:avLst/>
            <a:gdLst>
              <a:gd name="connsiteX0" fmla="*/ 4699000 w 5502910"/>
              <a:gd name="connsiteY0" fmla="*/ 441960 h 6822440"/>
              <a:gd name="connsiteX1" fmla="*/ 4516120 w 5502910"/>
              <a:gd name="connsiteY1" fmla="*/ 441960 h 6822440"/>
              <a:gd name="connsiteX2" fmla="*/ 4872990 w 5502910"/>
              <a:gd name="connsiteY2" fmla="*/ 0 h 6822440"/>
              <a:gd name="connsiteX3" fmla="*/ 4690110 w 5502910"/>
              <a:gd name="connsiteY3" fmla="*/ 0 h 6822440"/>
              <a:gd name="connsiteX4" fmla="*/ 4334510 w 5502910"/>
              <a:gd name="connsiteY4" fmla="*/ 441960 h 6822440"/>
              <a:gd name="connsiteX5" fmla="*/ 4152900 w 5502910"/>
              <a:gd name="connsiteY5" fmla="*/ 441960 h 6822440"/>
              <a:gd name="connsiteX6" fmla="*/ 4508500 w 5502910"/>
              <a:gd name="connsiteY6" fmla="*/ 0 h 6822440"/>
              <a:gd name="connsiteX7" fmla="*/ 4326890 w 5502910"/>
              <a:gd name="connsiteY7" fmla="*/ 0 h 6822440"/>
              <a:gd name="connsiteX8" fmla="*/ 3970020 w 5502910"/>
              <a:gd name="connsiteY8" fmla="*/ 441960 h 6822440"/>
              <a:gd name="connsiteX9" fmla="*/ 3788410 w 5502910"/>
              <a:gd name="connsiteY9" fmla="*/ 441960 h 6822440"/>
              <a:gd name="connsiteX10" fmla="*/ 4144010 w 5502910"/>
              <a:gd name="connsiteY10" fmla="*/ 0 h 6822440"/>
              <a:gd name="connsiteX11" fmla="*/ 3962400 w 5502910"/>
              <a:gd name="connsiteY11" fmla="*/ 0 h 6822440"/>
              <a:gd name="connsiteX12" fmla="*/ 3605530 w 5502910"/>
              <a:gd name="connsiteY12" fmla="*/ 441960 h 6822440"/>
              <a:gd name="connsiteX13" fmla="*/ 3423920 w 5502910"/>
              <a:gd name="connsiteY13" fmla="*/ 441960 h 6822440"/>
              <a:gd name="connsiteX14" fmla="*/ 3779520 w 5502910"/>
              <a:gd name="connsiteY14" fmla="*/ 0 h 6822440"/>
              <a:gd name="connsiteX15" fmla="*/ 3597910 w 5502910"/>
              <a:gd name="connsiteY15" fmla="*/ 0 h 6822440"/>
              <a:gd name="connsiteX16" fmla="*/ 3241040 w 5502910"/>
              <a:gd name="connsiteY16" fmla="*/ 441960 h 6822440"/>
              <a:gd name="connsiteX17" fmla="*/ 3081020 w 5502910"/>
              <a:gd name="connsiteY17" fmla="*/ 441960 h 6822440"/>
              <a:gd name="connsiteX18" fmla="*/ 3437890 w 5502910"/>
              <a:gd name="connsiteY18" fmla="*/ 0 h 6822440"/>
              <a:gd name="connsiteX19" fmla="*/ 0 w 5502910"/>
              <a:gd name="connsiteY19" fmla="*/ 0 h 6822440"/>
              <a:gd name="connsiteX20" fmla="*/ 0 w 5502910"/>
              <a:gd name="connsiteY20" fmla="*/ 6822440 h 6822440"/>
              <a:gd name="connsiteX21" fmla="*/ 5502910 w 5502910"/>
              <a:gd name="connsiteY21" fmla="*/ 0 h 6822440"/>
              <a:gd name="connsiteX22" fmla="*/ 5054600 w 5502910"/>
              <a:gd name="connsiteY22" fmla="*/ 0 h 6822440"/>
              <a:gd name="connsiteX23" fmla="*/ 4699000 w 5502910"/>
              <a:gd name="connsiteY23" fmla="*/ 441960 h 68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02910" h="6822440">
                <a:moveTo>
                  <a:pt x="4699000" y="441960"/>
                </a:moveTo>
                <a:lnTo>
                  <a:pt x="4516120" y="441960"/>
                </a:lnTo>
                <a:lnTo>
                  <a:pt x="4872990" y="0"/>
                </a:lnTo>
                <a:lnTo>
                  <a:pt x="4690110" y="0"/>
                </a:lnTo>
                <a:lnTo>
                  <a:pt x="4334510" y="441960"/>
                </a:lnTo>
                <a:lnTo>
                  <a:pt x="4152900" y="441960"/>
                </a:lnTo>
                <a:lnTo>
                  <a:pt x="4508500" y="0"/>
                </a:lnTo>
                <a:lnTo>
                  <a:pt x="4326890" y="0"/>
                </a:lnTo>
                <a:lnTo>
                  <a:pt x="3970020" y="441960"/>
                </a:lnTo>
                <a:lnTo>
                  <a:pt x="3788410" y="441960"/>
                </a:lnTo>
                <a:lnTo>
                  <a:pt x="4144010" y="0"/>
                </a:lnTo>
                <a:lnTo>
                  <a:pt x="3962400" y="0"/>
                </a:lnTo>
                <a:lnTo>
                  <a:pt x="3605530" y="441960"/>
                </a:lnTo>
                <a:lnTo>
                  <a:pt x="3423920" y="441960"/>
                </a:lnTo>
                <a:lnTo>
                  <a:pt x="3779520" y="0"/>
                </a:lnTo>
                <a:lnTo>
                  <a:pt x="3597910" y="0"/>
                </a:lnTo>
                <a:lnTo>
                  <a:pt x="3241040" y="441960"/>
                </a:lnTo>
                <a:lnTo>
                  <a:pt x="3081020" y="441960"/>
                </a:lnTo>
                <a:lnTo>
                  <a:pt x="3437890" y="0"/>
                </a:lnTo>
                <a:lnTo>
                  <a:pt x="0" y="0"/>
                </a:lnTo>
                <a:lnTo>
                  <a:pt x="0" y="6822440"/>
                </a:lnTo>
                <a:lnTo>
                  <a:pt x="5502910" y="0"/>
                </a:lnTo>
                <a:lnTo>
                  <a:pt x="5054600" y="0"/>
                </a:lnTo>
                <a:lnTo>
                  <a:pt x="4699000" y="441960"/>
                </a:lnTo>
              </a:path>
            </a:pathLst>
          </a:custGeom>
          <a:solidFill>
            <a:srgbClr val="D9D9D9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83438" y="2720560"/>
            <a:ext cx="56916" cy="2614346"/>
            <a:chOff x="757242" y="1489086"/>
            <a:chExt cx="56916" cy="2614346"/>
          </a:xfrm>
        </p:grpSpPr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785700" y="1489086"/>
              <a:ext cx="0" cy="1798094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757242" y="3628525"/>
              <a:ext cx="56916" cy="474907"/>
              <a:chOff x="1381783" y="1849459"/>
              <a:chExt cx="56916" cy="474907"/>
            </a:xfrm>
          </p:grpSpPr>
          <p:grpSp>
            <p:nvGrpSpPr>
              <p:cNvPr id="12" name="组合 11"/>
              <p:cNvGrpSpPr/>
              <p:nvPr/>
            </p:nvGrpSpPr>
            <p:grpSpPr>
              <a:xfrm flipV="1">
                <a:off x="1381783" y="2267450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3" name="直接连接符 12"/>
                <p:cNvCxnSpPr/>
                <p:nvPr>
                  <p:custDataLst>
                    <p:tags r:id="rId5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>
                  <p:custDataLst>
                    <p:tags r:id="rId6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 flipV="1">
                <a:off x="1381783" y="2060415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6" name="直接连接符 15"/>
                <p:cNvCxnSpPr/>
                <p:nvPr>
                  <p:custDataLst>
                    <p:tags r:id="rId7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>
                  <p:custDataLst>
                    <p:tags r:id="rId8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 flipV="1">
                <a:off x="1381783" y="1849459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9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斜纹 20"/>
          <p:cNvSpPr/>
          <p:nvPr>
            <p:custDataLst>
              <p:tags r:id="rId11"/>
            </p:custDataLst>
          </p:nvPr>
        </p:nvSpPr>
        <p:spPr>
          <a:xfrm rot="8100000">
            <a:off x="-244064" y="543543"/>
            <a:ext cx="488126" cy="488126"/>
          </a:xfrm>
          <a:prstGeom prst="diagStripe">
            <a:avLst/>
          </a:prstGeom>
          <a:solidFill>
            <a:srgbClr val="DADAD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128"/>
          <p:cNvSpPr/>
          <p:nvPr>
            <p:custDataLst>
              <p:tags r:id="rId12"/>
            </p:custDataLst>
          </p:nvPr>
        </p:nvSpPr>
        <p:spPr>
          <a:xfrm>
            <a:off x="609552" y="1664223"/>
            <a:ext cx="10972888" cy="4431826"/>
          </a:xfrm>
          <a:prstGeom prst="roundRect">
            <a:avLst>
              <a:gd name="adj" fmla="val 4386"/>
            </a:avLst>
          </a:prstGeom>
          <a:solidFill>
            <a:srgbClr val="FFFFFF"/>
          </a:solidFill>
          <a:ln w="12700">
            <a:solidFill>
              <a:srgbClr val="B5B5B5"/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同心圆 262"/>
          <p:cNvSpPr/>
          <p:nvPr>
            <p:custDataLst>
              <p:tags r:id="rId13"/>
            </p:custDataLst>
          </p:nvPr>
        </p:nvSpPr>
        <p:spPr>
          <a:xfrm>
            <a:off x="11125241" y="5638845"/>
            <a:ext cx="304802" cy="304802"/>
          </a:xfrm>
          <a:prstGeom prst="donut">
            <a:avLst/>
          </a:prstGeom>
          <a:solidFill>
            <a:srgbClr val="266CBA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同心圆 262"/>
          <p:cNvSpPr/>
          <p:nvPr>
            <p:custDataLst>
              <p:tags r:id="rId14"/>
            </p:custDataLst>
          </p:nvPr>
        </p:nvSpPr>
        <p:spPr>
          <a:xfrm>
            <a:off x="761958" y="1816624"/>
            <a:ext cx="304802" cy="304802"/>
          </a:xfrm>
          <a:prstGeom prst="donut">
            <a:avLst/>
          </a:prstGeom>
          <a:solidFill>
            <a:srgbClr val="266CBA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609600" y="618489"/>
            <a:ext cx="8686864" cy="74358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测试环境与配置</a:t>
            </a:r>
            <a:endParaRPr lang="zh-CN" altLang="en-US" sz="4000" b="1" spc="3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16"/>
            </p:custDataLst>
          </p:nvPr>
        </p:nvSpPr>
        <p:spPr>
          <a:xfrm>
            <a:off x="1624330" y="2963545"/>
            <a:ext cx="4360545" cy="220789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CPU：Intel 酷睿i7 9750H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主板：FX505GT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内存：8GB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显卡：NVIDIA GeForce GTX 1650、Intel(R) UHD Graphics 630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硬盘：512MB固态硬盘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17"/>
            </p:custDataLst>
          </p:nvPr>
        </p:nvSpPr>
        <p:spPr>
          <a:xfrm>
            <a:off x="1621790" y="2588895"/>
            <a:ext cx="4360545" cy="4133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9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1、硬件资源</a:t>
            </a:r>
            <a:endParaRPr lang="en-US" altLang="zh-CN" sz="19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18"/>
            </p:custDataLst>
          </p:nvPr>
        </p:nvSpPr>
        <p:spPr>
          <a:xfrm>
            <a:off x="1224915" y="2626995"/>
            <a:ext cx="345440" cy="345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7500" lnSpcReduction="20000"/>
          </a:bodyPr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1219200" y="2656840"/>
            <a:ext cx="352425" cy="28321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0"/>
            </p:custDataLst>
          </p:nvPr>
        </p:nvSpPr>
        <p:spPr>
          <a:xfrm>
            <a:off x="6612890" y="2963545"/>
            <a:ext cx="4360545" cy="220789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操作系统：win10	64位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JDK1.7.0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MySQL5.6.25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浏览器：Chrome</a:t>
            </a:r>
            <a:endParaRPr lang="zh-CN" altLang="en-US" sz="1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6610985" y="2588895"/>
            <a:ext cx="4360545" cy="41338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9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2、软件环境</a:t>
            </a:r>
            <a:endParaRPr lang="en-US" altLang="zh-CN" sz="19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>
            <p:custDataLst>
              <p:tags r:id="rId22"/>
            </p:custDataLst>
          </p:nvPr>
        </p:nvSpPr>
        <p:spPr>
          <a:xfrm>
            <a:off x="6214110" y="2626360"/>
            <a:ext cx="345440" cy="345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7500" lnSpcReduction="20000"/>
          </a:bodyPr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23"/>
            </p:custDataLst>
          </p:nvPr>
        </p:nvSpPr>
        <p:spPr>
          <a:xfrm>
            <a:off x="6200775" y="2656840"/>
            <a:ext cx="352425" cy="28321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3810031"/>
            <a:ext cx="12192098" cy="3048024"/>
          </a:xfrm>
          <a:prstGeom prst="rect">
            <a:avLst/>
          </a:prstGeom>
          <a:pattFill prst="dkHorz">
            <a:fgClr>
              <a:srgbClr val="F2F2F2"/>
            </a:fgClr>
            <a:bgClr>
              <a:srgbClr val="FFFFFF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676381" y="914279"/>
            <a:ext cx="8839271" cy="853446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>
            <a:off x="11367818" y="5936049"/>
            <a:ext cx="256845" cy="5211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266CBA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14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11027373" y="5936049"/>
            <a:ext cx="256845" cy="5211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266CBA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82526" y="427990"/>
            <a:ext cx="223117" cy="4527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1750" cap="rnd">
            <a:solidFill>
              <a:srgbClr val="71A6E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: 形状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78266" y="427990"/>
            <a:ext cx="223117" cy="4527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1750" cap="rnd">
            <a:solidFill>
              <a:srgbClr val="71A6E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1"/>
          <p:cNvSpPr/>
          <p:nvPr>
            <p:custDataLst>
              <p:tags r:id="rId7"/>
            </p:custDataLst>
          </p:nvPr>
        </p:nvSpPr>
        <p:spPr>
          <a:xfrm>
            <a:off x="1676368" y="2224058"/>
            <a:ext cx="8839271" cy="3931947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981168" y="1066680"/>
            <a:ext cx="8229664" cy="5486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  <a:endParaRPr lang="zh-CN" altLang="en-US" sz="2800" b="1" spc="3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1981168" y="2528860"/>
            <a:ext cx="8229664" cy="3322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动态测试：实际运行被测对象，输入相应的测试数据，检查实际输出结果和预期结果是否相符的过程。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黑盒测试：通过软件的外部表现来发现其缺陷和错误。把测试对象看成一个黑盒，完全不考虑程序内部和处理过程。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功能测试：是黑盒测试的一方面，它检查实际软件的功能是否符合用户的需求。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系统测试：是在真实的系统运行环境下，检查完整的程序系统能否和系统正确配置、连接，并最终满足客户的所有需求。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rot="16200000">
            <a:off x="7325549" y="1991547"/>
            <a:ext cx="2697106" cy="7035797"/>
          </a:xfrm>
          <a:prstGeom prst="rtTriangle">
            <a:avLst/>
          </a:prstGeom>
          <a:solidFill>
            <a:srgbClr val="71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直角三角形 18"/>
          <p:cNvSpPr/>
          <p:nvPr>
            <p:custDataLst>
              <p:tags r:id="rId2"/>
            </p:custDataLst>
          </p:nvPr>
        </p:nvSpPr>
        <p:spPr>
          <a:xfrm rot="5400000">
            <a:off x="2169346" y="-2169345"/>
            <a:ext cx="2697106" cy="7035797"/>
          </a:xfrm>
          <a:prstGeom prst="rtTriangle">
            <a:avLst/>
          </a:prstGeom>
          <a:solidFill>
            <a:srgbClr val="07B566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57152" y="457200"/>
            <a:ext cx="11226890" cy="2659380"/>
          </a:xfrm>
          <a:prstGeom prst="rect">
            <a:avLst/>
          </a:prstGeom>
          <a:solidFill>
            <a:srgbClr val="FFFFFF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57166" y="3108082"/>
            <a:ext cx="11226890" cy="3114968"/>
          </a:xfrm>
          <a:prstGeom prst="rect">
            <a:avLst/>
          </a:prstGeom>
          <a:solidFill>
            <a:srgbClr val="F2F2F2"/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219162" y="762006"/>
            <a:ext cx="9753676" cy="204217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测试工具</a:t>
            </a:r>
            <a:endParaRPr lang="zh-CN" altLang="en-US" sz="4400" b="1" spc="3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1270635" y="3447000"/>
          <a:ext cx="9650730" cy="2462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120"/>
                <a:gridCol w="1894205"/>
                <a:gridCol w="2660015"/>
                <a:gridCol w="3755390"/>
              </a:tblGrid>
              <a:tr h="52197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6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</a:t>
                      </a:r>
                      <a:endParaRPr lang="en-US" altLang="en-US" sz="16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B7C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产商</a:t>
                      </a:r>
                      <a:endParaRPr lang="en-US" altLang="en-US" sz="16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C4B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en-US" altLang="en-US" sz="16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B3DF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测试管理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WPS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金山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缺陷跟踪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禅道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青岛易软天创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TBD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DBMS工具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MySQL/Navicat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Oracle/香港卓软数码科技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5.6/TBD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51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Chrome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Google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81.0.4044.92（正式版本） （64 位）</a:t>
                      </a:r>
                      <a:endParaRPr lang="en-US" altLang="en-US" sz="14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>
            <a:off x="6941185" y="2065655"/>
            <a:ext cx="2798445" cy="2798445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8" name="任意多边形: 形状 117"/>
          <p:cNvSpPr/>
          <p:nvPr>
            <p:custDataLst>
              <p:tags r:id="rId3"/>
            </p:custDataLst>
          </p:nvPr>
        </p:nvSpPr>
        <p:spPr bwMode="auto">
          <a:xfrm>
            <a:off x="7510145" y="3013075"/>
            <a:ext cx="1017270" cy="361950"/>
          </a:xfrm>
          <a:custGeom>
            <a:avLst/>
            <a:gdLst>
              <a:gd name="connsiteX0" fmla="*/ 649510 w 1234305"/>
              <a:gd name="connsiteY0" fmla="*/ 1 h 439385"/>
              <a:gd name="connsiteX1" fmla="*/ 1141670 w 1234305"/>
              <a:gd name="connsiteY1" fmla="*/ 99953 h 439385"/>
              <a:gd name="connsiteX2" fmla="*/ 1234305 w 1234305"/>
              <a:gd name="connsiteY2" fmla="*/ 144751 h 439385"/>
              <a:gd name="connsiteX3" fmla="*/ 1226328 w 1234305"/>
              <a:gd name="connsiteY3" fmla="*/ 155819 h 439385"/>
              <a:gd name="connsiteX4" fmla="*/ 1101175 w 1234305"/>
              <a:gd name="connsiteY4" fmla="*/ 271829 h 439385"/>
              <a:gd name="connsiteX5" fmla="*/ 43867 w 1234305"/>
              <a:gd name="connsiteY5" fmla="*/ 229012 h 439385"/>
              <a:gd name="connsiteX6" fmla="*/ 0 w 1234305"/>
              <a:gd name="connsiteY6" fmla="*/ 181205 h 439385"/>
              <a:gd name="connsiteX7" fmla="*/ 63152 w 1234305"/>
              <a:gd name="connsiteY7" fmla="*/ 144301 h 439385"/>
              <a:gd name="connsiteX8" fmla="*/ 649510 w 1234305"/>
              <a:gd name="connsiteY8" fmla="*/ 1 h 43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4305" h="439385">
                <a:moveTo>
                  <a:pt x="649510" y="1"/>
                </a:moveTo>
                <a:cubicBezTo>
                  <a:pt x="813871" y="-91"/>
                  <a:pt x="980905" y="32026"/>
                  <a:pt x="1141670" y="99953"/>
                </a:cubicBezTo>
                <a:lnTo>
                  <a:pt x="1234305" y="144751"/>
                </a:lnTo>
                <a:lnTo>
                  <a:pt x="1226328" y="155819"/>
                </a:lnTo>
                <a:cubicBezTo>
                  <a:pt x="1189326" y="197759"/>
                  <a:pt x="1147571" y="236685"/>
                  <a:pt x="1101175" y="271829"/>
                </a:cubicBezTo>
                <a:cubicBezTo>
                  <a:pt x="776408" y="514419"/>
                  <a:pt x="334982" y="487939"/>
                  <a:pt x="43867" y="229012"/>
                </a:cubicBezTo>
                <a:lnTo>
                  <a:pt x="0" y="181205"/>
                </a:lnTo>
                <a:lnTo>
                  <a:pt x="63152" y="144301"/>
                </a:lnTo>
                <a:cubicBezTo>
                  <a:pt x="242785" y="50560"/>
                  <a:pt x="444059" y="116"/>
                  <a:pt x="649510" y="1"/>
                </a:cubicBez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任意多边形: 形状 116"/>
          <p:cNvSpPr/>
          <p:nvPr>
            <p:custDataLst>
              <p:tags r:id="rId4"/>
            </p:custDataLst>
          </p:nvPr>
        </p:nvSpPr>
        <p:spPr bwMode="auto">
          <a:xfrm>
            <a:off x="7310755" y="1994535"/>
            <a:ext cx="1382395" cy="1167765"/>
          </a:xfrm>
          <a:custGeom>
            <a:avLst/>
            <a:gdLst>
              <a:gd name="connsiteX0" fmla="*/ 876112 w 1677674"/>
              <a:gd name="connsiteY0" fmla="*/ 835 h 1416568"/>
              <a:gd name="connsiteX1" fmla="*/ 1506929 w 1677674"/>
              <a:gd name="connsiteY1" fmla="*/ 331827 h 1416568"/>
              <a:gd name="connsiteX2" fmla="*/ 1564618 w 1677674"/>
              <a:gd name="connsiteY2" fmla="*/ 1257097 h 1416568"/>
              <a:gd name="connsiteX3" fmla="*/ 1475966 w 1677674"/>
              <a:gd name="connsiteY3" fmla="*/ 1380114 h 1416568"/>
              <a:gd name="connsiteX4" fmla="*/ 1383331 w 1677674"/>
              <a:gd name="connsiteY4" fmla="*/ 1335316 h 1416568"/>
              <a:gd name="connsiteX5" fmla="*/ 304813 w 1677674"/>
              <a:gd name="connsiteY5" fmla="*/ 1379664 h 1416568"/>
              <a:gd name="connsiteX6" fmla="*/ 241661 w 1677674"/>
              <a:gd name="connsiteY6" fmla="*/ 1416568 h 1416568"/>
              <a:gd name="connsiteX7" fmla="*/ 170745 w 1677674"/>
              <a:gd name="connsiteY7" fmla="*/ 1339282 h 1416568"/>
              <a:gd name="connsiteX8" fmla="*/ 334838 w 1677674"/>
              <a:gd name="connsiteY8" fmla="*/ 167823 h 1416568"/>
              <a:gd name="connsiteX9" fmla="*/ 876112 w 1677674"/>
              <a:gd name="connsiteY9" fmla="*/ 835 h 141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7674" h="1416568">
                <a:moveTo>
                  <a:pt x="876112" y="835"/>
                </a:moveTo>
                <a:cubicBezTo>
                  <a:pt x="1116980" y="11551"/>
                  <a:pt x="1350895" y="125357"/>
                  <a:pt x="1506929" y="331827"/>
                </a:cubicBezTo>
                <a:cubicBezTo>
                  <a:pt x="1717906" y="610049"/>
                  <a:pt x="1728894" y="973933"/>
                  <a:pt x="1564618" y="1257097"/>
                </a:cubicBezTo>
                <a:lnTo>
                  <a:pt x="1475966" y="1380114"/>
                </a:lnTo>
                <a:lnTo>
                  <a:pt x="1383331" y="1335316"/>
                </a:lnTo>
                <a:cubicBezTo>
                  <a:pt x="1021609" y="1182481"/>
                  <a:pt x="628153" y="1210930"/>
                  <a:pt x="304813" y="1379664"/>
                </a:cubicBezTo>
                <a:lnTo>
                  <a:pt x="241661" y="1416568"/>
                </a:lnTo>
                <a:lnTo>
                  <a:pt x="170745" y="1339282"/>
                </a:lnTo>
                <a:cubicBezTo>
                  <a:pt x="-110557" y="972225"/>
                  <a:pt x="-36324" y="445068"/>
                  <a:pt x="334838" y="167823"/>
                </a:cubicBezTo>
                <a:cubicBezTo>
                  <a:pt x="497222" y="46528"/>
                  <a:pt x="688770" y="-7500"/>
                  <a:pt x="876112" y="83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99AB83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文本框 134"/>
          <p:cNvSpPr txBox="1"/>
          <p:nvPr>
            <p:custDataLst>
              <p:tags r:id="rId5"/>
            </p:custDataLst>
          </p:nvPr>
        </p:nvSpPr>
        <p:spPr>
          <a:xfrm>
            <a:off x="7436485" y="2261870"/>
            <a:ext cx="1132205" cy="6337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测试执行情况与记录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822565" y="3056255"/>
            <a:ext cx="391795" cy="27559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en-US" altLang="zh-CN" sz="12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12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7"/>
            </p:custDataLst>
          </p:nvPr>
        </p:nvSpPr>
        <p:spPr bwMode="auto">
          <a:xfrm>
            <a:off x="8442325" y="2961640"/>
            <a:ext cx="529590" cy="900430"/>
          </a:xfrm>
          <a:custGeom>
            <a:avLst/>
            <a:gdLst>
              <a:gd name="connsiteX0" fmla="*/ 641271 w 642446"/>
              <a:gd name="connsiteY0" fmla="*/ 0 h 1092328"/>
              <a:gd name="connsiteX1" fmla="*/ 642446 w 642446"/>
              <a:gd name="connsiteY1" fmla="*/ 53875 h 1092328"/>
              <a:gd name="connsiteX2" fmla="*/ 542973 w 642446"/>
              <a:gd name="connsiteY2" fmla="*/ 515737 h 1092328"/>
              <a:gd name="connsiteX3" fmla="*/ 64271 w 642446"/>
              <a:gd name="connsiteY3" fmla="*/ 1083366 h 1092328"/>
              <a:gd name="connsiteX4" fmla="*/ 48878 w 642446"/>
              <a:gd name="connsiteY4" fmla="*/ 1092328 h 1092328"/>
              <a:gd name="connsiteX5" fmla="*/ 44105 w 642446"/>
              <a:gd name="connsiteY5" fmla="*/ 1081785 h 1092328"/>
              <a:gd name="connsiteX6" fmla="*/ 5950 w 642446"/>
              <a:gd name="connsiteY6" fmla="*/ 915767 h 1092328"/>
              <a:gd name="connsiteX7" fmla="*/ 571014 w 642446"/>
              <a:gd name="connsiteY7" fmla="*/ 20106 h 1092328"/>
              <a:gd name="connsiteX8" fmla="*/ 641271 w 642446"/>
              <a:gd name="connsiteY8" fmla="*/ 0 h 10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446" h="1092328">
                <a:moveTo>
                  <a:pt x="641271" y="0"/>
                </a:moveTo>
                <a:lnTo>
                  <a:pt x="642446" y="53875"/>
                </a:lnTo>
                <a:cubicBezTo>
                  <a:pt x="638749" y="208427"/>
                  <a:pt x="606579" y="364840"/>
                  <a:pt x="542973" y="515737"/>
                </a:cubicBezTo>
                <a:cubicBezTo>
                  <a:pt x="438992" y="757173"/>
                  <a:pt x="269469" y="950432"/>
                  <a:pt x="64271" y="1083366"/>
                </a:cubicBezTo>
                <a:lnTo>
                  <a:pt x="48878" y="1092328"/>
                </a:lnTo>
                <a:lnTo>
                  <a:pt x="44105" y="1081785"/>
                </a:lnTo>
                <a:cubicBezTo>
                  <a:pt x="26194" y="1028898"/>
                  <a:pt x="13267" y="973401"/>
                  <a:pt x="5950" y="915767"/>
                </a:cubicBezTo>
                <a:cubicBezTo>
                  <a:pt x="-41855" y="515749"/>
                  <a:pt x="203144" y="145645"/>
                  <a:pt x="571014" y="20106"/>
                </a:cubicBezTo>
                <a:lnTo>
                  <a:pt x="6412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任意多边形: 形状 121"/>
          <p:cNvSpPr/>
          <p:nvPr>
            <p:custDataLst>
              <p:tags r:id="rId8"/>
            </p:custDataLst>
          </p:nvPr>
        </p:nvSpPr>
        <p:spPr bwMode="auto">
          <a:xfrm>
            <a:off x="8482965" y="2941955"/>
            <a:ext cx="1340485" cy="1381760"/>
          </a:xfrm>
          <a:custGeom>
            <a:avLst/>
            <a:gdLst>
              <a:gd name="connsiteX0" fmla="*/ 772582 w 1626264"/>
              <a:gd name="connsiteY0" fmla="*/ 142 h 1676579"/>
              <a:gd name="connsiteX1" fmla="*/ 1619498 w 1626264"/>
              <a:gd name="connsiteY1" fmla="*/ 736698 h 1676579"/>
              <a:gd name="connsiteX2" fmla="*/ 889748 w 1626264"/>
              <a:gd name="connsiteY2" fmla="*/ 1670564 h 1676579"/>
              <a:gd name="connsiteX3" fmla="*/ 63291 w 1626264"/>
              <a:gd name="connsiteY3" fmla="*/ 1256258 h 1676579"/>
              <a:gd name="connsiteX4" fmla="*/ 0 w 1626264"/>
              <a:gd name="connsiteY4" fmla="*/ 1116443 h 1676579"/>
              <a:gd name="connsiteX5" fmla="*/ 15393 w 1626264"/>
              <a:gd name="connsiteY5" fmla="*/ 1107481 h 1676579"/>
              <a:gd name="connsiteX6" fmla="*/ 494095 w 1626264"/>
              <a:gd name="connsiteY6" fmla="*/ 539852 h 1676579"/>
              <a:gd name="connsiteX7" fmla="*/ 593568 w 1626264"/>
              <a:gd name="connsiteY7" fmla="*/ 77990 h 1676579"/>
              <a:gd name="connsiteX8" fmla="*/ 592393 w 1626264"/>
              <a:gd name="connsiteY8" fmla="*/ 24115 h 1676579"/>
              <a:gd name="connsiteX9" fmla="*/ 602784 w 1626264"/>
              <a:gd name="connsiteY9" fmla="*/ 21141 h 1676579"/>
              <a:gd name="connsiteX10" fmla="*/ 686822 w 1626264"/>
              <a:gd name="connsiteY10" fmla="*/ 6017 h 1676579"/>
              <a:gd name="connsiteX11" fmla="*/ 772582 w 1626264"/>
              <a:gd name="connsiteY11" fmla="*/ 142 h 167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6264" h="1676579">
                <a:moveTo>
                  <a:pt x="772582" y="142"/>
                </a:moveTo>
                <a:cubicBezTo>
                  <a:pt x="1198084" y="-7614"/>
                  <a:pt x="1568279" y="304443"/>
                  <a:pt x="1619498" y="736698"/>
                </a:cubicBezTo>
                <a:cubicBezTo>
                  <a:pt x="1678034" y="1197770"/>
                  <a:pt x="1350232" y="1615860"/>
                  <a:pt x="889748" y="1670564"/>
                </a:cubicBezTo>
                <a:cubicBezTo>
                  <a:pt x="547312" y="1711591"/>
                  <a:pt x="226826" y="1539422"/>
                  <a:pt x="63291" y="1256258"/>
                </a:cubicBezTo>
                <a:lnTo>
                  <a:pt x="0" y="1116443"/>
                </a:lnTo>
                <a:lnTo>
                  <a:pt x="15393" y="1107481"/>
                </a:lnTo>
                <a:cubicBezTo>
                  <a:pt x="220591" y="974547"/>
                  <a:pt x="390114" y="781288"/>
                  <a:pt x="494095" y="539852"/>
                </a:cubicBezTo>
                <a:cubicBezTo>
                  <a:pt x="557701" y="388955"/>
                  <a:pt x="589871" y="232542"/>
                  <a:pt x="593568" y="77990"/>
                </a:cubicBezTo>
                <a:lnTo>
                  <a:pt x="592393" y="24115"/>
                </a:lnTo>
                <a:lnTo>
                  <a:pt x="602784" y="21141"/>
                </a:lnTo>
                <a:cubicBezTo>
                  <a:pt x="630253" y="14748"/>
                  <a:pt x="658286" y="9680"/>
                  <a:pt x="686822" y="6017"/>
                </a:cubicBezTo>
                <a:cubicBezTo>
                  <a:pt x="715603" y="2598"/>
                  <a:pt x="744215" y="660"/>
                  <a:pt x="772582" y="1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8869680" y="3082925"/>
            <a:ext cx="904240" cy="12268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测试覆盖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8511540" y="3274060"/>
            <a:ext cx="391795" cy="27559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en-US" altLang="zh-CN" sz="1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12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1"/>
            </p:custDataLst>
          </p:nvPr>
        </p:nvSpPr>
        <p:spPr bwMode="auto">
          <a:xfrm>
            <a:off x="7872095" y="3462020"/>
            <a:ext cx="563245" cy="873125"/>
          </a:xfrm>
          <a:custGeom>
            <a:avLst/>
            <a:gdLst>
              <a:gd name="connsiteX0" fmla="*/ 0 w 683244"/>
              <a:gd name="connsiteY0" fmla="*/ 0 h 1059387"/>
              <a:gd name="connsiteX1" fmla="*/ 9887 w 683244"/>
              <a:gd name="connsiteY1" fmla="*/ 1472 h 1059387"/>
              <a:gd name="connsiteX2" fmla="*/ 171904 w 683244"/>
              <a:gd name="connsiteY2" fmla="*/ 51427 h 1059387"/>
              <a:gd name="connsiteX3" fmla="*/ 667065 w 683244"/>
              <a:gd name="connsiteY3" fmla="*/ 987717 h 1059387"/>
              <a:gd name="connsiteX4" fmla="*/ 648943 w 683244"/>
              <a:gd name="connsiteY4" fmla="*/ 1059387 h 1059387"/>
              <a:gd name="connsiteX5" fmla="*/ 549878 w 683244"/>
              <a:gd name="connsiteY5" fmla="*/ 998825 h 1059387"/>
              <a:gd name="connsiteX6" fmla="*/ 591 w 683244"/>
              <a:gd name="connsiteY6" fmla="*/ 34838 h 1059387"/>
              <a:gd name="connsiteX7" fmla="*/ 0 w 683244"/>
              <a:gd name="connsiteY7" fmla="*/ 0 h 105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3244" h="1059387">
                <a:moveTo>
                  <a:pt x="0" y="0"/>
                </a:moveTo>
                <a:lnTo>
                  <a:pt x="9887" y="1472"/>
                </a:lnTo>
                <a:cubicBezTo>
                  <a:pt x="64437" y="12398"/>
                  <a:pt x="118689" y="28950"/>
                  <a:pt x="171904" y="51427"/>
                </a:cubicBezTo>
                <a:cubicBezTo>
                  <a:pt x="544410" y="208767"/>
                  <a:pt x="743478" y="605537"/>
                  <a:pt x="667065" y="987717"/>
                </a:cubicBezTo>
                <a:lnTo>
                  <a:pt x="648943" y="1059387"/>
                </a:lnTo>
                <a:lnTo>
                  <a:pt x="549878" y="998825"/>
                </a:lnTo>
                <a:cubicBezTo>
                  <a:pt x="223670" y="777489"/>
                  <a:pt x="24749" y="417741"/>
                  <a:pt x="591" y="348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8" name="任意多边形: 形状 127"/>
          <p:cNvSpPr/>
          <p:nvPr>
            <p:custDataLst>
              <p:tags r:id="rId12"/>
            </p:custDataLst>
          </p:nvPr>
        </p:nvSpPr>
        <p:spPr bwMode="auto">
          <a:xfrm>
            <a:off x="7054215" y="3449955"/>
            <a:ext cx="1352550" cy="1381760"/>
          </a:xfrm>
          <a:custGeom>
            <a:avLst/>
            <a:gdLst>
              <a:gd name="connsiteX0" fmla="*/ 838385 w 1641244"/>
              <a:gd name="connsiteY0" fmla="*/ 1 h 1676378"/>
              <a:gd name="connsiteX1" fmla="*/ 920232 w 1641244"/>
              <a:gd name="connsiteY1" fmla="*/ 3990 h 1676378"/>
              <a:gd name="connsiteX2" fmla="*/ 992301 w 1641244"/>
              <a:gd name="connsiteY2" fmla="*/ 14723 h 1676378"/>
              <a:gd name="connsiteX3" fmla="*/ 992892 w 1641244"/>
              <a:gd name="connsiteY3" fmla="*/ 49561 h 1676378"/>
              <a:gd name="connsiteX4" fmla="*/ 1542179 w 1641244"/>
              <a:gd name="connsiteY4" fmla="*/ 1013548 h 1676378"/>
              <a:gd name="connsiteX5" fmla="*/ 1641244 w 1641244"/>
              <a:gd name="connsiteY5" fmla="*/ 1074110 h 1676378"/>
              <a:gd name="connsiteX6" fmla="*/ 1638738 w 1641244"/>
              <a:gd name="connsiteY6" fmla="*/ 1084019 h 1676378"/>
              <a:gd name="connsiteX7" fmla="*/ 1609454 w 1641244"/>
              <a:gd name="connsiteY7" fmla="*/ 1164597 h 1676378"/>
              <a:gd name="connsiteX8" fmla="*/ 508049 w 1641244"/>
              <a:gd name="connsiteY8" fmla="*/ 1610230 h 1676378"/>
              <a:gd name="connsiteX9" fmla="*/ 66706 w 1641244"/>
              <a:gd name="connsiteY9" fmla="*/ 511783 h 1676378"/>
              <a:gd name="connsiteX10" fmla="*/ 838385 w 1641244"/>
              <a:gd name="connsiteY10" fmla="*/ 1 h 167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1244" h="1676378">
                <a:moveTo>
                  <a:pt x="838385" y="1"/>
                </a:moveTo>
                <a:cubicBezTo>
                  <a:pt x="865588" y="-14"/>
                  <a:pt x="892901" y="1303"/>
                  <a:pt x="920232" y="3990"/>
                </a:cubicBezTo>
                <a:lnTo>
                  <a:pt x="992301" y="14723"/>
                </a:lnTo>
                <a:lnTo>
                  <a:pt x="992892" y="49561"/>
                </a:lnTo>
                <a:cubicBezTo>
                  <a:pt x="1017050" y="432464"/>
                  <a:pt x="1215971" y="792212"/>
                  <a:pt x="1542179" y="1013548"/>
                </a:cubicBezTo>
                <a:lnTo>
                  <a:pt x="1641244" y="1074110"/>
                </a:lnTo>
                <a:lnTo>
                  <a:pt x="1638738" y="1084019"/>
                </a:lnTo>
                <a:cubicBezTo>
                  <a:pt x="1630432" y="1111077"/>
                  <a:pt x="1620683" y="1137967"/>
                  <a:pt x="1609454" y="1164597"/>
                </a:cubicBezTo>
                <a:cubicBezTo>
                  <a:pt x="1425887" y="1590685"/>
                  <a:pt x="933770" y="1790047"/>
                  <a:pt x="508049" y="1610230"/>
                </a:cubicBezTo>
                <a:cubicBezTo>
                  <a:pt x="82329" y="1430413"/>
                  <a:pt x="-112956" y="937871"/>
                  <a:pt x="66706" y="511783"/>
                </a:cubicBezTo>
                <a:cubicBezTo>
                  <a:pt x="201453" y="192217"/>
                  <a:pt x="511955" y="185"/>
                  <a:pt x="838385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 flipH="1">
            <a:off x="7124700" y="3591560"/>
            <a:ext cx="904240" cy="12268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缺陷的统计与分析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7957820" y="3760470"/>
            <a:ext cx="391795" cy="27559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en-US" altLang="zh-CN" sz="1200" b="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1200" b="1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762006" y="1981216"/>
            <a:ext cx="3048025" cy="2286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5361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测试结果及缺陷分析</a:t>
            </a:r>
            <a:endParaRPr lang="zh-CN" altLang="en-US" sz="4400" b="1" spc="300">
              <a:solidFill>
                <a:srgbClr val="5361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>
                <a:solidFill>
                  <a:srgbClr val="5361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测试执行情况与记录</a:t>
            </a:r>
            <a:endParaRPr lang="zh-CN" altLang="en-US" sz="2800" b="1" spc="300">
              <a:solidFill>
                <a:srgbClr val="5361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-4210" r="-4210"/>
          <a:stretch>
            <a:fillRect/>
          </a:stretch>
        </p:blipFill>
        <p:spPr>
          <a:xfrm>
            <a:off x="812757" y="1219210"/>
            <a:ext cx="5276888" cy="36576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40" h="5760">
                <a:moveTo>
                  <a:pt x="0" y="0"/>
                </a:moveTo>
                <a:lnTo>
                  <a:pt x="8640" y="0"/>
                </a:lnTo>
                <a:lnTo>
                  <a:pt x="8640" y="5760"/>
                </a:lnTo>
                <a:lnTo>
                  <a:pt x="0" y="5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</p:pic>
      <p:pic>
        <p:nvPicPr>
          <p:cNvPr id="9" name="图片 8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-687" r="-687"/>
          <a:stretch>
            <a:fillRect/>
          </a:stretch>
        </p:blipFill>
        <p:spPr>
          <a:xfrm>
            <a:off x="6496054" y="1219210"/>
            <a:ext cx="4933975" cy="36576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40" h="5760">
                <a:moveTo>
                  <a:pt x="0" y="0"/>
                </a:moveTo>
                <a:lnTo>
                  <a:pt x="7440" y="0"/>
                </a:lnTo>
                <a:lnTo>
                  <a:pt x="7440" y="5760"/>
                </a:lnTo>
                <a:lnTo>
                  <a:pt x="0" y="5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</p:pic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812757" y="5181641"/>
            <a:ext cx="10668076" cy="1219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执行情况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测试用例数：342</a:t>
            </a:r>
            <a:endParaRPr lang="zh-CN" altLang="en-US" sz="18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95362" y="1828815"/>
            <a:ext cx="9601276" cy="6096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>
                <a:solidFill>
                  <a:srgbClr val="5361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测试进度</a:t>
            </a:r>
            <a:endParaRPr lang="zh-CN" altLang="en-US" sz="2800" b="1" spc="300">
              <a:solidFill>
                <a:srgbClr val="5361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407478" y="2775616"/>
          <a:ext cx="9377045" cy="206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240"/>
                <a:gridCol w="2581275"/>
                <a:gridCol w="1336040"/>
                <a:gridCol w="2702560"/>
                <a:gridCol w="1090930"/>
              </a:tblGrid>
              <a:tr h="5448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en-US" alt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测试项</a:t>
                      </a:r>
                      <a:endParaRPr lang="en-US" alt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人员配置</a:t>
                      </a:r>
                      <a:endParaRPr lang="en-US" alt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时间进度</a:t>
                      </a:r>
                      <a:endParaRPr lang="en-US" alt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en-US" altLang="en-US" sz="1800" b="1" spc="13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44D73"/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设计测试用例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AEAI HR人力资源系统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2020.8.18--2020.8.19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王宇生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执行测试用例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AEAI HR人力资源系统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2020.8.19--2020.8.20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王宇生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测试总结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AEAI HR人力资源系统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2020.8.21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王宇生</a:t>
                      </a:r>
                      <a:endParaRPr lang="en-US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107950" marB="107950" vert="horz" anchor="ctr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" name="平行四边形 257"/>
          <p:cNvSpPr/>
          <p:nvPr>
            <p:custDataLst>
              <p:tags r:id="rId1"/>
            </p:custDataLst>
          </p:nvPr>
        </p:nvSpPr>
        <p:spPr>
          <a:xfrm>
            <a:off x="5172710" y="0"/>
            <a:ext cx="6842760" cy="6858000"/>
          </a:xfrm>
          <a:prstGeom prst="parallelogram">
            <a:avLst>
              <a:gd name="adj" fmla="val 49944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406400" dist="292100" algn="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"/>
            </p:custDataLst>
          </p:nvPr>
        </p:nvSpPr>
        <p:spPr>
          <a:xfrm>
            <a:off x="64134" y="4972050"/>
            <a:ext cx="2863850" cy="1885950"/>
          </a:xfrm>
          <a:custGeom>
            <a:avLst/>
            <a:gdLst>
              <a:gd name="connsiteX0" fmla="*/ 2481629 w 2863850"/>
              <a:gd name="connsiteY0" fmla="*/ 0 h 1885950"/>
              <a:gd name="connsiteX1" fmla="*/ 2863850 w 2863850"/>
              <a:gd name="connsiteY1" fmla="*/ 0 h 1885950"/>
              <a:gd name="connsiteX2" fmla="*/ 1914476 w 2863850"/>
              <a:gd name="connsiteY2" fmla="*/ 1885950 h 1885950"/>
              <a:gd name="connsiteX3" fmla="*/ 1532255 w 2863850"/>
              <a:gd name="connsiteY3" fmla="*/ 1885950 h 1885950"/>
              <a:gd name="connsiteX4" fmla="*/ 1715819 w 2863850"/>
              <a:gd name="connsiteY4" fmla="*/ 0 h 1885950"/>
              <a:gd name="connsiteX5" fmla="*/ 2098040 w 2863850"/>
              <a:gd name="connsiteY5" fmla="*/ 0 h 1885950"/>
              <a:gd name="connsiteX6" fmla="*/ 1148666 w 2863850"/>
              <a:gd name="connsiteY6" fmla="*/ 1885950 h 1885950"/>
              <a:gd name="connsiteX7" fmla="*/ 766445 w 2863850"/>
              <a:gd name="connsiteY7" fmla="*/ 1885950 h 1885950"/>
              <a:gd name="connsiteX8" fmla="*/ 949374 w 2863850"/>
              <a:gd name="connsiteY8" fmla="*/ 0 h 1885950"/>
              <a:gd name="connsiteX9" fmla="*/ 1331595 w 2863850"/>
              <a:gd name="connsiteY9" fmla="*/ 0 h 1885950"/>
              <a:gd name="connsiteX10" fmla="*/ 382221 w 2863850"/>
              <a:gd name="connsiteY10" fmla="*/ 1885950 h 1885950"/>
              <a:gd name="connsiteX11" fmla="*/ 0 w 2863850"/>
              <a:gd name="connsiteY11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3850" h="1885950">
                <a:moveTo>
                  <a:pt x="2481629" y="0"/>
                </a:moveTo>
                <a:lnTo>
                  <a:pt x="2863850" y="0"/>
                </a:lnTo>
                <a:lnTo>
                  <a:pt x="1914476" y="1885950"/>
                </a:lnTo>
                <a:lnTo>
                  <a:pt x="1532255" y="1885950"/>
                </a:lnTo>
                <a:close/>
                <a:moveTo>
                  <a:pt x="1715819" y="0"/>
                </a:moveTo>
                <a:lnTo>
                  <a:pt x="2098040" y="0"/>
                </a:lnTo>
                <a:lnTo>
                  <a:pt x="1148666" y="1885950"/>
                </a:lnTo>
                <a:lnTo>
                  <a:pt x="766445" y="1885950"/>
                </a:lnTo>
                <a:close/>
                <a:moveTo>
                  <a:pt x="949374" y="0"/>
                </a:moveTo>
                <a:lnTo>
                  <a:pt x="1331595" y="0"/>
                </a:lnTo>
                <a:lnTo>
                  <a:pt x="382221" y="1885950"/>
                </a:lnTo>
                <a:lnTo>
                  <a:pt x="0" y="188595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4" name="任意多边形: 形状 113"/>
          <p:cNvSpPr/>
          <p:nvPr>
            <p:custDataLst>
              <p:tags r:id="rId3"/>
            </p:custDataLst>
          </p:nvPr>
        </p:nvSpPr>
        <p:spPr>
          <a:xfrm>
            <a:off x="10503534" y="1549399"/>
            <a:ext cx="1311274" cy="1312544"/>
          </a:xfrm>
          <a:custGeom>
            <a:avLst/>
            <a:gdLst>
              <a:gd name="connsiteX0" fmla="*/ 1296987 w 1311274"/>
              <a:gd name="connsiteY0" fmla="*/ 1283970 h 1312544"/>
              <a:gd name="connsiteX1" fmla="*/ 1311274 w 1311274"/>
              <a:gd name="connsiteY1" fmla="*/ 1298257 h 1312544"/>
              <a:gd name="connsiteX2" fmla="*/ 1296987 w 1311274"/>
              <a:gd name="connsiteY2" fmla="*/ 1312544 h 1312544"/>
              <a:gd name="connsiteX3" fmla="*/ 1282700 w 1311274"/>
              <a:gd name="connsiteY3" fmla="*/ 1298257 h 1312544"/>
              <a:gd name="connsiteX4" fmla="*/ 1296987 w 1311274"/>
              <a:gd name="connsiteY4" fmla="*/ 1283970 h 1312544"/>
              <a:gd name="connsiteX5" fmla="*/ 1154747 w 1311274"/>
              <a:gd name="connsiteY5" fmla="*/ 1283970 h 1312544"/>
              <a:gd name="connsiteX6" fmla="*/ 1169034 w 1311274"/>
              <a:gd name="connsiteY6" fmla="*/ 1298257 h 1312544"/>
              <a:gd name="connsiteX7" fmla="*/ 1154747 w 1311274"/>
              <a:gd name="connsiteY7" fmla="*/ 1312544 h 1312544"/>
              <a:gd name="connsiteX8" fmla="*/ 1140460 w 1311274"/>
              <a:gd name="connsiteY8" fmla="*/ 1298257 h 1312544"/>
              <a:gd name="connsiteX9" fmla="*/ 1154747 w 1311274"/>
              <a:gd name="connsiteY9" fmla="*/ 1283970 h 1312544"/>
              <a:gd name="connsiteX10" fmla="*/ 1012507 w 1311274"/>
              <a:gd name="connsiteY10" fmla="*/ 1283970 h 1312544"/>
              <a:gd name="connsiteX11" fmla="*/ 1026794 w 1311274"/>
              <a:gd name="connsiteY11" fmla="*/ 1298257 h 1312544"/>
              <a:gd name="connsiteX12" fmla="*/ 1012507 w 1311274"/>
              <a:gd name="connsiteY12" fmla="*/ 1312544 h 1312544"/>
              <a:gd name="connsiteX13" fmla="*/ 998220 w 1311274"/>
              <a:gd name="connsiteY13" fmla="*/ 1298257 h 1312544"/>
              <a:gd name="connsiteX14" fmla="*/ 1012507 w 1311274"/>
              <a:gd name="connsiteY14" fmla="*/ 1283970 h 1312544"/>
              <a:gd name="connsiteX15" fmla="*/ 868997 w 1311274"/>
              <a:gd name="connsiteY15" fmla="*/ 1283970 h 1312544"/>
              <a:gd name="connsiteX16" fmla="*/ 883284 w 1311274"/>
              <a:gd name="connsiteY16" fmla="*/ 1298257 h 1312544"/>
              <a:gd name="connsiteX17" fmla="*/ 868997 w 1311274"/>
              <a:gd name="connsiteY17" fmla="*/ 1312544 h 1312544"/>
              <a:gd name="connsiteX18" fmla="*/ 854710 w 1311274"/>
              <a:gd name="connsiteY18" fmla="*/ 1298257 h 1312544"/>
              <a:gd name="connsiteX19" fmla="*/ 868997 w 1311274"/>
              <a:gd name="connsiteY19" fmla="*/ 1283970 h 1312544"/>
              <a:gd name="connsiteX20" fmla="*/ 726757 w 1311274"/>
              <a:gd name="connsiteY20" fmla="*/ 1283970 h 1312544"/>
              <a:gd name="connsiteX21" fmla="*/ 741044 w 1311274"/>
              <a:gd name="connsiteY21" fmla="*/ 1298257 h 1312544"/>
              <a:gd name="connsiteX22" fmla="*/ 726757 w 1311274"/>
              <a:gd name="connsiteY22" fmla="*/ 1312544 h 1312544"/>
              <a:gd name="connsiteX23" fmla="*/ 712470 w 1311274"/>
              <a:gd name="connsiteY23" fmla="*/ 1298257 h 1312544"/>
              <a:gd name="connsiteX24" fmla="*/ 726757 w 1311274"/>
              <a:gd name="connsiteY24" fmla="*/ 1283970 h 1312544"/>
              <a:gd name="connsiteX25" fmla="*/ 584517 w 1311274"/>
              <a:gd name="connsiteY25" fmla="*/ 1283970 h 1312544"/>
              <a:gd name="connsiteX26" fmla="*/ 598804 w 1311274"/>
              <a:gd name="connsiteY26" fmla="*/ 1298257 h 1312544"/>
              <a:gd name="connsiteX27" fmla="*/ 584517 w 1311274"/>
              <a:gd name="connsiteY27" fmla="*/ 1312544 h 1312544"/>
              <a:gd name="connsiteX28" fmla="*/ 570230 w 1311274"/>
              <a:gd name="connsiteY28" fmla="*/ 1298257 h 1312544"/>
              <a:gd name="connsiteX29" fmla="*/ 584517 w 1311274"/>
              <a:gd name="connsiteY29" fmla="*/ 1283970 h 1312544"/>
              <a:gd name="connsiteX30" fmla="*/ 441007 w 1311274"/>
              <a:gd name="connsiteY30" fmla="*/ 1283970 h 1312544"/>
              <a:gd name="connsiteX31" fmla="*/ 455294 w 1311274"/>
              <a:gd name="connsiteY31" fmla="*/ 1298257 h 1312544"/>
              <a:gd name="connsiteX32" fmla="*/ 441007 w 1311274"/>
              <a:gd name="connsiteY32" fmla="*/ 1312544 h 1312544"/>
              <a:gd name="connsiteX33" fmla="*/ 426720 w 1311274"/>
              <a:gd name="connsiteY33" fmla="*/ 1298257 h 1312544"/>
              <a:gd name="connsiteX34" fmla="*/ 441007 w 1311274"/>
              <a:gd name="connsiteY34" fmla="*/ 1283970 h 1312544"/>
              <a:gd name="connsiteX35" fmla="*/ 298767 w 1311274"/>
              <a:gd name="connsiteY35" fmla="*/ 1283970 h 1312544"/>
              <a:gd name="connsiteX36" fmla="*/ 313054 w 1311274"/>
              <a:gd name="connsiteY36" fmla="*/ 1298257 h 1312544"/>
              <a:gd name="connsiteX37" fmla="*/ 298767 w 1311274"/>
              <a:gd name="connsiteY37" fmla="*/ 1312544 h 1312544"/>
              <a:gd name="connsiteX38" fmla="*/ 284480 w 1311274"/>
              <a:gd name="connsiteY38" fmla="*/ 1298257 h 1312544"/>
              <a:gd name="connsiteX39" fmla="*/ 298767 w 1311274"/>
              <a:gd name="connsiteY39" fmla="*/ 1283970 h 1312544"/>
              <a:gd name="connsiteX40" fmla="*/ 156527 w 1311274"/>
              <a:gd name="connsiteY40" fmla="*/ 1283970 h 1312544"/>
              <a:gd name="connsiteX41" fmla="*/ 170814 w 1311274"/>
              <a:gd name="connsiteY41" fmla="*/ 1298257 h 1312544"/>
              <a:gd name="connsiteX42" fmla="*/ 156527 w 1311274"/>
              <a:gd name="connsiteY42" fmla="*/ 1312544 h 1312544"/>
              <a:gd name="connsiteX43" fmla="*/ 142240 w 1311274"/>
              <a:gd name="connsiteY43" fmla="*/ 1298257 h 1312544"/>
              <a:gd name="connsiteX44" fmla="*/ 156527 w 1311274"/>
              <a:gd name="connsiteY44" fmla="*/ 1283970 h 1312544"/>
              <a:gd name="connsiteX45" fmla="*/ 14287 w 1311274"/>
              <a:gd name="connsiteY45" fmla="*/ 1283970 h 1312544"/>
              <a:gd name="connsiteX46" fmla="*/ 28574 w 1311274"/>
              <a:gd name="connsiteY46" fmla="*/ 1298257 h 1312544"/>
              <a:gd name="connsiteX47" fmla="*/ 14287 w 1311274"/>
              <a:gd name="connsiteY47" fmla="*/ 1312544 h 1312544"/>
              <a:gd name="connsiteX48" fmla="*/ 0 w 1311274"/>
              <a:gd name="connsiteY48" fmla="*/ 1298257 h 1312544"/>
              <a:gd name="connsiteX49" fmla="*/ 14287 w 1311274"/>
              <a:gd name="connsiteY49" fmla="*/ 1283970 h 1312544"/>
              <a:gd name="connsiteX50" fmla="*/ 1296987 w 1311274"/>
              <a:gd name="connsiteY50" fmla="*/ 1141730 h 1312544"/>
              <a:gd name="connsiteX51" fmla="*/ 1311274 w 1311274"/>
              <a:gd name="connsiteY51" fmla="*/ 1156017 h 1312544"/>
              <a:gd name="connsiteX52" fmla="*/ 1296987 w 1311274"/>
              <a:gd name="connsiteY52" fmla="*/ 1170304 h 1312544"/>
              <a:gd name="connsiteX53" fmla="*/ 1282700 w 1311274"/>
              <a:gd name="connsiteY53" fmla="*/ 1156017 h 1312544"/>
              <a:gd name="connsiteX54" fmla="*/ 1296987 w 1311274"/>
              <a:gd name="connsiteY54" fmla="*/ 1141730 h 1312544"/>
              <a:gd name="connsiteX55" fmla="*/ 1154747 w 1311274"/>
              <a:gd name="connsiteY55" fmla="*/ 1141730 h 1312544"/>
              <a:gd name="connsiteX56" fmla="*/ 1169034 w 1311274"/>
              <a:gd name="connsiteY56" fmla="*/ 1156017 h 1312544"/>
              <a:gd name="connsiteX57" fmla="*/ 1154747 w 1311274"/>
              <a:gd name="connsiteY57" fmla="*/ 1170304 h 1312544"/>
              <a:gd name="connsiteX58" fmla="*/ 1140460 w 1311274"/>
              <a:gd name="connsiteY58" fmla="*/ 1156017 h 1312544"/>
              <a:gd name="connsiteX59" fmla="*/ 1154747 w 1311274"/>
              <a:gd name="connsiteY59" fmla="*/ 1141730 h 1312544"/>
              <a:gd name="connsiteX60" fmla="*/ 1012507 w 1311274"/>
              <a:gd name="connsiteY60" fmla="*/ 1141730 h 1312544"/>
              <a:gd name="connsiteX61" fmla="*/ 1026794 w 1311274"/>
              <a:gd name="connsiteY61" fmla="*/ 1156017 h 1312544"/>
              <a:gd name="connsiteX62" fmla="*/ 1012507 w 1311274"/>
              <a:gd name="connsiteY62" fmla="*/ 1170304 h 1312544"/>
              <a:gd name="connsiteX63" fmla="*/ 998220 w 1311274"/>
              <a:gd name="connsiteY63" fmla="*/ 1156017 h 1312544"/>
              <a:gd name="connsiteX64" fmla="*/ 1012507 w 1311274"/>
              <a:gd name="connsiteY64" fmla="*/ 1141730 h 1312544"/>
              <a:gd name="connsiteX65" fmla="*/ 868997 w 1311274"/>
              <a:gd name="connsiteY65" fmla="*/ 1141730 h 1312544"/>
              <a:gd name="connsiteX66" fmla="*/ 883284 w 1311274"/>
              <a:gd name="connsiteY66" fmla="*/ 1156017 h 1312544"/>
              <a:gd name="connsiteX67" fmla="*/ 868997 w 1311274"/>
              <a:gd name="connsiteY67" fmla="*/ 1170304 h 1312544"/>
              <a:gd name="connsiteX68" fmla="*/ 854710 w 1311274"/>
              <a:gd name="connsiteY68" fmla="*/ 1156017 h 1312544"/>
              <a:gd name="connsiteX69" fmla="*/ 868997 w 1311274"/>
              <a:gd name="connsiteY69" fmla="*/ 1141730 h 1312544"/>
              <a:gd name="connsiteX70" fmla="*/ 726757 w 1311274"/>
              <a:gd name="connsiteY70" fmla="*/ 1141730 h 1312544"/>
              <a:gd name="connsiteX71" fmla="*/ 741044 w 1311274"/>
              <a:gd name="connsiteY71" fmla="*/ 1156017 h 1312544"/>
              <a:gd name="connsiteX72" fmla="*/ 726757 w 1311274"/>
              <a:gd name="connsiteY72" fmla="*/ 1170304 h 1312544"/>
              <a:gd name="connsiteX73" fmla="*/ 712470 w 1311274"/>
              <a:gd name="connsiteY73" fmla="*/ 1156017 h 1312544"/>
              <a:gd name="connsiteX74" fmla="*/ 726757 w 1311274"/>
              <a:gd name="connsiteY74" fmla="*/ 1141730 h 1312544"/>
              <a:gd name="connsiteX75" fmla="*/ 584517 w 1311274"/>
              <a:gd name="connsiteY75" fmla="*/ 1141730 h 1312544"/>
              <a:gd name="connsiteX76" fmla="*/ 598804 w 1311274"/>
              <a:gd name="connsiteY76" fmla="*/ 1156017 h 1312544"/>
              <a:gd name="connsiteX77" fmla="*/ 584517 w 1311274"/>
              <a:gd name="connsiteY77" fmla="*/ 1170304 h 1312544"/>
              <a:gd name="connsiteX78" fmla="*/ 570230 w 1311274"/>
              <a:gd name="connsiteY78" fmla="*/ 1156017 h 1312544"/>
              <a:gd name="connsiteX79" fmla="*/ 584517 w 1311274"/>
              <a:gd name="connsiteY79" fmla="*/ 1141730 h 1312544"/>
              <a:gd name="connsiteX80" fmla="*/ 441007 w 1311274"/>
              <a:gd name="connsiteY80" fmla="*/ 1141730 h 1312544"/>
              <a:gd name="connsiteX81" fmla="*/ 455294 w 1311274"/>
              <a:gd name="connsiteY81" fmla="*/ 1156017 h 1312544"/>
              <a:gd name="connsiteX82" fmla="*/ 441007 w 1311274"/>
              <a:gd name="connsiteY82" fmla="*/ 1170304 h 1312544"/>
              <a:gd name="connsiteX83" fmla="*/ 426720 w 1311274"/>
              <a:gd name="connsiteY83" fmla="*/ 1156017 h 1312544"/>
              <a:gd name="connsiteX84" fmla="*/ 441007 w 1311274"/>
              <a:gd name="connsiteY84" fmla="*/ 1141730 h 1312544"/>
              <a:gd name="connsiteX85" fmla="*/ 298767 w 1311274"/>
              <a:gd name="connsiteY85" fmla="*/ 1141730 h 1312544"/>
              <a:gd name="connsiteX86" fmla="*/ 313054 w 1311274"/>
              <a:gd name="connsiteY86" fmla="*/ 1156017 h 1312544"/>
              <a:gd name="connsiteX87" fmla="*/ 298767 w 1311274"/>
              <a:gd name="connsiteY87" fmla="*/ 1170304 h 1312544"/>
              <a:gd name="connsiteX88" fmla="*/ 284480 w 1311274"/>
              <a:gd name="connsiteY88" fmla="*/ 1156017 h 1312544"/>
              <a:gd name="connsiteX89" fmla="*/ 298767 w 1311274"/>
              <a:gd name="connsiteY89" fmla="*/ 1141730 h 1312544"/>
              <a:gd name="connsiteX90" fmla="*/ 156527 w 1311274"/>
              <a:gd name="connsiteY90" fmla="*/ 1141730 h 1312544"/>
              <a:gd name="connsiteX91" fmla="*/ 170814 w 1311274"/>
              <a:gd name="connsiteY91" fmla="*/ 1156017 h 1312544"/>
              <a:gd name="connsiteX92" fmla="*/ 156527 w 1311274"/>
              <a:gd name="connsiteY92" fmla="*/ 1170304 h 1312544"/>
              <a:gd name="connsiteX93" fmla="*/ 142240 w 1311274"/>
              <a:gd name="connsiteY93" fmla="*/ 1156017 h 1312544"/>
              <a:gd name="connsiteX94" fmla="*/ 156527 w 1311274"/>
              <a:gd name="connsiteY94" fmla="*/ 1141730 h 1312544"/>
              <a:gd name="connsiteX95" fmla="*/ 14287 w 1311274"/>
              <a:gd name="connsiteY95" fmla="*/ 1140460 h 1312544"/>
              <a:gd name="connsiteX96" fmla="*/ 28574 w 1311274"/>
              <a:gd name="connsiteY96" fmla="*/ 1154747 h 1312544"/>
              <a:gd name="connsiteX97" fmla="*/ 14287 w 1311274"/>
              <a:gd name="connsiteY97" fmla="*/ 1169034 h 1312544"/>
              <a:gd name="connsiteX98" fmla="*/ 0 w 1311274"/>
              <a:gd name="connsiteY98" fmla="*/ 1154747 h 1312544"/>
              <a:gd name="connsiteX99" fmla="*/ 14287 w 1311274"/>
              <a:gd name="connsiteY99" fmla="*/ 1140460 h 1312544"/>
              <a:gd name="connsiteX100" fmla="*/ 1296987 w 1311274"/>
              <a:gd name="connsiteY100" fmla="*/ 998220 h 1312544"/>
              <a:gd name="connsiteX101" fmla="*/ 1311274 w 1311274"/>
              <a:gd name="connsiteY101" fmla="*/ 1012507 h 1312544"/>
              <a:gd name="connsiteX102" fmla="*/ 1296987 w 1311274"/>
              <a:gd name="connsiteY102" fmla="*/ 1026794 h 1312544"/>
              <a:gd name="connsiteX103" fmla="*/ 1282700 w 1311274"/>
              <a:gd name="connsiteY103" fmla="*/ 1012507 h 1312544"/>
              <a:gd name="connsiteX104" fmla="*/ 1296987 w 1311274"/>
              <a:gd name="connsiteY104" fmla="*/ 998220 h 1312544"/>
              <a:gd name="connsiteX105" fmla="*/ 1154747 w 1311274"/>
              <a:gd name="connsiteY105" fmla="*/ 998220 h 1312544"/>
              <a:gd name="connsiteX106" fmla="*/ 1169034 w 1311274"/>
              <a:gd name="connsiteY106" fmla="*/ 1012507 h 1312544"/>
              <a:gd name="connsiteX107" fmla="*/ 1154747 w 1311274"/>
              <a:gd name="connsiteY107" fmla="*/ 1026794 h 1312544"/>
              <a:gd name="connsiteX108" fmla="*/ 1140460 w 1311274"/>
              <a:gd name="connsiteY108" fmla="*/ 1012507 h 1312544"/>
              <a:gd name="connsiteX109" fmla="*/ 1154747 w 1311274"/>
              <a:gd name="connsiteY109" fmla="*/ 998220 h 1312544"/>
              <a:gd name="connsiteX110" fmla="*/ 1012507 w 1311274"/>
              <a:gd name="connsiteY110" fmla="*/ 998220 h 1312544"/>
              <a:gd name="connsiteX111" fmla="*/ 1026794 w 1311274"/>
              <a:gd name="connsiteY111" fmla="*/ 1012507 h 1312544"/>
              <a:gd name="connsiteX112" fmla="*/ 1012507 w 1311274"/>
              <a:gd name="connsiteY112" fmla="*/ 1026794 h 1312544"/>
              <a:gd name="connsiteX113" fmla="*/ 998220 w 1311274"/>
              <a:gd name="connsiteY113" fmla="*/ 1012507 h 1312544"/>
              <a:gd name="connsiteX114" fmla="*/ 1012507 w 1311274"/>
              <a:gd name="connsiteY114" fmla="*/ 998220 h 1312544"/>
              <a:gd name="connsiteX115" fmla="*/ 868997 w 1311274"/>
              <a:gd name="connsiteY115" fmla="*/ 998220 h 1312544"/>
              <a:gd name="connsiteX116" fmla="*/ 883284 w 1311274"/>
              <a:gd name="connsiteY116" fmla="*/ 1012507 h 1312544"/>
              <a:gd name="connsiteX117" fmla="*/ 868997 w 1311274"/>
              <a:gd name="connsiteY117" fmla="*/ 1026794 h 1312544"/>
              <a:gd name="connsiteX118" fmla="*/ 854710 w 1311274"/>
              <a:gd name="connsiteY118" fmla="*/ 1012507 h 1312544"/>
              <a:gd name="connsiteX119" fmla="*/ 868997 w 1311274"/>
              <a:gd name="connsiteY119" fmla="*/ 998220 h 1312544"/>
              <a:gd name="connsiteX120" fmla="*/ 726757 w 1311274"/>
              <a:gd name="connsiteY120" fmla="*/ 998220 h 1312544"/>
              <a:gd name="connsiteX121" fmla="*/ 741044 w 1311274"/>
              <a:gd name="connsiteY121" fmla="*/ 1012507 h 1312544"/>
              <a:gd name="connsiteX122" fmla="*/ 726757 w 1311274"/>
              <a:gd name="connsiteY122" fmla="*/ 1026794 h 1312544"/>
              <a:gd name="connsiteX123" fmla="*/ 712470 w 1311274"/>
              <a:gd name="connsiteY123" fmla="*/ 1012507 h 1312544"/>
              <a:gd name="connsiteX124" fmla="*/ 726757 w 1311274"/>
              <a:gd name="connsiteY124" fmla="*/ 998220 h 1312544"/>
              <a:gd name="connsiteX125" fmla="*/ 584517 w 1311274"/>
              <a:gd name="connsiteY125" fmla="*/ 998220 h 1312544"/>
              <a:gd name="connsiteX126" fmla="*/ 598804 w 1311274"/>
              <a:gd name="connsiteY126" fmla="*/ 1012507 h 1312544"/>
              <a:gd name="connsiteX127" fmla="*/ 584517 w 1311274"/>
              <a:gd name="connsiteY127" fmla="*/ 1026794 h 1312544"/>
              <a:gd name="connsiteX128" fmla="*/ 570230 w 1311274"/>
              <a:gd name="connsiteY128" fmla="*/ 1012507 h 1312544"/>
              <a:gd name="connsiteX129" fmla="*/ 584517 w 1311274"/>
              <a:gd name="connsiteY129" fmla="*/ 998220 h 1312544"/>
              <a:gd name="connsiteX130" fmla="*/ 441007 w 1311274"/>
              <a:gd name="connsiteY130" fmla="*/ 998220 h 1312544"/>
              <a:gd name="connsiteX131" fmla="*/ 455294 w 1311274"/>
              <a:gd name="connsiteY131" fmla="*/ 1012507 h 1312544"/>
              <a:gd name="connsiteX132" fmla="*/ 441007 w 1311274"/>
              <a:gd name="connsiteY132" fmla="*/ 1026794 h 1312544"/>
              <a:gd name="connsiteX133" fmla="*/ 426720 w 1311274"/>
              <a:gd name="connsiteY133" fmla="*/ 1012507 h 1312544"/>
              <a:gd name="connsiteX134" fmla="*/ 441007 w 1311274"/>
              <a:gd name="connsiteY134" fmla="*/ 998220 h 1312544"/>
              <a:gd name="connsiteX135" fmla="*/ 298767 w 1311274"/>
              <a:gd name="connsiteY135" fmla="*/ 998220 h 1312544"/>
              <a:gd name="connsiteX136" fmla="*/ 313054 w 1311274"/>
              <a:gd name="connsiteY136" fmla="*/ 1012507 h 1312544"/>
              <a:gd name="connsiteX137" fmla="*/ 298767 w 1311274"/>
              <a:gd name="connsiteY137" fmla="*/ 1026794 h 1312544"/>
              <a:gd name="connsiteX138" fmla="*/ 284480 w 1311274"/>
              <a:gd name="connsiteY138" fmla="*/ 1012507 h 1312544"/>
              <a:gd name="connsiteX139" fmla="*/ 298767 w 1311274"/>
              <a:gd name="connsiteY139" fmla="*/ 998220 h 1312544"/>
              <a:gd name="connsiteX140" fmla="*/ 156527 w 1311274"/>
              <a:gd name="connsiteY140" fmla="*/ 998220 h 1312544"/>
              <a:gd name="connsiteX141" fmla="*/ 170814 w 1311274"/>
              <a:gd name="connsiteY141" fmla="*/ 1012507 h 1312544"/>
              <a:gd name="connsiteX142" fmla="*/ 156527 w 1311274"/>
              <a:gd name="connsiteY142" fmla="*/ 1026794 h 1312544"/>
              <a:gd name="connsiteX143" fmla="*/ 142240 w 1311274"/>
              <a:gd name="connsiteY143" fmla="*/ 1012507 h 1312544"/>
              <a:gd name="connsiteX144" fmla="*/ 156527 w 1311274"/>
              <a:gd name="connsiteY144" fmla="*/ 998220 h 1312544"/>
              <a:gd name="connsiteX145" fmla="*/ 14287 w 1311274"/>
              <a:gd name="connsiteY145" fmla="*/ 998220 h 1312544"/>
              <a:gd name="connsiteX146" fmla="*/ 28574 w 1311274"/>
              <a:gd name="connsiteY146" fmla="*/ 1012507 h 1312544"/>
              <a:gd name="connsiteX147" fmla="*/ 14287 w 1311274"/>
              <a:gd name="connsiteY147" fmla="*/ 1026794 h 1312544"/>
              <a:gd name="connsiteX148" fmla="*/ 0 w 1311274"/>
              <a:gd name="connsiteY148" fmla="*/ 1012507 h 1312544"/>
              <a:gd name="connsiteX149" fmla="*/ 14287 w 1311274"/>
              <a:gd name="connsiteY149" fmla="*/ 998220 h 1312544"/>
              <a:gd name="connsiteX150" fmla="*/ 1296987 w 1311274"/>
              <a:gd name="connsiteY150" fmla="*/ 855980 h 1312544"/>
              <a:gd name="connsiteX151" fmla="*/ 1311274 w 1311274"/>
              <a:gd name="connsiteY151" fmla="*/ 870267 h 1312544"/>
              <a:gd name="connsiteX152" fmla="*/ 1296987 w 1311274"/>
              <a:gd name="connsiteY152" fmla="*/ 884554 h 1312544"/>
              <a:gd name="connsiteX153" fmla="*/ 1282700 w 1311274"/>
              <a:gd name="connsiteY153" fmla="*/ 870267 h 1312544"/>
              <a:gd name="connsiteX154" fmla="*/ 1296987 w 1311274"/>
              <a:gd name="connsiteY154" fmla="*/ 855980 h 1312544"/>
              <a:gd name="connsiteX155" fmla="*/ 1154747 w 1311274"/>
              <a:gd name="connsiteY155" fmla="*/ 855980 h 1312544"/>
              <a:gd name="connsiteX156" fmla="*/ 1169034 w 1311274"/>
              <a:gd name="connsiteY156" fmla="*/ 870267 h 1312544"/>
              <a:gd name="connsiteX157" fmla="*/ 1154747 w 1311274"/>
              <a:gd name="connsiteY157" fmla="*/ 884554 h 1312544"/>
              <a:gd name="connsiteX158" fmla="*/ 1140460 w 1311274"/>
              <a:gd name="connsiteY158" fmla="*/ 870267 h 1312544"/>
              <a:gd name="connsiteX159" fmla="*/ 1154747 w 1311274"/>
              <a:gd name="connsiteY159" fmla="*/ 855980 h 1312544"/>
              <a:gd name="connsiteX160" fmla="*/ 1012507 w 1311274"/>
              <a:gd name="connsiteY160" fmla="*/ 855980 h 1312544"/>
              <a:gd name="connsiteX161" fmla="*/ 1026794 w 1311274"/>
              <a:gd name="connsiteY161" fmla="*/ 870267 h 1312544"/>
              <a:gd name="connsiteX162" fmla="*/ 1012507 w 1311274"/>
              <a:gd name="connsiteY162" fmla="*/ 884554 h 1312544"/>
              <a:gd name="connsiteX163" fmla="*/ 998220 w 1311274"/>
              <a:gd name="connsiteY163" fmla="*/ 870267 h 1312544"/>
              <a:gd name="connsiteX164" fmla="*/ 1012507 w 1311274"/>
              <a:gd name="connsiteY164" fmla="*/ 855980 h 1312544"/>
              <a:gd name="connsiteX165" fmla="*/ 868997 w 1311274"/>
              <a:gd name="connsiteY165" fmla="*/ 855980 h 1312544"/>
              <a:gd name="connsiteX166" fmla="*/ 883284 w 1311274"/>
              <a:gd name="connsiteY166" fmla="*/ 870267 h 1312544"/>
              <a:gd name="connsiteX167" fmla="*/ 868997 w 1311274"/>
              <a:gd name="connsiteY167" fmla="*/ 884554 h 1312544"/>
              <a:gd name="connsiteX168" fmla="*/ 854710 w 1311274"/>
              <a:gd name="connsiteY168" fmla="*/ 870267 h 1312544"/>
              <a:gd name="connsiteX169" fmla="*/ 868997 w 1311274"/>
              <a:gd name="connsiteY169" fmla="*/ 855980 h 1312544"/>
              <a:gd name="connsiteX170" fmla="*/ 726757 w 1311274"/>
              <a:gd name="connsiteY170" fmla="*/ 855980 h 1312544"/>
              <a:gd name="connsiteX171" fmla="*/ 741044 w 1311274"/>
              <a:gd name="connsiteY171" fmla="*/ 870267 h 1312544"/>
              <a:gd name="connsiteX172" fmla="*/ 726757 w 1311274"/>
              <a:gd name="connsiteY172" fmla="*/ 884554 h 1312544"/>
              <a:gd name="connsiteX173" fmla="*/ 712470 w 1311274"/>
              <a:gd name="connsiteY173" fmla="*/ 870267 h 1312544"/>
              <a:gd name="connsiteX174" fmla="*/ 726757 w 1311274"/>
              <a:gd name="connsiteY174" fmla="*/ 855980 h 1312544"/>
              <a:gd name="connsiteX175" fmla="*/ 584517 w 1311274"/>
              <a:gd name="connsiteY175" fmla="*/ 855980 h 1312544"/>
              <a:gd name="connsiteX176" fmla="*/ 598804 w 1311274"/>
              <a:gd name="connsiteY176" fmla="*/ 870267 h 1312544"/>
              <a:gd name="connsiteX177" fmla="*/ 584517 w 1311274"/>
              <a:gd name="connsiteY177" fmla="*/ 884554 h 1312544"/>
              <a:gd name="connsiteX178" fmla="*/ 570230 w 1311274"/>
              <a:gd name="connsiteY178" fmla="*/ 870267 h 1312544"/>
              <a:gd name="connsiteX179" fmla="*/ 584517 w 1311274"/>
              <a:gd name="connsiteY179" fmla="*/ 855980 h 1312544"/>
              <a:gd name="connsiteX180" fmla="*/ 441007 w 1311274"/>
              <a:gd name="connsiteY180" fmla="*/ 855980 h 1312544"/>
              <a:gd name="connsiteX181" fmla="*/ 455294 w 1311274"/>
              <a:gd name="connsiteY181" fmla="*/ 870267 h 1312544"/>
              <a:gd name="connsiteX182" fmla="*/ 441007 w 1311274"/>
              <a:gd name="connsiteY182" fmla="*/ 884554 h 1312544"/>
              <a:gd name="connsiteX183" fmla="*/ 426720 w 1311274"/>
              <a:gd name="connsiteY183" fmla="*/ 870267 h 1312544"/>
              <a:gd name="connsiteX184" fmla="*/ 441007 w 1311274"/>
              <a:gd name="connsiteY184" fmla="*/ 855980 h 1312544"/>
              <a:gd name="connsiteX185" fmla="*/ 298767 w 1311274"/>
              <a:gd name="connsiteY185" fmla="*/ 855980 h 1312544"/>
              <a:gd name="connsiteX186" fmla="*/ 313054 w 1311274"/>
              <a:gd name="connsiteY186" fmla="*/ 870267 h 1312544"/>
              <a:gd name="connsiteX187" fmla="*/ 298767 w 1311274"/>
              <a:gd name="connsiteY187" fmla="*/ 884554 h 1312544"/>
              <a:gd name="connsiteX188" fmla="*/ 284480 w 1311274"/>
              <a:gd name="connsiteY188" fmla="*/ 870267 h 1312544"/>
              <a:gd name="connsiteX189" fmla="*/ 298767 w 1311274"/>
              <a:gd name="connsiteY189" fmla="*/ 855980 h 1312544"/>
              <a:gd name="connsiteX190" fmla="*/ 156527 w 1311274"/>
              <a:gd name="connsiteY190" fmla="*/ 855980 h 1312544"/>
              <a:gd name="connsiteX191" fmla="*/ 170814 w 1311274"/>
              <a:gd name="connsiteY191" fmla="*/ 870267 h 1312544"/>
              <a:gd name="connsiteX192" fmla="*/ 156527 w 1311274"/>
              <a:gd name="connsiteY192" fmla="*/ 884554 h 1312544"/>
              <a:gd name="connsiteX193" fmla="*/ 142240 w 1311274"/>
              <a:gd name="connsiteY193" fmla="*/ 870267 h 1312544"/>
              <a:gd name="connsiteX194" fmla="*/ 156527 w 1311274"/>
              <a:gd name="connsiteY194" fmla="*/ 855980 h 1312544"/>
              <a:gd name="connsiteX195" fmla="*/ 14287 w 1311274"/>
              <a:gd name="connsiteY195" fmla="*/ 855980 h 1312544"/>
              <a:gd name="connsiteX196" fmla="*/ 28574 w 1311274"/>
              <a:gd name="connsiteY196" fmla="*/ 870267 h 1312544"/>
              <a:gd name="connsiteX197" fmla="*/ 14287 w 1311274"/>
              <a:gd name="connsiteY197" fmla="*/ 884554 h 1312544"/>
              <a:gd name="connsiteX198" fmla="*/ 0 w 1311274"/>
              <a:gd name="connsiteY198" fmla="*/ 870267 h 1312544"/>
              <a:gd name="connsiteX199" fmla="*/ 14287 w 1311274"/>
              <a:gd name="connsiteY199" fmla="*/ 855980 h 1312544"/>
              <a:gd name="connsiteX200" fmla="*/ 1296987 w 1311274"/>
              <a:gd name="connsiteY200" fmla="*/ 713740 h 1312544"/>
              <a:gd name="connsiteX201" fmla="*/ 1311274 w 1311274"/>
              <a:gd name="connsiteY201" fmla="*/ 728027 h 1312544"/>
              <a:gd name="connsiteX202" fmla="*/ 1296987 w 1311274"/>
              <a:gd name="connsiteY202" fmla="*/ 742314 h 1312544"/>
              <a:gd name="connsiteX203" fmla="*/ 1282700 w 1311274"/>
              <a:gd name="connsiteY203" fmla="*/ 728027 h 1312544"/>
              <a:gd name="connsiteX204" fmla="*/ 1296987 w 1311274"/>
              <a:gd name="connsiteY204" fmla="*/ 713740 h 1312544"/>
              <a:gd name="connsiteX205" fmla="*/ 1154747 w 1311274"/>
              <a:gd name="connsiteY205" fmla="*/ 713740 h 1312544"/>
              <a:gd name="connsiteX206" fmla="*/ 1169034 w 1311274"/>
              <a:gd name="connsiteY206" fmla="*/ 728027 h 1312544"/>
              <a:gd name="connsiteX207" fmla="*/ 1154747 w 1311274"/>
              <a:gd name="connsiteY207" fmla="*/ 742314 h 1312544"/>
              <a:gd name="connsiteX208" fmla="*/ 1140460 w 1311274"/>
              <a:gd name="connsiteY208" fmla="*/ 728027 h 1312544"/>
              <a:gd name="connsiteX209" fmla="*/ 1154747 w 1311274"/>
              <a:gd name="connsiteY209" fmla="*/ 713740 h 1312544"/>
              <a:gd name="connsiteX210" fmla="*/ 1012507 w 1311274"/>
              <a:gd name="connsiteY210" fmla="*/ 713740 h 1312544"/>
              <a:gd name="connsiteX211" fmla="*/ 1026794 w 1311274"/>
              <a:gd name="connsiteY211" fmla="*/ 728027 h 1312544"/>
              <a:gd name="connsiteX212" fmla="*/ 1012507 w 1311274"/>
              <a:gd name="connsiteY212" fmla="*/ 742314 h 1312544"/>
              <a:gd name="connsiteX213" fmla="*/ 998220 w 1311274"/>
              <a:gd name="connsiteY213" fmla="*/ 728027 h 1312544"/>
              <a:gd name="connsiteX214" fmla="*/ 1012507 w 1311274"/>
              <a:gd name="connsiteY214" fmla="*/ 713740 h 1312544"/>
              <a:gd name="connsiteX215" fmla="*/ 868997 w 1311274"/>
              <a:gd name="connsiteY215" fmla="*/ 713740 h 1312544"/>
              <a:gd name="connsiteX216" fmla="*/ 883284 w 1311274"/>
              <a:gd name="connsiteY216" fmla="*/ 728027 h 1312544"/>
              <a:gd name="connsiteX217" fmla="*/ 868997 w 1311274"/>
              <a:gd name="connsiteY217" fmla="*/ 742314 h 1312544"/>
              <a:gd name="connsiteX218" fmla="*/ 854710 w 1311274"/>
              <a:gd name="connsiteY218" fmla="*/ 728027 h 1312544"/>
              <a:gd name="connsiteX219" fmla="*/ 868997 w 1311274"/>
              <a:gd name="connsiteY219" fmla="*/ 713740 h 1312544"/>
              <a:gd name="connsiteX220" fmla="*/ 726757 w 1311274"/>
              <a:gd name="connsiteY220" fmla="*/ 713740 h 1312544"/>
              <a:gd name="connsiteX221" fmla="*/ 741044 w 1311274"/>
              <a:gd name="connsiteY221" fmla="*/ 728027 h 1312544"/>
              <a:gd name="connsiteX222" fmla="*/ 726757 w 1311274"/>
              <a:gd name="connsiteY222" fmla="*/ 742314 h 1312544"/>
              <a:gd name="connsiteX223" fmla="*/ 712470 w 1311274"/>
              <a:gd name="connsiteY223" fmla="*/ 728027 h 1312544"/>
              <a:gd name="connsiteX224" fmla="*/ 726757 w 1311274"/>
              <a:gd name="connsiteY224" fmla="*/ 713740 h 1312544"/>
              <a:gd name="connsiteX225" fmla="*/ 584517 w 1311274"/>
              <a:gd name="connsiteY225" fmla="*/ 713740 h 1312544"/>
              <a:gd name="connsiteX226" fmla="*/ 598804 w 1311274"/>
              <a:gd name="connsiteY226" fmla="*/ 728027 h 1312544"/>
              <a:gd name="connsiteX227" fmla="*/ 584517 w 1311274"/>
              <a:gd name="connsiteY227" fmla="*/ 742314 h 1312544"/>
              <a:gd name="connsiteX228" fmla="*/ 570230 w 1311274"/>
              <a:gd name="connsiteY228" fmla="*/ 728027 h 1312544"/>
              <a:gd name="connsiteX229" fmla="*/ 584517 w 1311274"/>
              <a:gd name="connsiteY229" fmla="*/ 713740 h 1312544"/>
              <a:gd name="connsiteX230" fmla="*/ 441007 w 1311274"/>
              <a:gd name="connsiteY230" fmla="*/ 713740 h 1312544"/>
              <a:gd name="connsiteX231" fmla="*/ 455294 w 1311274"/>
              <a:gd name="connsiteY231" fmla="*/ 728027 h 1312544"/>
              <a:gd name="connsiteX232" fmla="*/ 441007 w 1311274"/>
              <a:gd name="connsiteY232" fmla="*/ 742314 h 1312544"/>
              <a:gd name="connsiteX233" fmla="*/ 426720 w 1311274"/>
              <a:gd name="connsiteY233" fmla="*/ 728027 h 1312544"/>
              <a:gd name="connsiteX234" fmla="*/ 441007 w 1311274"/>
              <a:gd name="connsiteY234" fmla="*/ 713740 h 1312544"/>
              <a:gd name="connsiteX235" fmla="*/ 298767 w 1311274"/>
              <a:gd name="connsiteY235" fmla="*/ 713740 h 1312544"/>
              <a:gd name="connsiteX236" fmla="*/ 313054 w 1311274"/>
              <a:gd name="connsiteY236" fmla="*/ 728027 h 1312544"/>
              <a:gd name="connsiteX237" fmla="*/ 298767 w 1311274"/>
              <a:gd name="connsiteY237" fmla="*/ 742314 h 1312544"/>
              <a:gd name="connsiteX238" fmla="*/ 284480 w 1311274"/>
              <a:gd name="connsiteY238" fmla="*/ 728027 h 1312544"/>
              <a:gd name="connsiteX239" fmla="*/ 298767 w 1311274"/>
              <a:gd name="connsiteY239" fmla="*/ 713740 h 1312544"/>
              <a:gd name="connsiteX240" fmla="*/ 156527 w 1311274"/>
              <a:gd name="connsiteY240" fmla="*/ 713740 h 1312544"/>
              <a:gd name="connsiteX241" fmla="*/ 170814 w 1311274"/>
              <a:gd name="connsiteY241" fmla="*/ 728027 h 1312544"/>
              <a:gd name="connsiteX242" fmla="*/ 156527 w 1311274"/>
              <a:gd name="connsiteY242" fmla="*/ 742314 h 1312544"/>
              <a:gd name="connsiteX243" fmla="*/ 142240 w 1311274"/>
              <a:gd name="connsiteY243" fmla="*/ 728027 h 1312544"/>
              <a:gd name="connsiteX244" fmla="*/ 156527 w 1311274"/>
              <a:gd name="connsiteY244" fmla="*/ 713740 h 1312544"/>
              <a:gd name="connsiteX245" fmla="*/ 14287 w 1311274"/>
              <a:gd name="connsiteY245" fmla="*/ 712470 h 1312544"/>
              <a:gd name="connsiteX246" fmla="*/ 28574 w 1311274"/>
              <a:gd name="connsiteY246" fmla="*/ 726757 h 1312544"/>
              <a:gd name="connsiteX247" fmla="*/ 14287 w 1311274"/>
              <a:gd name="connsiteY247" fmla="*/ 741044 h 1312544"/>
              <a:gd name="connsiteX248" fmla="*/ 0 w 1311274"/>
              <a:gd name="connsiteY248" fmla="*/ 726757 h 1312544"/>
              <a:gd name="connsiteX249" fmla="*/ 14287 w 1311274"/>
              <a:gd name="connsiteY249" fmla="*/ 712470 h 1312544"/>
              <a:gd name="connsiteX250" fmla="*/ 1296987 w 1311274"/>
              <a:gd name="connsiteY250" fmla="*/ 570230 h 1312544"/>
              <a:gd name="connsiteX251" fmla="*/ 1311274 w 1311274"/>
              <a:gd name="connsiteY251" fmla="*/ 584517 h 1312544"/>
              <a:gd name="connsiteX252" fmla="*/ 1296987 w 1311274"/>
              <a:gd name="connsiteY252" fmla="*/ 598804 h 1312544"/>
              <a:gd name="connsiteX253" fmla="*/ 1282700 w 1311274"/>
              <a:gd name="connsiteY253" fmla="*/ 584517 h 1312544"/>
              <a:gd name="connsiteX254" fmla="*/ 1296987 w 1311274"/>
              <a:gd name="connsiteY254" fmla="*/ 570230 h 1312544"/>
              <a:gd name="connsiteX255" fmla="*/ 1154747 w 1311274"/>
              <a:gd name="connsiteY255" fmla="*/ 570230 h 1312544"/>
              <a:gd name="connsiteX256" fmla="*/ 1169034 w 1311274"/>
              <a:gd name="connsiteY256" fmla="*/ 584517 h 1312544"/>
              <a:gd name="connsiteX257" fmla="*/ 1154747 w 1311274"/>
              <a:gd name="connsiteY257" fmla="*/ 598804 h 1312544"/>
              <a:gd name="connsiteX258" fmla="*/ 1140460 w 1311274"/>
              <a:gd name="connsiteY258" fmla="*/ 584517 h 1312544"/>
              <a:gd name="connsiteX259" fmla="*/ 1154747 w 1311274"/>
              <a:gd name="connsiteY259" fmla="*/ 570230 h 1312544"/>
              <a:gd name="connsiteX260" fmla="*/ 1012507 w 1311274"/>
              <a:gd name="connsiteY260" fmla="*/ 570230 h 1312544"/>
              <a:gd name="connsiteX261" fmla="*/ 1026794 w 1311274"/>
              <a:gd name="connsiteY261" fmla="*/ 584517 h 1312544"/>
              <a:gd name="connsiteX262" fmla="*/ 1012507 w 1311274"/>
              <a:gd name="connsiteY262" fmla="*/ 598804 h 1312544"/>
              <a:gd name="connsiteX263" fmla="*/ 998220 w 1311274"/>
              <a:gd name="connsiteY263" fmla="*/ 584517 h 1312544"/>
              <a:gd name="connsiteX264" fmla="*/ 1012507 w 1311274"/>
              <a:gd name="connsiteY264" fmla="*/ 570230 h 1312544"/>
              <a:gd name="connsiteX265" fmla="*/ 868997 w 1311274"/>
              <a:gd name="connsiteY265" fmla="*/ 570230 h 1312544"/>
              <a:gd name="connsiteX266" fmla="*/ 883284 w 1311274"/>
              <a:gd name="connsiteY266" fmla="*/ 584517 h 1312544"/>
              <a:gd name="connsiteX267" fmla="*/ 868997 w 1311274"/>
              <a:gd name="connsiteY267" fmla="*/ 598804 h 1312544"/>
              <a:gd name="connsiteX268" fmla="*/ 854710 w 1311274"/>
              <a:gd name="connsiteY268" fmla="*/ 584517 h 1312544"/>
              <a:gd name="connsiteX269" fmla="*/ 868997 w 1311274"/>
              <a:gd name="connsiteY269" fmla="*/ 570230 h 1312544"/>
              <a:gd name="connsiteX270" fmla="*/ 726757 w 1311274"/>
              <a:gd name="connsiteY270" fmla="*/ 570230 h 1312544"/>
              <a:gd name="connsiteX271" fmla="*/ 741044 w 1311274"/>
              <a:gd name="connsiteY271" fmla="*/ 584517 h 1312544"/>
              <a:gd name="connsiteX272" fmla="*/ 726757 w 1311274"/>
              <a:gd name="connsiteY272" fmla="*/ 598804 h 1312544"/>
              <a:gd name="connsiteX273" fmla="*/ 712470 w 1311274"/>
              <a:gd name="connsiteY273" fmla="*/ 584517 h 1312544"/>
              <a:gd name="connsiteX274" fmla="*/ 726757 w 1311274"/>
              <a:gd name="connsiteY274" fmla="*/ 570230 h 1312544"/>
              <a:gd name="connsiteX275" fmla="*/ 584517 w 1311274"/>
              <a:gd name="connsiteY275" fmla="*/ 570230 h 1312544"/>
              <a:gd name="connsiteX276" fmla="*/ 598804 w 1311274"/>
              <a:gd name="connsiteY276" fmla="*/ 584517 h 1312544"/>
              <a:gd name="connsiteX277" fmla="*/ 584517 w 1311274"/>
              <a:gd name="connsiteY277" fmla="*/ 598804 h 1312544"/>
              <a:gd name="connsiteX278" fmla="*/ 570230 w 1311274"/>
              <a:gd name="connsiteY278" fmla="*/ 584517 h 1312544"/>
              <a:gd name="connsiteX279" fmla="*/ 584517 w 1311274"/>
              <a:gd name="connsiteY279" fmla="*/ 570230 h 1312544"/>
              <a:gd name="connsiteX280" fmla="*/ 441007 w 1311274"/>
              <a:gd name="connsiteY280" fmla="*/ 570230 h 1312544"/>
              <a:gd name="connsiteX281" fmla="*/ 455294 w 1311274"/>
              <a:gd name="connsiteY281" fmla="*/ 584517 h 1312544"/>
              <a:gd name="connsiteX282" fmla="*/ 441007 w 1311274"/>
              <a:gd name="connsiteY282" fmla="*/ 598804 h 1312544"/>
              <a:gd name="connsiteX283" fmla="*/ 426720 w 1311274"/>
              <a:gd name="connsiteY283" fmla="*/ 584517 h 1312544"/>
              <a:gd name="connsiteX284" fmla="*/ 441007 w 1311274"/>
              <a:gd name="connsiteY284" fmla="*/ 570230 h 1312544"/>
              <a:gd name="connsiteX285" fmla="*/ 298767 w 1311274"/>
              <a:gd name="connsiteY285" fmla="*/ 570230 h 1312544"/>
              <a:gd name="connsiteX286" fmla="*/ 313054 w 1311274"/>
              <a:gd name="connsiteY286" fmla="*/ 584517 h 1312544"/>
              <a:gd name="connsiteX287" fmla="*/ 298767 w 1311274"/>
              <a:gd name="connsiteY287" fmla="*/ 598804 h 1312544"/>
              <a:gd name="connsiteX288" fmla="*/ 284480 w 1311274"/>
              <a:gd name="connsiteY288" fmla="*/ 584517 h 1312544"/>
              <a:gd name="connsiteX289" fmla="*/ 298767 w 1311274"/>
              <a:gd name="connsiteY289" fmla="*/ 570230 h 1312544"/>
              <a:gd name="connsiteX290" fmla="*/ 156527 w 1311274"/>
              <a:gd name="connsiteY290" fmla="*/ 570230 h 1312544"/>
              <a:gd name="connsiteX291" fmla="*/ 170814 w 1311274"/>
              <a:gd name="connsiteY291" fmla="*/ 584517 h 1312544"/>
              <a:gd name="connsiteX292" fmla="*/ 156527 w 1311274"/>
              <a:gd name="connsiteY292" fmla="*/ 598804 h 1312544"/>
              <a:gd name="connsiteX293" fmla="*/ 142240 w 1311274"/>
              <a:gd name="connsiteY293" fmla="*/ 584517 h 1312544"/>
              <a:gd name="connsiteX294" fmla="*/ 156527 w 1311274"/>
              <a:gd name="connsiteY294" fmla="*/ 570230 h 1312544"/>
              <a:gd name="connsiteX295" fmla="*/ 14287 w 1311274"/>
              <a:gd name="connsiteY295" fmla="*/ 570230 h 1312544"/>
              <a:gd name="connsiteX296" fmla="*/ 28574 w 1311274"/>
              <a:gd name="connsiteY296" fmla="*/ 584517 h 1312544"/>
              <a:gd name="connsiteX297" fmla="*/ 14287 w 1311274"/>
              <a:gd name="connsiteY297" fmla="*/ 598804 h 1312544"/>
              <a:gd name="connsiteX298" fmla="*/ 0 w 1311274"/>
              <a:gd name="connsiteY298" fmla="*/ 584517 h 1312544"/>
              <a:gd name="connsiteX299" fmla="*/ 14287 w 1311274"/>
              <a:gd name="connsiteY299" fmla="*/ 570230 h 1312544"/>
              <a:gd name="connsiteX300" fmla="*/ 1296987 w 1311274"/>
              <a:gd name="connsiteY300" fmla="*/ 427990 h 1312544"/>
              <a:gd name="connsiteX301" fmla="*/ 1311274 w 1311274"/>
              <a:gd name="connsiteY301" fmla="*/ 442277 h 1312544"/>
              <a:gd name="connsiteX302" fmla="*/ 1296987 w 1311274"/>
              <a:gd name="connsiteY302" fmla="*/ 456564 h 1312544"/>
              <a:gd name="connsiteX303" fmla="*/ 1282700 w 1311274"/>
              <a:gd name="connsiteY303" fmla="*/ 442277 h 1312544"/>
              <a:gd name="connsiteX304" fmla="*/ 1296987 w 1311274"/>
              <a:gd name="connsiteY304" fmla="*/ 427990 h 1312544"/>
              <a:gd name="connsiteX305" fmla="*/ 1154747 w 1311274"/>
              <a:gd name="connsiteY305" fmla="*/ 427990 h 1312544"/>
              <a:gd name="connsiteX306" fmla="*/ 1169034 w 1311274"/>
              <a:gd name="connsiteY306" fmla="*/ 442277 h 1312544"/>
              <a:gd name="connsiteX307" fmla="*/ 1154747 w 1311274"/>
              <a:gd name="connsiteY307" fmla="*/ 456564 h 1312544"/>
              <a:gd name="connsiteX308" fmla="*/ 1140460 w 1311274"/>
              <a:gd name="connsiteY308" fmla="*/ 442277 h 1312544"/>
              <a:gd name="connsiteX309" fmla="*/ 1154747 w 1311274"/>
              <a:gd name="connsiteY309" fmla="*/ 427990 h 1312544"/>
              <a:gd name="connsiteX310" fmla="*/ 1012507 w 1311274"/>
              <a:gd name="connsiteY310" fmla="*/ 427990 h 1312544"/>
              <a:gd name="connsiteX311" fmla="*/ 1026794 w 1311274"/>
              <a:gd name="connsiteY311" fmla="*/ 442277 h 1312544"/>
              <a:gd name="connsiteX312" fmla="*/ 1012507 w 1311274"/>
              <a:gd name="connsiteY312" fmla="*/ 456564 h 1312544"/>
              <a:gd name="connsiteX313" fmla="*/ 998220 w 1311274"/>
              <a:gd name="connsiteY313" fmla="*/ 442277 h 1312544"/>
              <a:gd name="connsiteX314" fmla="*/ 1012507 w 1311274"/>
              <a:gd name="connsiteY314" fmla="*/ 427990 h 1312544"/>
              <a:gd name="connsiteX315" fmla="*/ 868997 w 1311274"/>
              <a:gd name="connsiteY315" fmla="*/ 427990 h 1312544"/>
              <a:gd name="connsiteX316" fmla="*/ 883284 w 1311274"/>
              <a:gd name="connsiteY316" fmla="*/ 442277 h 1312544"/>
              <a:gd name="connsiteX317" fmla="*/ 868997 w 1311274"/>
              <a:gd name="connsiteY317" fmla="*/ 456564 h 1312544"/>
              <a:gd name="connsiteX318" fmla="*/ 854710 w 1311274"/>
              <a:gd name="connsiteY318" fmla="*/ 442277 h 1312544"/>
              <a:gd name="connsiteX319" fmla="*/ 868997 w 1311274"/>
              <a:gd name="connsiteY319" fmla="*/ 427990 h 1312544"/>
              <a:gd name="connsiteX320" fmla="*/ 726757 w 1311274"/>
              <a:gd name="connsiteY320" fmla="*/ 427990 h 1312544"/>
              <a:gd name="connsiteX321" fmla="*/ 741044 w 1311274"/>
              <a:gd name="connsiteY321" fmla="*/ 442277 h 1312544"/>
              <a:gd name="connsiteX322" fmla="*/ 726757 w 1311274"/>
              <a:gd name="connsiteY322" fmla="*/ 456564 h 1312544"/>
              <a:gd name="connsiteX323" fmla="*/ 712470 w 1311274"/>
              <a:gd name="connsiteY323" fmla="*/ 442277 h 1312544"/>
              <a:gd name="connsiteX324" fmla="*/ 726757 w 1311274"/>
              <a:gd name="connsiteY324" fmla="*/ 427990 h 1312544"/>
              <a:gd name="connsiteX325" fmla="*/ 584517 w 1311274"/>
              <a:gd name="connsiteY325" fmla="*/ 427990 h 1312544"/>
              <a:gd name="connsiteX326" fmla="*/ 598804 w 1311274"/>
              <a:gd name="connsiteY326" fmla="*/ 442277 h 1312544"/>
              <a:gd name="connsiteX327" fmla="*/ 584517 w 1311274"/>
              <a:gd name="connsiteY327" fmla="*/ 456564 h 1312544"/>
              <a:gd name="connsiteX328" fmla="*/ 570230 w 1311274"/>
              <a:gd name="connsiteY328" fmla="*/ 442277 h 1312544"/>
              <a:gd name="connsiteX329" fmla="*/ 584517 w 1311274"/>
              <a:gd name="connsiteY329" fmla="*/ 427990 h 1312544"/>
              <a:gd name="connsiteX330" fmla="*/ 441007 w 1311274"/>
              <a:gd name="connsiteY330" fmla="*/ 427990 h 1312544"/>
              <a:gd name="connsiteX331" fmla="*/ 455294 w 1311274"/>
              <a:gd name="connsiteY331" fmla="*/ 442277 h 1312544"/>
              <a:gd name="connsiteX332" fmla="*/ 441007 w 1311274"/>
              <a:gd name="connsiteY332" fmla="*/ 456564 h 1312544"/>
              <a:gd name="connsiteX333" fmla="*/ 426720 w 1311274"/>
              <a:gd name="connsiteY333" fmla="*/ 442277 h 1312544"/>
              <a:gd name="connsiteX334" fmla="*/ 441007 w 1311274"/>
              <a:gd name="connsiteY334" fmla="*/ 427990 h 1312544"/>
              <a:gd name="connsiteX335" fmla="*/ 298767 w 1311274"/>
              <a:gd name="connsiteY335" fmla="*/ 427990 h 1312544"/>
              <a:gd name="connsiteX336" fmla="*/ 313054 w 1311274"/>
              <a:gd name="connsiteY336" fmla="*/ 442277 h 1312544"/>
              <a:gd name="connsiteX337" fmla="*/ 298767 w 1311274"/>
              <a:gd name="connsiteY337" fmla="*/ 456564 h 1312544"/>
              <a:gd name="connsiteX338" fmla="*/ 284480 w 1311274"/>
              <a:gd name="connsiteY338" fmla="*/ 442277 h 1312544"/>
              <a:gd name="connsiteX339" fmla="*/ 298767 w 1311274"/>
              <a:gd name="connsiteY339" fmla="*/ 427990 h 1312544"/>
              <a:gd name="connsiteX340" fmla="*/ 156527 w 1311274"/>
              <a:gd name="connsiteY340" fmla="*/ 427990 h 1312544"/>
              <a:gd name="connsiteX341" fmla="*/ 170814 w 1311274"/>
              <a:gd name="connsiteY341" fmla="*/ 442277 h 1312544"/>
              <a:gd name="connsiteX342" fmla="*/ 156527 w 1311274"/>
              <a:gd name="connsiteY342" fmla="*/ 456564 h 1312544"/>
              <a:gd name="connsiteX343" fmla="*/ 142240 w 1311274"/>
              <a:gd name="connsiteY343" fmla="*/ 442277 h 1312544"/>
              <a:gd name="connsiteX344" fmla="*/ 156527 w 1311274"/>
              <a:gd name="connsiteY344" fmla="*/ 427990 h 1312544"/>
              <a:gd name="connsiteX345" fmla="*/ 14287 w 1311274"/>
              <a:gd name="connsiteY345" fmla="*/ 427990 h 1312544"/>
              <a:gd name="connsiteX346" fmla="*/ 28574 w 1311274"/>
              <a:gd name="connsiteY346" fmla="*/ 442277 h 1312544"/>
              <a:gd name="connsiteX347" fmla="*/ 14287 w 1311274"/>
              <a:gd name="connsiteY347" fmla="*/ 456564 h 1312544"/>
              <a:gd name="connsiteX348" fmla="*/ 0 w 1311274"/>
              <a:gd name="connsiteY348" fmla="*/ 442277 h 1312544"/>
              <a:gd name="connsiteX349" fmla="*/ 14287 w 1311274"/>
              <a:gd name="connsiteY349" fmla="*/ 427990 h 1312544"/>
              <a:gd name="connsiteX350" fmla="*/ 1296987 w 1311274"/>
              <a:gd name="connsiteY350" fmla="*/ 285750 h 1312544"/>
              <a:gd name="connsiteX351" fmla="*/ 1311274 w 1311274"/>
              <a:gd name="connsiteY351" fmla="*/ 300037 h 1312544"/>
              <a:gd name="connsiteX352" fmla="*/ 1296987 w 1311274"/>
              <a:gd name="connsiteY352" fmla="*/ 314324 h 1312544"/>
              <a:gd name="connsiteX353" fmla="*/ 1282700 w 1311274"/>
              <a:gd name="connsiteY353" fmla="*/ 300037 h 1312544"/>
              <a:gd name="connsiteX354" fmla="*/ 1296987 w 1311274"/>
              <a:gd name="connsiteY354" fmla="*/ 285750 h 1312544"/>
              <a:gd name="connsiteX355" fmla="*/ 1154747 w 1311274"/>
              <a:gd name="connsiteY355" fmla="*/ 285750 h 1312544"/>
              <a:gd name="connsiteX356" fmla="*/ 1169034 w 1311274"/>
              <a:gd name="connsiteY356" fmla="*/ 300037 h 1312544"/>
              <a:gd name="connsiteX357" fmla="*/ 1154747 w 1311274"/>
              <a:gd name="connsiteY357" fmla="*/ 314324 h 1312544"/>
              <a:gd name="connsiteX358" fmla="*/ 1140460 w 1311274"/>
              <a:gd name="connsiteY358" fmla="*/ 300037 h 1312544"/>
              <a:gd name="connsiteX359" fmla="*/ 1154747 w 1311274"/>
              <a:gd name="connsiteY359" fmla="*/ 285750 h 1312544"/>
              <a:gd name="connsiteX360" fmla="*/ 1012507 w 1311274"/>
              <a:gd name="connsiteY360" fmla="*/ 285750 h 1312544"/>
              <a:gd name="connsiteX361" fmla="*/ 1026794 w 1311274"/>
              <a:gd name="connsiteY361" fmla="*/ 300037 h 1312544"/>
              <a:gd name="connsiteX362" fmla="*/ 1012507 w 1311274"/>
              <a:gd name="connsiteY362" fmla="*/ 314324 h 1312544"/>
              <a:gd name="connsiteX363" fmla="*/ 998220 w 1311274"/>
              <a:gd name="connsiteY363" fmla="*/ 300037 h 1312544"/>
              <a:gd name="connsiteX364" fmla="*/ 1012507 w 1311274"/>
              <a:gd name="connsiteY364" fmla="*/ 285750 h 1312544"/>
              <a:gd name="connsiteX365" fmla="*/ 868997 w 1311274"/>
              <a:gd name="connsiteY365" fmla="*/ 285750 h 1312544"/>
              <a:gd name="connsiteX366" fmla="*/ 883284 w 1311274"/>
              <a:gd name="connsiteY366" fmla="*/ 300037 h 1312544"/>
              <a:gd name="connsiteX367" fmla="*/ 868997 w 1311274"/>
              <a:gd name="connsiteY367" fmla="*/ 314324 h 1312544"/>
              <a:gd name="connsiteX368" fmla="*/ 854710 w 1311274"/>
              <a:gd name="connsiteY368" fmla="*/ 300037 h 1312544"/>
              <a:gd name="connsiteX369" fmla="*/ 868997 w 1311274"/>
              <a:gd name="connsiteY369" fmla="*/ 285750 h 1312544"/>
              <a:gd name="connsiteX370" fmla="*/ 726757 w 1311274"/>
              <a:gd name="connsiteY370" fmla="*/ 285750 h 1312544"/>
              <a:gd name="connsiteX371" fmla="*/ 741044 w 1311274"/>
              <a:gd name="connsiteY371" fmla="*/ 300037 h 1312544"/>
              <a:gd name="connsiteX372" fmla="*/ 726757 w 1311274"/>
              <a:gd name="connsiteY372" fmla="*/ 314324 h 1312544"/>
              <a:gd name="connsiteX373" fmla="*/ 712470 w 1311274"/>
              <a:gd name="connsiteY373" fmla="*/ 300037 h 1312544"/>
              <a:gd name="connsiteX374" fmla="*/ 726757 w 1311274"/>
              <a:gd name="connsiteY374" fmla="*/ 285750 h 1312544"/>
              <a:gd name="connsiteX375" fmla="*/ 584517 w 1311274"/>
              <a:gd name="connsiteY375" fmla="*/ 285750 h 1312544"/>
              <a:gd name="connsiteX376" fmla="*/ 598804 w 1311274"/>
              <a:gd name="connsiteY376" fmla="*/ 300037 h 1312544"/>
              <a:gd name="connsiteX377" fmla="*/ 584517 w 1311274"/>
              <a:gd name="connsiteY377" fmla="*/ 314324 h 1312544"/>
              <a:gd name="connsiteX378" fmla="*/ 570230 w 1311274"/>
              <a:gd name="connsiteY378" fmla="*/ 300037 h 1312544"/>
              <a:gd name="connsiteX379" fmla="*/ 584517 w 1311274"/>
              <a:gd name="connsiteY379" fmla="*/ 285750 h 1312544"/>
              <a:gd name="connsiteX380" fmla="*/ 441007 w 1311274"/>
              <a:gd name="connsiteY380" fmla="*/ 285750 h 1312544"/>
              <a:gd name="connsiteX381" fmla="*/ 455294 w 1311274"/>
              <a:gd name="connsiteY381" fmla="*/ 300037 h 1312544"/>
              <a:gd name="connsiteX382" fmla="*/ 441007 w 1311274"/>
              <a:gd name="connsiteY382" fmla="*/ 314324 h 1312544"/>
              <a:gd name="connsiteX383" fmla="*/ 426720 w 1311274"/>
              <a:gd name="connsiteY383" fmla="*/ 300037 h 1312544"/>
              <a:gd name="connsiteX384" fmla="*/ 441007 w 1311274"/>
              <a:gd name="connsiteY384" fmla="*/ 285750 h 1312544"/>
              <a:gd name="connsiteX385" fmla="*/ 298767 w 1311274"/>
              <a:gd name="connsiteY385" fmla="*/ 285750 h 1312544"/>
              <a:gd name="connsiteX386" fmla="*/ 313054 w 1311274"/>
              <a:gd name="connsiteY386" fmla="*/ 300037 h 1312544"/>
              <a:gd name="connsiteX387" fmla="*/ 298767 w 1311274"/>
              <a:gd name="connsiteY387" fmla="*/ 314324 h 1312544"/>
              <a:gd name="connsiteX388" fmla="*/ 284480 w 1311274"/>
              <a:gd name="connsiteY388" fmla="*/ 300037 h 1312544"/>
              <a:gd name="connsiteX389" fmla="*/ 298767 w 1311274"/>
              <a:gd name="connsiteY389" fmla="*/ 285750 h 1312544"/>
              <a:gd name="connsiteX390" fmla="*/ 156527 w 1311274"/>
              <a:gd name="connsiteY390" fmla="*/ 285750 h 1312544"/>
              <a:gd name="connsiteX391" fmla="*/ 170814 w 1311274"/>
              <a:gd name="connsiteY391" fmla="*/ 300037 h 1312544"/>
              <a:gd name="connsiteX392" fmla="*/ 156527 w 1311274"/>
              <a:gd name="connsiteY392" fmla="*/ 314324 h 1312544"/>
              <a:gd name="connsiteX393" fmla="*/ 142240 w 1311274"/>
              <a:gd name="connsiteY393" fmla="*/ 300037 h 1312544"/>
              <a:gd name="connsiteX394" fmla="*/ 156527 w 1311274"/>
              <a:gd name="connsiteY394" fmla="*/ 285750 h 1312544"/>
              <a:gd name="connsiteX395" fmla="*/ 14287 w 1311274"/>
              <a:gd name="connsiteY395" fmla="*/ 285750 h 1312544"/>
              <a:gd name="connsiteX396" fmla="*/ 28574 w 1311274"/>
              <a:gd name="connsiteY396" fmla="*/ 300037 h 1312544"/>
              <a:gd name="connsiteX397" fmla="*/ 14287 w 1311274"/>
              <a:gd name="connsiteY397" fmla="*/ 314324 h 1312544"/>
              <a:gd name="connsiteX398" fmla="*/ 0 w 1311274"/>
              <a:gd name="connsiteY398" fmla="*/ 300037 h 1312544"/>
              <a:gd name="connsiteX399" fmla="*/ 14287 w 1311274"/>
              <a:gd name="connsiteY399" fmla="*/ 285750 h 1312544"/>
              <a:gd name="connsiteX400" fmla="*/ 1296987 w 1311274"/>
              <a:gd name="connsiteY400" fmla="*/ 142240 h 1312544"/>
              <a:gd name="connsiteX401" fmla="*/ 1311274 w 1311274"/>
              <a:gd name="connsiteY401" fmla="*/ 156527 h 1312544"/>
              <a:gd name="connsiteX402" fmla="*/ 1296987 w 1311274"/>
              <a:gd name="connsiteY402" fmla="*/ 170814 h 1312544"/>
              <a:gd name="connsiteX403" fmla="*/ 1282700 w 1311274"/>
              <a:gd name="connsiteY403" fmla="*/ 156527 h 1312544"/>
              <a:gd name="connsiteX404" fmla="*/ 1296987 w 1311274"/>
              <a:gd name="connsiteY404" fmla="*/ 142240 h 1312544"/>
              <a:gd name="connsiteX405" fmla="*/ 1154747 w 1311274"/>
              <a:gd name="connsiteY405" fmla="*/ 142240 h 1312544"/>
              <a:gd name="connsiteX406" fmla="*/ 1169034 w 1311274"/>
              <a:gd name="connsiteY406" fmla="*/ 156527 h 1312544"/>
              <a:gd name="connsiteX407" fmla="*/ 1154747 w 1311274"/>
              <a:gd name="connsiteY407" fmla="*/ 170814 h 1312544"/>
              <a:gd name="connsiteX408" fmla="*/ 1140460 w 1311274"/>
              <a:gd name="connsiteY408" fmla="*/ 156527 h 1312544"/>
              <a:gd name="connsiteX409" fmla="*/ 1154747 w 1311274"/>
              <a:gd name="connsiteY409" fmla="*/ 142240 h 1312544"/>
              <a:gd name="connsiteX410" fmla="*/ 1012507 w 1311274"/>
              <a:gd name="connsiteY410" fmla="*/ 142240 h 1312544"/>
              <a:gd name="connsiteX411" fmla="*/ 1026794 w 1311274"/>
              <a:gd name="connsiteY411" fmla="*/ 156527 h 1312544"/>
              <a:gd name="connsiteX412" fmla="*/ 1012507 w 1311274"/>
              <a:gd name="connsiteY412" fmla="*/ 170814 h 1312544"/>
              <a:gd name="connsiteX413" fmla="*/ 998220 w 1311274"/>
              <a:gd name="connsiteY413" fmla="*/ 156527 h 1312544"/>
              <a:gd name="connsiteX414" fmla="*/ 1012507 w 1311274"/>
              <a:gd name="connsiteY414" fmla="*/ 142240 h 1312544"/>
              <a:gd name="connsiteX415" fmla="*/ 868997 w 1311274"/>
              <a:gd name="connsiteY415" fmla="*/ 142240 h 1312544"/>
              <a:gd name="connsiteX416" fmla="*/ 883284 w 1311274"/>
              <a:gd name="connsiteY416" fmla="*/ 156527 h 1312544"/>
              <a:gd name="connsiteX417" fmla="*/ 868997 w 1311274"/>
              <a:gd name="connsiteY417" fmla="*/ 170814 h 1312544"/>
              <a:gd name="connsiteX418" fmla="*/ 854710 w 1311274"/>
              <a:gd name="connsiteY418" fmla="*/ 156527 h 1312544"/>
              <a:gd name="connsiteX419" fmla="*/ 868997 w 1311274"/>
              <a:gd name="connsiteY419" fmla="*/ 142240 h 1312544"/>
              <a:gd name="connsiteX420" fmla="*/ 726757 w 1311274"/>
              <a:gd name="connsiteY420" fmla="*/ 142240 h 1312544"/>
              <a:gd name="connsiteX421" fmla="*/ 741044 w 1311274"/>
              <a:gd name="connsiteY421" fmla="*/ 156527 h 1312544"/>
              <a:gd name="connsiteX422" fmla="*/ 726757 w 1311274"/>
              <a:gd name="connsiteY422" fmla="*/ 170814 h 1312544"/>
              <a:gd name="connsiteX423" fmla="*/ 712470 w 1311274"/>
              <a:gd name="connsiteY423" fmla="*/ 156527 h 1312544"/>
              <a:gd name="connsiteX424" fmla="*/ 726757 w 1311274"/>
              <a:gd name="connsiteY424" fmla="*/ 142240 h 1312544"/>
              <a:gd name="connsiteX425" fmla="*/ 584517 w 1311274"/>
              <a:gd name="connsiteY425" fmla="*/ 142240 h 1312544"/>
              <a:gd name="connsiteX426" fmla="*/ 598804 w 1311274"/>
              <a:gd name="connsiteY426" fmla="*/ 156527 h 1312544"/>
              <a:gd name="connsiteX427" fmla="*/ 584517 w 1311274"/>
              <a:gd name="connsiteY427" fmla="*/ 170814 h 1312544"/>
              <a:gd name="connsiteX428" fmla="*/ 570230 w 1311274"/>
              <a:gd name="connsiteY428" fmla="*/ 156527 h 1312544"/>
              <a:gd name="connsiteX429" fmla="*/ 584517 w 1311274"/>
              <a:gd name="connsiteY429" fmla="*/ 142240 h 1312544"/>
              <a:gd name="connsiteX430" fmla="*/ 441007 w 1311274"/>
              <a:gd name="connsiteY430" fmla="*/ 142240 h 1312544"/>
              <a:gd name="connsiteX431" fmla="*/ 455294 w 1311274"/>
              <a:gd name="connsiteY431" fmla="*/ 156527 h 1312544"/>
              <a:gd name="connsiteX432" fmla="*/ 441007 w 1311274"/>
              <a:gd name="connsiteY432" fmla="*/ 170814 h 1312544"/>
              <a:gd name="connsiteX433" fmla="*/ 426720 w 1311274"/>
              <a:gd name="connsiteY433" fmla="*/ 156527 h 1312544"/>
              <a:gd name="connsiteX434" fmla="*/ 441007 w 1311274"/>
              <a:gd name="connsiteY434" fmla="*/ 142240 h 1312544"/>
              <a:gd name="connsiteX435" fmla="*/ 298767 w 1311274"/>
              <a:gd name="connsiteY435" fmla="*/ 142240 h 1312544"/>
              <a:gd name="connsiteX436" fmla="*/ 313054 w 1311274"/>
              <a:gd name="connsiteY436" fmla="*/ 156527 h 1312544"/>
              <a:gd name="connsiteX437" fmla="*/ 298767 w 1311274"/>
              <a:gd name="connsiteY437" fmla="*/ 170814 h 1312544"/>
              <a:gd name="connsiteX438" fmla="*/ 284480 w 1311274"/>
              <a:gd name="connsiteY438" fmla="*/ 156527 h 1312544"/>
              <a:gd name="connsiteX439" fmla="*/ 298767 w 1311274"/>
              <a:gd name="connsiteY439" fmla="*/ 142240 h 1312544"/>
              <a:gd name="connsiteX440" fmla="*/ 156527 w 1311274"/>
              <a:gd name="connsiteY440" fmla="*/ 142240 h 1312544"/>
              <a:gd name="connsiteX441" fmla="*/ 170814 w 1311274"/>
              <a:gd name="connsiteY441" fmla="*/ 156527 h 1312544"/>
              <a:gd name="connsiteX442" fmla="*/ 156527 w 1311274"/>
              <a:gd name="connsiteY442" fmla="*/ 170814 h 1312544"/>
              <a:gd name="connsiteX443" fmla="*/ 142240 w 1311274"/>
              <a:gd name="connsiteY443" fmla="*/ 156527 h 1312544"/>
              <a:gd name="connsiteX444" fmla="*/ 156527 w 1311274"/>
              <a:gd name="connsiteY444" fmla="*/ 142240 h 1312544"/>
              <a:gd name="connsiteX445" fmla="*/ 14287 w 1311274"/>
              <a:gd name="connsiteY445" fmla="*/ 142240 h 1312544"/>
              <a:gd name="connsiteX446" fmla="*/ 28574 w 1311274"/>
              <a:gd name="connsiteY446" fmla="*/ 156527 h 1312544"/>
              <a:gd name="connsiteX447" fmla="*/ 14287 w 1311274"/>
              <a:gd name="connsiteY447" fmla="*/ 170814 h 1312544"/>
              <a:gd name="connsiteX448" fmla="*/ 0 w 1311274"/>
              <a:gd name="connsiteY448" fmla="*/ 156527 h 1312544"/>
              <a:gd name="connsiteX449" fmla="*/ 14287 w 1311274"/>
              <a:gd name="connsiteY449" fmla="*/ 142240 h 1312544"/>
              <a:gd name="connsiteX450" fmla="*/ 1296987 w 1311274"/>
              <a:gd name="connsiteY450" fmla="*/ 0 h 1312544"/>
              <a:gd name="connsiteX451" fmla="*/ 1311274 w 1311274"/>
              <a:gd name="connsiteY451" fmla="*/ 14287 h 1312544"/>
              <a:gd name="connsiteX452" fmla="*/ 1296987 w 1311274"/>
              <a:gd name="connsiteY452" fmla="*/ 28574 h 1312544"/>
              <a:gd name="connsiteX453" fmla="*/ 1282700 w 1311274"/>
              <a:gd name="connsiteY453" fmla="*/ 14287 h 1312544"/>
              <a:gd name="connsiteX454" fmla="*/ 1296987 w 1311274"/>
              <a:gd name="connsiteY454" fmla="*/ 0 h 1312544"/>
              <a:gd name="connsiteX455" fmla="*/ 1154747 w 1311274"/>
              <a:gd name="connsiteY455" fmla="*/ 0 h 1312544"/>
              <a:gd name="connsiteX456" fmla="*/ 1169034 w 1311274"/>
              <a:gd name="connsiteY456" fmla="*/ 14287 h 1312544"/>
              <a:gd name="connsiteX457" fmla="*/ 1154747 w 1311274"/>
              <a:gd name="connsiteY457" fmla="*/ 28574 h 1312544"/>
              <a:gd name="connsiteX458" fmla="*/ 1140460 w 1311274"/>
              <a:gd name="connsiteY458" fmla="*/ 14287 h 1312544"/>
              <a:gd name="connsiteX459" fmla="*/ 1154747 w 1311274"/>
              <a:gd name="connsiteY459" fmla="*/ 0 h 1312544"/>
              <a:gd name="connsiteX460" fmla="*/ 1012507 w 1311274"/>
              <a:gd name="connsiteY460" fmla="*/ 0 h 1312544"/>
              <a:gd name="connsiteX461" fmla="*/ 1026794 w 1311274"/>
              <a:gd name="connsiteY461" fmla="*/ 14287 h 1312544"/>
              <a:gd name="connsiteX462" fmla="*/ 1012507 w 1311274"/>
              <a:gd name="connsiteY462" fmla="*/ 28574 h 1312544"/>
              <a:gd name="connsiteX463" fmla="*/ 998220 w 1311274"/>
              <a:gd name="connsiteY463" fmla="*/ 14287 h 1312544"/>
              <a:gd name="connsiteX464" fmla="*/ 1012507 w 1311274"/>
              <a:gd name="connsiteY464" fmla="*/ 0 h 1312544"/>
              <a:gd name="connsiteX465" fmla="*/ 868997 w 1311274"/>
              <a:gd name="connsiteY465" fmla="*/ 0 h 1312544"/>
              <a:gd name="connsiteX466" fmla="*/ 883284 w 1311274"/>
              <a:gd name="connsiteY466" fmla="*/ 14287 h 1312544"/>
              <a:gd name="connsiteX467" fmla="*/ 868997 w 1311274"/>
              <a:gd name="connsiteY467" fmla="*/ 28574 h 1312544"/>
              <a:gd name="connsiteX468" fmla="*/ 854710 w 1311274"/>
              <a:gd name="connsiteY468" fmla="*/ 14287 h 1312544"/>
              <a:gd name="connsiteX469" fmla="*/ 868997 w 1311274"/>
              <a:gd name="connsiteY469" fmla="*/ 0 h 1312544"/>
              <a:gd name="connsiteX470" fmla="*/ 726757 w 1311274"/>
              <a:gd name="connsiteY470" fmla="*/ 0 h 1312544"/>
              <a:gd name="connsiteX471" fmla="*/ 741044 w 1311274"/>
              <a:gd name="connsiteY471" fmla="*/ 14287 h 1312544"/>
              <a:gd name="connsiteX472" fmla="*/ 726757 w 1311274"/>
              <a:gd name="connsiteY472" fmla="*/ 28574 h 1312544"/>
              <a:gd name="connsiteX473" fmla="*/ 712470 w 1311274"/>
              <a:gd name="connsiteY473" fmla="*/ 14287 h 1312544"/>
              <a:gd name="connsiteX474" fmla="*/ 726757 w 1311274"/>
              <a:gd name="connsiteY474" fmla="*/ 0 h 1312544"/>
              <a:gd name="connsiteX475" fmla="*/ 584517 w 1311274"/>
              <a:gd name="connsiteY475" fmla="*/ 0 h 1312544"/>
              <a:gd name="connsiteX476" fmla="*/ 598804 w 1311274"/>
              <a:gd name="connsiteY476" fmla="*/ 14287 h 1312544"/>
              <a:gd name="connsiteX477" fmla="*/ 584517 w 1311274"/>
              <a:gd name="connsiteY477" fmla="*/ 28574 h 1312544"/>
              <a:gd name="connsiteX478" fmla="*/ 570230 w 1311274"/>
              <a:gd name="connsiteY478" fmla="*/ 14287 h 1312544"/>
              <a:gd name="connsiteX479" fmla="*/ 584517 w 1311274"/>
              <a:gd name="connsiteY479" fmla="*/ 0 h 1312544"/>
              <a:gd name="connsiteX480" fmla="*/ 441007 w 1311274"/>
              <a:gd name="connsiteY480" fmla="*/ 0 h 1312544"/>
              <a:gd name="connsiteX481" fmla="*/ 455294 w 1311274"/>
              <a:gd name="connsiteY481" fmla="*/ 14287 h 1312544"/>
              <a:gd name="connsiteX482" fmla="*/ 441007 w 1311274"/>
              <a:gd name="connsiteY482" fmla="*/ 28574 h 1312544"/>
              <a:gd name="connsiteX483" fmla="*/ 426720 w 1311274"/>
              <a:gd name="connsiteY483" fmla="*/ 14287 h 1312544"/>
              <a:gd name="connsiteX484" fmla="*/ 441007 w 1311274"/>
              <a:gd name="connsiteY484" fmla="*/ 0 h 1312544"/>
              <a:gd name="connsiteX485" fmla="*/ 298767 w 1311274"/>
              <a:gd name="connsiteY485" fmla="*/ 0 h 1312544"/>
              <a:gd name="connsiteX486" fmla="*/ 313054 w 1311274"/>
              <a:gd name="connsiteY486" fmla="*/ 14287 h 1312544"/>
              <a:gd name="connsiteX487" fmla="*/ 298767 w 1311274"/>
              <a:gd name="connsiteY487" fmla="*/ 28574 h 1312544"/>
              <a:gd name="connsiteX488" fmla="*/ 284480 w 1311274"/>
              <a:gd name="connsiteY488" fmla="*/ 14287 h 1312544"/>
              <a:gd name="connsiteX489" fmla="*/ 298767 w 1311274"/>
              <a:gd name="connsiteY489" fmla="*/ 0 h 1312544"/>
              <a:gd name="connsiteX490" fmla="*/ 156527 w 1311274"/>
              <a:gd name="connsiteY490" fmla="*/ 0 h 1312544"/>
              <a:gd name="connsiteX491" fmla="*/ 170814 w 1311274"/>
              <a:gd name="connsiteY491" fmla="*/ 14287 h 1312544"/>
              <a:gd name="connsiteX492" fmla="*/ 156527 w 1311274"/>
              <a:gd name="connsiteY492" fmla="*/ 28574 h 1312544"/>
              <a:gd name="connsiteX493" fmla="*/ 142240 w 1311274"/>
              <a:gd name="connsiteY493" fmla="*/ 14287 h 1312544"/>
              <a:gd name="connsiteX494" fmla="*/ 156527 w 1311274"/>
              <a:gd name="connsiteY494" fmla="*/ 0 h 1312544"/>
              <a:gd name="connsiteX495" fmla="*/ 14287 w 1311274"/>
              <a:gd name="connsiteY495" fmla="*/ 0 h 1312544"/>
              <a:gd name="connsiteX496" fmla="*/ 28574 w 1311274"/>
              <a:gd name="connsiteY496" fmla="*/ 14287 h 1312544"/>
              <a:gd name="connsiteX497" fmla="*/ 14287 w 1311274"/>
              <a:gd name="connsiteY497" fmla="*/ 28574 h 1312544"/>
              <a:gd name="connsiteX498" fmla="*/ 0 w 1311274"/>
              <a:gd name="connsiteY498" fmla="*/ 14287 h 1312544"/>
              <a:gd name="connsiteX499" fmla="*/ 14287 w 1311274"/>
              <a:gd name="connsiteY499" fmla="*/ 0 h 131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</a:cxnLst>
            <a:rect l="l" t="t" r="r" b="b"/>
            <a:pathLst>
              <a:path w="1311274" h="1312544">
                <a:moveTo>
                  <a:pt x="1296987" y="1283970"/>
                </a:moveTo>
                <a:cubicBezTo>
                  <a:pt x="1305559" y="1283970"/>
                  <a:pt x="1311274" y="1290637"/>
                  <a:pt x="1311274" y="1298257"/>
                </a:cubicBezTo>
                <a:cubicBezTo>
                  <a:pt x="1311274" y="1305877"/>
                  <a:pt x="1304607" y="1312544"/>
                  <a:pt x="1296987" y="1312544"/>
                </a:cubicBezTo>
                <a:cubicBezTo>
                  <a:pt x="1289367" y="1312544"/>
                  <a:pt x="1282700" y="1305877"/>
                  <a:pt x="1282700" y="1298257"/>
                </a:cubicBezTo>
                <a:cubicBezTo>
                  <a:pt x="1282700" y="1290637"/>
                  <a:pt x="1289367" y="1283970"/>
                  <a:pt x="1296987" y="1283970"/>
                </a:cubicBezTo>
                <a:close/>
                <a:moveTo>
                  <a:pt x="1154747" y="1283970"/>
                </a:moveTo>
                <a:cubicBezTo>
                  <a:pt x="1162368" y="1283970"/>
                  <a:pt x="1169034" y="1290637"/>
                  <a:pt x="1169034" y="1298257"/>
                </a:cubicBezTo>
                <a:cubicBezTo>
                  <a:pt x="1169034" y="1305877"/>
                  <a:pt x="1162368" y="1312544"/>
                  <a:pt x="1154747" y="1312544"/>
                </a:cubicBezTo>
                <a:cubicBezTo>
                  <a:pt x="1147127" y="1312544"/>
                  <a:pt x="1140460" y="1305877"/>
                  <a:pt x="1140460" y="1298257"/>
                </a:cubicBezTo>
                <a:cubicBezTo>
                  <a:pt x="1140460" y="1290637"/>
                  <a:pt x="1147127" y="1283970"/>
                  <a:pt x="1154747" y="1283970"/>
                </a:cubicBezTo>
                <a:close/>
                <a:moveTo>
                  <a:pt x="1012507" y="1283970"/>
                </a:moveTo>
                <a:cubicBezTo>
                  <a:pt x="1020127" y="1283970"/>
                  <a:pt x="1026794" y="1290637"/>
                  <a:pt x="1026794" y="1298257"/>
                </a:cubicBezTo>
                <a:cubicBezTo>
                  <a:pt x="1026794" y="1305877"/>
                  <a:pt x="1020127" y="1312544"/>
                  <a:pt x="1012507" y="1312544"/>
                </a:cubicBezTo>
                <a:cubicBezTo>
                  <a:pt x="1004887" y="1312544"/>
                  <a:pt x="998220" y="1305877"/>
                  <a:pt x="998220" y="1298257"/>
                </a:cubicBezTo>
                <a:cubicBezTo>
                  <a:pt x="998220" y="1290637"/>
                  <a:pt x="1004887" y="1283970"/>
                  <a:pt x="1012507" y="1283970"/>
                </a:cubicBezTo>
                <a:close/>
                <a:moveTo>
                  <a:pt x="868997" y="1283970"/>
                </a:moveTo>
                <a:cubicBezTo>
                  <a:pt x="877568" y="1283970"/>
                  <a:pt x="883284" y="1290637"/>
                  <a:pt x="883284" y="1298257"/>
                </a:cubicBezTo>
                <a:cubicBezTo>
                  <a:pt x="883284" y="1305877"/>
                  <a:pt x="876617" y="1312544"/>
                  <a:pt x="868997" y="1312544"/>
                </a:cubicBezTo>
                <a:cubicBezTo>
                  <a:pt x="861377" y="1312544"/>
                  <a:pt x="854710" y="1305877"/>
                  <a:pt x="854710" y="1298257"/>
                </a:cubicBezTo>
                <a:cubicBezTo>
                  <a:pt x="854710" y="1290637"/>
                  <a:pt x="861377" y="1283970"/>
                  <a:pt x="868997" y="1283970"/>
                </a:cubicBezTo>
                <a:close/>
                <a:moveTo>
                  <a:pt x="726757" y="1283970"/>
                </a:moveTo>
                <a:cubicBezTo>
                  <a:pt x="734376" y="1283970"/>
                  <a:pt x="741044" y="1290637"/>
                  <a:pt x="741044" y="1298257"/>
                </a:cubicBezTo>
                <a:cubicBezTo>
                  <a:pt x="741044" y="1305877"/>
                  <a:pt x="734378" y="1312544"/>
                  <a:pt x="726757" y="1312544"/>
                </a:cubicBezTo>
                <a:cubicBezTo>
                  <a:pt x="719137" y="1312544"/>
                  <a:pt x="712470" y="1305877"/>
                  <a:pt x="712470" y="1298257"/>
                </a:cubicBezTo>
                <a:cubicBezTo>
                  <a:pt x="712470" y="1290637"/>
                  <a:pt x="719137" y="1283970"/>
                  <a:pt x="726757" y="1283970"/>
                </a:cubicBezTo>
                <a:close/>
                <a:moveTo>
                  <a:pt x="584517" y="1283970"/>
                </a:moveTo>
                <a:cubicBezTo>
                  <a:pt x="592138" y="1283970"/>
                  <a:pt x="598804" y="1290637"/>
                  <a:pt x="598804" y="1298257"/>
                </a:cubicBezTo>
                <a:cubicBezTo>
                  <a:pt x="598804" y="1305877"/>
                  <a:pt x="592138" y="1312544"/>
                  <a:pt x="584517" y="1312544"/>
                </a:cubicBezTo>
                <a:cubicBezTo>
                  <a:pt x="576897" y="1312544"/>
                  <a:pt x="570230" y="1305877"/>
                  <a:pt x="570230" y="1298257"/>
                </a:cubicBezTo>
                <a:cubicBezTo>
                  <a:pt x="570230" y="1290637"/>
                  <a:pt x="576897" y="1283970"/>
                  <a:pt x="584517" y="1283970"/>
                </a:cubicBezTo>
                <a:close/>
                <a:moveTo>
                  <a:pt x="441007" y="1283970"/>
                </a:moveTo>
                <a:cubicBezTo>
                  <a:pt x="449579" y="1283970"/>
                  <a:pt x="455294" y="1290637"/>
                  <a:pt x="455294" y="1298257"/>
                </a:cubicBezTo>
                <a:cubicBezTo>
                  <a:pt x="455294" y="1305877"/>
                  <a:pt x="448628" y="1312544"/>
                  <a:pt x="441007" y="1312544"/>
                </a:cubicBezTo>
                <a:cubicBezTo>
                  <a:pt x="433387" y="1312544"/>
                  <a:pt x="426720" y="1305877"/>
                  <a:pt x="426720" y="1298257"/>
                </a:cubicBezTo>
                <a:cubicBezTo>
                  <a:pt x="426720" y="1290637"/>
                  <a:pt x="433387" y="1283970"/>
                  <a:pt x="441007" y="1283970"/>
                </a:cubicBezTo>
                <a:close/>
                <a:moveTo>
                  <a:pt x="298767" y="1283970"/>
                </a:moveTo>
                <a:cubicBezTo>
                  <a:pt x="306387" y="1283970"/>
                  <a:pt x="313054" y="1290637"/>
                  <a:pt x="313054" y="1298257"/>
                </a:cubicBezTo>
                <a:cubicBezTo>
                  <a:pt x="313054" y="1305877"/>
                  <a:pt x="306387" y="1312544"/>
                  <a:pt x="298767" y="1312544"/>
                </a:cubicBezTo>
                <a:cubicBezTo>
                  <a:pt x="291147" y="1312544"/>
                  <a:pt x="284480" y="1305877"/>
                  <a:pt x="284480" y="1298257"/>
                </a:cubicBezTo>
                <a:cubicBezTo>
                  <a:pt x="284480" y="1290637"/>
                  <a:pt x="291147" y="1283970"/>
                  <a:pt x="298767" y="1283970"/>
                </a:cubicBezTo>
                <a:close/>
                <a:moveTo>
                  <a:pt x="156527" y="1283970"/>
                </a:moveTo>
                <a:cubicBezTo>
                  <a:pt x="164147" y="1283970"/>
                  <a:pt x="170814" y="1290637"/>
                  <a:pt x="170814" y="1298257"/>
                </a:cubicBezTo>
                <a:cubicBezTo>
                  <a:pt x="170814" y="1305877"/>
                  <a:pt x="164147" y="1312544"/>
                  <a:pt x="156527" y="1312544"/>
                </a:cubicBezTo>
                <a:cubicBezTo>
                  <a:pt x="148907" y="1312544"/>
                  <a:pt x="142240" y="1305877"/>
                  <a:pt x="142240" y="1298257"/>
                </a:cubicBezTo>
                <a:cubicBezTo>
                  <a:pt x="142240" y="1290637"/>
                  <a:pt x="148907" y="1283970"/>
                  <a:pt x="156527" y="1283970"/>
                </a:cubicBezTo>
                <a:close/>
                <a:moveTo>
                  <a:pt x="14287" y="1283970"/>
                </a:moveTo>
                <a:cubicBezTo>
                  <a:pt x="21907" y="1283970"/>
                  <a:pt x="28574" y="1290637"/>
                  <a:pt x="28574" y="1298257"/>
                </a:cubicBezTo>
                <a:cubicBezTo>
                  <a:pt x="28574" y="1305877"/>
                  <a:pt x="21907" y="1312544"/>
                  <a:pt x="14287" y="1312544"/>
                </a:cubicBezTo>
                <a:cubicBezTo>
                  <a:pt x="6667" y="1312544"/>
                  <a:pt x="0" y="1305877"/>
                  <a:pt x="0" y="1298257"/>
                </a:cubicBezTo>
                <a:cubicBezTo>
                  <a:pt x="0" y="1290637"/>
                  <a:pt x="6667" y="1283970"/>
                  <a:pt x="14287" y="1283970"/>
                </a:cubicBezTo>
                <a:close/>
                <a:moveTo>
                  <a:pt x="1296987" y="1141730"/>
                </a:moveTo>
                <a:cubicBezTo>
                  <a:pt x="1305559" y="1141730"/>
                  <a:pt x="1311274" y="1147445"/>
                  <a:pt x="1311274" y="1156017"/>
                </a:cubicBezTo>
                <a:cubicBezTo>
                  <a:pt x="1311274" y="1163637"/>
                  <a:pt x="1304607" y="1170304"/>
                  <a:pt x="1296987" y="1170304"/>
                </a:cubicBezTo>
                <a:cubicBezTo>
                  <a:pt x="1289367" y="1170304"/>
                  <a:pt x="1282700" y="1163637"/>
                  <a:pt x="1282700" y="1156017"/>
                </a:cubicBezTo>
                <a:cubicBezTo>
                  <a:pt x="1282700" y="1148397"/>
                  <a:pt x="1289367" y="1141730"/>
                  <a:pt x="1296987" y="1141730"/>
                </a:cubicBezTo>
                <a:close/>
                <a:moveTo>
                  <a:pt x="1154747" y="1141730"/>
                </a:moveTo>
                <a:cubicBezTo>
                  <a:pt x="1162368" y="1141730"/>
                  <a:pt x="1169034" y="1147445"/>
                  <a:pt x="1169034" y="1156017"/>
                </a:cubicBezTo>
                <a:cubicBezTo>
                  <a:pt x="1169034" y="1163637"/>
                  <a:pt x="1162368" y="1170304"/>
                  <a:pt x="1154747" y="1170304"/>
                </a:cubicBezTo>
                <a:cubicBezTo>
                  <a:pt x="1147127" y="1170304"/>
                  <a:pt x="1140460" y="1163637"/>
                  <a:pt x="1140460" y="1156017"/>
                </a:cubicBezTo>
                <a:cubicBezTo>
                  <a:pt x="1140460" y="1148397"/>
                  <a:pt x="1147127" y="1141730"/>
                  <a:pt x="1154747" y="1141730"/>
                </a:cubicBezTo>
                <a:close/>
                <a:moveTo>
                  <a:pt x="1012507" y="1141730"/>
                </a:moveTo>
                <a:cubicBezTo>
                  <a:pt x="1020127" y="1141730"/>
                  <a:pt x="1026794" y="1147445"/>
                  <a:pt x="1026794" y="1156017"/>
                </a:cubicBezTo>
                <a:cubicBezTo>
                  <a:pt x="1026794" y="1163637"/>
                  <a:pt x="1020127" y="1170304"/>
                  <a:pt x="1012507" y="1170304"/>
                </a:cubicBezTo>
                <a:cubicBezTo>
                  <a:pt x="1004887" y="1170304"/>
                  <a:pt x="998220" y="1163637"/>
                  <a:pt x="998220" y="1156017"/>
                </a:cubicBezTo>
                <a:cubicBezTo>
                  <a:pt x="998220" y="1148397"/>
                  <a:pt x="1004887" y="1141730"/>
                  <a:pt x="1012507" y="1141730"/>
                </a:cubicBezTo>
                <a:close/>
                <a:moveTo>
                  <a:pt x="868997" y="1141730"/>
                </a:moveTo>
                <a:cubicBezTo>
                  <a:pt x="877568" y="1141730"/>
                  <a:pt x="883284" y="1147445"/>
                  <a:pt x="883284" y="1156017"/>
                </a:cubicBezTo>
                <a:cubicBezTo>
                  <a:pt x="883284" y="1163637"/>
                  <a:pt x="876617" y="1170304"/>
                  <a:pt x="868997" y="1170304"/>
                </a:cubicBezTo>
                <a:cubicBezTo>
                  <a:pt x="861377" y="1170304"/>
                  <a:pt x="854710" y="1163637"/>
                  <a:pt x="854710" y="1156017"/>
                </a:cubicBezTo>
                <a:cubicBezTo>
                  <a:pt x="854710" y="1148397"/>
                  <a:pt x="861377" y="1141730"/>
                  <a:pt x="868997" y="1141730"/>
                </a:cubicBezTo>
                <a:close/>
                <a:moveTo>
                  <a:pt x="726757" y="1141730"/>
                </a:moveTo>
                <a:cubicBezTo>
                  <a:pt x="734376" y="1141730"/>
                  <a:pt x="741044" y="1147445"/>
                  <a:pt x="741044" y="1156017"/>
                </a:cubicBezTo>
                <a:cubicBezTo>
                  <a:pt x="741044" y="1163637"/>
                  <a:pt x="734378" y="1170304"/>
                  <a:pt x="726757" y="1170304"/>
                </a:cubicBezTo>
                <a:cubicBezTo>
                  <a:pt x="719137" y="1170304"/>
                  <a:pt x="712470" y="1163637"/>
                  <a:pt x="712470" y="1156017"/>
                </a:cubicBezTo>
                <a:cubicBezTo>
                  <a:pt x="712470" y="1148397"/>
                  <a:pt x="719137" y="1141730"/>
                  <a:pt x="726757" y="1141730"/>
                </a:cubicBezTo>
                <a:close/>
                <a:moveTo>
                  <a:pt x="584517" y="1141730"/>
                </a:moveTo>
                <a:cubicBezTo>
                  <a:pt x="592138" y="1141730"/>
                  <a:pt x="598804" y="1147445"/>
                  <a:pt x="598804" y="1156017"/>
                </a:cubicBezTo>
                <a:cubicBezTo>
                  <a:pt x="598804" y="1163637"/>
                  <a:pt x="592138" y="1170304"/>
                  <a:pt x="584517" y="1170304"/>
                </a:cubicBezTo>
                <a:cubicBezTo>
                  <a:pt x="576897" y="1170304"/>
                  <a:pt x="570230" y="1163637"/>
                  <a:pt x="570230" y="1156017"/>
                </a:cubicBezTo>
                <a:cubicBezTo>
                  <a:pt x="570230" y="1148397"/>
                  <a:pt x="576897" y="1141730"/>
                  <a:pt x="584517" y="1141730"/>
                </a:cubicBezTo>
                <a:close/>
                <a:moveTo>
                  <a:pt x="441007" y="1141730"/>
                </a:moveTo>
                <a:cubicBezTo>
                  <a:pt x="449579" y="1141730"/>
                  <a:pt x="455294" y="1147445"/>
                  <a:pt x="455294" y="1156017"/>
                </a:cubicBezTo>
                <a:cubicBezTo>
                  <a:pt x="455294" y="1163637"/>
                  <a:pt x="448628" y="1170304"/>
                  <a:pt x="441007" y="1170304"/>
                </a:cubicBezTo>
                <a:cubicBezTo>
                  <a:pt x="433387" y="1170304"/>
                  <a:pt x="426720" y="1163637"/>
                  <a:pt x="426720" y="1156017"/>
                </a:cubicBezTo>
                <a:cubicBezTo>
                  <a:pt x="426720" y="1148397"/>
                  <a:pt x="433387" y="1141730"/>
                  <a:pt x="441007" y="1141730"/>
                </a:cubicBezTo>
                <a:close/>
                <a:moveTo>
                  <a:pt x="298767" y="1141730"/>
                </a:moveTo>
                <a:cubicBezTo>
                  <a:pt x="306387" y="1141730"/>
                  <a:pt x="313054" y="1147445"/>
                  <a:pt x="313054" y="1156017"/>
                </a:cubicBezTo>
                <a:cubicBezTo>
                  <a:pt x="313054" y="1163637"/>
                  <a:pt x="306387" y="1170304"/>
                  <a:pt x="298767" y="1170304"/>
                </a:cubicBezTo>
                <a:cubicBezTo>
                  <a:pt x="291147" y="1170304"/>
                  <a:pt x="284480" y="1163637"/>
                  <a:pt x="284480" y="1156017"/>
                </a:cubicBezTo>
                <a:cubicBezTo>
                  <a:pt x="284480" y="1148397"/>
                  <a:pt x="291147" y="1141730"/>
                  <a:pt x="298767" y="1141730"/>
                </a:cubicBezTo>
                <a:close/>
                <a:moveTo>
                  <a:pt x="156527" y="1141730"/>
                </a:moveTo>
                <a:cubicBezTo>
                  <a:pt x="164147" y="1141730"/>
                  <a:pt x="170814" y="1147445"/>
                  <a:pt x="170814" y="1156017"/>
                </a:cubicBezTo>
                <a:cubicBezTo>
                  <a:pt x="170814" y="1163637"/>
                  <a:pt x="164147" y="1170304"/>
                  <a:pt x="156527" y="1170304"/>
                </a:cubicBezTo>
                <a:cubicBezTo>
                  <a:pt x="148907" y="1170304"/>
                  <a:pt x="142240" y="1163637"/>
                  <a:pt x="142240" y="1156017"/>
                </a:cubicBezTo>
                <a:cubicBezTo>
                  <a:pt x="142240" y="1148397"/>
                  <a:pt x="148907" y="1141730"/>
                  <a:pt x="156527" y="1141730"/>
                </a:cubicBezTo>
                <a:close/>
                <a:moveTo>
                  <a:pt x="14287" y="1140460"/>
                </a:moveTo>
                <a:cubicBezTo>
                  <a:pt x="21907" y="1140460"/>
                  <a:pt x="28574" y="1147127"/>
                  <a:pt x="28574" y="1154747"/>
                </a:cubicBezTo>
                <a:cubicBezTo>
                  <a:pt x="28574" y="1163319"/>
                  <a:pt x="21907" y="1169034"/>
                  <a:pt x="14287" y="1169034"/>
                </a:cubicBezTo>
                <a:cubicBezTo>
                  <a:pt x="6667" y="1169034"/>
                  <a:pt x="0" y="1162367"/>
                  <a:pt x="0" y="1154747"/>
                </a:cubicBezTo>
                <a:cubicBezTo>
                  <a:pt x="0" y="1147127"/>
                  <a:pt x="6667" y="1140460"/>
                  <a:pt x="14287" y="1140460"/>
                </a:cubicBezTo>
                <a:close/>
                <a:moveTo>
                  <a:pt x="1296987" y="998220"/>
                </a:moveTo>
                <a:cubicBezTo>
                  <a:pt x="1305559" y="998220"/>
                  <a:pt x="1311274" y="1004887"/>
                  <a:pt x="1311274" y="1012507"/>
                </a:cubicBezTo>
                <a:cubicBezTo>
                  <a:pt x="1311274" y="1020127"/>
                  <a:pt x="1304607" y="1026794"/>
                  <a:pt x="1296987" y="1026794"/>
                </a:cubicBezTo>
                <a:cubicBezTo>
                  <a:pt x="1289367" y="1026794"/>
                  <a:pt x="1282700" y="1020127"/>
                  <a:pt x="1282700" y="1012507"/>
                </a:cubicBezTo>
                <a:cubicBezTo>
                  <a:pt x="1282700" y="1004887"/>
                  <a:pt x="1289367" y="998220"/>
                  <a:pt x="1296987" y="998220"/>
                </a:cubicBezTo>
                <a:close/>
                <a:moveTo>
                  <a:pt x="1154747" y="998220"/>
                </a:moveTo>
                <a:cubicBezTo>
                  <a:pt x="1162368" y="998220"/>
                  <a:pt x="1169034" y="1004887"/>
                  <a:pt x="1169034" y="1012507"/>
                </a:cubicBezTo>
                <a:cubicBezTo>
                  <a:pt x="1169034" y="1020127"/>
                  <a:pt x="1162368" y="1026794"/>
                  <a:pt x="1154747" y="1026794"/>
                </a:cubicBezTo>
                <a:cubicBezTo>
                  <a:pt x="1147127" y="1026794"/>
                  <a:pt x="1140460" y="1020127"/>
                  <a:pt x="1140460" y="1012507"/>
                </a:cubicBezTo>
                <a:cubicBezTo>
                  <a:pt x="1140460" y="1004887"/>
                  <a:pt x="1147127" y="998220"/>
                  <a:pt x="1154747" y="998220"/>
                </a:cubicBezTo>
                <a:close/>
                <a:moveTo>
                  <a:pt x="1012507" y="998220"/>
                </a:moveTo>
                <a:cubicBezTo>
                  <a:pt x="1020127" y="998220"/>
                  <a:pt x="1026794" y="1004887"/>
                  <a:pt x="1026794" y="1012507"/>
                </a:cubicBezTo>
                <a:cubicBezTo>
                  <a:pt x="1026794" y="1020127"/>
                  <a:pt x="1020127" y="1026794"/>
                  <a:pt x="1012507" y="1026794"/>
                </a:cubicBezTo>
                <a:cubicBezTo>
                  <a:pt x="1004887" y="1026794"/>
                  <a:pt x="998220" y="1020127"/>
                  <a:pt x="998220" y="1012507"/>
                </a:cubicBezTo>
                <a:cubicBezTo>
                  <a:pt x="998220" y="1004887"/>
                  <a:pt x="1004887" y="998220"/>
                  <a:pt x="1012507" y="998220"/>
                </a:cubicBezTo>
                <a:close/>
                <a:moveTo>
                  <a:pt x="868997" y="998220"/>
                </a:moveTo>
                <a:cubicBezTo>
                  <a:pt x="877568" y="998220"/>
                  <a:pt x="883284" y="1004887"/>
                  <a:pt x="883284" y="1012507"/>
                </a:cubicBezTo>
                <a:cubicBezTo>
                  <a:pt x="883284" y="1020127"/>
                  <a:pt x="876617" y="1026794"/>
                  <a:pt x="868997" y="1026794"/>
                </a:cubicBezTo>
                <a:cubicBezTo>
                  <a:pt x="861377" y="1026794"/>
                  <a:pt x="854710" y="1020127"/>
                  <a:pt x="854710" y="1012507"/>
                </a:cubicBezTo>
                <a:cubicBezTo>
                  <a:pt x="854710" y="1004887"/>
                  <a:pt x="861377" y="998220"/>
                  <a:pt x="868997" y="998220"/>
                </a:cubicBezTo>
                <a:close/>
                <a:moveTo>
                  <a:pt x="726757" y="998220"/>
                </a:moveTo>
                <a:cubicBezTo>
                  <a:pt x="734376" y="998220"/>
                  <a:pt x="741044" y="1004887"/>
                  <a:pt x="741044" y="1012507"/>
                </a:cubicBezTo>
                <a:cubicBezTo>
                  <a:pt x="741044" y="1020127"/>
                  <a:pt x="734378" y="1026794"/>
                  <a:pt x="726757" y="1026794"/>
                </a:cubicBezTo>
                <a:cubicBezTo>
                  <a:pt x="719137" y="1026794"/>
                  <a:pt x="712470" y="1020127"/>
                  <a:pt x="712470" y="1012507"/>
                </a:cubicBezTo>
                <a:cubicBezTo>
                  <a:pt x="712470" y="1004887"/>
                  <a:pt x="719137" y="998220"/>
                  <a:pt x="726757" y="998220"/>
                </a:cubicBezTo>
                <a:close/>
                <a:moveTo>
                  <a:pt x="584517" y="998220"/>
                </a:moveTo>
                <a:cubicBezTo>
                  <a:pt x="592138" y="998220"/>
                  <a:pt x="598804" y="1004887"/>
                  <a:pt x="598804" y="1012507"/>
                </a:cubicBezTo>
                <a:cubicBezTo>
                  <a:pt x="598804" y="1020127"/>
                  <a:pt x="592138" y="1026794"/>
                  <a:pt x="584517" y="1026794"/>
                </a:cubicBezTo>
                <a:cubicBezTo>
                  <a:pt x="576897" y="1026794"/>
                  <a:pt x="570230" y="1020127"/>
                  <a:pt x="570230" y="1012507"/>
                </a:cubicBezTo>
                <a:cubicBezTo>
                  <a:pt x="570230" y="1004887"/>
                  <a:pt x="576897" y="998220"/>
                  <a:pt x="584517" y="998220"/>
                </a:cubicBezTo>
                <a:close/>
                <a:moveTo>
                  <a:pt x="441007" y="998220"/>
                </a:moveTo>
                <a:cubicBezTo>
                  <a:pt x="449579" y="998220"/>
                  <a:pt x="455294" y="1004887"/>
                  <a:pt x="455294" y="1012507"/>
                </a:cubicBezTo>
                <a:cubicBezTo>
                  <a:pt x="455294" y="1020127"/>
                  <a:pt x="448628" y="1026794"/>
                  <a:pt x="441007" y="1026794"/>
                </a:cubicBezTo>
                <a:cubicBezTo>
                  <a:pt x="433387" y="1026794"/>
                  <a:pt x="426720" y="1020127"/>
                  <a:pt x="426720" y="1012507"/>
                </a:cubicBezTo>
                <a:cubicBezTo>
                  <a:pt x="426720" y="1004887"/>
                  <a:pt x="433387" y="998220"/>
                  <a:pt x="441007" y="998220"/>
                </a:cubicBezTo>
                <a:close/>
                <a:moveTo>
                  <a:pt x="298767" y="998220"/>
                </a:moveTo>
                <a:cubicBezTo>
                  <a:pt x="306387" y="998220"/>
                  <a:pt x="313054" y="1004887"/>
                  <a:pt x="313054" y="1012507"/>
                </a:cubicBezTo>
                <a:cubicBezTo>
                  <a:pt x="313054" y="1020127"/>
                  <a:pt x="306387" y="1026794"/>
                  <a:pt x="298767" y="1026794"/>
                </a:cubicBezTo>
                <a:cubicBezTo>
                  <a:pt x="291147" y="1026794"/>
                  <a:pt x="284480" y="1020127"/>
                  <a:pt x="284480" y="1012507"/>
                </a:cubicBezTo>
                <a:cubicBezTo>
                  <a:pt x="284480" y="1004887"/>
                  <a:pt x="291147" y="998220"/>
                  <a:pt x="298767" y="998220"/>
                </a:cubicBezTo>
                <a:close/>
                <a:moveTo>
                  <a:pt x="156527" y="998220"/>
                </a:moveTo>
                <a:cubicBezTo>
                  <a:pt x="164147" y="998220"/>
                  <a:pt x="170814" y="1004887"/>
                  <a:pt x="170814" y="1012507"/>
                </a:cubicBezTo>
                <a:cubicBezTo>
                  <a:pt x="170814" y="1020127"/>
                  <a:pt x="164147" y="1026794"/>
                  <a:pt x="156527" y="1026794"/>
                </a:cubicBezTo>
                <a:cubicBezTo>
                  <a:pt x="148907" y="1026794"/>
                  <a:pt x="142240" y="1020127"/>
                  <a:pt x="142240" y="1012507"/>
                </a:cubicBezTo>
                <a:cubicBezTo>
                  <a:pt x="142240" y="1004887"/>
                  <a:pt x="148907" y="998220"/>
                  <a:pt x="156527" y="998220"/>
                </a:cubicBezTo>
                <a:close/>
                <a:moveTo>
                  <a:pt x="14287" y="998220"/>
                </a:moveTo>
                <a:cubicBezTo>
                  <a:pt x="21907" y="998220"/>
                  <a:pt x="28574" y="1004887"/>
                  <a:pt x="28574" y="1012507"/>
                </a:cubicBezTo>
                <a:cubicBezTo>
                  <a:pt x="28574" y="1020127"/>
                  <a:pt x="21907" y="1026794"/>
                  <a:pt x="14287" y="1026794"/>
                </a:cubicBezTo>
                <a:cubicBezTo>
                  <a:pt x="6667" y="1026794"/>
                  <a:pt x="0" y="1020127"/>
                  <a:pt x="0" y="1012507"/>
                </a:cubicBezTo>
                <a:cubicBezTo>
                  <a:pt x="0" y="1004887"/>
                  <a:pt x="6667" y="998220"/>
                  <a:pt x="14287" y="998220"/>
                </a:cubicBezTo>
                <a:close/>
                <a:moveTo>
                  <a:pt x="1296987" y="855980"/>
                </a:moveTo>
                <a:cubicBezTo>
                  <a:pt x="1305559" y="855980"/>
                  <a:pt x="1311274" y="862647"/>
                  <a:pt x="1311274" y="870267"/>
                </a:cubicBezTo>
                <a:cubicBezTo>
                  <a:pt x="1311274" y="877887"/>
                  <a:pt x="1304607" y="884554"/>
                  <a:pt x="1296987" y="884554"/>
                </a:cubicBezTo>
                <a:cubicBezTo>
                  <a:pt x="1289367" y="884554"/>
                  <a:pt x="1282700" y="877887"/>
                  <a:pt x="1282700" y="870267"/>
                </a:cubicBezTo>
                <a:cubicBezTo>
                  <a:pt x="1282700" y="862647"/>
                  <a:pt x="1289367" y="855980"/>
                  <a:pt x="1296987" y="855980"/>
                </a:cubicBezTo>
                <a:close/>
                <a:moveTo>
                  <a:pt x="1154747" y="855980"/>
                </a:moveTo>
                <a:cubicBezTo>
                  <a:pt x="1162368" y="855980"/>
                  <a:pt x="1169034" y="862647"/>
                  <a:pt x="1169034" y="870267"/>
                </a:cubicBezTo>
                <a:cubicBezTo>
                  <a:pt x="1169034" y="877887"/>
                  <a:pt x="1162368" y="884554"/>
                  <a:pt x="1154747" y="884554"/>
                </a:cubicBezTo>
                <a:cubicBezTo>
                  <a:pt x="1147127" y="884554"/>
                  <a:pt x="1140460" y="877887"/>
                  <a:pt x="1140460" y="870267"/>
                </a:cubicBezTo>
                <a:cubicBezTo>
                  <a:pt x="1140460" y="862647"/>
                  <a:pt x="1147127" y="855980"/>
                  <a:pt x="1154747" y="855980"/>
                </a:cubicBezTo>
                <a:close/>
                <a:moveTo>
                  <a:pt x="1012507" y="855980"/>
                </a:moveTo>
                <a:cubicBezTo>
                  <a:pt x="1020127" y="855980"/>
                  <a:pt x="1026794" y="862647"/>
                  <a:pt x="1026794" y="870267"/>
                </a:cubicBezTo>
                <a:cubicBezTo>
                  <a:pt x="1026794" y="877887"/>
                  <a:pt x="1020127" y="884554"/>
                  <a:pt x="1012507" y="884554"/>
                </a:cubicBezTo>
                <a:cubicBezTo>
                  <a:pt x="1004887" y="884554"/>
                  <a:pt x="998220" y="877887"/>
                  <a:pt x="998220" y="870267"/>
                </a:cubicBezTo>
                <a:cubicBezTo>
                  <a:pt x="998220" y="862647"/>
                  <a:pt x="1004887" y="855980"/>
                  <a:pt x="1012507" y="855980"/>
                </a:cubicBezTo>
                <a:close/>
                <a:moveTo>
                  <a:pt x="868997" y="855980"/>
                </a:moveTo>
                <a:cubicBezTo>
                  <a:pt x="877568" y="855980"/>
                  <a:pt x="883284" y="862647"/>
                  <a:pt x="883284" y="870267"/>
                </a:cubicBezTo>
                <a:cubicBezTo>
                  <a:pt x="883284" y="877887"/>
                  <a:pt x="876617" y="884554"/>
                  <a:pt x="868997" y="884554"/>
                </a:cubicBezTo>
                <a:cubicBezTo>
                  <a:pt x="861377" y="884554"/>
                  <a:pt x="854710" y="877887"/>
                  <a:pt x="854710" y="870267"/>
                </a:cubicBezTo>
                <a:cubicBezTo>
                  <a:pt x="854710" y="862647"/>
                  <a:pt x="861377" y="855980"/>
                  <a:pt x="868997" y="855980"/>
                </a:cubicBezTo>
                <a:close/>
                <a:moveTo>
                  <a:pt x="726757" y="855980"/>
                </a:moveTo>
                <a:cubicBezTo>
                  <a:pt x="734376" y="855980"/>
                  <a:pt x="741044" y="862647"/>
                  <a:pt x="741044" y="870267"/>
                </a:cubicBezTo>
                <a:cubicBezTo>
                  <a:pt x="741044" y="877887"/>
                  <a:pt x="734378" y="884554"/>
                  <a:pt x="726757" y="884554"/>
                </a:cubicBezTo>
                <a:cubicBezTo>
                  <a:pt x="719137" y="884554"/>
                  <a:pt x="712470" y="877887"/>
                  <a:pt x="712470" y="870267"/>
                </a:cubicBezTo>
                <a:cubicBezTo>
                  <a:pt x="712470" y="862647"/>
                  <a:pt x="719137" y="855980"/>
                  <a:pt x="726757" y="855980"/>
                </a:cubicBezTo>
                <a:close/>
                <a:moveTo>
                  <a:pt x="584517" y="855980"/>
                </a:moveTo>
                <a:cubicBezTo>
                  <a:pt x="592138" y="855980"/>
                  <a:pt x="598804" y="862647"/>
                  <a:pt x="598804" y="870267"/>
                </a:cubicBezTo>
                <a:cubicBezTo>
                  <a:pt x="598804" y="877887"/>
                  <a:pt x="592138" y="884554"/>
                  <a:pt x="584517" y="884554"/>
                </a:cubicBezTo>
                <a:cubicBezTo>
                  <a:pt x="576897" y="884554"/>
                  <a:pt x="570230" y="877887"/>
                  <a:pt x="570230" y="870267"/>
                </a:cubicBezTo>
                <a:cubicBezTo>
                  <a:pt x="570230" y="862647"/>
                  <a:pt x="576897" y="855980"/>
                  <a:pt x="584517" y="855980"/>
                </a:cubicBezTo>
                <a:close/>
                <a:moveTo>
                  <a:pt x="441007" y="855980"/>
                </a:moveTo>
                <a:cubicBezTo>
                  <a:pt x="449579" y="855980"/>
                  <a:pt x="455294" y="862647"/>
                  <a:pt x="455294" y="870267"/>
                </a:cubicBezTo>
                <a:cubicBezTo>
                  <a:pt x="455294" y="877887"/>
                  <a:pt x="448628" y="884554"/>
                  <a:pt x="441007" y="884554"/>
                </a:cubicBezTo>
                <a:cubicBezTo>
                  <a:pt x="433387" y="884554"/>
                  <a:pt x="426720" y="877887"/>
                  <a:pt x="426720" y="870267"/>
                </a:cubicBezTo>
                <a:cubicBezTo>
                  <a:pt x="426720" y="862647"/>
                  <a:pt x="433387" y="855980"/>
                  <a:pt x="441007" y="855980"/>
                </a:cubicBezTo>
                <a:close/>
                <a:moveTo>
                  <a:pt x="298767" y="855980"/>
                </a:moveTo>
                <a:cubicBezTo>
                  <a:pt x="306387" y="855980"/>
                  <a:pt x="313054" y="862647"/>
                  <a:pt x="313054" y="870267"/>
                </a:cubicBezTo>
                <a:cubicBezTo>
                  <a:pt x="313054" y="877887"/>
                  <a:pt x="306387" y="884554"/>
                  <a:pt x="298767" y="884554"/>
                </a:cubicBezTo>
                <a:cubicBezTo>
                  <a:pt x="291147" y="884554"/>
                  <a:pt x="284480" y="877887"/>
                  <a:pt x="284480" y="870267"/>
                </a:cubicBezTo>
                <a:cubicBezTo>
                  <a:pt x="284480" y="862647"/>
                  <a:pt x="291147" y="855980"/>
                  <a:pt x="298767" y="855980"/>
                </a:cubicBezTo>
                <a:close/>
                <a:moveTo>
                  <a:pt x="156527" y="855980"/>
                </a:moveTo>
                <a:cubicBezTo>
                  <a:pt x="164147" y="855980"/>
                  <a:pt x="170814" y="862647"/>
                  <a:pt x="170814" y="870267"/>
                </a:cubicBezTo>
                <a:cubicBezTo>
                  <a:pt x="170814" y="877887"/>
                  <a:pt x="164147" y="884554"/>
                  <a:pt x="156527" y="884554"/>
                </a:cubicBezTo>
                <a:cubicBezTo>
                  <a:pt x="148907" y="884554"/>
                  <a:pt x="142240" y="877887"/>
                  <a:pt x="142240" y="870267"/>
                </a:cubicBezTo>
                <a:cubicBezTo>
                  <a:pt x="142240" y="862647"/>
                  <a:pt x="148907" y="855980"/>
                  <a:pt x="156527" y="855980"/>
                </a:cubicBezTo>
                <a:close/>
                <a:moveTo>
                  <a:pt x="14287" y="855980"/>
                </a:moveTo>
                <a:cubicBezTo>
                  <a:pt x="21907" y="855980"/>
                  <a:pt x="28574" y="862647"/>
                  <a:pt x="28574" y="870267"/>
                </a:cubicBezTo>
                <a:cubicBezTo>
                  <a:pt x="28574" y="877887"/>
                  <a:pt x="21907" y="884554"/>
                  <a:pt x="14287" y="884554"/>
                </a:cubicBezTo>
                <a:cubicBezTo>
                  <a:pt x="6667" y="884554"/>
                  <a:pt x="0" y="877887"/>
                  <a:pt x="0" y="870267"/>
                </a:cubicBezTo>
                <a:cubicBezTo>
                  <a:pt x="0" y="862647"/>
                  <a:pt x="6667" y="855980"/>
                  <a:pt x="14287" y="855980"/>
                </a:cubicBezTo>
                <a:close/>
                <a:moveTo>
                  <a:pt x="1296987" y="713740"/>
                </a:moveTo>
                <a:cubicBezTo>
                  <a:pt x="1305559" y="713740"/>
                  <a:pt x="1311274" y="719455"/>
                  <a:pt x="1311274" y="728027"/>
                </a:cubicBezTo>
                <a:cubicBezTo>
                  <a:pt x="1311274" y="735647"/>
                  <a:pt x="1304607" y="742314"/>
                  <a:pt x="1296987" y="742314"/>
                </a:cubicBezTo>
                <a:cubicBezTo>
                  <a:pt x="1289367" y="742314"/>
                  <a:pt x="1282700" y="735647"/>
                  <a:pt x="1282700" y="728027"/>
                </a:cubicBezTo>
                <a:cubicBezTo>
                  <a:pt x="1282700" y="720407"/>
                  <a:pt x="1289367" y="713740"/>
                  <a:pt x="1296987" y="713740"/>
                </a:cubicBezTo>
                <a:close/>
                <a:moveTo>
                  <a:pt x="1154747" y="713740"/>
                </a:moveTo>
                <a:cubicBezTo>
                  <a:pt x="1162368" y="713740"/>
                  <a:pt x="1169034" y="719455"/>
                  <a:pt x="1169034" y="728027"/>
                </a:cubicBezTo>
                <a:cubicBezTo>
                  <a:pt x="1169034" y="735647"/>
                  <a:pt x="1162368" y="742314"/>
                  <a:pt x="1154747" y="742314"/>
                </a:cubicBezTo>
                <a:cubicBezTo>
                  <a:pt x="1147127" y="742314"/>
                  <a:pt x="1140460" y="735647"/>
                  <a:pt x="1140460" y="728027"/>
                </a:cubicBezTo>
                <a:cubicBezTo>
                  <a:pt x="1140460" y="720407"/>
                  <a:pt x="1147127" y="713740"/>
                  <a:pt x="1154747" y="713740"/>
                </a:cubicBezTo>
                <a:close/>
                <a:moveTo>
                  <a:pt x="1012507" y="713740"/>
                </a:moveTo>
                <a:cubicBezTo>
                  <a:pt x="1020127" y="713740"/>
                  <a:pt x="1026794" y="719455"/>
                  <a:pt x="1026794" y="728027"/>
                </a:cubicBezTo>
                <a:cubicBezTo>
                  <a:pt x="1026794" y="735647"/>
                  <a:pt x="1020127" y="742314"/>
                  <a:pt x="1012507" y="742314"/>
                </a:cubicBezTo>
                <a:cubicBezTo>
                  <a:pt x="1004887" y="742314"/>
                  <a:pt x="998220" y="735647"/>
                  <a:pt x="998220" y="728027"/>
                </a:cubicBezTo>
                <a:cubicBezTo>
                  <a:pt x="998220" y="720407"/>
                  <a:pt x="1004887" y="713740"/>
                  <a:pt x="1012507" y="713740"/>
                </a:cubicBezTo>
                <a:close/>
                <a:moveTo>
                  <a:pt x="868997" y="713740"/>
                </a:moveTo>
                <a:cubicBezTo>
                  <a:pt x="877568" y="713740"/>
                  <a:pt x="883284" y="719455"/>
                  <a:pt x="883284" y="728027"/>
                </a:cubicBezTo>
                <a:cubicBezTo>
                  <a:pt x="883284" y="735647"/>
                  <a:pt x="876617" y="742314"/>
                  <a:pt x="868997" y="742314"/>
                </a:cubicBezTo>
                <a:cubicBezTo>
                  <a:pt x="861377" y="742314"/>
                  <a:pt x="854710" y="735647"/>
                  <a:pt x="854710" y="728027"/>
                </a:cubicBezTo>
                <a:cubicBezTo>
                  <a:pt x="854710" y="720407"/>
                  <a:pt x="861377" y="713740"/>
                  <a:pt x="868997" y="713740"/>
                </a:cubicBezTo>
                <a:close/>
                <a:moveTo>
                  <a:pt x="726757" y="713740"/>
                </a:moveTo>
                <a:cubicBezTo>
                  <a:pt x="734376" y="713740"/>
                  <a:pt x="741044" y="719455"/>
                  <a:pt x="741044" y="728027"/>
                </a:cubicBezTo>
                <a:cubicBezTo>
                  <a:pt x="741044" y="735647"/>
                  <a:pt x="734378" y="742314"/>
                  <a:pt x="726757" y="742314"/>
                </a:cubicBezTo>
                <a:cubicBezTo>
                  <a:pt x="719137" y="742314"/>
                  <a:pt x="712470" y="735647"/>
                  <a:pt x="712470" y="728027"/>
                </a:cubicBezTo>
                <a:cubicBezTo>
                  <a:pt x="712470" y="720407"/>
                  <a:pt x="719137" y="713740"/>
                  <a:pt x="726757" y="713740"/>
                </a:cubicBezTo>
                <a:close/>
                <a:moveTo>
                  <a:pt x="584517" y="713740"/>
                </a:moveTo>
                <a:cubicBezTo>
                  <a:pt x="592138" y="713740"/>
                  <a:pt x="598804" y="719455"/>
                  <a:pt x="598804" y="728027"/>
                </a:cubicBezTo>
                <a:cubicBezTo>
                  <a:pt x="598804" y="735647"/>
                  <a:pt x="592138" y="742314"/>
                  <a:pt x="584517" y="742314"/>
                </a:cubicBezTo>
                <a:cubicBezTo>
                  <a:pt x="576897" y="742314"/>
                  <a:pt x="570230" y="735647"/>
                  <a:pt x="570230" y="728027"/>
                </a:cubicBezTo>
                <a:cubicBezTo>
                  <a:pt x="570230" y="720407"/>
                  <a:pt x="576897" y="713740"/>
                  <a:pt x="584517" y="713740"/>
                </a:cubicBezTo>
                <a:close/>
                <a:moveTo>
                  <a:pt x="441007" y="713740"/>
                </a:moveTo>
                <a:cubicBezTo>
                  <a:pt x="449579" y="713740"/>
                  <a:pt x="455294" y="719455"/>
                  <a:pt x="455294" y="728027"/>
                </a:cubicBezTo>
                <a:cubicBezTo>
                  <a:pt x="455294" y="735647"/>
                  <a:pt x="448628" y="742314"/>
                  <a:pt x="441007" y="742314"/>
                </a:cubicBezTo>
                <a:cubicBezTo>
                  <a:pt x="433387" y="742314"/>
                  <a:pt x="426720" y="735647"/>
                  <a:pt x="426720" y="728027"/>
                </a:cubicBezTo>
                <a:cubicBezTo>
                  <a:pt x="426720" y="720407"/>
                  <a:pt x="433387" y="713740"/>
                  <a:pt x="441007" y="713740"/>
                </a:cubicBezTo>
                <a:close/>
                <a:moveTo>
                  <a:pt x="298767" y="713740"/>
                </a:moveTo>
                <a:cubicBezTo>
                  <a:pt x="306387" y="713740"/>
                  <a:pt x="313054" y="719455"/>
                  <a:pt x="313054" y="728027"/>
                </a:cubicBezTo>
                <a:cubicBezTo>
                  <a:pt x="313054" y="735647"/>
                  <a:pt x="306387" y="742314"/>
                  <a:pt x="298767" y="742314"/>
                </a:cubicBezTo>
                <a:cubicBezTo>
                  <a:pt x="291147" y="742314"/>
                  <a:pt x="284480" y="735647"/>
                  <a:pt x="284480" y="728027"/>
                </a:cubicBezTo>
                <a:cubicBezTo>
                  <a:pt x="284480" y="720407"/>
                  <a:pt x="291147" y="713740"/>
                  <a:pt x="298767" y="713740"/>
                </a:cubicBezTo>
                <a:close/>
                <a:moveTo>
                  <a:pt x="156527" y="713740"/>
                </a:moveTo>
                <a:cubicBezTo>
                  <a:pt x="164147" y="713740"/>
                  <a:pt x="170814" y="719455"/>
                  <a:pt x="170814" y="728027"/>
                </a:cubicBezTo>
                <a:cubicBezTo>
                  <a:pt x="170814" y="735647"/>
                  <a:pt x="164147" y="742314"/>
                  <a:pt x="156527" y="742314"/>
                </a:cubicBezTo>
                <a:cubicBezTo>
                  <a:pt x="148907" y="742314"/>
                  <a:pt x="142240" y="735647"/>
                  <a:pt x="142240" y="728027"/>
                </a:cubicBezTo>
                <a:cubicBezTo>
                  <a:pt x="142240" y="720407"/>
                  <a:pt x="148907" y="713740"/>
                  <a:pt x="156527" y="713740"/>
                </a:cubicBezTo>
                <a:close/>
                <a:moveTo>
                  <a:pt x="14287" y="712470"/>
                </a:moveTo>
                <a:cubicBezTo>
                  <a:pt x="21907" y="712470"/>
                  <a:pt x="28574" y="719137"/>
                  <a:pt x="28574" y="726757"/>
                </a:cubicBezTo>
                <a:cubicBezTo>
                  <a:pt x="28574" y="735329"/>
                  <a:pt x="21907" y="741044"/>
                  <a:pt x="14287" y="741044"/>
                </a:cubicBezTo>
                <a:cubicBezTo>
                  <a:pt x="6667" y="741044"/>
                  <a:pt x="0" y="734377"/>
                  <a:pt x="0" y="726757"/>
                </a:cubicBezTo>
                <a:cubicBezTo>
                  <a:pt x="0" y="719137"/>
                  <a:pt x="6667" y="712470"/>
                  <a:pt x="14287" y="712470"/>
                </a:cubicBezTo>
                <a:close/>
                <a:moveTo>
                  <a:pt x="1296987" y="570230"/>
                </a:moveTo>
                <a:cubicBezTo>
                  <a:pt x="1305559" y="570230"/>
                  <a:pt x="1311274" y="576897"/>
                  <a:pt x="1311274" y="584517"/>
                </a:cubicBezTo>
                <a:cubicBezTo>
                  <a:pt x="1311274" y="592137"/>
                  <a:pt x="1304607" y="598804"/>
                  <a:pt x="1296987" y="598804"/>
                </a:cubicBezTo>
                <a:cubicBezTo>
                  <a:pt x="1289367" y="598804"/>
                  <a:pt x="1282700" y="592137"/>
                  <a:pt x="1282700" y="584517"/>
                </a:cubicBezTo>
                <a:cubicBezTo>
                  <a:pt x="1282700" y="576897"/>
                  <a:pt x="1289367" y="570230"/>
                  <a:pt x="1296987" y="570230"/>
                </a:cubicBezTo>
                <a:close/>
                <a:moveTo>
                  <a:pt x="1154747" y="570230"/>
                </a:moveTo>
                <a:cubicBezTo>
                  <a:pt x="1162368" y="570230"/>
                  <a:pt x="1169034" y="576897"/>
                  <a:pt x="1169034" y="584517"/>
                </a:cubicBezTo>
                <a:cubicBezTo>
                  <a:pt x="1169034" y="592137"/>
                  <a:pt x="1162368" y="598804"/>
                  <a:pt x="1154747" y="598804"/>
                </a:cubicBezTo>
                <a:cubicBezTo>
                  <a:pt x="1147127" y="598804"/>
                  <a:pt x="1140460" y="592137"/>
                  <a:pt x="1140460" y="584517"/>
                </a:cubicBezTo>
                <a:cubicBezTo>
                  <a:pt x="1140460" y="576897"/>
                  <a:pt x="1147127" y="570230"/>
                  <a:pt x="1154747" y="570230"/>
                </a:cubicBezTo>
                <a:close/>
                <a:moveTo>
                  <a:pt x="1012507" y="570230"/>
                </a:moveTo>
                <a:cubicBezTo>
                  <a:pt x="1020127" y="570230"/>
                  <a:pt x="1026794" y="576897"/>
                  <a:pt x="1026794" y="584517"/>
                </a:cubicBezTo>
                <a:cubicBezTo>
                  <a:pt x="1026794" y="592137"/>
                  <a:pt x="1020127" y="598804"/>
                  <a:pt x="1012507" y="598804"/>
                </a:cubicBezTo>
                <a:cubicBezTo>
                  <a:pt x="1004887" y="598804"/>
                  <a:pt x="998220" y="592137"/>
                  <a:pt x="998220" y="584517"/>
                </a:cubicBezTo>
                <a:cubicBezTo>
                  <a:pt x="998220" y="576897"/>
                  <a:pt x="1004887" y="570230"/>
                  <a:pt x="1012507" y="570230"/>
                </a:cubicBezTo>
                <a:close/>
                <a:moveTo>
                  <a:pt x="868997" y="570230"/>
                </a:moveTo>
                <a:cubicBezTo>
                  <a:pt x="877568" y="570230"/>
                  <a:pt x="883284" y="576897"/>
                  <a:pt x="883284" y="584517"/>
                </a:cubicBezTo>
                <a:cubicBezTo>
                  <a:pt x="883284" y="592137"/>
                  <a:pt x="876617" y="598804"/>
                  <a:pt x="868997" y="598804"/>
                </a:cubicBezTo>
                <a:cubicBezTo>
                  <a:pt x="861377" y="598804"/>
                  <a:pt x="854710" y="592137"/>
                  <a:pt x="854710" y="584517"/>
                </a:cubicBezTo>
                <a:cubicBezTo>
                  <a:pt x="854710" y="576897"/>
                  <a:pt x="861377" y="570230"/>
                  <a:pt x="868997" y="570230"/>
                </a:cubicBezTo>
                <a:close/>
                <a:moveTo>
                  <a:pt x="726757" y="570230"/>
                </a:moveTo>
                <a:cubicBezTo>
                  <a:pt x="734376" y="570230"/>
                  <a:pt x="741044" y="576897"/>
                  <a:pt x="741044" y="584517"/>
                </a:cubicBezTo>
                <a:cubicBezTo>
                  <a:pt x="741044" y="592137"/>
                  <a:pt x="734378" y="598804"/>
                  <a:pt x="726757" y="598804"/>
                </a:cubicBezTo>
                <a:cubicBezTo>
                  <a:pt x="719137" y="598804"/>
                  <a:pt x="712470" y="592137"/>
                  <a:pt x="712470" y="584517"/>
                </a:cubicBezTo>
                <a:cubicBezTo>
                  <a:pt x="712470" y="576897"/>
                  <a:pt x="719137" y="570230"/>
                  <a:pt x="726757" y="570230"/>
                </a:cubicBezTo>
                <a:close/>
                <a:moveTo>
                  <a:pt x="584517" y="570230"/>
                </a:moveTo>
                <a:cubicBezTo>
                  <a:pt x="592138" y="570230"/>
                  <a:pt x="598804" y="576897"/>
                  <a:pt x="598804" y="584517"/>
                </a:cubicBezTo>
                <a:cubicBezTo>
                  <a:pt x="598804" y="592137"/>
                  <a:pt x="592138" y="598804"/>
                  <a:pt x="584517" y="598804"/>
                </a:cubicBezTo>
                <a:cubicBezTo>
                  <a:pt x="576897" y="598804"/>
                  <a:pt x="570230" y="592137"/>
                  <a:pt x="570230" y="584517"/>
                </a:cubicBezTo>
                <a:cubicBezTo>
                  <a:pt x="570230" y="576897"/>
                  <a:pt x="576897" y="570230"/>
                  <a:pt x="584517" y="570230"/>
                </a:cubicBezTo>
                <a:close/>
                <a:moveTo>
                  <a:pt x="441007" y="570230"/>
                </a:moveTo>
                <a:cubicBezTo>
                  <a:pt x="449579" y="570230"/>
                  <a:pt x="455294" y="576897"/>
                  <a:pt x="455294" y="584517"/>
                </a:cubicBezTo>
                <a:cubicBezTo>
                  <a:pt x="455294" y="592137"/>
                  <a:pt x="448628" y="598804"/>
                  <a:pt x="441007" y="598804"/>
                </a:cubicBezTo>
                <a:cubicBezTo>
                  <a:pt x="433387" y="598804"/>
                  <a:pt x="426720" y="592137"/>
                  <a:pt x="426720" y="584517"/>
                </a:cubicBezTo>
                <a:cubicBezTo>
                  <a:pt x="426720" y="576897"/>
                  <a:pt x="433387" y="570230"/>
                  <a:pt x="441007" y="570230"/>
                </a:cubicBezTo>
                <a:close/>
                <a:moveTo>
                  <a:pt x="298767" y="570230"/>
                </a:moveTo>
                <a:cubicBezTo>
                  <a:pt x="306387" y="570230"/>
                  <a:pt x="313054" y="576897"/>
                  <a:pt x="313054" y="584517"/>
                </a:cubicBezTo>
                <a:cubicBezTo>
                  <a:pt x="313054" y="592137"/>
                  <a:pt x="306387" y="598804"/>
                  <a:pt x="298767" y="598804"/>
                </a:cubicBezTo>
                <a:cubicBezTo>
                  <a:pt x="291147" y="598804"/>
                  <a:pt x="284480" y="592137"/>
                  <a:pt x="284480" y="584517"/>
                </a:cubicBezTo>
                <a:cubicBezTo>
                  <a:pt x="284480" y="576897"/>
                  <a:pt x="291147" y="570230"/>
                  <a:pt x="298767" y="570230"/>
                </a:cubicBezTo>
                <a:close/>
                <a:moveTo>
                  <a:pt x="156527" y="570230"/>
                </a:moveTo>
                <a:cubicBezTo>
                  <a:pt x="164147" y="570230"/>
                  <a:pt x="170814" y="576897"/>
                  <a:pt x="170814" y="584517"/>
                </a:cubicBezTo>
                <a:cubicBezTo>
                  <a:pt x="170814" y="592137"/>
                  <a:pt x="164147" y="598804"/>
                  <a:pt x="156527" y="598804"/>
                </a:cubicBezTo>
                <a:cubicBezTo>
                  <a:pt x="148907" y="598804"/>
                  <a:pt x="142240" y="592137"/>
                  <a:pt x="142240" y="584517"/>
                </a:cubicBezTo>
                <a:cubicBezTo>
                  <a:pt x="142240" y="576897"/>
                  <a:pt x="148907" y="570230"/>
                  <a:pt x="156527" y="570230"/>
                </a:cubicBezTo>
                <a:close/>
                <a:moveTo>
                  <a:pt x="14287" y="570230"/>
                </a:moveTo>
                <a:cubicBezTo>
                  <a:pt x="21907" y="570230"/>
                  <a:pt x="28574" y="576897"/>
                  <a:pt x="28574" y="584517"/>
                </a:cubicBezTo>
                <a:cubicBezTo>
                  <a:pt x="28574" y="593089"/>
                  <a:pt x="21907" y="598804"/>
                  <a:pt x="14287" y="598804"/>
                </a:cubicBezTo>
                <a:cubicBezTo>
                  <a:pt x="6667" y="598804"/>
                  <a:pt x="0" y="592137"/>
                  <a:pt x="0" y="584517"/>
                </a:cubicBezTo>
                <a:cubicBezTo>
                  <a:pt x="0" y="576897"/>
                  <a:pt x="6667" y="570230"/>
                  <a:pt x="14287" y="570230"/>
                </a:cubicBezTo>
                <a:close/>
                <a:moveTo>
                  <a:pt x="1296987" y="427990"/>
                </a:moveTo>
                <a:cubicBezTo>
                  <a:pt x="1305559" y="427990"/>
                  <a:pt x="1311274" y="434657"/>
                  <a:pt x="1311274" y="442277"/>
                </a:cubicBezTo>
                <a:cubicBezTo>
                  <a:pt x="1311274" y="449897"/>
                  <a:pt x="1304607" y="456564"/>
                  <a:pt x="1296987" y="456564"/>
                </a:cubicBezTo>
                <a:cubicBezTo>
                  <a:pt x="1289367" y="456564"/>
                  <a:pt x="1282700" y="449897"/>
                  <a:pt x="1282700" y="442277"/>
                </a:cubicBezTo>
                <a:cubicBezTo>
                  <a:pt x="1282700" y="434657"/>
                  <a:pt x="1289367" y="427990"/>
                  <a:pt x="1296987" y="427990"/>
                </a:cubicBezTo>
                <a:close/>
                <a:moveTo>
                  <a:pt x="1154747" y="427990"/>
                </a:moveTo>
                <a:cubicBezTo>
                  <a:pt x="1162368" y="427990"/>
                  <a:pt x="1169034" y="434657"/>
                  <a:pt x="1169034" y="442277"/>
                </a:cubicBezTo>
                <a:cubicBezTo>
                  <a:pt x="1169034" y="449897"/>
                  <a:pt x="1162368" y="456564"/>
                  <a:pt x="1154747" y="456564"/>
                </a:cubicBezTo>
                <a:cubicBezTo>
                  <a:pt x="1147127" y="456564"/>
                  <a:pt x="1140460" y="449897"/>
                  <a:pt x="1140460" y="442277"/>
                </a:cubicBezTo>
                <a:cubicBezTo>
                  <a:pt x="1140460" y="434657"/>
                  <a:pt x="1147127" y="427990"/>
                  <a:pt x="1154747" y="427990"/>
                </a:cubicBezTo>
                <a:close/>
                <a:moveTo>
                  <a:pt x="1012507" y="427990"/>
                </a:moveTo>
                <a:cubicBezTo>
                  <a:pt x="1020127" y="427990"/>
                  <a:pt x="1026794" y="434657"/>
                  <a:pt x="1026794" y="442277"/>
                </a:cubicBezTo>
                <a:cubicBezTo>
                  <a:pt x="1026794" y="449897"/>
                  <a:pt x="1020127" y="456564"/>
                  <a:pt x="1012507" y="456564"/>
                </a:cubicBezTo>
                <a:cubicBezTo>
                  <a:pt x="1004887" y="456564"/>
                  <a:pt x="998220" y="449897"/>
                  <a:pt x="998220" y="442277"/>
                </a:cubicBezTo>
                <a:cubicBezTo>
                  <a:pt x="998220" y="434657"/>
                  <a:pt x="1004887" y="427990"/>
                  <a:pt x="1012507" y="427990"/>
                </a:cubicBezTo>
                <a:close/>
                <a:moveTo>
                  <a:pt x="868997" y="427990"/>
                </a:moveTo>
                <a:cubicBezTo>
                  <a:pt x="877568" y="427990"/>
                  <a:pt x="883284" y="434657"/>
                  <a:pt x="883284" y="442277"/>
                </a:cubicBezTo>
                <a:cubicBezTo>
                  <a:pt x="883284" y="449897"/>
                  <a:pt x="876617" y="456564"/>
                  <a:pt x="868997" y="456564"/>
                </a:cubicBezTo>
                <a:cubicBezTo>
                  <a:pt x="861377" y="456564"/>
                  <a:pt x="854710" y="449897"/>
                  <a:pt x="854710" y="442277"/>
                </a:cubicBezTo>
                <a:cubicBezTo>
                  <a:pt x="854710" y="434657"/>
                  <a:pt x="861377" y="427990"/>
                  <a:pt x="868997" y="427990"/>
                </a:cubicBezTo>
                <a:close/>
                <a:moveTo>
                  <a:pt x="726757" y="427990"/>
                </a:moveTo>
                <a:cubicBezTo>
                  <a:pt x="734376" y="427990"/>
                  <a:pt x="741044" y="434657"/>
                  <a:pt x="741044" y="442277"/>
                </a:cubicBezTo>
                <a:cubicBezTo>
                  <a:pt x="741044" y="449897"/>
                  <a:pt x="734378" y="456564"/>
                  <a:pt x="726757" y="456564"/>
                </a:cubicBezTo>
                <a:cubicBezTo>
                  <a:pt x="719137" y="456564"/>
                  <a:pt x="712470" y="449897"/>
                  <a:pt x="712470" y="442277"/>
                </a:cubicBezTo>
                <a:cubicBezTo>
                  <a:pt x="712470" y="434657"/>
                  <a:pt x="719137" y="427990"/>
                  <a:pt x="726757" y="427990"/>
                </a:cubicBezTo>
                <a:close/>
                <a:moveTo>
                  <a:pt x="584517" y="427990"/>
                </a:moveTo>
                <a:cubicBezTo>
                  <a:pt x="592138" y="427990"/>
                  <a:pt x="598804" y="434657"/>
                  <a:pt x="598804" y="442277"/>
                </a:cubicBezTo>
                <a:cubicBezTo>
                  <a:pt x="598804" y="449897"/>
                  <a:pt x="592138" y="456564"/>
                  <a:pt x="584517" y="456564"/>
                </a:cubicBezTo>
                <a:cubicBezTo>
                  <a:pt x="576897" y="456564"/>
                  <a:pt x="570230" y="449897"/>
                  <a:pt x="570230" y="442277"/>
                </a:cubicBezTo>
                <a:cubicBezTo>
                  <a:pt x="570230" y="434657"/>
                  <a:pt x="576897" y="427990"/>
                  <a:pt x="584517" y="427990"/>
                </a:cubicBezTo>
                <a:close/>
                <a:moveTo>
                  <a:pt x="441007" y="427990"/>
                </a:moveTo>
                <a:cubicBezTo>
                  <a:pt x="449579" y="427990"/>
                  <a:pt x="455294" y="434657"/>
                  <a:pt x="455294" y="442277"/>
                </a:cubicBezTo>
                <a:cubicBezTo>
                  <a:pt x="455294" y="449897"/>
                  <a:pt x="448628" y="456564"/>
                  <a:pt x="441007" y="456564"/>
                </a:cubicBezTo>
                <a:cubicBezTo>
                  <a:pt x="433387" y="456564"/>
                  <a:pt x="426720" y="449897"/>
                  <a:pt x="426720" y="442277"/>
                </a:cubicBezTo>
                <a:cubicBezTo>
                  <a:pt x="426720" y="434657"/>
                  <a:pt x="433387" y="427990"/>
                  <a:pt x="441007" y="427990"/>
                </a:cubicBezTo>
                <a:close/>
                <a:moveTo>
                  <a:pt x="298767" y="427990"/>
                </a:moveTo>
                <a:cubicBezTo>
                  <a:pt x="306387" y="427990"/>
                  <a:pt x="313054" y="434657"/>
                  <a:pt x="313054" y="442277"/>
                </a:cubicBezTo>
                <a:cubicBezTo>
                  <a:pt x="313054" y="449897"/>
                  <a:pt x="306387" y="456564"/>
                  <a:pt x="298767" y="456564"/>
                </a:cubicBezTo>
                <a:cubicBezTo>
                  <a:pt x="291147" y="456564"/>
                  <a:pt x="284480" y="449897"/>
                  <a:pt x="284480" y="442277"/>
                </a:cubicBezTo>
                <a:cubicBezTo>
                  <a:pt x="284480" y="434657"/>
                  <a:pt x="291147" y="427990"/>
                  <a:pt x="298767" y="427990"/>
                </a:cubicBezTo>
                <a:close/>
                <a:moveTo>
                  <a:pt x="156527" y="427990"/>
                </a:moveTo>
                <a:cubicBezTo>
                  <a:pt x="164147" y="427990"/>
                  <a:pt x="170814" y="434657"/>
                  <a:pt x="170814" y="442277"/>
                </a:cubicBezTo>
                <a:cubicBezTo>
                  <a:pt x="170814" y="449897"/>
                  <a:pt x="164147" y="456564"/>
                  <a:pt x="156527" y="456564"/>
                </a:cubicBezTo>
                <a:cubicBezTo>
                  <a:pt x="148907" y="456564"/>
                  <a:pt x="142240" y="449897"/>
                  <a:pt x="142240" y="442277"/>
                </a:cubicBezTo>
                <a:cubicBezTo>
                  <a:pt x="142240" y="434657"/>
                  <a:pt x="148907" y="427990"/>
                  <a:pt x="156527" y="427990"/>
                </a:cubicBezTo>
                <a:close/>
                <a:moveTo>
                  <a:pt x="14287" y="427990"/>
                </a:moveTo>
                <a:cubicBezTo>
                  <a:pt x="21907" y="427990"/>
                  <a:pt x="28574" y="434657"/>
                  <a:pt x="28574" y="442277"/>
                </a:cubicBezTo>
                <a:cubicBezTo>
                  <a:pt x="28574" y="449897"/>
                  <a:pt x="21907" y="456564"/>
                  <a:pt x="14287" y="456564"/>
                </a:cubicBezTo>
                <a:cubicBezTo>
                  <a:pt x="6667" y="456564"/>
                  <a:pt x="0" y="449897"/>
                  <a:pt x="0" y="442277"/>
                </a:cubicBezTo>
                <a:cubicBezTo>
                  <a:pt x="0" y="434657"/>
                  <a:pt x="6667" y="427990"/>
                  <a:pt x="14287" y="427990"/>
                </a:cubicBezTo>
                <a:close/>
                <a:moveTo>
                  <a:pt x="1296987" y="285750"/>
                </a:moveTo>
                <a:cubicBezTo>
                  <a:pt x="1305559" y="285750"/>
                  <a:pt x="1311274" y="292417"/>
                  <a:pt x="1311274" y="300037"/>
                </a:cubicBezTo>
                <a:cubicBezTo>
                  <a:pt x="1311274" y="307657"/>
                  <a:pt x="1304607" y="314324"/>
                  <a:pt x="1296987" y="314324"/>
                </a:cubicBezTo>
                <a:cubicBezTo>
                  <a:pt x="1289367" y="314324"/>
                  <a:pt x="1282700" y="307657"/>
                  <a:pt x="1282700" y="300037"/>
                </a:cubicBezTo>
                <a:cubicBezTo>
                  <a:pt x="1282700" y="292417"/>
                  <a:pt x="1289367" y="285750"/>
                  <a:pt x="1296987" y="285750"/>
                </a:cubicBezTo>
                <a:close/>
                <a:moveTo>
                  <a:pt x="1154747" y="285750"/>
                </a:moveTo>
                <a:cubicBezTo>
                  <a:pt x="1162368" y="285750"/>
                  <a:pt x="1169034" y="292417"/>
                  <a:pt x="1169034" y="300037"/>
                </a:cubicBezTo>
                <a:cubicBezTo>
                  <a:pt x="1169034" y="307657"/>
                  <a:pt x="1162368" y="314324"/>
                  <a:pt x="1154747" y="314324"/>
                </a:cubicBezTo>
                <a:cubicBezTo>
                  <a:pt x="1147127" y="314324"/>
                  <a:pt x="1140460" y="307657"/>
                  <a:pt x="1140460" y="300037"/>
                </a:cubicBezTo>
                <a:cubicBezTo>
                  <a:pt x="1140460" y="292417"/>
                  <a:pt x="1147127" y="285750"/>
                  <a:pt x="1154747" y="285750"/>
                </a:cubicBezTo>
                <a:close/>
                <a:moveTo>
                  <a:pt x="1012507" y="285750"/>
                </a:moveTo>
                <a:cubicBezTo>
                  <a:pt x="1020127" y="285750"/>
                  <a:pt x="1026794" y="292417"/>
                  <a:pt x="1026794" y="300037"/>
                </a:cubicBezTo>
                <a:cubicBezTo>
                  <a:pt x="1026794" y="307657"/>
                  <a:pt x="1020127" y="314324"/>
                  <a:pt x="1012507" y="314324"/>
                </a:cubicBezTo>
                <a:cubicBezTo>
                  <a:pt x="1004887" y="314324"/>
                  <a:pt x="998220" y="307657"/>
                  <a:pt x="998220" y="300037"/>
                </a:cubicBezTo>
                <a:cubicBezTo>
                  <a:pt x="998220" y="292417"/>
                  <a:pt x="1004887" y="285750"/>
                  <a:pt x="1012507" y="285750"/>
                </a:cubicBezTo>
                <a:close/>
                <a:moveTo>
                  <a:pt x="868997" y="285750"/>
                </a:moveTo>
                <a:cubicBezTo>
                  <a:pt x="877568" y="285750"/>
                  <a:pt x="883284" y="292417"/>
                  <a:pt x="883284" y="300037"/>
                </a:cubicBezTo>
                <a:cubicBezTo>
                  <a:pt x="883284" y="307657"/>
                  <a:pt x="876617" y="314324"/>
                  <a:pt x="868997" y="314324"/>
                </a:cubicBezTo>
                <a:cubicBezTo>
                  <a:pt x="861377" y="314324"/>
                  <a:pt x="854710" y="307657"/>
                  <a:pt x="854710" y="300037"/>
                </a:cubicBezTo>
                <a:cubicBezTo>
                  <a:pt x="854710" y="292417"/>
                  <a:pt x="861377" y="285750"/>
                  <a:pt x="868997" y="285750"/>
                </a:cubicBezTo>
                <a:close/>
                <a:moveTo>
                  <a:pt x="726757" y="285750"/>
                </a:moveTo>
                <a:cubicBezTo>
                  <a:pt x="734376" y="285750"/>
                  <a:pt x="741044" y="292417"/>
                  <a:pt x="741044" y="300037"/>
                </a:cubicBezTo>
                <a:cubicBezTo>
                  <a:pt x="741044" y="307657"/>
                  <a:pt x="734378" y="314324"/>
                  <a:pt x="726757" y="314324"/>
                </a:cubicBezTo>
                <a:cubicBezTo>
                  <a:pt x="719137" y="314324"/>
                  <a:pt x="712470" y="307657"/>
                  <a:pt x="712470" y="300037"/>
                </a:cubicBezTo>
                <a:cubicBezTo>
                  <a:pt x="712470" y="292417"/>
                  <a:pt x="719137" y="285750"/>
                  <a:pt x="726757" y="285750"/>
                </a:cubicBezTo>
                <a:close/>
                <a:moveTo>
                  <a:pt x="584517" y="285750"/>
                </a:moveTo>
                <a:cubicBezTo>
                  <a:pt x="592138" y="285750"/>
                  <a:pt x="598804" y="292417"/>
                  <a:pt x="598804" y="300037"/>
                </a:cubicBezTo>
                <a:cubicBezTo>
                  <a:pt x="598804" y="307657"/>
                  <a:pt x="592138" y="314324"/>
                  <a:pt x="584517" y="314324"/>
                </a:cubicBezTo>
                <a:cubicBezTo>
                  <a:pt x="576897" y="314324"/>
                  <a:pt x="570230" y="307657"/>
                  <a:pt x="570230" y="300037"/>
                </a:cubicBezTo>
                <a:cubicBezTo>
                  <a:pt x="570230" y="292417"/>
                  <a:pt x="576897" y="285750"/>
                  <a:pt x="584517" y="285750"/>
                </a:cubicBezTo>
                <a:close/>
                <a:moveTo>
                  <a:pt x="441007" y="285750"/>
                </a:moveTo>
                <a:cubicBezTo>
                  <a:pt x="449579" y="285750"/>
                  <a:pt x="455294" y="292417"/>
                  <a:pt x="455294" y="300037"/>
                </a:cubicBezTo>
                <a:cubicBezTo>
                  <a:pt x="455294" y="307657"/>
                  <a:pt x="448628" y="314324"/>
                  <a:pt x="441007" y="314324"/>
                </a:cubicBezTo>
                <a:cubicBezTo>
                  <a:pt x="433387" y="314324"/>
                  <a:pt x="426720" y="307657"/>
                  <a:pt x="426720" y="300037"/>
                </a:cubicBezTo>
                <a:cubicBezTo>
                  <a:pt x="426720" y="292417"/>
                  <a:pt x="433387" y="285750"/>
                  <a:pt x="441007" y="285750"/>
                </a:cubicBezTo>
                <a:close/>
                <a:moveTo>
                  <a:pt x="298767" y="285750"/>
                </a:moveTo>
                <a:cubicBezTo>
                  <a:pt x="306387" y="285750"/>
                  <a:pt x="313054" y="292417"/>
                  <a:pt x="313054" y="300037"/>
                </a:cubicBezTo>
                <a:cubicBezTo>
                  <a:pt x="313054" y="307657"/>
                  <a:pt x="306387" y="314324"/>
                  <a:pt x="298767" y="314324"/>
                </a:cubicBezTo>
                <a:cubicBezTo>
                  <a:pt x="291147" y="314324"/>
                  <a:pt x="284480" y="307657"/>
                  <a:pt x="284480" y="300037"/>
                </a:cubicBezTo>
                <a:cubicBezTo>
                  <a:pt x="284480" y="292417"/>
                  <a:pt x="291147" y="285750"/>
                  <a:pt x="298767" y="285750"/>
                </a:cubicBezTo>
                <a:close/>
                <a:moveTo>
                  <a:pt x="156527" y="285750"/>
                </a:moveTo>
                <a:cubicBezTo>
                  <a:pt x="164147" y="285750"/>
                  <a:pt x="170814" y="292417"/>
                  <a:pt x="170814" y="300037"/>
                </a:cubicBezTo>
                <a:cubicBezTo>
                  <a:pt x="170814" y="307657"/>
                  <a:pt x="164147" y="314324"/>
                  <a:pt x="156527" y="314324"/>
                </a:cubicBezTo>
                <a:cubicBezTo>
                  <a:pt x="148907" y="314324"/>
                  <a:pt x="142240" y="307657"/>
                  <a:pt x="142240" y="300037"/>
                </a:cubicBezTo>
                <a:cubicBezTo>
                  <a:pt x="142240" y="292417"/>
                  <a:pt x="148907" y="285750"/>
                  <a:pt x="156527" y="285750"/>
                </a:cubicBezTo>
                <a:close/>
                <a:moveTo>
                  <a:pt x="14287" y="285750"/>
                </a:moveTo>
                <a:cubicBezTo>
                  <a:pt x="21907" y="285750"/>
                  <a:pt x="28574" y="292417"/>
                  <a:pt x="28574" y="300037"/>
                </a:cubicBezTo>
                <a:cubicBezTo>
                  <a:pt x="28574" y="307657"/>
                  <a:pt x="21907" y="314324"/>
                  <a:pt x="14287" y="314324"/>
                </a:cubicBezTo>
                <a:cubicBezTo>
                  <a:pt x="6667" y="314324"/>
                  <a:pt x="0" y="307657"/>
                  <a:pt x="0" y="300037"/>
                </a:cubicBezTo>
                <a:cubicBezTo>
                  <a:pt x="0" y="292417"/>
                  <a:pt x="6667" y="285750"/>
                  <a:pt x="14287" y="285750"/>
                </a:cubicBezTo>
                <a:close/>
                <a:moveTo>
                  <a:pt x="1296987" y="142240"/>
                </a:moveTo>
                <a:cubicBezTo>
                  <a:pt x="1305559" y="143192"/>
                  <a:pt x="1311274" y="148907"/>
                  <a:pt x="1311274" y="156527"/>
                </a:cubicBezTo>
                <a:cubicBezTo>
                  <a:pt x="1311274" y="164147"/>
                  <a:pt x="1304607" y="170814"/>
                  <a:pt x="1296987" y="170814"/>
                </a:cubicBezTo>
                <a:cubicBezTo>
                  <a:pt x="1289367" y="170814"/>
                  <a:pt x="1282700" y="164147"/>
                  <a:pt x="1282700" y="156527"/>
                </a:cubicBezTo>
                <a:cubicBezTo>
                  <a:pt x="1282700" y="148907"/>
                  <a:pt x="1289367" y="142240"/>
                  <a:pt x="1296987" y="142240"/>
                </a:cubicBezTo>
                <a:close/>
                <a:moveTo>
                  <a:pt x="1154747" y="142240"/>
                </a:moveTo>
                <a:cubicBezTo>
                  <a:pt x="1162368" y="143192"/>
                  <a:pt x="1169034" y="148907"/>
                  <a:pt x="1169034" y="156527"/>
                </a:cubicBezTo>
                <a:cubicBezTo>
                  <a:pt x="1169034" y="164147"/>
                  <a:pt x="1162368" y="170814"/>
                  <a:pt x="1154747" y="170814"/>
                </a:cubicBezTo>
                <a:cubicBezTo>
                  <a:pt x="1147127" y="170814"/>
                  <a:pt x="1140460" y="164147"/>
                  <a:pt x="1140460" y="156527"/>
                </a:cubicBezTo>
                <a:cubicBezTo>
                  <a:pt x="1140460" y="148907"/>
                  <a:pt x="1147127" y="142240"/>
                  <a:pt x="1154747" y="142240"/>
                </a:cubicBezTo>
                <a:close/>
                <a:moveTo>
                  <a:pt x="1012507" y="142240"/>
                </a:moveTo>
                <a:cubicBezTo>
                  <a:pt x="1020127" y="142240"/>
                  <a:pt x="1026794" y="148907"/>
                  <a:pt x="1026794" y="156527"/>
                </a:cubicBezTo>
                <a:cubicBezTo>
                  <a:pt x="1026794" y="164147"/>
                  <a:pt x="1020127" y="170814"/>
                  <a:pt x="1012507" y="170814"/>
                </a:cubicBezTo>
                <a:cubicBezTo>
                  <a:pt x="1004887" y="170814"/>
                  <a:pt x="998220" y="164147"/>
                  <a:pt x="998220" y="156527"/>
                </a:cubicBezTo>
                <a:cubicBezTo>
                  <a:pt x="998220" y="148907"/>
                  <a:pt x="1004887" y="142240"/>
                  <a:pt x="1012507" y="142240"/>
                </a:cubicBezTo>
                <a:close/>
                <a:moveTo>
                  <a:pt x="868997" y="142240"/>
                </a:moveTo>
                <a:cubicBezTo>
                  <a:pt x="877568" y="143192"/>
                  <a:pt x="883284" y="148907"/>
                  <a:pt x="883284" y="156527"/>
                </a:cubicBezTo>
                <a:cubicBezTo>
                  <a:pt x="883284" y="164147"/>
                  <a:pt x="876617" y="170814"/>
                  <a:pt x="868997" y="170814"/>
                </a:cubicBezTo>
                <a:cubicBezTo>
                  <a:pt x="861377" y="170814"/>
                  <a:pt x="854710" y="164147"/>
                  <a:pt x="854710" y="156527"/>
                </a:cubicBezTo>
                <a:cubicBezTo>
                  <a:pt x="854710" y="148907"/>
                  <a:pt x="861377" y="142240"/>
                  <a:pt x="868997" y="142240"/>
                </a:cubicBezTo>
                <a:close/>
                <a:moveTo>
                  <a:pt x="726757" y="142240"/>
                </a:moveTo>
                <a:cubicBezTo>
                  <a:pt x="734376" y="143192"/>
                  <a:pt x="741044" y="148907"/>
                  <a:pt x="741044" y="156527"/>
                </a:cubicBezTo>
                <a:cubicBezTo>
                  <a:pt x="741044" y="164147"/>
                  <a:pt x="734378" y="170814"/>
                  <a:pt x="726757" y="170814"/>
                </a:cubicBezTo>
                <a:cubicBezTo>
                  <a:pt x="719137" y="170814"/>
                  <a:pt x="712470" y="164147"/>
                  <a:pt x="712470" y="156527"/>
                </a:cubicBezTo>
                <a:cubicBezTo>
                  <a:pt x="712470" y="148907"/>
                  <a:pt x="719137" y="142240"/>
                  <a:pt x="726757" y="142240"/>
                </a:cubicBezTo>
                <a:close/>
                <a:moveTo>
                  <a:pt x="584517" y="142240"/>
                </a:moveTo>
                <a:cubicBezTo>
                  <a:pt x="592138" y="142240"/>
                  <a:pt x="598804" y="148907"/>
                  <a:pt x="598804" y="156527"/>
                </a:cubicBezTo>
                <a:cubicBezTo>
                  <a:pt x="598804" y="164147"/>
                  <a:pt x="592138" y="170814"/>
                  <a:pt x="584517" y="170814"/>
                </a:cubicBezTo>
                <a:cubicBezTo>
                  <a:pt x="576897" y="170814"/>
                  <a:pt x="570230" y="164147"/>
                  <a:pt x="570230" y="156527"/>
                </a:cubicBezTo>
                <a:cubicBezTo>
                  <a:pt x="570230" y="148907"/>
                  <a:pt x="576897" y="142240"/>
                  <a:pt x="584517" y="142240"/>
                </a:cubicBezTo>
                <a:close/>
                <a:moveTo>
                  <a:pt x="441007" y="142240"/>
                </a:moveTo>
                <a:cubicBezTo>
                  <a:pt x="449579" y="143192"/>
                  <a:pt x="455294" y="148907"/>
                  <a:pt x="455294" y="156527"/>
                </a:cubicBezTo>
                <a:cubicBezTo>
                  <a:pt x="455294" y="164147"/>
                  <a:pt x="448628" y="170814"/>
                  <a:pt x="441007" y="170814"/>
                </a:cubicBezTo>
                <a:cubicBezTo>
                  <a:pt x="433387" y="170814"/>
                  <a:pt x="426720" y="164147"/>
                  <a:pt x="426720" y="156527"/>
                </a:cubicBezTo>
                <a:cubicBezTo>
                  <a:pt x="426720" y="148907"/>
                  <a:pt x="433387" y="142240"/>
                  <a:pt x="441007" y="142240"/>
                </a:cubicBezTo>
                <a:close/>
                <a:moveTo>
                  <a:pt x="298767" y="142240"/>
                </a:moveTo>
                <a:cubicBezTo>
                  <a:pt x="306387" y="143192"/>
                  <a:pt x="313054" y="148907"/>
                  <a:pt x="313054" y="156527"/>
                </a:cubicBezTo>
                <a:cubicBezTo>
                  <a:pt x="313054" y="164147"/>
                  <a:pt x="306387" y="170814"/>
                  <a:pt x="298767" y="170814"/>
                </a:cubicBezTo>
                <a:cubicBezTo>
                  <a:pt x="291147" y="170814"/>
                  <a:pt x="284480" y="164147"/>
                  <a:pt x="284480" y="156527"/>
                </a:cubicBezTo>
                <a:cubicBezTo>
                  <a:pt x="284480" y="148907"/>
                  <a:pt x="291147" y="142240"/>
                  <a:pt x="298767" y="142240"/>
                </a:cubicBezTo>
                <a:close/>
                <a:moveTo>
                  <a:pt x="156527" y="142240"/>
                </a:moveTo>
                <a:cubicBezTo>
                  <a:pt x="164147" y="143192"/>
                  <a:pt x="170814" y="148907"/>
                  <a:pt x="170814" y="156527"/>
                </a:cubicBezTo>
                <a:cubicBezTo>
                  <a:pt x="170814" y="164147"/>
                  <a:pt x="164147" y="170814"/>
                  <a:pt x="156527" y="170814"/>
                </a:cubicBezTo>
                <a:cubicBezTo>
                  <a:pt x="148907" y="170814"/>
                  <a:pt x="142240" y="164147"/>
                  <a:pt x="142240" y="156527"/>
                </a:cubicBezTo>
                <a:cubicBezTo>
                  <a:pt x="142240" y="148907"/>
                  <a:pt x="148907" y="142240"/>
                  <a:pt x="156527" y="142240"/>
                </a:cubicBezTo>
                <a:close/>
                <a:moveTo>
                  <a:pt x="14287" y="142240"/>
                </a:moveTo>
                <a:cubicBezTo>
                  <a:pt x="21907" y="142240"/>
                  <a:pt x="28574" y="148907"/>
                  <a:pt x="28574" y="156527"/>
                </a:cubicBezTo>
                <a:cubicBezTo>
                  <a:pt x="28574" y="165099"/>
                  <a:pt x="21907" y="170814"/>
                  <a:pt x="14287" y="170814"/>
                </a:cubicBezTo>
                <a:cubicBezTo>
                  <a:pt x="6667" y="170814"/>
                  <a:pt x="0" y="164147"/>
                  <a:pt x="0" y="156527"/>
                </a:cubicBezTo>
                <a:cubicBezTo>
                  <a:pt x="0" y="148907"/>
                  <a:pt x="6667" y="142240"/>
                  <a:pt x="14287" y="142240"/>
                </a:cubicBezTo>
                <a:close/>
                <a:moveTo>
                  <a:pt x="1296987" y="0"/>
                </a:moveTo>
                <a:cubicBezTo>
                  <a:pt x="1305559" y="0"/>
                  <a:pt x="1311274" y="6667"/>
                  <a:pt x="1311274" y="14287"/>
                </a:cubicBezTo>
                <a:cubicBezTo>
                  <a:pt x="1311274" y="21907"/>
                  <a:pt x="1304607" y="28574"/>
                  <a:pt x="1296987" y="28574"/>
                </a:cubicBezTo>
                <a:cubicBezTo>
                  <a:pt x="1289367" y="28574"/>
                  <a:pt x="1282700" y="21907"/>
                  <a:pt x="1282700" y="14287"/>
                </a:cubicBezTo>
                <a:cubicBezTo>
                  <a:pt x="1282700" y="6667"/>
                  <a:pt x="1289367" y="0"/>
                  <a:pt x="1296987" y="0"/>
                </a:cubicBezTo>
                <a:close/>
                <a:moveTo>
                  <a:pt x="1154747" y="0"/>
                </a:moveTo>
                <a:cubicBezTo>
                  <a:pt x="1162368" y="0"/>
                  <a:pt x="1169034" y="6667"/>
                  <a:pt x="1169034" y="14287"/>
                </a:cubicBezTo>
                <a:cubicBezTo>
                  <a:pt x="1169034" y="21907"/>
                  <a:pt x="1162368" y="28574"/>
                  <a:pt x="1154747" y="28574"/>
                </a:cubicBezTo>
                <a:cubicBezTo>
                  <a:pt x="1147127" y="28574"/>
                  <a:pt x="1140460" y="21907"/>
                  <a:pt x="1140460" y="14287"/>
                </a:cubicBezTo>
                <a:cubicBezTo>
                  <a:pt x="1140460" y="6667"/>
                  <a:pt x="1147127" y="0"/>
                  <a:pt x="1154747" y="0"/>
                </a:cubicBezTo>
                <a:close/>
                <a:moveTo>
                  <a:pt x="1012507" y="0"/>
                </a:moveTo>
                <a:cubicBezTo>
                  <a:pt x="1020127" y="0"/>
                  <a:pt x="1026794" y="6667"/>
                  <a:pt x="1026794" y="14287"/>
                </a:cubicBezTo>
                <a:cubicBezTo>
                  <a:pt x="1026794" y="21907"/>
                  <a:pt x="1020127" y="28574"/>
                  <a:pt x="1012507" y="28574"/>
                </a:cubicBezTo>
                <a:cubicBezTo>
                  <a:pt x="1004887" y="28574"/>
                  <a:pt x="998220" y="21907"/>
                  <a:pt x="998220" y="14287"/>
                </a:cubicBezTo>
                <a:cubicBezTo>
                  <a:pt x="998220" y="6667"/>
                  <a:pt x="1004887" y="0"/>
                  <a:pt x="1012507" y="0"/>
                </a:cubicBezTo>
                <a:close/>
                <a:moveTo>
                  <a:pt x="868997" y="0"/>
                </a:moveTo>
                <a:cubicBezTo>
                  <a:pt x="877568" y="0"/>
                  <a:pt x="883284" y="6667"/>
                  <a:pt x="883284" y="14287"/>
                </a:cubicBezTo>
                <a:cubicBezTo>
                  <a:pt x="883284" y="21907"/>
                  <a:pt x="876617" y="28574"/>
                  <a:pt x="868997" y="28574"/>
                </a:cubicBezTo>
                <a:cubicBezTo>
                  <a:pt x="861377" y="28574"/>
                  <a:pt x="854710" y="21907"/>
                  <a:pt x="854710" y="14287"/>
                </a:cubicBezTo>
                <a:cubicBezTo>
                  <a:pt x="854710" y="6667"/>
                  <a:pt x="861377" y="0"/>
                  <a:pt x="868997" y="0"/>
                </a:cubicBezTo>
                <a:close/>
                <a:moveTo>
                  <a:pt x="726757" y="0"/>
                </a:moveTo>
                <a:cubicBezTo>
                  <a:pt x="734376" y="0"/>
                  <a:pt x="741044" y="6667"/>
                  <a:pt x="741044" y="14287"/>
                </a:cubicBezTo>
                <a:cubicBezTo>
                  <a:pt x="741044" y="21907"/>
                  <a:pt x="734378" y="28574"/>
                  <a:pt x="726757" y="28574"/>
                </a:cubicBezTo>
                <a:cubicBezTo>
                  <a:pt x="719137" y="28574"/>
                  <a:pt x="712470" y="21907"/>
                  <a:pt x="712470" y="14287"/>
                </a:cubicBezTo>
                <a:cubicBezTo>
                  <a:pt x="712470" y="6667"/>
                  <a:pt x="719137" y="0"/>
                  <a:pt x="726757" y="0"/>
                </a:cubicBezTo>
                <a:close/>
                <a:moveTo>
                  <a:pt x="584517" y="0"/>
                </a:moveTo>
                <a:cubicBezTo>
                  <a:pt x="592138" y="0"/>
                  <a:pt x="598804" y="6667"/>
                  <a:pt x="598804" y="14287"/>
                </a:cubicBezTo>
                <a:cubicBezTo>
                  <a:pt x="598804" y="21907"/>
                  <a:pt x="592138" y="28574"/>
                  <a:pt x="584517" y="28574"/>
                </a:cubicBezTo>
                <a:cubicBezTo>
                  <a:pt x="576897" y="28574"/>
                  <a:pt x="570230" y="21907"/>
                  <a:pt x="570230" y="14287"/>
                </a:cubicBezTo>
                <a:cubicBezTo>
                  <a:pt x="570230" y="6667"/>
                  <a:pt x="576897" y="0"/>
                  <a:pt x="584517" y="0"/>
                </a:cubicBezTo>
                <a:close/>
                <a:moveTo>
                  <a:pt x="441007" y="0"/>
                </a:moveTo>
                <a:cubicBezTo>
                  <a:pt x="449579" y="0"/>
                  <a:pt x="455294" y="6667"/>
                  <a:pt x="455294" y="14287"/>
                </a:cubicBezTo>
                <a:cubicBezTo>
                  <a:pt x="455294" y="21907"/>
                  <a:pt x="448628" y="28574"/>
                  <a:pt x="441007" y="28574"/>
                </a:cubicBezTo>
                <a:cubicBezTo>
                  <a:pt x="433387" y="28574"/>
                  <a:pt x="426720" y="21907"/>
                  <a:pt x="426720" y="14287"/>
                </a:cubicBezTo>
                <a:cubicBezTo>
                  <a:pt x="426720" y="6667"/>
                  <a:pt x="433387" y="0"/>
                  <a:pt x="441007" y="0"/>
                </a:cubicBezTo>
                <a:close/>
                <a:moveTo>
                  <a:pt x="298767" y="0"/>
                </a:moveTo>
                <a:cubicBezTo>
                  <a:pt x="306387" y="0"/>
                  <a:pt x="313054" y="6667"/>
                  <a:pt x="313054" y="14287"/>
                </a:cubicBezTo>
                <a:cubicBezTo>
                  <a:pt x="313054" y="21907"/>
                  <a:pt x="306387" y="28574"/>
                  <a:pt x="298767" y="28574"/>
                </a:cubicBezTo>
                <a:cubicBezTo>
                  <a:pt x="291147" y="28574"/>
                  <a:pt x="284480" y="21907"/>
                  <a:pt x="284480" y="14287"/>
                </a:cubicBezTo>
                <a:cubicBezTo>
                  <a:pt x="284480" y="6667"/>
                  <a:pt x="291147" y="0"/>
                  <a:pt x="298767" y="0"/>
                </a:cubicBezTo>
                <a:close/>
                <a:moveTo>
                  <a:pt x="156527" y="0"/>
                </a:moveTo>
                <a:cubicBezTo>
                  <a:pt x="164147" y="0"/>
                  <a:pt x="170814" y="6667"/>
                  <a:pt x="170814" y="14287"/>
                </a:cubicBezTo>
                <a:cubicBezTo>
                  <a:pt x="170814" y="21907"/>
                  <a:pt x="164147" y="28574"/>
                  <a:pt x="156527" y="28574"/>
                </a:cubicBezTo>
                <a:cubicBezTo>
                  <a:pt x="148907" y="28574"/>
                  <a:pt x="142240" y="21907"/>
                  <a:pt x="142240" y="14287"/>
                </a:cubicBezTo>
                <a:cubicBezTo>
                  <a:pt x="142240" y="6667"/>
                  <a:pt x="148907" y="0"/>
                  <a:pt x="156527" y="0"/>
                </a:cubicBezTo>
                <a:close/>
                <a:moveTo>
                  <a:pt x="14287" y="0"/>
                </a:moveTo>
                <a:cubicBezTo>
                  <a:pt x="21907" y="0"/>
                  <a:pt x="28574" y="6667"/>
                  <a:pt x="28574" y="14287"/>
                </a:cubicBezTo>
                <a:cubicBezTo>
                  <a:pt x="28574" y="21907"/>
                  <a:pt x="21907" y="28574"/>
                  <a:pt x="14287" y="28574"/>
                </a:cubicBezTo>
                <a:cubicBezTo>
                  <a:pt x="6667" y="28574"/>
                  <a:pt x="0" y="21907"/>
                  <a:pt x="0" y="14287"/>
                </a:cubicBezTo>
                <a:cubicBezTo>
                  <a:pt x="0" y="6667"/>
                  <a:pt x="6667" y="0"/>
                  <a:pt x="14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0" name="矩形: 圆角 1127"/>
          <p:cNvSpPr/>
          <p:nvPr>
            <p:custDataLst>
              <p:tags r:id="rId4"/>
            </p:custDataLst>
          </p:nvPr>
        </p:nvSpPr>
        <p:spPr>
          <a:xfrm>
            <a:off x="1588135" y="2040890"/>
            <a:ext cx="6059170" cy="4173220"/>
          </a:xfrm>
          <a:prstGeom prst="roundRect">
            <a:avLst>
              <a:gd name="adj" fmla="val 4386"/>
            </a:avLst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762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1" name="矩形: 圆角 1128"/>
          <p:cNvSpPr/>
          <p:nvPr>
            <p:custDataLst>
              <p:tags r:id="rId5"/>
            </p:custDataLst>
          </p:nvPr>
        </p:nvSpPr>
        <p:spPr>
          <a:xfrm>
            <a:off x="8070850" y="2040255"/>
            <a:ext cx="2534285" cy="4173220"/>
          </a:xfrm>
          <a:prstGeom prst="roundRect">
            <a:avLst>
              <a:gd name="adj" fmla="val 7429"/>
            </a:avLst>
          </a:prstGeom>
          <a:solidFill>
            <a:schemeClr val="bg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 descr="D:\meihua_service_cache\jpg/7dfd2e5075d3544e288be72cc1725afe.jpg7dfd2e5075d3544e288be72cc1725af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r="68373"/>
          <a:stretch>
            <a:fillRect/>
          </a:stretch>
        </p:blipFill>
        <p:spPr>
          <a:xfrm>
            <a:off x="8244206" y="2181860"/>
            <a:ext cx="2187575" cy="3890645"/>
          </a:xfrm>
          <a:prstGeom prst="roundRect">
            <a:avLst>
              <a:gd name="adj" fmla="val 3442"/>
            </a:avLst>
          </a:prstGeom>
        </p:spPr>
      </p:pic>
      <p:sp>
        <p:nvSpPr>
          <p:cNvPr id="515" name="同心圆 262"/>
          <p:cNvSpPr/>
          <p:nvPr>
            <p:custDataLst>
              <p:tags r:id="rId8"/>
            </p:custDataLst>
          </p:nvPr>
        </p:nvSpPr>
        <p:spPr>
          <a:xfrm>
            <a:off x="10213340" y="5838825"/>
            <a:ext cx="300990" cy="300990"/>
          </a:xfrm>
          <a:prstGeom prst="donu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同心圆 262"/>
          <p:cNvSpPr/>
          <p:nvPr>
            <p:custDataLst>
              <p:tags r:id="rId9"/>
            </p:custDataLst>
          </p:nvPr>
        </p:nvSpPr>
        <p:spPr>
          <a:xfrm>
            <a:off x="1686560" y="2104390"/>
            <a:ext cx="300990" cy="300990"/>
          </a:xfrm>
          <a:prstGeom prst="donut">
            <a:avLst/>
          </a:prstGeom>
          <a:ln w="254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767182" y="3573780"/>
            <a:ext cx="5701076" cy="1107440"/>
          </a:xfrm>
          <a:prstGeom prst="rect">
            <a:avLst/>
          </a:prstGeom>
          <a:noFill/>
        </p:spPr>
        <p:txBody>
          <a:bodyPr wrap="square" lIns="101600" tIns="0" rIns="82550" bIns="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AEAI HR人力资源系统v1.0</a:t>
            </a:r>
            <a:endParaRPr lang="zh-CN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斜纹 3"/>
          <p:cNvSpPr/>
          <p:nvPr>
            <p:custDataLst>
              <p:tags r:id="rId11"/>
            </p:custDataLst>
          </p:nvPr>
        </p:nvSpPr>
        <p:spPr>
          <a:xfrm rot="8100000">
            <a:off x="-242794" y="530843"/>
            <a:ext cx="488126" cy="488126"/>
          </a:xfrm>
          <a:prstGeom prst="diagStrip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533718" y="480531"/>
            <a:ext cx="10744286" cy="568325"/>
          </a:xfrm>
          <a:prstGeom prst="rect">
            <a:avLst/>
          </a:prstGeom>
          <a:noFill/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>
                <a:solidFill>
                  <a:srgbClr val="262626"/>
                </a:solidFill>
                <a:latin typeface="Arial" panose="020B0604020202020204" pitchFamily="34" charset="0"/>
              </a:rPr>
              <a:t>测试版本</a:t>
            </a:r>
            <a:endParaRPr lang="zh-CN" altLang="en-US" sz="3200" b="1" spc="30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图文框 4"/>
          <p:cNvSpPr/>
          <p:nvPr>
            <p:custDataLst>
              <p:tags r:id="rId1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rgbClr val="CDE2F8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rgbClr val="1D6DC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371611" y="2743195"/>
            <a:ext cx="3352825" cy="13716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测试覆盖</a:t>
            </a:r>
            <a:endParaRPr lang="zh-CN" altLang="en-US" sz="3600" b="1" spc="3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-1491" r="-1491"/>
          <a:stretch>
            <a:fillRect/>
          </a:stretch>
        </p:blipFill>
        <p:spPr>
          <a:xfrm>
            <a:off x="5334043" y="1371584"/>
            <a:ext cx="5638845" cy="411483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4572688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6096000" y="4953039"/>
            <a:ext cx="0" cy="1219210"/>
          </a:xfrm>
          <a:prstGeom prst="line">
            <a:avLst/>
          </a:prstGeom>
          <a:ln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hellorf_2234972910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25719" r="-25719"/>
          <a:stretch>
            <a:fillRect/>
          </a:stretch>
        </p:blipFill>
        <p:spPr>
          <a:xfrm>
            <a:off x="2409796" y="457200"/>
            <a:ext cx="7372407" cy="365848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80" h="5280">
                <a:moveTo>
                  <a:pt x="0" y="0"/>
                </a:moveTo>
                <a:lnTo>
                  <a:pt x="11280" y="0"/>
                </a:lnTo>
                <a:lnTo>
                  <a:pt x="11280" y="5280"/>
                </a:lnTo>
                <a:lnTo>
                  <a:pt x="0" y="5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828859" y="5030082"/>
            <a:ext cx="3657580" cy="106579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缺陷统计与分析</a:t>
            </a:r>
            <a:endParaRPr lang="zh-CN" altLang="en-US" sz="3600" b="1" spc="3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6705607" y="5030082"/>
            <a:ext cx="2286013" cy="106579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charset="0"/>
              </a:defRPr>
            </a:lvl1pPr>
          </a:lstStyle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缺陷汇总</a:t>
            </a:r>
            <a:endParaRPr lang="zh-CN" altLang="en-US" sz="1800" spc="5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缺陷总数：78</a:t>
            </a:r>
            <a:endParaRPr lang="zh-CN" altLang="en-US" sz="1800" spc="5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PA-椭圆 29"/>
          <p:cNvSpPr/>
          <p:nvPr>
            <p:custDataLst>
              <p:tags r:id="rId1"/>
            </p:custDataLst>
          </p:nvPr>
        </p:nvSpPr>
        <p:spPr>
          <a:xfrm>
            <a:off x="11170495" y="5239418"/>
            <a:ext cx="513202" cy="5132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1837234" y="2293251"/>
            <a:ext cx="3601418" cy="3601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1296694" y="4235115"/>
            <a:ext cx="845339" cy="845339"/>
          </a:xfrm>
          <a:prstGeom prst="ellipse">
            <a:avLst/>
          </a:prstGeom>
          <a:solidFill>
            <a:srgbClr val="8DA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85000" lnSpcReduction="10000"/>
          </a:bodyPr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01.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205633" y="2824894"/>
            <a:ext cx="2864620" cy="25381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组长:	王宇生</a:t>
            </a:r>
            <a:endParaRPr lang="zh-CN" altLang="en-US" sz="20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7559166" y="2293251"/>
            <a:ext cx="3601418" cy="3601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7018626" y="4235115"/>
            <a:ext cx="845339" cy="845339"/>
          </a:xfrm>
          <a:prstGeom prst="ellipse">
            <a:avLst/>
          </a:prstGeom>
          <a:solidFill>
            <a:srgbClr val="8DA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85000" lnSpcReduction="10000"/>
          </a:bodyPr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02.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7927565" y="2824894"/>
            <a:ext cx="2864620" cy="253812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组员：</a:t>
            </a:r>
            <a:endParaRPr lang="zh-CN" altLang="en-US" sz="20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郑园</a:t>
            </a:r>
            <a:endParaRPr lang="zh-CN" altLang="en-US" sz="20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李静静</a:t>
            </a:r>
            <a:endParaRPr lang="zh-CN" altLang="en-US" sz="20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易秋利</a:t>
            </a:r>
            <a:endParaRPr lang="zh-CN" altLang="en-US" sz="20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0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宫玮泽</a:t>
            </a:r>
            <a:endParaRPr lang="zh-CN" altLang="en-US" sz="20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任意多边形: 形状 20"/>
          <p:cNvSpPr/>
          <p:nvPr>
            <p:custDataLst>
              <p:tags r:id="rId8"/>
            </p:custDataLst>
          </p:nvPr>
        </p:nvSpPr>
        <p:spPr>
          <a:xfrm>
            <a:off x="0" y="0"/>
            <a:ext cx="926514" cy="818971"/>
          </a:xfrm>
          <a:custGeom>
            <a:avLst/>
            <a:gdLst>
              <a:gd name="connsiteX0" fmla="*/ 0 w 778048"/>
              <a:gd name="connsiteY0" fmla="*/ 0 h 687738"/>
              <a:gd name="connsiteX1" fmla="*/ 745549 w 778048"/>
              <a:gd name="connsiteY1" fmla="*/ 0 h 687738"/>
              <a:gd name="connsiteX2" fmla="*/ 767622 w 778048"/>
              <a:gd name="connsiteY2" fmla="*/ 71108 h 687738"/>
              <a:gd name="connsiteX3" fmla="*/ 778048 w 778048"/>
              <a:gd name="connsiteY3" fmla="*/ 174536 h 687738"/>
              <a:gd name="connsiteX4" fmla="*/ 264846 w 778048"/>
              <a:gd name="connsiteY4" fmla="*/ 687738 h 687738"/>
              <a:gd name="connsiteX5" fmla="*/ 65084 w 778048"/>
              <a:gd name="connsiteY5" fmla="*/ 647408 h 687738"/>
              <a:gd name="connsiteX6" fmla="*/ 0 w 778048"/>
              <a:gd name="connsiteY6" fmla="*/ 612081 h 68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048" h="687738">
                <a:moveTo>
                  <a:pt x="0" y="0"/>
                </a:moveTo>
                <a:lnTo>
                  <a:pt x="745549" y="0"/>
                </a:lnTo>
                <a:lnTo>
                  <a:pt x="767622" y="71108"/>
                </a:lnTo>
                <a:cubicBezTo>
                  <a:pt x="774458" y="104516"/>
                  <a:pt x="778048" y="139107"/>
                  <a:pt x="778048" y="174536"/>
                </a:cubicBezTo>
                <a:cubicBezTo>
                  <a:pt x="778048" y="457970"/>
                  <a:pt x="548280" y="687738"/>
                  <a:pt x="264846" y="687738"/>
                </a:cubicBezTo>
                <a:cubicBezTo>
                  <a:pt x="193988" y="687738"/>
                  <a:pt x="126483" y="673378"/>
                  <a:pt x="65084" y="647408"/>
                </a:cubicBezTo>
                <a:lnTo>
                  <a:pt x="0" y="6120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518214" y="249366"/>
            <a:ext cx="513202" cy="513202"/>
          </a:xfrm>
          <a:prstGeom prst="ellipse">
            <a:avLst/>
          </a:prstGeom>
          <a:solidFill>
            <a:srgbClr val="708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0"/>
            </p:custDataLst>
          </p:nvPr>
        </p:nvSpPr>
        <p:spPr>
          <a:xfrm>
            <a:off x="540980" y="997937"/>
            <a:ext cx="233835" cy="233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11"/>
            </p:custDataLst>
          </p:nvPr>
        </p:nvSpPr>
        <p:spPr>
          <a:xfrm>
            <a:off x="11142368" y="5894669"/>
            <a:ext cx="1049633" cy="963332"/>
          </a:xfrm>
          <a:custGeom>
            <a:avLst/>
            <a:gdLst>
              <a:gd name="connsiteX0" fmla="*/ 1030515 w 1404223"/>
              <a:gd name="connsiteY0" fmla="*/ 0 h 1288767"/>
              <a:gd name="connsiteX1" fmla="*/ 1336959 w 1404223"/>
              <a:gd name="connsiteY1" fmla="*/ 46330 h 1288767"/>
              <a:gd name="connsiteX2" fmla="*/ 1404223 w 1404223"/>
              <a:gd name="connsiteY2" fmla="*/ 70949 h 1288767"/>
              <a:gd name="connsiteX3" fmla="*/ 1404223 w 1404223"/>
              <a:gd name="connsiteY3" fmla="*/ 1288767 h 1288767"/>
              <a:gd name="connsiteX4" fmla="*/ 36633 w 1404223"/>
              <a:gd name="connsiteY4" fmla="*/ 1288767 h 1288767"/>
              <a:gd name="connsiteX5" fmla="*/ 20936 w 1404223"/>
              <a:gd name="connsiteY5" fmla="*/ 1238200 h 1288767"/>
              <a:gd name="connsiteX6" fmla="*/ 0 w 1404223"/>
              <a:gd name="connsiteY6" fmla="*/ 1030515 h 1288767"/>
              <a:gd name="connsiteX7" fmla="*/ 1030515 w 1404223"/>
              <a:gd name="connsiteY7" fmla="*/ 0 h 12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4223" h="1288767">
                <a:moveTo>
                  <a:pt x="1030515" y="0"/>
                </a:moveTo>
                <a:cubicBezTo>
                  <a:pt x="1137228" y="0"/>
                  <a:pt x="1240153" y="16221"/>
                  <a:pt x="1336959" y="46330"/>
                </a:cubicBezTo>
                <a:lnTo>
                  <a:pt x="1404223" y="70949"/>
                </a:lnTo>
                <a:lnTo>
                  <a:pt x="1404223" y="1288767"/>
                </a:lnTo>
                <a:lnTo>
                  <a:pt x="36633" y="1288767"/>
                </a:lnTo>
                <a:lnTo>
                  <a:pt x="20936" y="1238200"/>
                </a:lnTo>
                <a:cubicBezTo>
                  <a:pt x="7209" y="1171116"/>
                  <a:pt x="0" y="1101658"/>
                  <a:pt x="0" y="1030515"/>
                </a:cubicBezTo>
                <a:cubicBezTo>
                  <a:pt x="0" y="461377"/>
                  <a:pt x="461377" y="0"/>
                  <a:pt x="103051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706593" y="301192"/>
            <a:ext cx="8778813" cy="70198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p>
            <a:pPr mar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组内成员</a:t>
            </a:r>
            <a:endParaRPr lang="zh-CN" altLang="en-US" sz="3600" b="1" spc="3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09555" y="5354816"/>
            <a:ext cx="10972889" cy="74358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缺陷分析</a:t>
            </a:r>
            <a:endParaRPr lang="zh-CN" altLang="en-US" sz="4000" b="1" spc="3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-38" b="-38"/>
          <a:stretch>
            <a:fillRect/>
          </a:stretch>
        </p:blipFill>
        <p:spPr>
          <a:xfrm>
            <a:off x="609555" y="1451700"/>
            <a:ext cx="4443288" cy="3516927"/>
          </a:xfrm>
          <a:prstGeom prst="rect">
            <a:avLst/>
          </a:prstGeom>
        </p:spPr>
      </p:pic>
      <p:pic>
        <p:nvPicPr>
          <p:cNvPr id="7" name="图片 6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288" r="-288"/>
          <a:stretch>
            <a:fillRect/>
          </a:stretch>
        </p:blipFill>
        <p:spPr>
          <a:xfrm>
            <a:off x="5148093" y="1451700"/>
            <a:ext cx="6434350" cy="3516927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任意多边形: 形状 2"/>
          <p:cNvSpPr/>
          <p:nvPr>
            <p:custDataLst>
              <p:tags r:id="rId1"/>
            </p:custDataLst>
          </p:nvPr>
        </p:nvSpPr>
        <p:spPr>
          <a:xfrm>
            <a:off x="8686870" y="5029240"/>
            <a:ext cx="3048024" cy="1524012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: 形状 3"/>
          <p:cNvSpPr/>
          <p:nvPr>
            <p:custDataLst>
              <p:tags r:id="rId2"/>
            </p:custDataLst>
          </p:nvPr>
        </p:nvSpPr>
        <p:spPr>
          <a:xfrm flipH="1" flipV="1">
            <a:off x="457204" y="304802"/>
            <a:ext cx="3048024" cy="1524012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457200" y="1981200"/>
            <a:ext cx="88900" cy="88900"/>
          </a:xfrm>
          <a:prstGeom prst="rect">
            <a:avLst/>
          </a:pr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57200" y="2209800"/>
            <a:ext cx="88900" cy="88900"/>
          </a:xfrm>
          <a:prstGeom prst="rect">
            <a:avLst/>
          </a:pr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457200" y="2438400"/>
            <a:ext cx="88900" cy="88900"/>
          </a:xfrm>
          <a:prstGeom prst="rect">
            <a:avLst/>
          </a:pr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1645900" y="4334510"/>
            <a:ext cx="88900" cy="88900"/>
          </a:xfrm>
          <a:prstGeom prst="rect">
            <a:avLst/>
          </a:pr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11645900" y="4563110"/>
            <a:ext cx="88900" cy="88900"/>
          </a:xfrm>
          <a:prstGeom prst="rect">
            <a:avLst/>
          </a:pr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11645900" y="4791710"/>
            <a:ext cx="88900" cy="88900"/>
          </a:xfrm>
          <a:prstGeom prst="rect">
            <a:avLst/>
          </a:prstGeom>
          <a:solidFill>
            <a:srgbClr val="9BC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-20820" r="-20820"/>
          <a:stretch>
            <a:fillRect/>
          </a:stretch>
        </p:blipFill>
        <p:spPr>
          <a:xfrm>
            <a:off x="1266787" y="866756"/>
            <a:ext cx="9658426" cy="51244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80" h="7440">
                <a:moveTo>
                  <a:pt x="0" y="0"/>
                </a:moveTo>
                <a:lnTo>
                  <a:pt x="14880" y="0"/>
                </a:lnTo>
                <a:lnTo>
                  <a:pt x="1488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泪珠形 5"/>
          <p:cNvSpPr/>
          <p:nvPr>
            <p:custDataLst>
              <p:tags r:id="rId7"/>
            </p:custDataLst>
          </p:nvPr>
        </p:nvSpPr>
        <p:spPr>
          <a:xfrm>
            <a:off x="5465523" y="0"/>
            <a:ext cx="6726477" cy="6726477"/>
          </a:xfrm>
          <a:prstGeom prst="teardrop">
            <a:avLst/>
          </a:prstGeom>
          <a:solidFill>
            <a:srgbClr val="E8F4F7">
              <a:alpha val="54000"/>
            </a:srgbClr>
          </a:solidFill>
          <a:ln>
            <a:solidFill>
              <a:srgbClr val="049DBE">
                <a:alpha val="1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0" y="2386940"/>
            <a:ext cx="12191999" cy="4471059"/>
          </a:xfrm>
          <a:prstGeom prst="rect">
            <a:avLst/>
          </a:prstGeom>
          <a:solidFill>
            <a:srgbClr val="E8F4F7">
              <a:alpha val="54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733515" y="6065929"/>
            <a:ext cx="8724970" cy="124572"/>
          </a:xfrm>
          <a:prstGeom prst="rect">
            <a:avLst/>
          </a:prstGeom>
          <a:solidFill>
            <a:srgbClr val="049DB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10"/>
            </p:custDataLst>
          </p:nvPr>
        </p:nvSpPr>
        <p:spPr>
          <a:xfrm>
            <a:off x="3049980" y="783771"/>
            <a:ext cx="6092041" cy="807522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D0D0D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3260496" y="872572"/>
            <a:ext cx="5671008" cy="62992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>
                <a:ln>
                  <a:noFill/>
                </a:ln>
                <a:solidFill>
                  <a:srgbClr val="049DBE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残留缺陷与未解决问题</a:t>
            </a:r>
            <a:endParaRPr kumimoji="0" lang="zh-CN" altLang="en-US" sz="3600" b="1" i="0" kern="1200" cap="none" spc="300" normalizeH="0" noProof="0">
              <a:ln>
                <a:noFill/>
              </a:ln>
              <a:solidFill>
                <a:srgbClr val="049DBE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1733515" y="2110740"/>
            <a:ext cx="8724970" cy="3695700"/>
          </a:xfrm>
          <a:prstGeom prst="rect">
            <a:avLst/>
          </a:prstGeom>
          <a:solidFill>
            <a:srgbClr val="FFFFFF"/>
          </a:solidFill>
          <a:ln w="25400">
            <a:solidFill>
              <a:srgbClr val="45DB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2260600" y="2878455"/>
            <a:ext cx="7670800" cy="21602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600" b="1" i="0" kern="1200" cap="none" spc="300" normalizeH="0" noProof="0">
                <a:ln>
                  <a:noFill/>
                </a:ln>
                <a:solidFill>
                  <a:srgbClr val="262626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缺陷与问题全部未修复</a:t>
            </a:r>
            <a:endParaRPr kumimoji="0" lang="zh-CN" altLang="en-US" sz="3600" b="1" i="0" kern="1200" cap="none" spc="300" normalizeH="0" noProof="0">
              <a:ln>
                <a:noFill/>
              </a:ln>
              <a:solidFill>
                <a:srgbClr val="262626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717913" y="2676939"/>
            <a:ext cx="4592687" cy="1431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6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/>
              <a:t>测试结论与建议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 rot="5400000">
            <a:off x="-25400" y="6208395"/>
            <a:ext cx="749935" cy="140970"/>
            <a:chOff x="308" y="10338"/>
            <a:chExt cx="1181" cy="222"/>
          </a:xfrm>
        </p:grpSpPr>
        <p:sp>
          <p:nvSpPr>
            <p:cNvPr id="36" name="椭圆 35"/>
            <p:cNvSpPr/>
            <p:nvPr userDrawn="1">
              <p:custDataLst>
                <p:tags r:id="rId2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 userDrawn="1">
              <p:custDataLst>
                <p:tags r:id="rId3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4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rgbClr val="DA6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 descr="D:\meihua_service_cache\jpg/f59a7d78cd41adddd06dd7e5aee1fe09.jpgf59a7d78cd41adddd06dd7e5aee1fe0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" y="-30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bj"/>
          <p:cNvSpPr/>
          <p:nvPr>
            <p:custDataLst>
              <p:tags r:id="rId7"/>
            </p:custDataLst>
          </p:nvPr>
        </p:nvSpPr>
        <p:spPr>
          <a:xfrm>
            <a:off x="0" y="4267194"/>
            <a:ext cx="12192000" cy="2133617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762000" y="4639751"/>
            <a:ext cx="10668000" cy="54863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>
                <a:solidFill>
                  <a:srgbClr val="C334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测试结论</a:t>
            </a:r>
            <a:endParaRPr lang="zh-CN" altLang="en-US" sz="2800" b="1" spc="300">
              <a:solidFill>
                <a:srgbClr val="C334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762000" y="5335524"/>
            <a:ext cx="10668000" cy="76036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charset="0"/>
              </a:defRPr>
            </a:lvl1pPr>
          </a:lstStyle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6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AEAI HR人力资源系统的测试工作基本结束，共设计并执行了342条用例。测试用例通过数264条，通过率77.19%。测试中共发现78个缺陷，严重缺陷存在个</a:t>
            </a:r>
            <a:endParaRPr lang="zh-CN" altLang="en-US" sz="16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 userDrawn="1">
            <p:custDataLst>
              <p:tags r:id="rId1"/>
            </p:custDataLst>
          </p:nvPr>
        </p:nvGrpSpPr>
        <p:grpSpPr>
          <a:xfrm rot="5400000">
            <a:off x="-25400" y="6208395"/>
            <a:ext cx="749935" cy="140970"/>
            <a:chOff x="308" y="10338"/>
            <a:chExt cx="1181" cy="222"/>
          </a:xfrm>
        </p:grpSpPr>
        <p:sp>
          <p:nvSpPr>
            <p:cNvPr id="36" name="椭圆 35"/>
            <p:cNvSpPr/>
            <p:nvPr userDrawn="1">
              <p:custDataLst>
                <p:tags r:id="rId2"/>
              </p:custDataLst>
            </p:nvPr>
          </p:nvSpPr>
          <p:spPr>
            <a:xfrm rot="5400000" flipH="1" flipV="1">
              <a:off x="1266" y="10337"/>
              <a:ext cx="223" cy="224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 userDrawn="1">
              <p:custDataLst>
                <p:tags r:id="rId3"/>
              </p:custDataLst>
            </p:nvPr>
          </p:nvSpPr>
          <p:spPr>
            <a:xfrm rot="5400000" flipH="1" flipV="1">
              <a:off x="309" y="10337"/>
              <a:ext cx="223" cy="224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 userDrawn="1">
              <p:custDataLst>
                <p:tags r:id="rId4"/>
              </p:custDataLst>
            </p:nvPr>
          </p:nvSpPr>
          <p:spPr>
            <a:xfrm rot="5400000" flipH="1" flipV="1">
              <a:off x="787" y="10337"/>
              <a:ext cx="223" cy="224"/>
            </a:xfrm>
            <a:prstGeom prst="ellipse">
              <a:avLst/>
            </a:prstGeom>
            <a:solidFill>
              <a:srgbClr val="DA6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任意多边形: 形状 144"/>
          <p:cNvSpPr/>
          <p:nvPr>
            <p:custDataLst>
              <p:tags r:id="rId5"/>
            </p:custDataLst>
          </p:nvPr>
        </p:nvSpPr>
        <p:spPr>
          <a:xfrm flipH="1">
            <a:off x="9672320" y="762000"/>
            <a:ext cx="2525395" cy="1212850"/>
          </a:xfrm>
          <a:custGeom>
            <a:avLst/>
            <a:gdLst/>
            <a:ahLst/>
            <a:cxnLst/>
            <a:rect l="0" t="0" r="0" b="0"/>
            <a:pathLst>
              <a:path w="6191251" h="2971801">
                <a:moveTo>
                  <a:pt x="0" y="0"/>
                </a:moveTo>
                <a:lnTo>
                  <a:pt x="0" y="2971800"/>
                </a:lnTo>
                <a:lnTo>
                  <a:pt x="3813810" y="2971800"/>
                </a:lnTo>
                <a:lnTo>
                  <a:pt x="6191250" y="0"/>
                </a:lnTo>
              </a:path>
            </a:pathLst>
          </a:custGeom>
          <a:solidFill>
            <a:srgbClr val="F2F2F2">
              <a:alpha val="4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145"/>
          <p:cNvSpPr/>
          <p:nvPr>
            <p:custDataLst>
              <p:tags r:id="rId6"/>
            </p:custDataLst>
          </p:nvPr>
        </p:nvSpPr>
        <p:spPr>
          <a:xfrm flipH="1">
            <a:off x="9961880" y="0"/>
            <a:ext cx="2242820" cy="2781935"/>
          </a:xfrm>
          <a:custGeom>
            <a:avLst/>
            <a:gdLst>
              <a:gd name="connsiteX0" fmla="*/ 4699000 w 5502910"/>
              <a:gd name="connsiteY0" fmla="*/ 441960 h 6822440"/>
              <a:gd name="connsiteX1" fmla="*/ 4516120 w 5502910"/>
              <a:gd name="connsiteY1" fmla="*/ 441960 h 6822440"/>
              <a:gd name="connsiteX2" fmla="*/ 4872990 w 5502910"/>
              <a:gd name="connsiteY2" fmla="*/ 0 h 6822440"/>
              <a:gd name="connsiteX3" fmla="*/ 4690110 w 5502910"/>
              <a:gd name="connsiteY3" fmla="*/ 0 h 6822440"/>
              <a:gd name="connsiteX4" fmla="*/ 4334510 w 5502910"/>
              <a:gd name="connsiteY4" fmla="*/ 441960 h 6822440"/>
              <a:gd name="connsiteX5" fmla="*/ 4152900 w 5502910"/>
              <a:gd name="connsiteY5" fmla="*/ 441960 h 6822440"/>
              <a:gd name="connsiteX6" fmla="*/ 4508500 w 5502910"/>
              <a:gd name="connsiteY6" fmla="*/ 0 h 6822440"/>
              <a:gd name="connsiteX7" fmla="*/ 4326890 w 5502910"/>
              <a:gd name="connsiteY7" fmla="*/ 0 h 6822440"/>
              <a:gd name="connsiteX8" fmla="*/ 3970020 w 5502910"/>
              <a:gd name="connsiteY8" fmla="*/ 441960 h 6822440"/>
              <a:gd name="connsiteX9" fmla="*/ 3788410 w 5502910"/>
              <a:gd name="connsiteY9" fmla="*/ 441960 h 6822440"/>
              <a:gd name="connsiteX10" fmla="*/ 4144010 w 5502910"/>
              <a:gd name="connsiteY10" fmla="*/ 0 h 6822440"/>
              <a:gd name="connsiteX11" fmla="*/ 3962400 w 5502910"/>
              <a:gd name="connsiteY11" fmla="*/ 0 h 6822440"/>
              <a:gd name="connsiteX12" fmla="*/ 3605530 w 5502910"/>
              <a:gd name="connsiteY12" fmla="*/ 441960 h 6822440"/>
              <a:gd name="connsiteX13" fmla="*/ 3423920 w 5502910"/>
              <a:gd name="connsiteY13" fmla="*/ 441960 h 6822440"/>
              <a:gd name="connsiteX14" fmla="*/ 3779520 w 5502910"/>
              <a:gd name="connsiteY14" fmla="*/ 0 h 6822440"/>
              <a:gd name="connsiteX15" fmla="*/ 3597910 w 5502910"/>
              <a:gd name="connsiteY15" fmla="*/ 0 h 6822440"/>
              <a:gd name="connsiteX16" fmla="*/ 3241040 w 5502910"/>
              <a:gd name="connsiteY16" fmla="*/ 441960 h 6822440"/>
              <a:gd name="connsiteX17" fmla="*/ 3081020 w 5502910"/>
              <a:gd name="connsiteY17" fmla="*/ 441960 h 6822440"/>
              <a:gd name="connsiteX18" fmla="*/ 3437890 w 5502910"/>
              <a:gd name="connsiteY18" fmla="*/ 0 h 6822440"/>
              <a:gd name="connsiteX19" fmla="*/ 0 w 5502910"/>
              <a:gd name="connsiteY19" fmla="*/ 0 h 6822440"/>
              <a:gd name="connsiteX20" fmla="*/ 0 w 5502910"/>
              <a:gd name="connsiteY20" fmla="*/ 6822440 h 6822440"/>
              <a:gd name="connsiteX21" fmla="*/ 5502910 w 5502910"/>
              <a:gd name="connsiteY21" fmla="*/ 0 h 6822440"/>
              <a:gd name="connsiteX22" fmla="*/ 5054600 w 5502910"/>
              <a:gd name="connsiteY22" fmla="*/ 0 h 6822440"/>
              <a:gd name="connsiteX23" fmla="*/ 4699000 w 5502910"/>
              <a:gd name="connsiteY23" fmla="*/ 441960 h 68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02910" h="6822440">
                <a:moveTo>
                  <a:pt x="4699000" y="441960"/>
                </a:moveTo>
                <a:lnTo>
                  <a:pt x="4516120" y="441960"/>
                </a:lnTo>
                <a:lnTo>
                  <a:pt x="4872990" y="0"/>
                </a:lnTo>
                <a:lnTo>
                  <a:pt x="4690110" y="0"/>
                </a:lnTo>
                <a:lnTo>
                  <a:pt x="4334510" y="441960"/>
                </a:lnTo>
                <a:lnTo>
                  <a:pt x="4152900" y="441960"/>
                </a:lnTo>
                <a:lnTo>
                  <a:pt x="4508500" y="0"/>
                </a:lnTo>
                <a:lnTo>
                  <a:pt x="4326890" y="0"/>
                </a:lnTo>
                <a:lnTo>
                  <a:pt x="3970020" y="441960"/>
                </a:lnTo>
                <a:lnTo>
                  <a:pt x="3788410" y="441960"/>
                </a:lnTo>
                <a:lnTo>
                  <a:pt x="4144010" y="0"/>
                </a:lnTo>
                <a:lnTo>
                  <a:pt x="3962400" y="0"/>
                </a:lnTo>
                <a:lnTo>
                  <a:pt x="3605530" y="441960"/>
                </a:lnTo>
                <a:lnTo>
                  <a:pt x="3423920" y="441960"/>
                </a:lnTo>
                <a:lnTo>
                  <a:pt x="3779520" y="0"/>
                </a:lnTo>
                <a:lnTo>
                  <a:pt x="3597910" y="0"/>
                </a:lnTo>
                <a:lnTo>
                  <a:pt x="3241040" y="441960"/>
                </a:lnTo>
                <a:lnTo>
                  <a:pt x="3081020" y="441960"/>
                </a:lnTo>
                <a:lnTo>
                  <a:pt x="3437890" y="0"/>
                </a:lnTo>
                <a:lnTo>
                  <a:pt x="0" y="0"/>
                </a:lnTo>
                <a:lnTo>
                  <a:pt x="0" y="6822440"/>
                </a:lnTo>
                <a:lnTo>
                  <a:pt x="5502910" y="0"/>
                </a:lnTo>
                <a:lnTo>
                  <a:pt x="5054600" y="0"/>
                </a:lnTo>
                <a:lnTo>
                  <a:pt x="4699000" y="441960"/>
                </a:lnTo>
              </a:path>
            </a:pathLst>
          </a:custGeom>
          <a:solidFill>
            <a:srgbClr val="DADADA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7"/>
            </p:custDataLst>
          </p:nvPr>
        </p:nvGrpSpPr>
        <p:grpSpPr>
          <a:xfrm>
            <a:off x="283438" y="2720560"/>
            <a:ext cx="56916" cy="2614346"/>
            <a:chOff x="757242" y="1489086"/>
            <a:chExt cx="56916" cy="2614346"/>
          </a:xfrm>
        </p:grpSpPr>
        <p:cxnSp>
          <p:nvCxnSpPr>
            <p:cNvPr id="7" name="直接连接符 6"/>
            <p:cNvCxnSpPr/>
            <p:nvPr>
              <p:custDataLst>
                <p:tags r:id="rId8"/>
              </p:custDataLst>
            </p:nvPr>
          </p:nvCxnSpPr>
          <p:spPr>
            <a:xfrm>
              <a:off x="785700" y="1489086"/>
              <a:ext cx="0" cy="1798094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757242" y="3628525"/>
              <a:ext cx="56916" cy="474907"/>
              <a:chOff x="1381783" y="1849459"/>
              <a:chExt cx="56916" cy="474907"/>
            </a:xfrm>
          </p:grpSpPr>
          <p:grpSp>
            <p:nvGrpSpPr>
              <p:cNvPr id="12" name="组合 11"/>
              <p:cNvGrpSpPr/>
              <p:nvPr/>
            </p:nvGrpSpPr>
            <p:grpSpPr>
              <a:xfrm flipV="1">
                <a:off x="1381783" y="2267450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3" name="直接连接符 12"/>
                <p:cNvCxnSpPr/>
                <p:nvPr>
                  <p:custDataLst>
                    <p:tags r:id="rId9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 flipV="1">
                <a:off x="1381783" y="2060415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6" name="直接连接符 15"/>
                <p:cNvCxnSpPr/>
                <p:nvPr>
                  <p:custDataLst>
                    <p:tags r:id="rId11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>
                  <p:custDataLst>
                    <p:tags r:id="rId12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 flipV="1">
                <a:off x="1381783" y="1849459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14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斜纹 20"/>
          <p:cNvSpPr/>
          <p:nvPr>
            <p:custDataLst>
              <p:tags r:id="rId15"/>
            </p:custDataLst>
          </p:nvPr>
        </p:nvSpPr>
        <p:spPr>
          <a:xfrm rot="8100000">
            <a:off x="-244064" y="543543"/>
            <a:ext cx="488126" cy="488126"/>
          </a:xfrm>
          <a:prstGeom prst="diagStripe">
            <a:avLst/>
          </a:prstGeom>
          <a:solidFill>
            <a:srgbClr val="F5CAC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128"/>
          <p:cNvSpPr/>
          <p:nvPr>
            <p:custDataLst>
              <p:tags r:id="rId16"/>
            </p:custDataLst>
          </p:nvPr>
        </p:nvSpPr>
        <p:spPr>
          <a:xfrm>
            <a:off x="609552" y="1664223"/>
            <a:ext cx="10972888" cy="4431826"/>
          </a:xfrm>
          <a:prstGeom prst="roundRect">
            <a:avLst>
              <a:gd name="adj" fmla="val 4386"/>
            </a:avLst>
          </a:prstGeom>
          <a:solidFill>
            <a:srgbClr val="FFFFFF"/>
          </a:solidFill>
          <a:ln w="12700">
            <a:solidFill>
              <a:srgbClr val="EA8B8B"/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同心圆 262"/>
          <p:cNvSpPr/>
          <p:nvPr>
            <p:custDataLst>
              <p:tags r:id="rId17"/>
            </p:custDataLst>
          </p:nvPr>
        </p:nvSpPr>
        <p:spPr>
          <a:xfrm>
            <a:off x="11125241" y="5638845"/>
            <a:ext cx="304802" cy="304802"/>
          </a:xfrm>
          <a:prstGeom prst="donut">
            <a:avLst/>
          </a:prstGeom>
          <a:solidFill>
            <a:srgbClr val="DA6D6A"/>
          </a:solidFill>
          <a:ln w="254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同心圆 262"/>
          <p:cNvSpPr/>
          <p:nvPr>
            <p:custDataLst>
              <p:tags r:id="rId18"/>
            </p:custDataLst>
          </p:nvPr>
        </p:nvSpPr>
        <p:spPr>
          <a:xfrm>
            <a:off x="761958" y="1816624"/>
            <a:ext cx="304802" cy="304802"/>
          </a:xfrm>
          <a:prstGeom prst="donut">
            <a:avLst/>
          </a:prstGeom>
          <a:solidFill>
            <a:srgbClr val="DA6D6A"/>
          </a:solidFill>
          <a:ln w="254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609600" y="618489"/>
            <a:ext cx="8686864" cy="74358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DA6D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zh-CN" altLang="en-US" sz="4000" b="1" spc="300">
              <a:solidFill>
                <a:srgbClr val="DA6D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40"/>
          <p:cNvSpPr/>
          <p:nvPr>
            <p:custDataLst>
              <p:tags r:id="rId20"/>
            </p:custDataLst>
          </p:nvPr>
        </p:nvSpPr>
        <p:spPr bwMode="auto">
          <a:xfrm>
            <a:off x="2243455" y="2121535"/>
            <a:ext cx="1334770" cy="1336675"/>
          </a:xfrm>
          <a:prstGeom prst="ellipse">
            <a:avLst/>
          </a:prstGeom>
          <a:solidFill>
            <a:srgbClr val="DA6D6A"/>
          </a:solidFill>
          <a:ln>
            <a:noFill/>
          </a:ln>
          <a:effectLst>
            <a:outerShdw blurRad="241300" sx="99000" sy="99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algn="ctr"/>
            <a:endParaRPr lang="en-US" sz="3200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ctr"/>
            <a:endParaRPr lang="en-US" sz="3200" i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7" name="矩形 46"/>
          <p:cNvSpPr/>
          <p:nvPr>
            <p:custDataLst>
              <p:tags r:id="rId21"/>
            </p:custDataLst>
          </p:nvPr>
        </p:nvSpPr>
        <p:spPr bwMode="auto">
          <a:xfrm>
            <a:off x="3844925" y="2121535"/>
            <a:ext cx="610425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Tx/>
            </a:pPr>
            <a:r>
              <a:rPr lang="zh-CN" altLang="en-US" sz="2000" spc="1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意识到需求阶段测试工作的重要性，许多缺陷皆因需求不当导致。</a:t>
            </a:r>
            <a:endParaRPr lang="zh-CN" altLang="en-US" sz="2000" spc="1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6"/>
          <p:cNvPicPr/>
          <p:nvPr>
            <p:custDataLst>
              <p:tags r:id="rId2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20315" y="2399665"/>
            <a:ext cx="780415" cy="780415"/>
          </a:xfrm>
          <a:prstGeom prst="rect">
            <a:avLst/>
          </a:prstGeom>
        </p:spPr>
      </p:pic>
      <p:sp>
        <p:nvSpPr>
          <p:cNvPr id="38" name="Oval 40"/>
          <p:cNvSpPr/>
          <p:nvPr>
            <p:custDataLst>
              <p:tags r:id="rId25"/>
            </p:custDataLst>
          </p:nvPr>
        </p:nvSpPr>
        <p:spPr bwMode="auto">
          <a:xfrm>
            <a:off x="2243455" y="4302125"/>
            <a:ext cx="1334770" cy="1336675"/>
          </a:xfrm>
          <a:prstGeom prst="ellipse">
            <a:avLst/>
          </a:prstGeom>
          <a:solidFill>
            <a:srgbClr val="CF6C80"/>
          </a:solidFill>
          <a:ln>
            <a:noFill/>
          </a:ln>
          <a:effectLst>
            <a:outerShdw blurRad="241300" sx="99000" sy="99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algn="ctr"/>
            <a:endParaRPr lang="en-US" sz="32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ctr"/>
            <a:endParaRPr lang="en-US" sz="320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5" name="矩形 54"/>
          <p:cNvSpPr/>
          <p:nvPr>
            <p:custDataLst>
              <p:tags r:id="rId26"/>
            </p:custDataLst>
          </p:nvPr>
        </p:nvSpPr>
        <p:spPr bwMode="auto">
          <a:xfrm>
            <a:off x="3844925" y="4302125"/>
            <a:ext cx="610425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Tx/>
            </a:pPr>
            <a:r>
              <a:rPr lang="zh-CN" altLang="en-US" sz="2000" spc="1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开发人员对待工作要认真负责，否则会出现很多细微缺陷，影响开发进度。</a:t>
            </a:r>
            <a:endParaRPr lang="zh-CN" altLang="en-US" sz="2000" spc="15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icon"/>
          <p:cNvSpPr/>
          <p:nvPr>
            <p:custDataLst>
              <p:tags r:id="rId27"/>
            </p:custDataLst>
          </p:nvPr>
        </p:nvSpPr>
        <p:spPr bwMode="auto">
          <a:xfrm>
            <a:off x="2565400" y="4625340"/>
            <a:ext cx="690880" cy="690880"/>
          </a:xfrm>
          <a:custGeom>
            <a:avLst/>
            <a:gdLst>
              <a:gd name="connsiteX0" fmla="*/ 282405 w 608811"/>
              <a:gd name="connsiteY0" fmla="*/ 368352 h 605417"/>
              <a:gd name="connsiteX1" fmla="*/ 415152 w 608811"/>
              <a:gd name="connsiteY1" fmla="*/ 368352 h 605417"/>
              <a:gd name="connsiteX2" fmla="*/ 435009 w 608811"/>
              <a:gd name="connsiteY2" fmla="*/ 388180 h 605417"/>
              <a:gd name="connsiteX3" fmla="*/ 435009 w 608811"/>
              <a:gd name="connsiteY3" fmla="*/ 584283 h 605417"/>
              <a:gd name="connsiteX4" fmla="*/ 415152 w 608811"/>
              <a:gd name="connsiteY4" fmla="*/ 604111 h 605417"/>
              <a:gd name="connsiteX5" fmla="*/ 348729 w 608811"/>
              <a:gd name="connsiteY5" fmla="*/ 604111 h 605417"/>
              <a:gd name="connsiteX6" fmla="*/ 328871 w 608811"/>
              <a:gd name="connsiteY6" fmla="*/ 584283 h 605417"/>
              <a:gd name="connsiteX7" fmla="*/ 348729 w 608811"/>
              <a:gd name="connsiteY7" fmla="*/ 564454 h 605417"/>
              <a:gd name="connsiteX8" fmla="*/ 395294 w 608811"/>
              <a:gd name="connsiteY8" fmla="*/ 564454 h 605417"/>
              <a:gd name="connsiteX9" fmla="*/ 395294 w 608811"/>
              <a:gd name="connsiteY9" fmla="*/ 408009 h 605417"/>
              <a:gd name="connsiteX10" fmla="*/ 282405 w 608811"/>
              <a:gd name="connsiteY10" fmla="*/ 408009 h 605417"/>
              <a:gd name="connsiteX11" fmla="*/ 262547 w 608811"/>
              <a:gd name="connsiteY11" fmla="*/ 388180 h 605417"/>
              <a:gd name="connsiteX12" fmla="*/ 282405 w 608811"/>
              <a:gd name="connsiteY12" fmla="*/ 368352 h 605417"/>
              <a:gd name="connsiteX13" fmla="*/ 150876 w 608811"/>
              <a:gd name="connsiteY13" fmla="*/ 200440 h 605417"/>
              <a:gd name="connsiteX14" fmla="*/ 209354 w 608811"/>
              <a:gd name="connsiteY14" fmla="*/ 217194 h 605417"/>
              <a:gd name="connsiteX15" fmla="*/ 234374 w 608811"/>
              <a:gd name="connsiteY15" fmla="*/ 259525 h 605417"/>
              <a:gd name="connsiteX16" fmla="*/ 232587 w 608811"/>
              <a:gd name="connsiteY16" fmla="*/ 265969 h 605417"/>
              <a:gd name="connsiteX17" fmla="*/ 180165 w 608811"/>
              <a:gd name="connsiteY17" fmla="*/ 228694 h 605417"/>
              <a:gd name="connsiteX18" fmla="*/ 229310 w 608811"/>
              <a:gd name="connsiteY18" fmla="*/ 291248 h 605417"/>
              <a:gd name="connsiteX19" fmla="*/ 279846 w 608811"/>
              <a:gd name="connsiteY19" fmla="*/ 287184 h 605417"/>
              <a:gd name="connsiteX20" fmla="*/ 267833 w 608811"/>
              <a:gd name="connsiteY20" fmla="*/ 260021 h 605417"/>
              <a:gd name="connsiteX21" fmla="*/ 274684 w 608811"/>
              <a:gd name="connsiteY21" fmla="*/ 242573 h 605417"/>
              <a:gd name="connsiteX22" fmla="*/ 292058 w 608811"/>
              <a:gd name="connsiteY22" fmla="*/ 249314 h 605417"/>
              <a:gd name="connsiteX23" fmla="*/ 307844 w 608811"/>
              <a:gd name="connsiteY23" fmla="*/ 285003 h 605417"/>
              <a:gd name="connsiteX24" fmla="*/ 312114 w 608811"/>
              <a:gd name="connsiteY24" fmla="*/ 284606 h 605417"/>
              <a:gd name="connsiteX25" fmla="*/ 337927 w 608811"/>
              <a:gd name="connsiteY25" fmla="*/ 306615 h 605417"/>
              <a:gd name="connsiteX26" fmla="*/ 329786 w 608811"/>
              <a:gd name="connsiteY26" fmla="*/ 326541 h 605417"/>
              <a:gd name="connsiteX27" fmla="*/ 415170 w 608811"/>
              <a:gd name="connsiteY27" fmla="*/ 326541 h 605417"/>
              <a:gd name="connsiteX28" fmla="*/ 428375 w 608811"/>
              <a:gd name="connsiteY28" fmla="*/ 339726 h 605417"/>
              <a:gd name="connsiteX29" fmla="*/ 415170 w 608811"/>
              <a:gd name="connsiteY29" fmla="*/ 353010 h 605417"/>
              <a:gd name="connsiteX30" fmla="*/ 282428 w 608811"/>
              <a:gd name="connsiteY30" fmla="*/ 353010 h 605417"/>
              <a:gd name="connsiteX31" fmla="*/ 269223 w 608811"/>
              <a:gd name="connsiteY31" fmla="*/ 339726 h 605417"/>
              <a:gd name="connsiteX32" fmla="*/ 269719 w 608811"/>
              <a:gd name="connsiteY32" fmla="*/ 336058 h 605417"/>
              <a:gd name="connsiteX33" fmla="*/ 220375 w 608811"/>
              <a:gd name="connsiteY33" fmla="*/ 340023 h 605417"/>
              <a:gd name="connsiteX34" fmla="*/ 199525 w 608811"/>
              <a:gd name="connsiteY34" fmla="*/ 330903 h 605417"/>
              <a:gd name="connsiteX35" fmla="*/ 142437 w 608811"/>
              <a:gd name="connsiteY35" fmla="*/ 258236 h 605417"/>
              <a:gd name="connsiteX36" fmla="*/ 179867 w 608811"/>
              <a:gd name="connsiteY36" fmla="*/ 346368 h 605417"/>
              <a:gd name="connsiteX37" fmla="*/ 204092 w 608811"/>
              <a:gd name="connsiteY37" fmla="*/ 365303 h 605417"/>
              <a:gd name="connsiteX38" fmla="*/ 198632 w 608811"/>
              <a:gd name="connsiteY38" fmla="*/ 384338 h 605417"/>
              <a:gd name="connsiteX39" fmla="*/ 223850 w 608811"/>
              <a:gd name="connsiteY39" fmla="*/ 392368 h 605417"/>
              <a:gd name="connsiteX40" fmla="*/ 250656 w 608811"/>
              <a:gd name="connsiteY40" fmla="*/ 421811 h 605417"/>
              <a:gd name="connsiteX41" fmla="*/ 302483 w 608811"/>
              <a:gd name="connsiteY41" fmla="*/ 566847 h 605417"/>
              <a:gd name="connsiteX42" fmla="*/ 285009 w 608811"/>
              <a:gd name="connsiteY42" fmla="*/ 603627 h 605417"/>
              <a:gd name="connsiteX43" fmla="*/ 248174 w 608811"/>
              <a:gd name="connsiteY43" fmla="*/ 586179 h 605417"/>
              <a:gd name="connsiteX44" fmla="*/ 206574 w 608811"/>
              <a:gd name="connsiteY44" fmla="*/ 469595 h 605417"/>
              <a:gd name="connsiteX45" fmla="*/ 150181 w 608811"/>
              <a:gd name="connsiteY45" fmla="*/ 469595 h 605417"/>
              <a:gd name="connsiteX46" fmla="*/ 150181 w 608811"/>
              <a:gd name="connsiteY46" fmla="*/ 535025 h 605417"/>
              <a:gd name="connsiteX47" fmla="*/ 193270 w 608811"/>
              <a:gd name="connsiteY47" fmla="*/ 570218 h 605417"/>
              <a:gd name="connsiteX48" fmla="*/ 196149 w 608811"/>
              <a:gd name="connsiteY48" fmla="*/ 598075 h 605417"/>
              <a:gd name="connsiteX49" fmla="*/ 168151 w 608811"/>
              <a:gd name="connsiteY49" fmla="*/ 600950 h 605417"/>
              <a:gd name="connsiteX50" fmla="*/ 130324 w 608811"/>
              <a:gd name="connsiteY50" fmla="*/ 570020 h 605417"/>
              <a:gd name="connsiteX51" fmla="*/ 92398 w 608811"/>
              <a:gd name="connsiteY51" fmla="*/ 600950 h 605417"/>
              <a:gd name="connsiteX52" fmla="*/ 64399 w 608811"/>
              <a:gd name="connsiteY52" fmla="*/ 598075 h 605417"/>
              <a:gd name="connsiteX53" fmla="*/ 67279 w 608811"/>
              <a:gd name="connsiteY53" fmla="*/ 570218 h 605417"/>
              <a:gd name="connsiteX54" fmla="*/ 110467 w 608811"/>
              <a:gd name="connsiteY54" fmla="*/ 535025 h 605417"/>
              <a:gd name="connsiteX55" fmla="*/ 110467 w 608811"/>
              <a:gd name="connsiteY55" fmla="*/ 469595 h 605417"/>
              <a:gd name="connsiteX56" fmla="*/ 47720 w 608811"/>
              <a:gd name="connsiteY56" fmla="*/ 469595 h 605417"/>
              <a:gd name="connsiteX57" fmla="*/ 28062 w 608811"/>
              <a:gd name="connsiteY57" fmla="*/ 452345 h 605417"/>
              <a:gd name="connsiteX58" fmla="*/ 163 w 608811"/>
              <a:gd name="connsiteY58" fmla="*/ 232163 h 605417"/>
              <a:gd name="connsiteX59" fmla="*/ 17339 w 608811"/>
              <a:gd name="connsiteY59" fmla="*/ 210056 h 605417"/>
              <a:gd name="connsiteX60" fmla="*/ 39479 w 608811"/>
              <a:gd name="connsiteY60" fmla="*/ 227207 h 605417"/>
              <a:gd name="connsiteX61" fmla="*/ 65194 w 608811"/>
              <a:gd name="connsiteY61" fmla="*/ 429940 h 605417"/>
              <a:gd name="connsiteX62" fmla="*/ 80583 w 608811"/>
              <a:gd name="connsiteY62" fmla="*/ 429940 h 605417"/>
              <a:gd name="connsiteX63" fmla="*/ 70654 w 608811"/>
              <a:gd name="connsiteY63" fmla="*/ 400893 h 605417"/>
              <a:gd name="connsiteX64" fmla="*/ 106000 w 608811"/>
              <a:gd name="connsiteY64" fmla="*/ 227702 h 605417"/>
              <a:gd name="connsiteX65" fmla="*/ 150876 w 608811"/>
              <a:gd name="connsiteY65" fmla="*/ 200440 h 605417"/>
              <a:gd name="connsiteX66" fmla="*/ 202305 w 608811"/>
              <a:gd name="connsiteY66" fmla="*/ 81589 h 605417"/>
              <a:gd name="connsiteX67" fmla="*/ 223260 w 608811"/>
              <a:gd name="connsiteY67" fmla="*/ 83253 h 605417"/>
              <a:gd name="connsiteX68" fmla="*/ 259587 w 608811"/>
              <a:gd name="connsiteY68" fmla="*/ 148683 h 605417"/>
              <a:gd name="connsiteX69" fmla="*/ 194079 w 608811"/>
              <a:gd name="connsiteY69" fmla="*/ 184967 h 605417"/>
              <a:gd name="connsiteX70" fmla="*/ 157751 w 608811"/>
              <a:gd name="connsiteY70" fmla="*/ 119537 h 605417"/>
              <a:gd name="connsiteX71" fmla="*/ 202305 w 608811"/>
              <a:gd name="connsiteY71" fmla="*/ 81589 h 605417"/>
              <a:gd name="connsiteX72" fmla="*/ 425561 w 608811"/>
              <a:gd name="connsiteY72" fmla="*/ 67414 h 605417"/>
              <a:gd name="connsiteX73" fmla="*/ 405707 w 608811"/>
              <a:gd name="connsiteY73" fmla="*/ 87241 h 605417"/>
              <a:gd name="connsiteX74" fmla="*/ 405707 w 608811"/>
              <a:gd name="connsiteY74" fmla="*/ 183008 h 605417"/>
              <a:gd name="connsiteX75" fmla="*/ 410174 w 608811"/>
              <a:gd name="connsiteY75" fmla="*/ 195500 h 605417"/>
              <a:gd name="connsiteX76" fmla="*/ 447797 w 608811"/>
              <a:gd name="connsiteY76" fmla="*/ 242194 h 605417"/>
              <a:gd name="connsiteX77" fmla="*/ 475691 w 608811"/>
              <a:gd name="connsiteY77" fmla="*/ 245168 h 605417"/>
              <a:gd name="connsiteX78" fmla="*/ 478769 w 608811"/>
              <a:gd name="connsiteY78" fmla="*/ 217310 h 605417"/>
              <a:gd name="connsiteX79" fmla="*/ 445414 w 608811"/>
              <a:gd name="connsiteY79" fmla="*/ 176069 h 605417"/>
              <a:gd name="connsiteX80" fmla="*/ 445414 w 608811"/>
              <a:gd name="connsiteY80" fmla="*/ 87241 h 605417"/>
              <a:gd name="connsiteX81" fmla="*/ 425561 w 608811"/>
              <a:gd name="connsiteY81" fmla="*/ 67414 h 605417"/>
              <a:gd name="connsiteX82" fmla="*/ 425561 w 608811"/>
              <a:gd name="connsiteY82" fmla="*/ 0 h 605417"/>
              <a:gd name="connsiteX83" fmla="*/ 608811 w 608811"/>
              <a:gd name="connsiteY83" fmla="*/ 183008 h 605417"/>
              <a:gd name="connsiteX84" fmla="*/ 454349 w 608811"/>
              <a:gd name="connsiteY84" fmla="*/ 363836 h 605417"/>
              <a:gd name="connsiteX85" fmla="*/ 450279 w 608811"/>
              <a:gd name="connsiteY85" fmla="*/ 358185 h 605417"/>
              <a:gd name="connsiteX86" fmla="*/ 454845 w 608811"/>
              <a:gd name="connsiteY86" fmla="*/ 339745 h 605417"/>
              <a:gd name="connsiteX87" fmla="*/ 415137 w 608811"/>
              <a:gd name="connsiteY87" fmla="*/ 300090 h 605417"/>
              <a:gd name="connsiteX88" fmla="*/ 363716 w 608811"/>
              <a:gd name="connsiteY88" fmla="*/ 300090 h 605417"/>
              <a:gd name="connsiteX89" fmla="*/ 348032 w 608811"/>
              <a:gd name="connsiteY89" fmla="*/ 271439 h 605417"/>
              <a:gd name="connsiteX90" fmla="*/ 325497 w 608811"/>
              <a:gd name="connsiteY90" fmla="*/ 259444 h 605417"/>
              <a:gd name="connsiteX91" fmla="*/ 316265 w 608811"/>
              <a:gd name="connsiteY91" fmla="*/ 238724 h 605417"/>
              <a:gd name="connsiteX92" fmla="*/ 265837 w 608811"/>
              <a:gd name="connsiteY92" fmla="*/ 217608 h 605417"/>
              <a:gd name="connsiteX93" fmla="*/ 255115 w 608811"/>
              <a:gd name="connsiteY93" fmla="*/ 223754 h 605417"/>
              <a:gd name="connsiteX94" fmla="*/ 242012 w 608811"/>
              <a:gd name="connsiteY94" fmla="*/ 206108 h 605417"/>
              <a:gd name="connsiteX95" fmla="*/ 284996 w 608811"/>
              <a:gd name="connsiteY95" fmla="*/ 155944 h 605417"/>
              <a:gd name="connsiteX96" fmla="*/ 270900 w 608811"/>
              <a:gd name="connsiteY96" fmla="*/ 84961 h 605417"/>
              <a:gd name="connsiteX97" fmla="*/ 425561 w 608811"/>
              <a:gd name="connsiteY97" fmla="*/ 0 h 60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08811" h="605417">
                <a:moveTo>
                  <a:pt x="282405" y="368352"/>
                </a:moveTo>
                <a:lnTo>
                  <a:pt x="415152" y="368352"/>
                </a:lnTo>
                <a:cubicBezTo>
                  <a:pt x="426073" y="368352"/>
                  <a:pt x="435009" y="377275"/>
                  <a:pt x="435009" y="388180"/>
                </a:cubicBezTo>
                <a:lnTo>
                  <a:pt x="435009" y="584283"/>
                </a:lnTo>
                <a:cubicBezTo>
                  <a:pt x="435009" y="595188"/>
                  <a:pt x="426073" y="604111"/>
                  <a:pt x="415152" y="604111"/>
                </a:cubicBezTo>
                <a:lnTo>
                  <a:pt x="348729" y="604111"/>
                </a:lnTo>
                <a:cubicBezTo>
                  <a:pt x="337807" y="604111"/>
                  <a:pt x="328871" y="595188"/>
                  <a:pt x="328871" y="584283"/>
                </a:cubicBezTo>
                <a:cubicBezTo>
                  <a:pt x="328871" y="573278"/>
                  <a:pt x="337807" y="564454"/>
                  <a:pt x="348729" y="564454"/>
                </a:cubicBezTo>
                <a:lnTo>
                  <a:pt x="395294" y="564454"/>
                </a:lnTo>
                <a:lnTo>
                  <a:pt x="395294" y="408009"/>
                </a:lnTo>
                <a:lnTo>
                  <a:pt x="282405" y="408009"/>
                </a:lnTo>
                <a:cubicBezTo>
                  <a:pt x="271483" y="408009"/>
                  <a:pt x="262547" y="399185"/>
                  <a:pt x="262547" y="388180"/>
                </a:cubicBezTo>
                <a:cubicBezTo>
                  <a:pt x="262547" y="377275"/>
                  <a:pt x="271483" y="368352"/>
                  <a:pt x="282405" y="368352"/>
                </a:cubicBezTo>
                <a:close/>
                <a:moveTo>
                  <a:pt x="150876" y="200440"/>
                </a:moveTo>
                <a:cubicBezTo>
                  <a:pt x="159315" y="202819"/>
                  <a:pt x="200915" y="214715"/>
                  <a:pt x="209354" y="217194"/>
                </a:cubicBezTo>
                <a:cubicBezTo>
                  <a:pt x="227821" y="222448"/>
                  <a:pt x="238643" y="241185"/>
                  <a:pt x="234374" y="259525"/>
                </a:cubicBezTo>
                <a:cubicBezTo>
                  <a:pt x="234076" y="260913"/>
                  <a:pt x="233877" y="261607"/>
                  <a:pt x="232587" y="265969"/>
                </a:cubicBezTo>
                <a:lnTo>
                  <a:pt x="180165" y="228694"/>
                </a:lnTo>
                <a:lnTo>
                  <a:pt x="229310" y="291248"/>
                </a:lnTo>
                <a:lnTo>
                  <a:pt x="279846" y="287184"/>
                </a:lnTo>
                <a:cubicBezTo>
                  <a:pt x="275279" y="276775"/>
                  <a:pt x="271705" y="268546"/>
                  <a:pt x="267833" y="260021"/>
                </a:cubicBezTo>
                <a:cubicBezTo>
                  <a:pt x="264954" y="253279"/>
                  <a:pt x="267932" y="245547"/>
                  <a:pt x="274684" y="242573"/>
                </a:cubicBezTo>
                <a:cubicBezTo>
                  <a:pt x="281336" y="239599"/>
                  <a:pt x="289179" y="242672"/>
                  <a:pt x="292058" y="249314"/>
                </a:cubicBezTo>
                <a:cubicBezTo>
                  <a:pt x="298412" y="263590"/>
                  <a:pt x="294540" y="254866"/>
                  <a:pt x="307844" y="285003"/>
                </a:cubicBezTo>
                <a:lnTo>
                  <a:pt x="312114" y="284606"/>
                </a:lnTo>
                <a:cubicBezTo>
                  <a:pt x="325318" y="283615"/>
                  <a:pt x="336835" y="293429"/>
                  <a:pt x="337927" y="306615"/>
                </a:cubicBezTo>
                <a:cubicBezTo>
                  <a:pt x="338523" y="314446"/>
                  <a:pt x="335247" y="321683"/>
                  <a:pt x="329786" y="326541"/>
                </a:cubicBezTo>
                <a:lnTo>
                  <a:pt x="415170" y="326541"/>
                </a:lnTo>
                <a:cubicBezTo>
                  <a:pt x="422418" y="326541"/>
                  <a:pt x="428375" y="332489"/>
                  <a:pt x="428375" y="339726"/>
                </a:cubicBezTo>
                <a:cubicBezTo>
                  <a:pt x="428375" y="346963"/>
                  <a:pt x="422517" y="353010"/>
                  <a:pt x="415170" y="353010"/>
                </a:cubicBezTo>
                <a:lnTo>
                  <a:pt x="282428" y="353010"/>
                </a:lnTo>
                <a:cubicBezTo>
                  <a:pt x="275180" y="353010"/>
                  <a:pt x="269223" y="347062"/>
                  <a:pt x="269223" y="339726"/>
                </a:cubicBezTo>
                <a:cubicBezTo>
                  <a:pt x="269223" y="338437"/>
                  <a:pt x="269422" y="337248"/>
                  <a:pt x="269719" y="336058"/>
                </a:cubicBezTo>
                <a:lnTo>
                  <a:pt x="220375" y="340023"/>
                </a:lnTo>
                <a:cubicBezTo>
                  <a:pt x="212134" y="340618"/>
                  <a:pt x="204390" y="337049"/>
                  <a:pt x="199525" y="330903"/>
                </a:cubicBezTo>
                <a:lnTo>
                  <a:pt x="142437" y="258236"/>
                </a:lnTo>
                <a:lnTo>
                  <a:pt x="179867" y="346368"/>
                </a:lnTo>
                <a:cubicBezTo>
                  <a:pt x="184136" y="356282"/>
                  <a:pt x="193270" y="363519"/>
                  <a:pt x="204092" y="365303"/>
                </a:cubicBezTo>
                <a:lnTo>
                  <a:pt x="198632" y="384338"/>
                </a:lnTo>
                <a:lnTo>
                  <a:pt x="223850" y="392368"/>
                </a:lnTo>
                <a:cubicBezTo>
                  <a:pt x="243508" y="398712"/>
                  <a:pt x="244600" y="404958"/>
                  <a:pt x="250656" y="421811"/>
                </a:cubicBezTo>
                <a:lnTo>
                  <a:pt x="302483" y="566847"/>
                </a:lnTo>
                <a:cubicBezTo>
                  <a:pt x="307745" y="581817"/>
                  <a:pt x="300001" y="598273"/>
                  <a:pt x="285009" y="603627"/>
                </a:cubicBezTo>
                <a:cubicBezTo>
                  <a:pt x="270017" y="608980"/>
                  <a:pt x="253536" y="601148"/>
                  <a:pt x="248174" y="586179"/>
                </a:cubicBezTo>
                <a:lnTo>
                  <a:pt x="206574" y="469595"/>
                </a:lnTo>
                <a:lnTo>
                  <a:pt x="150181" y="469595"/>
                </a:lnTo>
                <a:lnTo>
                  <a:pt x="150181" y="535025"/>
                </a:lnTo>
                <a:lnTo>
                  <a:pt x="193270" y="570218"/>
                </a:lnTo>
                <a:cubicBezTo>
                  <a:pt x="201809" y="577157"/>
                  <a:pt x="203099" y="589649"/>
                  <a:pt x="196149" y="598075"/>
                </a:cubicBezTo>
                <a:cubicBezTo>
                  <a:pt x="189200" y="606601"/>
                  <a:pt x="176690" y="607890"/>
                  <a:pt x="168151" y="600950"/>
                </a:cubicBezTo>
                <a:lnTo>
                  <a:pt x="130324" y="570020"/>
                </a:lnTo>
                <a:lnTo>
                  <a:pt x="92398" y="600950"/>
                </a:lnTo>
                <a:cubicBezTo>
                  <a:pt x="83859" y="607890"/>
                  <a:pt x="71349" y="606601"/>
                  <a:pt x="64399" y="598075"/>
                </a:cubicBezTo>
                <a:cubicBezTo>
                  <a:pt x="57549" y="589649"/>
                  <a:pt x="58740" y="577157"/>
                  <a:pt x="67279" y="570218"/>
                </a:cubicBezTo>
                <a:lnTo>
                  <a:pt x="110467" y="535025"/>
                </a:lnTo>
                <a:lnTo>
                  <a:pt x="110467" y="469595"/>
                </a:lnTo>
                <a:lnTo>
                  <a:pt x="47720" y="469595"/>
                </a:lnTo>
                <a:cubicBezTo>
                  <a:pt x="37692" y="469595"/>
                  <a:pt x="29253" y="462159"/>
                  <a:pt x="28062" y="452345"/>
                </a:cubicBezTo>
                <a:lnTo>
                  <a:pt x="163" y="232163"/>
                </a:lnTo>
                <a:cubicBezTo>
                  <a:pt x="-1227" y="221358"/>
                  <a:pt x="6418" y="211444"/>
                  <a:pt x="17339" y="210056"/>
                </a:cubicBezTo>
                <a:cubicBezTo>
                  <a:pt x="28161" y="208668"/>
                  <a:pt x="38189" y="216302"/>
                  <a:pt x="39479" y="227207"/>
                </a:cubicBezTo>
                <a:cubicBezTo>
                  <a:pt x="40671" y="236129"/>
                  <a:pt x="64102" y="421117"/>
                  <a:pt x="65194" y="429940"/>
                </a:cubicBezTo>
                <a:lnTo>
                  <a:pt x="80583" y="429940"/>
                </a:lnTo>
                <a:cubicBezTo>
                  <a:pt x="72243" y="422802"/>
                  <a:pt x="68470" y="411699"/>
                  <a:pt x="70654" y="400893"/>
                </a:cubicBezTo>
                <a:lnTo>
                  <a:pt x="106000" y="227702"/>
                </a:lnTo>
                <a:cubicBezTo>
                  <a:pt x="110070" y="207280"/>
                  <a:pt x="130821" y="194690"/>
                  <a:pt x="150876" y="200440"/>
                </a:cubicBezTo>
                <a:close/>
                <a:moveTo>
                  <a:pt x="202305" y="81589"/>
                </a:moveTo>
                <a:cubicBezTo>
                  <a:pt x="209135" y="80756"/>
                  <a:pt x="216238" y="81245"/>
                  <a:pt x="223260" y="83253"/>
                </a:cubicBezTo>
                <a:cubicBezTo>
                  <a:pt x="251349" y="91283"/>
                  <a:pt x="267627" y="120627"/>
                  <a:pt x="259587" y="148683"/>
                </a:cubicBezTo>
                <a:cubicBezTo>
                  <a:pt x="251547" y="176739"/>
                  <a:pt x="222168" y="192997"/>
                  <a:pt x="194079" y="184967"/>
                </a:cubicBezTo>
                <a:cubicBezTo>
                  <a:pt x="165990" y="176937"/>
                  <a:pt x="149712" y="147592"/>
                  <a:pt x="157751" y="119537"/>
                </a:cubicBezTo>
                <a:cubicBezTo>
                  <a:pt x="163781" y="98495"/>
                  <a:pt x="181815" y="84089"/>
                  <a:pt x="202305" y="81589"/>
                </a:cubicBezTo>
                <a:close/>
                <a:moveTo>
                  <a:pt x="425561" y="67414"/>
                </a:moveTo>
                <a:cubicBezTo>
                  <a:pt x="414641" y="67414"/>
                  <a:pt x="405707" y="76237"/>
                  <a:pt x="405707" y="87241"/>
                </a:cubicBezTo>
                <a:lnTo>
                  <a:pt x="405707" y="183008"/>
                </a:lnTo>
                <a:cubicBezTo>
                  <a:pt x="405707" y="187569"/>
                  <a:pt x="407295" y="191931"/>
                  <a:pt x="410174" y="195500"/>
                </a:cubicBezTo>
                <a:lnTo>
                  <a:pt x="447797" y="242194"/>
                </a:lnTo>
                <a:cubicBezTo>
                  <a:pt x="454746" y="250720"/>
                  <a:pt x="467154" y="252008"/>
                  <a:pt x="475691" y="245168"/>
                </a:cubicBezTo>
                <a:cubicBezTo>
                  <a:pt x="484229" y="238228"/>
                  <a:pt x="485618" y="225836"/>
                  <a:pt x="478769" y="217310"/>
                </a:cubicBezTo>
                <a:lnTo>
                  <a:pt x="445414" y="176069"/>
                </a:lnTo>
                <a:lnTo>
                  <a:pt x="445414" y="87241"/>
                </a:lnTo>
                <a:cubicBezTo>
                  <a:pt x="445414" y="76237"/>
                  <a:pt x="436580" y="67414"/>
                  <a:pt x="425561" y="67414"/>
                </a:cubicBezTo>
                <a:close/>
                <a:moveTo>
                  <a:pt x="425561" y="0"/>
                </a:moveTo>
                <a:cubicBezTo>
                  <a:pt x="526616" y="0"/>
                  <a:pt x="608811" y="82185"/>
                  <a:pt x="608811" y="183008"/>
                </a:cubicBezTo>
                <a:cubicBezTo>
                  <a:pt x="608811" y="274215"/>
                  <a:pt x="541805" y="349957"/>
                  <a:pt x="454349" y="363836"/>
                </a:cubicBezTo>
                <a:cubicBezTo>
                  <a:pt x="453157" y="361853"/>
                  <a:pt x="451768" y="359969"/>
                  <a:pt x="450279" y="358185"/>
                </a:cubicBezTo>
                <a:cubicBezTo>
                  <a:pt x="453356" y="352336"/>
                  <a:pt x="454845" y="345991"/>
                  <a:pt x="454845" y="339745"/>
                </a:cubicBezTo>
                <a:cubicBezTo>
                  <a:pt x="454845" y="317935"/>
                  <a:pt x="436977" y="300090"/>
                  <a:pt x="415137" y="300090"/>
                </a:cubicBezTo>
                <a:lnTo>
                  <a:pt x="363716" y="300090"/>
                </a:lnTo>
                <a:cubicBezTo>
                  <a:pt x="361830" y="289086"/>
                  <a:pt x="356370" y="279073"/>
                  <a:pt x="348032" y="271439"/>
                </a:cubicBezTo>
                <a:cubicBezTo>
                  <a:pt x="341579" y="265491"/>
                  <a:pt x="333836" y="261426"/>
                  <a:pt x="325497" y="259444"/>
                </a:cubicBezTo>
                <a:lnTo>
                  <a:pt x="316265" y="238724"/>
                </a:lnTo>
                <a:cubicBezTo>
                  <a:pt x="307728" y="219293"/>
                  <a:pt x="285492" y="210172"/>
                  <a:pt x="265837" y="217608"/>
                </a:cubicBezTo>
                <a:cubicBezTo>
                  <a:pt x="262064" y="218995"/>
                  <a:pt x="258490" y="221077"/>
                  <a:pt x="255115" y="223754"/>
                </a:cubicBezTo>
                <a:cubicBezTo>
                  <a:pt x="251839" y="217013"/>
                  <a:pt x="247273" y="211064"/>
                  <a:pt x="242012" y="206108"/>
                </a:cubicBezTo>
                <a:cubicBezTo>
                  <a:pt x="262362" y="196689"/>
                  <a:pt x="278444" y="178944"/>
                  <a:pt x="284996" y="155944"/>
                </a:cubicBezTo>
                <a:cubicBezTo>
                  <a:pt x="292242" y="130862"/>
                  <a:pt x="286385" y="104590"/>
                  <a:pt x="270900" y="84961"/>
                </a:cubicBezTo>
                <a:cubicBezTo>
                  <a:pt x="303460" y="34004"/>
                  <a:pt x="360639" y="0"/>
                  <a:pt x="425561" y="0"/>
                </a:cubicBezTo>
                <a:close/>
              </a:path>
            </a:pathLst>
          </a:custGeom>
          <a:solidFill>
            <a:srgbClr val="E9A7A6"/>
          </a:solidFill>
          <a:ln>
            <a:noFill/>
          </a:ln>
        </p:spPr>
      </p:sp>
    </p:spTree>
    <p:custDataLst>
      <p:tags r:id="rId2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37045" y="3129280"/>
            <a:ext cx="4359910" cy="1172210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6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u="none" strike="noStrike" kern="1200" cap="none" spc="7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/>
              <a:t>——CPU全员</a:t>
            </a:r>
            <a:endParaRPr lang="en-US" altLang="zh-CN" sz="6600"/>
          </a:p>
        </p:txBody>
      </p:sp>
      <p:sp>
        <p:nvSpPr>
          <p:cNvPr id="5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37680" y="2556510"/>
            <a:ext cx="4359275" cy="370205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 fontScale="80000"/>
          </a:bodyPr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>
                <a:solidFill>
                  <a:schemeClr val="tx1"/>
                </a:solidFill>
              </a:rPr>
              <a:t>演示完毕，感谢观看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PA-Rectangle: Rounded Corners 4"/>
          <p:cNvSpPr/>
          <p:nvPr>
            <p:custDataLst>
              <p:tags r:id="rId1"/>
            </p:custDataLst>
          </p:nvPr>
        </p:nvSpPr>
        <p:spPr>
          <a:xfrm>
            <a:off x="1918461" y="3604742"/>
            <a:ext cx="3756569" cy="7063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PA-Rectangle: Rounded Corners 53"/>
          <p:cNvSpPr/>
          <p:nvPr>
            <p:custDataLst>
              <p:tags r:id="rId2"/>
            </p:custDataLst>
          </p:nvPr>
        </p:nvSpPr>
        <p:spPr>
          <a:xfrm>
            <a:off x="823931" y="3604742"/>
            <a:ext cx="856181" cy="7063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90500" dist="508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PA-Rectangle: Rounded Corners 4"/>
          <p:cNvSpPr/>
          <p:nvPr>
            <p:custDataLst>
              <p:tags r:id="rId3"/>
            </p:custDataLst>
          </p:nvPr>
        </p:nvSpPr>
        <p:spPr>
          <a:xfrm>
            <a:off x="7611501" y="3604742"/>
            <a:ext cx="3756569" cy="7063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PA-Rectangle: Rounded Corners 53"/>
          <p:cNvSpPr/>
          <p:nvPr>
            <p:custDataLst>
              <p:tags r:id="rId4"/>
            </p:custDataLst>
          </p:nvPr>
        </p:nvSpPr>
        <p:spPr>
          <a:xfrm>
            <a:off x="6508083" y="3604742"/>
            <a:ext cx="856181" cy="7063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190500" dist="508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PA-Rectangle: Rounded Corners 4"/>
          <p:cNvSpPr/>
          <p:nvPr>
            <p:custDataLst>
              <p:tags r:id="rId5"/>
            </p:custDataLst>
          </p:nvPr>
        </p:nvSpPr>
        <p:spPr>
          <a:xfrm>
            <a:off x="1918461" y="2546897"/>
            <a:ext cx="3756569" cy="7063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PA-Rectangle: Rounded Corners 53"/>
          <p:cNvSpPr/>
          <p:nvPr>
            <p:custDataLst>
              <p:tags r:id="rId6"/>
            </p:custDataLst>
          </p:nvPr>
        </p:nvSpPr>
        <p:spPr>
          <a:xfrm>
            <a:off x="823931" y="2546897"/>
            <a:ext cx="856181" cy="7063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90500" dist="508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PA-Rectangle: Rounded Corners 4"/>
          <p:cNvSpPr/>
          <p:nvPr>
            <p:custDataLst>
              <p:tags r:id="rId7"/>
            </p:custDataLst>
          </p:nvPr>
        </p:nvSpPr>
        <p:spPr>
          <a:xfrm>
            <a:off x="7611501" y="2546897"/>
            <a:ext cx="3756569" cy="7063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PA-Rectangle: Rounded Corners 53"/>
          <p:cNvSpPr/>
          <p:nvPr>
            <p:custDataLst>
              <p:tags r:id="rId8"/>
            </p:custDataLst>
          </p:nvPr>
        </p:nvSpPr>
        <p:spPr>
          <a:xfrm>
            <a:off x="6508083" y="2546897"/>
            <a:ext cx="856181" cy="7063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90500" dist="50800" dir="5400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PA-文本框 37"/>
          <p:cNvSpPr txBox="1"/>
          <p:nvPr>
            <p:custDataLst>
              <p:tags r:id="rId9"/>
            </p:custDataLst>
          </p:nvPr>
        </p:nvSpPr>
        <p:spPr>
          <a:xfrm>
            <a:off x="2250545" y="2700022"/>
            <a:ext cx="3092400" cy="4001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1600" b="0" i="0" kern="1200" cap="none" spc="15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引言</a:t>
            </a:r>
            <a:endParaRPr kumimoji="0" lang="zh-CN" altLang="en-US" sz="1600" b="0" i="0" kern="1200" cap="none" spc="150" normalizeH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PA-文本框 38"/>
          <p:cNvSpPr txBox="1"/>
          <p:nvPr>
            <p:custDataLst>
              <p:tags r:id="rId10"/>
            </p:custDataLst>
          </p:nvPr>
        </p:nvSpPr>
        <p:spPr>
          <a:xfrm>
            <a:off x="2250545" y="3757867"/>
            <a:ext cx="3092400" cy="4001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1600" b="0" i="0" kern="1200" cap="none" spc="15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测试结果及缺陷分析</a:t>
            </a:r>
            <a:endParaRPr kumimoji="0" lang="zh-CN" altLang="en-US" sz="1600" b="0" i="0" kern="1200" cap="none" spc="150" normalizeH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PA-文本框 43"/>
          <p:cNvSpPr txBox="1"/>
          <p:nvPr>
            <p:custDataLst>
              <p:tags r:id="rId11"/>
            </p:custDataLst>
          </p:nvPr>
        </p:nvSpPr>
        <p:spPr>
          <a:xfrm>
            <a:off x="7943585" y="2700022"/>
            <a:ext cx="3092400" cy="4001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1600" b="0" i="0" kern="1200" cap="none" spc="15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测试摘要</a:t>
            </a:r>
            <a:endParaRPr kumimoji="0" lang="zh-CN" altLang="en-US" sz="1600" b="0" i="0" kern="1200" cap="none" spc="150" normalizeH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PA-文本框 44"/>
          <p:cNvSpPr txBox="1"/>
          <p:nvPr>
            <p:custDataLst>
              <p:tags r:id="rId12"/>
            </p:custDataLst>
          </p:nvPr>
        </p:nvSpPr>
        <p:spPr>
          <a:xfrm>
            <a:off x="7943585" y="3757867"/>
            <a:ext cx="3092400" cy="4001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1600" b="0" i="0" kern="1200" cap="none" spc="15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rPr>
              <a:t>测试结论与建议</a:t>
            </a:r>
            <a:endParaRPr kumimoji="0" lang="zh-CN" altLang="en-US" sz="1600" b="0" i="0" kern="1200" cap="none" spc="150" normalizeH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PA-spray_142275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1886" y="2682018"/>
            <a:ext cx="361136" cy="418114"/>
          </a:xfrm>
          <a:custGeom>
            <a:avLst/>
            <a:gdLst>
              <a:gd name="T0" fmla="*/ 5574 w 5574"/>
              <a:gd name="T1" fmla="*/ 392 h 6463"/>
              <a:gd name="T2" fmla="*/ 5493 w 5574"/>
              <a:gd name="T3" fmla="*/ 0 h 6463"/>
              <a:gd name="T4" fmla="*/ 2200 w 5574"/>
              <a:gd name="T5" fmla="*/ 681 h 6463"/>
              <a:gd name="T6" fmla="*/ 2200 w 5574"/>
              <a:gd name="T7" fmla="*/ 263 h 6463"/>
              <a:gd name="T8" fmla="*/ 867 w 5574"/>
              <a:gd name="T9" fmla="*/ 263 h 6463"/>
              <a:gd name="T10" fmla="*/ 867 w 5574"/>
              <a:gd name="T11" fmla="*/ 1264 h 6463"/>
              <a:gd name="T12" fmla="*/ 280 w 5574"/>
              <a:gd name="T13" fmla="*/ 1761 h 6463"/>
              <a:gd name="T14" fmla="*/ 0 w 5574"/>
              <a:gd name="T15" fmla="*/ 2645 h 6463"/>
              <a:gd name="T16" fmla="*/ 0 w 5574"/>
              <a:gd name="T17" fmla="*/ 6463 h 6463"/>
              <a:gd name="T18" fmla="*/ 3067 w 5574"/>
              <a:gd name="T19" fmla="*/ 6463 h 6463"/>
              <a:gd name="T20" fmla="*/ 3067 w 5574"/>
              <a:gd name="T21" fmla="*/ 2645 h 6463"/>
              <a:gd name="T22" fmla="*/ 2787 w 5574"/>
              <a:gd name="T23" fmla="*/ 1761 h 6463"/>
              <a:gd name="T24" fmla="*/ 2200 w 5574"/>
              <a:gd name="T25" fmla="*/ 1264 h 6463"/>
              <a:gd name="T26" fmla="*/ 2200 w 5574"/>
              <a:gd name="T27" fmla="*/ 1178 h 6463"/>
              <a:gd name="T28" fmla="*/ 5493 w 5574"/>
              <a:gd name="T29" fmla="*/ 1858 h 6463"/>
              <a:gd name="T30" fmla="*/ 5574 w 5574"/>
              <a:gd name="T31" fmla="*/ 1467 h 6463"/>
              <a:gd name="T32" fmla="*/ 2975 w 5574"/>
              <a:gd name="T33" fmla="*/ 929 h 6463"/>
              <a:gd name="T34" fmla="*/ 5574 w 5574"/>
              <a:gd name="T35" fmla="*/ 392 h 6463"/>
              <a:gd name="T36" fmla="*/ 400 w 5574"/>
              <a:gd name="T37" fmla="*/ 6063 h 6463"/>
              <a:gd name="T38" fmla="*/ 400 w 5574"/>
              <a:gd name="T39" fmla="*/ 2845 h 6463"/>
              <a:gd name="T40" fmla="*/ 2667 w 5574"/>
              <a:gd name="T41" fmla="*/ 2845 h 6463"/>
              <a:gd name="T42" fmla="*/ 2667 w 5574"/>
              <a:gd name="T43" fmla="*/ 6063 h 6463"/>
              <a:gd name="T44" fmla="*/ 400 w 5574"/>
              <a:gd name="T45" fmla="*/ 6063 h 6463"/>
              <a:gd name="T46" fmla="*/ 2649 w 5574"/>
              <a:gd name="T47" fmla="*/ 2445 h 6463"/>
              <a:gd name="T48" fmla="*/ 418 w 5574"/>
              <a:gd name="T49" fmla="*/ 2445 h 6463"/>
              <a:gd name="T50" fmla="*/ 1105 w 5574"/>
              <a:gd name="T51" fmla="*/ 1596 h 6463"/>
              <a:gd name="T52" fmla="*/ 1963 w 5574"/>
              <a:gd name="T53" fmla="*/ 1596 h 6463"/>
              <a:gd name="T54" fmla="*/ 2649 w 5574"/>
              <a:gd name="T55" fmla="*/ 2445 h 6463"/>
              <a:gd name="T56" fmla="*/ 1800 w 5574"/>
              <a:gd name="T57" fmla="*/ 1196 h 6463"/>
              <a:gd name="T58" fmla="*/ 1267 w 5574"/>
              <a:gd name="T59" fmla="*/ 1196 h 6463"/>
              <a:gd name="T60" fmla="*/ 1267 w 5574"/>
              <a:gd name="T61" fmla="*/ 663 h 6463"/>
              <a:gd name="T62" fmla="*/ 1800 w 5574"/>
              <a:gd name="T63" fmla="*/ 663 h 6463"/>
              <a:gd name="T64" fmla="*/ 1800 w 5574"/>
              <a:gd name="T65" fmla="*/ 764 h 6463"/>
              <a:gd name="T66" fmla="*/ 1800 w 5574"/>
              <a:gd name="T67" fmla="*/ 1095 h 6463"/>
              <a:gd name="T68" fmla="*/ 1800 w 5574"/>
              <a:gd name="T69" fmla="*/ 1196 h 6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74" h="6463">
                <a:moveTo>
                  <a:pt x="5574" y="392"/>
                </a:moveTo>
                <a:lnTo>
                  <a:pt x="5493" y="0"/>
                </a:lnTo>
                <a:lnTo>
                  <a:pt x="2200" y="681"/>
                </a:lnTo>
                <a:lnTo>
                  <a:pt x="2200" y="263"/>
                </a:lnTo>
                <a:lnTo>
                  <a:pt x="867" y="263"/>
                </a:lnTo>
                <a:lnTo>
                  <a:pt x="867" y="1264"/>
                </a:lnTo>
                <a:cubicBezTo>
                  <a:pt x="633" y="1377"/>
                  <a:pt x="432" y="1547"/>
                  <a:pt x="280" y="1761"/>
                </a:cubicBezTo>
                <a:cubicBezTo>
                  <a:pt x="97" y="2021"/>
                  <a:pt x="0" y="2327"/>
                  <a:pt x="0" y="2645"/>
                </a:cubicBezTo>
                <a:lnTo>
                  <a:pt x="0" y="6463"/>
                </a:lnTo>
                <a:lnTo>
                  <a:pt x="3067" y="6463"/>
                </a:lnTo>
                <a:lnTo>
                  <a:pt x="3067" y="2645"/>
                </a:lnTo>
                <a:cubicBezTo>
                  <a:pt x="3067" y="2327"/>
                  <a:pt x="2970" y="2021"/>
                  <a:pt x="2787" y="1761"/>
                </a:cubicBezTo>
                <a:cubicBezTo>
                  <a:pt x="2635" y="1547"/>
                  <a:pt x="2434" y="1377"/>
                  <a:pt x="2200" y="1264"/>
                </a:cubicBezTo>
                <a:lnTo>
                  <a:pt x="2200" y="1178"/>
                </a:lnTo>
                <a:lnTo>
                  <a:pt x="5493" y="1858"/>
                </a:lnTo>
                <a:lnTo>
                  <a:pt x="5574" y="1467"/>
                </a:lnTo>
                <a:lnTo>
                  <a:pt x="2975" y="929"/>
                </a:lnTo>
                <a:lnTo>
                  <a:pt x="5574" y="392"/>
                </a:lnTo>
                <a:close/>
                <a:moveTo>
                  <a:pt x="400" y="6063"/>
                </a:moveTo>
                <a:lnTo>
                  <a:pt x="400" y="2845"/>
                </a:lnTo>
                <a:lnTo>
                  <a:pt x="2667" y="2845"/>
                </a:lnTo>
                <a:lnTo>
                  <a:pt x="2667" y="6063"/>
                </a:lnTo>
                <a:lnTo>
                  <a:pt x="400" y="6063"/>
                </a:lnTo>
                <a:close/>
                <a:moveTo>
                  <a:pt x="2649" y="2445"/>
                </a:moveTo>
                <a:lnTo>
                  <a:pt x="418" y="2445"/>
                </a:lnTo>
                <a:cubicBezTo>
                  <a:pt x="487" y="2068"/>
                  <a:pt x="744" y="1743"/>
                  <a:pt x="1105" y="1596"/>
                </a:cubicBezTo>
                <a:lnTo>
                  <a:pt x="1963" y="1596"/>
                </a:lnTo>
                <a:cubicBezTo>
                  <a:pt x="2323" y="1743"/>
                  <a:pt x="2581" y="2068"/>
                  <a:pt x="2649" y="2445"/>
                </a:cubicBezTo>
                <a:close/>
                <a:moveTo>
                  <a:pt x="1800" y="1196"/>
                </a:moveTo>
                <a:lnTo>
                  <a:pt x="1267" y="1196"/>
                </a:lnTo>
                <a:lnTo>
                  <a:pt x="1267" y="663"/>
                </a:lnTo>
                <a:lnTo>
                  <a:pt x="1800" y="663"/>
                </a:lnTo>
                <a:lnTo>
                  <a:pt x="1800" y="764"/>
                </a:lnTo>
                <a:lnTo>
                  <a:pt x="1800" y="1095"/>
                </a:lnTo>
                <a:lnTo>
                  <a:pt x="1800" y="1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PA-spray-gun_272337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6730836" y="2659364"/>
            <a:ext cx="410674" cy="418115"/>
          </a:xfrm>
          <a:custGeom>
            <a:avLst/>
            <a:gdLst>
              <a:gd name="T0" fmla="*/ 6386 w 6696"/>
              <a:gd name="T1" fmla="*/ 4486 h 6827"/>
              <a:gd name="T2" fmla="*/ 5974 w 6696"/>
              <a:gd name="T3" fmla="*/ 2829 h 6827"/>
              <a:gd name="T4" fmla="*/ 4517 w 6696"/>
              <a:gd name="T5" fmla="*/ 3182 h 6827"/>
              <a:gd name="T6" fmla="*/ 3853 w 6696"/>
              <a:gd name="T7" fmla="*/ 2829 h 6827"/>
              <a:gd name="T8" fmla="*/ 3169 w 6696"/>
              <a:gd name="T9" fmla="*/ 2449 h 6827"/>
              <a:gd name="T10" fmla="*/ 4131 w 6696"/>
              <a:gd name="T11" fmla="*/ 526 h 6827"/>
              <a:gd name="T12" fmla="*/ 3644 w 6696"/>
              <a:gd name="T13" fmla="*/ 0 h 6827"/>
              <a:gd name="T14" fmla="*/ 1318 w 6696"/>
              <a:gd name="T15" fmla="*/ 157 h 6827"/>
              <a:gd name="T16" fmla="*/ 1642 w 6696"/>
              <a:gd name="T17" fmla="*/ 1953 h 6827"/>
              <a:gd name="T18" fmla="*/ 2152 w 6696"/>
              <a:gd name="T19" fmla="*/ 2829 h 6827"/>
              <a:gd name="T20" fmla="*/ 1203 w 6696"/>
              <a:gd name="T21" fmla="*/ 3251 h 6827"/>
              <a:gd name="T22" fmla="*/ 225 w 6696"/>
              <a:gd name="T23" fmla="*/ 3513 h 6827"/>
              <a:gd name="T24" fmla="*/ 225 w 6696"/>
              <a:gd name="T25" fmla="*/ 3962 h 6827"/>
              <a:gd name="T26" fmla="*/ 1203 w 6696"/>
              <a:gd name="T27" fmla="*/ 4224 h 6827"/>
              <a:gd name="T28" fmla="*/ 2433 w 6696"/>
              <a:gd name="T29" fmla="*/ 4646 h 6827"/>
              <a:gd name="T30" fmla="*/ 1974 w 6696"/>
              <a:gd name="T31" fmla="*/ 5574 h 6827"/>
              <a:gd name="T32" fmla="*/ 2343 w 6696"/>
              <a:gd name="T33" fmla="*/ 5830 h 6827"/>
              <a:gd name="T34" fmla="*/ 2877 w 6696"/>
              <a:gd name="T35" fmla="*/ 4992 h 6827"/>
              <a:gd name="T36" fmla="*/ 3853 w 6696"/>
              <a:gd name="T37" fmla="*/ 4646 h 6827"/>
              <a:gd name="T38" fmla="*/ 4512 w 6696"/>
              <a:gd name="T39" fmla="*/ 4292 h 6827"/>
              <a:gd name="T40" fmla="*/ 4207 w 6696"/>
              <a:gd name="T41" fmla="*/ 6350 h 6827"/>
              <a:gd name="T42" fmla="*/ 4615 w 6696"/>
              <a:gd name="T43" fmla="*/ 6827 h 6827"/>
              <a:gd name="T44" fmla="*/ 6583 w 6696"/>
              <a:gd name="T45" fmla="*/ 6682 h 6827"/>
              <a:gd name="T46" fmla="*/ 1637 w 6696"/>
              <a:gd name="T47" fmla="*/ 491 h 6827"/>
              <a:gd name="T48" fmla="*/ 1677 w 6696"/>
              <a:gd name="T49" fmla="*/ 448 h 6827"/>
              <a:gd name="T50" fmla="*/ 3673 w 6696"/>
              <a:gd name="T51" fmla="*/ 461 h 6827"/>
              <a:gd name="T52" fmla="*/ 2761 w 6696"/>
              <a:gd name="T53" fmla="*/ 2129 h 6827"/>
              <a:gd name="T54" fmla="*/ 2557 w 6696"/>
              <a:gd name="T55" fmla="*/ 2129 h 6827"/>
              <a:gd name="T56" fmla="*/ 2721 w 6696"/>
              <a:gd name="T57" fmla="*/ 2586 h 6827"/>
              <a:gd name="T58" fmla="*/ 2600 w 6696"/>
              <a:gd name="T59" fmla="*/ 2829 h 6827"/>
              <a:gd name="T60" fmla="*/ 2721 w 6696"/>
              <a:gd name="T61" fmla="*/ 2586 h 6827"/>
              <a:gd name="T62" fmla="*/ 3826 w 6696"/>
              <a:gd name="T63" fmla="*/ 4068 h 6827"/>
              <a:gd name="T64" fmla="*/ 1652 w 6696"/>
              <a:gd name="T65" fmla="*/ 4197 h 6827"/>
              <a:gd name="T66" fmla="*/ 3826 w 6696"/>
              <a:gd name="T67" fmla="*/ 3277 h 6827"/>
              <a:gd name="T68" fmla="*/ 4512 w 6696"/>
              <a:gd name="T69" fmla="*/ 3844 h 6827"/>
              <a:gd name="T70" fmla="*/ 4275 w 6696"/>
              <a:gd name="T71" fmla="*/ 3631 h 6827"/>
              <a:gd name="T72" fmla="*/ 4512 w 6696"/>
              <a:gd name="T73" fmla="*/ 3844 h 6827"/>
              <a:gd name="T74" fmla="*/ 4958 w 6696"/>
              <a:gd name="T75" fmla="*/ 4456 h 6827"/>
              <a:gd name="T76" fmla="*/ 5938 w 6696"/>
              <a:gd name="T77" fmla="*/ 3277 h 6827"/>
              <a:gd name="T78" fmla="*/ 6228 w 6696"/>
              <a:gd name="T79" fmla="*/ 637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96" h="6827">
                <a:moveTo>
                  <a:pt x="6677" y="6350"/>
                </a:moveTo>
                <a:lnTo>
                  <a:pt x="6386" y="4486"/>
                </a:lnTo>
                <a:lnTo>
                  <a:pt x="6386" y="3241"/>
                </a:lnTo>
                <a:cubicBezTo>
                  <a:pt x="6386" y="3014"/>
                  <a:pt x="6201" y="2829"/>
                  <a:pt x="5974" y="2829"/>
                </a:cubicBezTo>
                <a:lnTo>
                  <a:pt x="4925" y="2829"/>
                </a:lnTo>
                <a:cubicBezTo>
                  <a:pt x="4717" y="2829"/>
                  <a:pt x="4545" y="2983"/>
                  <a:pt x="4517" y="3182"/>
                </a:cubicBezTo>
                <a:lnTo>
                  <a:pt x="4269" y="3182"/>
                </a:lnTo>
                <a:cubicBezTo>
                  <a:pt x="4236" y="2982"/>
                  <a:pt x="4062" y="2829"/>
                  <a:pt x="3853" y="2829"/>
                </a:cubicBezTo>
                <a:lnTo>
                  <a:pt x="3169" y="2829"/>
                </a:lnTo>
                <a:lnTo>
                  <a:pt x="3169" y="2449"/>
                </a:lnTo>
                <a:cubicBezTo>
                  <a:pt x="3358" y="2342"/>
                  <a:pt x="3532" y="2174"/>
                  <a:pt x="3679" y="1953"/>
                </a:cubicBezTo>
                <a:cubicBezTo>
                  <a:pt x="3928" y="1580"/>
                  <a:pt x="4088" y="1073"/>
                  <a:pt x="4131" y="526"/>
                </a:cubicBezTo>
                <a:cubicBezTo>
                  <a:pt x="4141" y="391"/>
                  <a:pt x="4095" y="257"/>
                  <a:pt x="4003" y="157"/>
                </a:cubicBezTo>
                <a:cubicBezTo>
                  <a:pt x="3911" y="57"/>
                  <a:pt x="3780" y="0"/>
                  <a:pt x="3644" y="0"/>
                </a:cubicBezTo>
                <a:lnTo>
                  <a:pt x="1677" y="0"/>
                </a:lnTo>
                <a:cubicBezTo>
                  <a:pt x="1541" y="0"/>
                  <a:pt x="1410" y="57"/>
                  <a:pt x="1318" y="157"/>
                </a:cubicBezTo>
                <a:cubicBezTo>
                  <a:pt x="1226" y="256"/>
                  <a:pt x="1180" y="391"/>
                  <a:pt x="1190" y="526"/>
                </a:cubicBezTo>
                <a:cubicBezTo>
                  <a:pt x="1233" y="1073"/>
                  <a:pt x="1393" y="1580"/>
                  <a:pt x="1642" y="1953"/>
                </a:cubicBezTo>
                <a:cubicBezTo>
                  <a:pt x="1789" y="2174"/>
                  <a:pt x="1963" y="2342"/>
                  <a:pt x="2152" y="2449"/>
                </a:cubicBezTo>
                <a:lnTo>
                  <a:pt x="2152" y="2829"/>
                </a:lnTo>
                <a:lnTo>
                  <a:pt x="1625" y="2829"/>
                </a:lnTo>
                <a:cubicBezTo>
                  <a:pt x="1393" y="2829"/>
                  <a:pt x="1203" y="3018"/>
                  <a:pt x="1203" y="3251"/>
                </a:cubicBezTo>
                <a:lnTo>
                  <a:pt x="1203" y="3513"/>
                </a:lnTo>
                <a:lnTo>
                  <a:pt x="225" y="3513"/>
                </a:lnTo>
                <a:cubicBezTo>
                  <a:pt x="101" y="3513"/>
                  <a:pt x="0" y="3614"/>
                  <a:pt x="0" y="3737"/>
                </a:cubicBezTo>
                <a:cubicBezTo>
                  <a:pt x="0" y="3861"/>
                  <a:pt x="101" y="3962"/>
                  <a:pt x="225" y="3962"/>
                </a:cubicBezTo>
                <a:lnTo>
                  <a:pt x="1203" y="3962"/>
                </a:lnTo>
                <a:lnTo>
                  <a:pt x="1203" y="4224"/>
                </a:lnTo>
                <a:cubicBezTo>
                  <a:pt x="1203" y="4457"/>
                  <a:pt x="1393" y="4646"/>
                  <a:pt x="1625" y="4646"/>
                </a:cubicBezTo>
                <a:lnTo>
                  <a:pt x="2433" y="4646"/>
                </a:lnTo>
                <a:lnTo>
                  <a:pt x="2429" y="4918"/>
                </a:lnTo>
                <a:lnTo>
                  <a:pt x="1974" y="5574"/>
                </a:lnTo>
                <a:cubicBezTo>
                  <a:pt x="1904" y="5676"/>
                  <a:pt x="1929" y="5815"/>
                  <a:pt x="2031" y="5886"/>
                </a:cubicBezTo>
                <a:cubicBezTo>
                  <a:pt x="2132" y="5957"/>
                  <a:pt x="2272" y="5931"/>
                  <a:pt x="2343" y="5830"/>
                </a:cubicBezTo>
                <a:lnTo>
                  <a:pt x="2837" y="5117"/>
                </a:lnTo>
                <a:cubicBezTo>
                  <a:pt x="2862" y="5080"/>
                  <a:pt x="2876" y="5037"/>
                  <a:pt x="2877" y="4992"/>
                </a:cubicBezTo>
                <a:lnTo>
                  <a:pt x="2882" y="4646"/>
                </a:lnTo>
                <a:lnTo>
                  <a:pt x="3853" y="4646"/>
                </a:lnTo>
                <a:cubicBezTo>
                  <a:pt x="4062" y="4646"/>
                  <a:pt x="4236" y="4492"/>
                  <a:pt x="4269" y="4292"/>
                </a:cubicBezTo>
                <a:lnTo>
                  <a:pt x="4512" y="4292"/>
                </a:lnTo>
                <a:lnTo>
                  <a:pt x="4512" y="4404"/>
                </a:lnTo>
                <a:lnTo>
                  <a:pt x="4207" y="6350"/>
                </a:lnTo>
                <a:cubicBezTo>
                  <a:pt x="4188" y="6469"/>
                  <a:pt x="4223" y="6590"/>
                  <a:pt x="4301" y="6682"/>
                </a:cubicBezTo>
                <a:cubicBezTo>
                  <a:pt x="4380" y="6774"/>
                  <a:pt x="4494" y="6827"/>
                  <a:pt x="4615" y="6827"/>
                </a:cubicBezTo>
                <a:lnTo>
                  <a:pt x="6270" y="6827"/>
                </a:lnTo>
                <a:cubicBezTo>
                  <a:pt x="6390" y="6827"/>
                  <a:pt x="6505" y="6774"/>
                  <a:pt x="6583" y="6682"/>
                </a:cubicBezTo>
                <a:cubicBezTo>
                  <a:pt x="6662" y="6591"/>
                  <a:pt x="6696" y="6470"/>
                  <a:pt x="6677" y="6350"/>
                </a:cubicBezTo>
                <a:close/>
                <a:moveTo>
                  <a:pt x="1637" y="491"/>
                </a:moveTo>
                <a:cubicBezTo>
                  <a:pt x="1636" y="480"/>
                  <a:pt x="1640" y="469"/>
                  <a:pt x="1648" y="461"/>
                </a:cubicBezTo>
                <a:cubicBezTo>
                  <a:pt x="1655" y="453"/>
                  <a:pt x="1666" y="448"/>
                  <a:pt x="1677" y="448"/>
                </a:cubicBezTo>
                <a:lnTo>
                  <a:pt x="3644" y="448"/>
                </a:lnTo>
                <a:cubicBezTo>
                  <a:pt x="3655" y="448"/>
                  <a:pt x="3666" y="453"/>
                  <a:pt x="3673" y="461"/>
                </a:cubicBezTo>
                <a:cubicBezTo>
                  <a:pt x="3681" y="469"/>
                  <a:pt x="3685" y="480"/>
                  <a:pt x="3684" y="491"/>
                </a:cubicBezTo>
                <a:cubicBezTo>
                  <a:pt x="3636" y="1108"/>
                  <a:pt x="3340" y="2020"/>
                  <a:pt x="2761" y="2129"/>
                </a:cubicBezTo>
                <a:cubicBezTo>
                  <a:pt x="2694" y="2142"/>
                  <a:pt x="2627" y="2142"/>
                  <a:pt x="2560" y="2129"/>
                </a:cubicBezTo>
                <a:cubicBezTo>
                  <a:pt x="2559" y="2129"/>
                  <a:pt x="2558" y="2129"/>
                  <a:pt x="2557" y="2129"/>
                </a:cubicBezTo>
                <a:cubicBezTo>
                  <a:pt x="2066" y="2032"/>
                  <a:pt x="1699" y="1288"/>
                  <a:pt x="1637" y="491"/>
                </a:cubicBezTo>
                <a:close/>
                <a:moveTo>
                  <a:pt x="2721" y="2586"/>
                </a:moveTo>
                <a:lnTo>
                  <a:pt x="2721" y="2829"/>
                </a:lnTo>
                <a:lnTo>
                  <a:pt x="2600" y="2829"/>
                </a:lnTo>
                <a:lnTo>
                  <a:pt x="2600" y="2586"/>
                </a:lnTo>
                <a:cubicBezTo>
                  <a:pt x="2637" y="2588"/>
                  <a:pt x="2680" y="2588"/>
                  <a:pt x="2721" y="2586"/>
                </a:cubicBezTo>
                <a:close/>
                <a:moveTo>
                  <a:pt x="3826" y="3407"/>
                </a:moveTo>
                <a:lnTo>
                  <a:pt x="3826" y="4068"/>
                </a:lnTo>
                <a:lnTo>
                  <a:pt x="3826" y="4197"/>
                </a:lnTo>
                <a:lnTo>
                  <a:pt x="1652" y="4197"/>
                </a:lnTo>
                <a:lnTo>
                  <a:pt x="1652" y="3277"/>
                </a:lnTo>
                <a:lnTo>
                  <a:pt x="3826" y="3277"/>
                </a:lnTo>
                <a:lnTo>
                  <a:pt x="3826" y="3407"/>
                </a:lnTo>
                <a:close/>
                <a:moveTo>
                  <a:pt x="4512" y="3844"/>
                </a:moveTo>
                <a:lnTo>
                  <a:pt x="4275" y="3844"/>
                </a:lnTo>
                <a:lnTo>
                  <a:pt x="4275" y="3631"/>
                </a:lnTo>
                <a:lnTo>
                  <a:pt x="4512" y="3631"/>
                </a:lnTo>
                <a:lnTo>
                  <a:pt x="4512" y="3844"/>
                </a:lnTo>
                <a:close/>
                <a:moveTo>
                  <a:pt x="4656" y="6378"/>
                </a:moveTo>
                <a:lnTo>
                  <a:pt x="4958" y="4456"/>
                </a:lnTo>
                <a:cubicBezTo>
                  <a:pt x="4962" y="4432"/>
                  <a:pt x="4961" y="4517"/>
                  <a:pt x="4961" y="3277"/>
                </a:cubicBezTo>
                <a:lnTo>
                  <a:pt x="5938" y="3277"/>
                </a:lnTo>
                <a:cubicBezTo>
                  <a:pt x="5938" y="4604"/>
                  <a:pt x="5937" y="4513"/>
                  <a:pt x="5940" y="4538"/>
                </a:cubicBezTo>
                <a:lnTo>
                  <a:pt x="6228" y="6378"/>
                </a:lnTo>
                <a:lnTo>
                  <a:pt x="4656" y="63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PA-folded-paper_15054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6723395" y="3739862"/>
            <a:ext cx="418115" cy="403018"/>
          </a:xfrm>
          <a:custGeom>
            <a:avLst/>
            <a:gdLst>
              <a:gd name="T0" fmla="*/ 732 w 747"/>
              <a:gd name="T1" fmla="*/ 5 h 721"/>
              <a:gd name="T2" fmla="*/ 704 w 747"/>
              <a:gd name="T3" fmla="*/ 7 h 721"/>
              <a:gd name="T4" fmla="*/ 489 w 747"/>
              <a:gd name="T5" fmla="*/ 161 h 721"/>
              <a:gd name="T6" fmla="*/ 273 w 747"/>
              <a:gd name="T7" fmla="*/ 7 h 721"/>
              <a:gd name="T8" fmla="*/ 272 w 747"/>
              <a:gd name="T9" fmla="*/ 6 h 721"/>
              <a:gd name="T10" fmla="*/ 270 w 747"/>
              <a:gd name="T11" fmla="*/ 5 h 721"/>
              <a:gd name="T12" fmla="*/ 268 w 747"/>
              <a:gd name="T13" fmla="*/ 4 h 721"/>
              <a:gd name="T14" fmla="*/ 265 w 747"/>
              <a:gd name="T15" fmla="*/ 3 h 721"/>
              <a:gd name="T16" fmla="*/ 261 w 747"/>
              <a:gd name="T17" fmla="*/ 2 h 721"/>
              <a:gd name="T18" fmla="*/ 258 w 747"/>
              <a:gd name="T19" fmla="*/ 2 h 721"/>
              <a:gd name="T20" fmla="*/ 254 w 747"/>
              <a:gd name="T21" fmla="*/ 2 h 721"/>
              <a:gd name="T22" fmla="*/ 251 w 747"/>
              <a:gd name="T23" fmla="*/ 3 h 721"/>
              <a:gd name="T24" fmla="*/ 247 w 747"/>
              <a:gd name="T25" fmla="*/ 4 h 721"/>
              <a:gd name="T26" fmla="*/ 246 w 747"/>
              <a:gd name="T27" fmla="*/ 5 h 721"/>
              <a:gd name="T28" fmla="*/ 244 w 747"/>
              <a:gd name="T29" fmla="*/ 6 h 721"/>
              <a:gd name="T30" fmla="*/ 242 w 747"/>
              <a:gd name="T31" fmla="*/ 7 h 721"/>
              <a:gd name="T32" fmla="*/ 11 w 747"/>
              <a:gd name="T33" fmla="*/ 172 h 721"/>
              <a:gd name="T34" fmla="*/ 0 w 747"/>
              <a:gd name="T35" fmla="*/ 194 h 721"/>
              <a:gd name="T36" fmla="*/ 0 w 747"/>
              <a:gd name="T37" fmla="*/ 694 h 721"/>
              <a:gd name="T38" fmla="*/ 14 w 747"/>
              <a:gd name="T39" fmla="*/ 718 h 721"/>
              <a:gd name="T40" fmla="*/ 27 w 747"/>
              <a:gd name="T41" fmla="*/ 721 h 721"/>
              <a:gd name="T42" fmla="*/ 42 w 747"/>
              <a:gd name="T43" fmla="*/ 716 h 721"/>
              <a:gd name="T44" fmla="*/ 258 w 747"/>
              <a:gd name="T45" fmla="*/ 561 h 721"/>
              <a:gd name="T46" fmla="*/ 473 w 747"/>
              <a:gd name="T47" fmla="*/ 716 h 721"/>
              <a:gd name="T48" fmla="*/ 475 w 747"/>
              <a:gd name="T49" fmla="*/ 717 h 721"/>
              <a:gd name="T50" fmla="*/ 477 w 747"/>
              <a:gd name="T51" fmla="*/ 718 h 721"/>
              <a:gd name="T52" fmla="*/ 479 w 747"/>
              <a:gd name="T53" fmla="*/ 719 h 721"/>
              <a:gd name="T54" fmla="*/ 482 w 747"/>
              <a:gd name="T55" fmla="*/ 720 h 721"/>
              <a:gd name="T56" fmla="*/ 489 w 747"/>
              <a:gd name="T57" fmla="*/ 721 h 721"/>
              <a:gd name="T58" fmla="*/ 496 w 747"/>
              <a:gd name="T59" fmla="*/ 720 h 721"/>
              <a:gd name="T60" fmla="*/ 498 w 747"/>
              <a:gd name="T61" fmla="*/ 719 h 721"/>
              <a:gd name="T62" fmla="*/ 501 w 747"/>
              <a:gd name="T63" fmla="*/ 718 h 721"/>
              <a:gd name="T64" fmla="*/ 503 w 747"/>
              <a:gd name="T65" fmla="*/ 717 h 721"/>
              <a:gd name="T66" fmla="*/ 504 w 747"/>
              <a:gd name="T67" fmla="*/ 716 h 721"/>
              <a:gd name="T68" fmla="*/ 736 w 747"/>
              <a:gd name="T69" fmla="*/ 550 h 721"/>
              <a:gd name="T70" fmla="*/ 747 w 747"/>
              <a:gd name="T71" fmla="*/ 528 h 721"/>
              <a:gd name="T72" fmla="*/ 747 w 747"/>
              <a:gd name="T73" fmla="*/ 29 h 721"/>
              <a:gd name="T74" fmla="*/ 732 w 747"/>
              <a:gd name="T75" fmla="*/ 5 h 721"/>
              <a:gd name="T76" fmla="*/ 53 w 747"/>
              <a:gd name="T77" fmla="*/ 208 h 721"/>
              <a:gd name="T78" fmla="*/ 231 w 747"/>
              <a:gd name="T79" fmla="*/ 80 h 721"/>
              <a:gd name="T80" fmla="*/ 231 w 747"/>
              <a:gd name="T81" fmla="*/ 515 h 721"/>
              <a:gd name="T82" fmla="*/ 53 w 747"/>
              <a:gd name="T83" fmla="*/ 642 h 721"/>
              <a:gd name="T84" fmla="*/ 53 w 747"/>
              <a:gd name="T85" fmla="*/ 208 h 721"/>
              <a:gd name="T86" fmla="*/ 284 w 747"/>
              <a:gd name="T87" fmla="*/ 80 h 721"/>
              <a:gd name="T88" fmla="*/ 462 w 747"/>
              <a:gd name="T89" fmla="*/ 208 h 721"/>
              <a:gd name="T90" fmla="*/ 462 w 747"/>
              <a:gd name="T91" fmla="*/ 642 h 721"/>
              <a:gd name="T92" fmla="*/ 284 w 747"/>
              <a:gd name="T93" fmla="*/ 515 h 721"/>
              <a:gd name="T94" fmla="*/ 284 w 747"/>
              <a:gd name="T95" fmla="*/ 80 h 721"/>
              <a:gd name="T96" fmla="*/ 693 w 747"/>
              <a:gd name="T97" fmla="*/ 515 h 721"/>
              <a:gd name="T98" fmla="*/ 516 w 747"/>
              <a:gd name="T99" fmla="*/ 642 h 721"/>
              <a:gd name="T100" fmla="*/ 516 w 747"/>
              <a:gd name="T101" fmla="*/ 208 h 721"/>
              <a:gd name="T102" fmla="*/ 693 w 747"/>
              <a:gd name="T103" fmla="*/ 80 h 721"/>
              <a:gd name="T104" fmla="*/ 693 w 747"/>
              <a:gd name="T105" fmla="*/ 515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7" h="721">
                <a:moveTo>
                  <a:pt x="732" y="5"/>
                </a:moveTo>
                <a:cubicBezTo>
                  <a:pt x="723" y="0"/>
                  <a:pt x="713" y="1"/>
                  <a:pt x="704" y="7"/>
                </a:cubicBezTo>
                <a:lnTo>
                  <a:pt x="489" y="161"/>
                </a:lnTo>
                <a:lnTo>
                  <a:pt x="273" y="7"/>
                </a:lnTo>
                <a:cubicBezTo>
                  <a:pt x="273" y="6"/>
                  <a:pt x="272" y="6"/>
                  <a:pt x="272" y="6"/>
                </a:cubicBezTo>
                <a:cubicBezTo>
                  <a:pt x="271" y="6"/>
                  <a:pt x="271" y="5"/>
                  <a:pt x="270" y="5"/>
                </a:cubicBezTo>
                <a:cubicBezTo>
                  <a:pt x="269" y="5"/>
                  <a:pt x="269" y="4"/>
                  <a:pt x="268" y="4"/>
                </a:cubicBezTo>
                <a:cubicBezTo>
                  <a:pt x="267" y="4"/>
                  <a:pt x="266" y="3"/>
                  <a:pt x="265" y="3"/>
                </a:cubicBezTo>
                <a:cubicBezTo>
                  <a:pt x="264" y="3"/>
                  <a:pt x="263" y="2"/>
                  <a:pt x="261" y="2"/>
                </a:cubicBezTo>
                <a:cubicBezTo>
                  <a:pt x="260" y="2"/>
                  <a:pt x="259" y="2"/>
                  <a:pt x="258" y="2"/>
                </a:cubicBezTo>
                <a:cubicBezTo>
                  <a:pt x="257" y="2"/>
                  <a:pt x="255" y="2"/>
                  <a:pt x="254" y="2"/>
                </a:cubicBezTo>
                <a:cubicBezTo>
                  <a:pt x="253" y="2"/>
                  <a:pt x="252" y="3"/>
                  <a:pt x="251" y="3"/>
                </a:cubicBezTo>
                <a:cubicBezTo>
                  <a:pt x="249" y="3"/>
                  <a:pt x="248" y="4"/>
                  <a:pt x="247" y="4"/>
                </a:cubicBezTo>
                <a:cubicBezTo>
                  <a:pt x="247" y="4"/>
                  <a:pt x="246" y="5"/>
                  <a:pt x="246" y="5"/>
                </a:cubicBezTo>
                <a:cubicBezTo>
                  <a:pt x="245" y="5"/>
                  <a:pt x="245" y="6"/>
                  <a:pt x="244" y="6"/>
                </a:cubicBezTo>
                <a:cubicBezTo>
                  <a:pt x="243" y="6"/>
                  <a:pt x="243" y="6"/>
                  <a:pt x="242" y="7"/>
                </a:cubicBezTo>
                <a:lnTo>
                  <a:pt x="11" y="172"/>
                </a:lnTo>
                <a:cubicBezTo>
                  <a:pt x="4" y="177"/>
                  <a:pt x="0" y="186"/>
                  <a:pt x="0" y="194"/>
                </a:cubicBezTo>
                <a:lnTo>
                  <a:pt x="0" y="694"/>
                </a:lnTo>
                <a:cubicBezTo>
                  <a:pt x="0" y="704"/>
                  <a:pt x="6" y="713"/>
                  <a:pt x="14" y="718"/>
                </a:cubicBezTo>
                <a:cubicBezTo>
                  <a:pt x="18" y="720"/>
                  <a:pt x="23" y="721"/>
                  <a:pt x="27" y="721"/>
                </a:cubicBezTo>
                <a:cubicBezTo>
                  <a:pt x="32" y="721"/>
                  <a:pt x="38" y="719"/>
                  <a:pt x="42" y="716"/>
                </a:cubicBezTo>
                <a:lnTo>
                  <a:pt x="258" y="561"/>
                </a:lnTo>
                <a:lnTo>
                  <a:pt x="473" y="716"/>
                </a:lnTo>
                <a:cubicBezTo>
                  <a:pt x="474" y="716"/>
                  <a:pt x="474" y="716"/>
                  <a:pt x="475" y="717"/>
                </a:cubicBezTo>
                <a:cubicBezTo>
                  <a:pt x="476" y="717"/>
                  <a:pt x="476" y="717"/>
                  <a:pt x="477" y="718"/>
                </a:cubicBezTo>
                <a:cubicBezTo>
                  <a:pt x="478" y="718"/>
                  <a:pt x="479" y="719"/>
                  <a:pt x="479" y="719"/>
                </a:cubicBezTo>
                <a:cubicBezTo>
                  <a:pt x="480" y="719"/>
                  <a:pt x="481" y="719"/>
                  <a:pt x="482" y="720"/>
                </a:cubicBezTo>
                <a:cubicBezTo>
                  <a:pt x="484" y="720"/>
                  <a:pt x="486" y="721"/>
                  <a:pt x="489" y="721"/>
                </a:cubicBezTo>
                <a:cubicBezTo>
                  <a:pt x="491" y="721"/>
                  <a:pt x="494" y="720"/>
                  <a:pt x="496" y="720"/>
                </a:cubicBezTo>
                <a:cubicBezTo>
                  <a:pt x="497" y="719"/>
                  <a:pt x="498" y="719"/>
                  <a:pt x="498" y="719"/>
                </a:cubicBezTo>
                <a:cubicBezTo>
                  <a:pt x="499" y="719"/>
                  <a:pt x="500" y="718"/>
                  <a:pt x="501" y="718"/>
                </a:cubicBezTo>
                <a:cubicBezTo>
                  <a:pt x="502" y="718"/>
                  <a:pt x="502" y="717"/>
                  <a:pt x="503" y="717"/>
                </a:cubicBezTo>
                <a:cubicBezTo>
                  <a:pt x="503" y="716"/>
                  <a:pt x="504" y="716"/>
                  <a:pt x="504" y="716"/>
                </a:cubicBezTo>
                <a:lnTo>
                  <a:pt x="736" y="550"/>
                </a:lnTo>
                <a:cubicBezTo>
                  <a:pt x="742" y="545"/>
                  <a:pt x="747" y="537"/>
                  <a:pt x="747" y="528"/>
                </a:cubicBezTo>
                <a:lnTo>
                  <a:pt x="747" y="29"/>
                </a:lnTo>
                <a:cubicBezTo>
                  <a:pt x="747" y="19"/>
                  <a:pt x="741" y="9"/>
                  <a:pt x="732" y="5"/>
                </a:cubicBezTo>
                <a:close/>
                <a:moveTo>
                  <a:pt x="53" y="208"/>
                </a:moveTo>
                <a:lnTo>
                  <a:pt x="231" y="80"/>
                </a:lnTo>
                <a:lnTo>
                  <a:pt x="231" y="515"/>
                </a:lnTo>
                <a:lnTo>
                  <a:pt x="53" y="642"/>
                </a:lnTo>
                <a:lnTo>
                  <a:pt x="53" y="208"/>
                </a:lnTo>
                <a:close/>
                <a:moveTo>
                  <a:pt x="284" y="80"/>
                </a:moveTo>
                <a:lnTo>
                  <a:pt x="462" y="208"/>
                </a:lnTo>
                <a:lnTo>
                  <a:pt x="462" y="642"/>
                </a:lnTo>
                <a:lnTo>
                  <a:pt x="284" y="515"/>
                </a:lnTo>
                <a:lnTo>
                  <a:pt x="284" y="80"/>
                </a:lnTo>
                <a:close/>
                <a:moveTo>
                  <a:pt x="693" y="515"/>
                </a:moveTo>
                <a:lnTo>
                  <a:pt x="516" y="642"/>
                </a:lnTo>
                <a:lnTo>
                  <a:pt x="516" y="208"/>
                </a:lnTo>
                <a:lnTo>
                  <a:pt x="693" y="80"/>
                </a:lnTo>
                <a:lnTo>
                  <a:pt x="693" y="5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>
                <a:solidFill>
                  <a:srgbClr val="262626"/>
                </a:solidFill>
              </a:rPr>
              <a:t>测试总结</a:t>
            </a:r>
            <a:endParaRPr lang="zh-CN" altLang="en-US" sz="4000">
              <a:solidFill>
                <a:srgbClr val="262626"/>
              </a:solidFill>
            </a:endParaRPr>
          </a:p>
        </p:txBody>
      </p:sp>
      <p:grpSp>
        <p:nvGrpSpPr>
          <p:cNvPr id="102" name="icon"/>
          <p:cNvGrpSpPr/>
          <p:nvPr>
            <p:custDataLst>
              <p:tags r:id="rId17"/>
            </p:custDataLst>
          </p:nvPr>
        </p:nvGrpSpPr>
        <p:grpSpPr>
          <a:xfrm rot="0">
            <a:off x="1041750" y="3739862"/>
            <a:ext cx="418115" cy="418115"/>
            <a:chOff x="13704094" y="8800989"/>
            <a:chExt cx="1539875" cy="1242790"/>
          </a:xfrm>
          <a:solidFill>
            <a:schemeClr val="accent1"/>
          </a:solidFill>
        </p:grpSpPr>
        <p:sp>
          <p:nvSpPr>
            <p:cNvPr id="103" name="PA-任意多边形: 形状 886"/>
            <p:cNvSpPr/>
            <p:nvPr>
              <p:custDataLst>
                <p:tags r:id="rId18"/>
              </p:custDataLst>
            </p:nvPr>
          </p:nvSpPr>
          <p:spPr bwMode="auto">
            <a:xfrm>
              <a:off x="13704094" y="9980279"/>
              <a:ext cx="1539875" cy="63500"/>
            </a:xfrm>
            <a:custGeom>
              <a:avLst/>
              <a:gdLst>
                <a:gd name="connsiteX0" fmla="*/ 11906 w 1539875"/>
                <a:gd name="connsiteY0" fmla="*/ 11906 h 63500"/>
                <a:gd name="connsiteX1" fmla="*/ 1535906 w 1539875"/>
                <a:gd name="connsiteY1" fmla="*/ 11906 h 63500"/>
                <a:gd name="connsiteX2" fmla="*/ 1535906 w 1539875"/>
                <a:gd name="connsiteY2" fmla="*/ 66342 h 63500"/>
                <a:gd name="connsiteX3" fmla="*/ 11906 w 1539875"/>
                <a:gd name="connsiteY3" fmla="*/ 66342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875" h="63500">
                  <a:moveTo>
                    <a:pt x="11906" y="11906"/>
                  </a:moveTo>
                  <a:lnTo>
                    <a:pt x="1535906" y="11906"/>
                  </a:lnTo>
                  <a:lnTo>
                    <a:pt x="1535906" y="66342"/>
                  </a:lnTo>
                  <a:lnTo>
                    <a:pt x="11906" y="663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rtlCol="0" anchor="t">
              <a:normAutofit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4" name="PA-任意多边形: 形状 887"/>
            <p:cNvSpPr/>
            <p:nvPr>
              <p:custDataLst>
                <p:tags r:id="rId19"/>
              </p:custDataLst>
            </p:nvPr>
          </p:nvSpPr>
          <p:spPr bwMode="auto">
            <a:xfrm>
              <a:off x="13761609" y="8902394"/>
              <a:ext cx="952500" cy="952500"/>
            </a:xfrm>
            <a:custGeom>
              <a:avLst/>
              <a:gdLst>
                <a:gd name="connsiteX0" fmla="*/ 149082 w 952500"/>
                <a:gd name="connsiteY0" fmla="*/ 928533 h 952500"/>
                <a:gd name="connsiteX1" fmla="*/ 380286 w 952500"/>
                <a:gd name="connsiteY1" fmla="*/ 697329 h 952500"/>
                <a:gd name="connsiteX2" fmla="*/ 402225 w 952500"/>
                <a:gd name="connsiteY2" fmla="*/ 624495 h 952500"/>
                <a:gd name="connsiteX3" fmla="*/ 456025 w 952500"/>
                <a:gd name="connsiteY3" fmla="*/ 570647 h 952500"/>
                <a:gd name="connsiteX4" fmla="*/ 861330 w 952500"/>
                <a:gd name="connsiteY4" fmla="*/ 541564 h 952500"/>
                <a:gd name="connsiteX5" fmla="*/ 861330 w 952500"/>
                <a:gd name="connsiteY5" fmla="*/ 102668 h 952500"/>
                <a:gd name="connsiteX6" fmla="*/ 422402 w 952500"/>
                <a:gd name="connsiteY6" fmla="*/ 102668 h 952500"/>
                <a:gd name="connsiteX7" fmla="*/ 393335 w 952500"/>
                <a:gd name="connsiteY7" fmla="*/ 507956 h 952500"/>
                <a:gd name="connsiteX8" fmla="*/ 339503 w 952500"/>
                <a:gd name="connsiteY8" fmla="*/ 561773 h 952500"/>
                <a:gd name="connsiteX9" fmla="*/ 266652 w 952500"/>
                <a:gd name="connsiteY9" fmla="*/ 583696 h 952500"/>
                <a:gd name="connsiteX10" fmla="*/ 35433 w 952500"/>
                <a:gd name="connsiteY10" fmla="*/ 814884 h 952500"/>
                <a:gd name="connsiteX11" fmla="*/ 35433 w 952500"/>
                <a:gd name="connsiteY11" fmla="*/ 928533 h 952500"/>
                <a:gd name="connsiteX12" fmla="*/ 149082 w 952500"/>
                <a:gd name="connsiteY12" fmla="*/ 928533 h 952500"/>
                <a:gd name="connsiteX13" fmla="*/ 485108 w 952500"/>
                <a:gd name="connsiteY13" fmla="*/ 165390 h 952500"/>
                <a:gd name="connsiteX14" fmla="*/ 798624 w 952500"/>
                <a:gd name="connsiteY14" fmla="*/ 165390 h 952500"/>
                <a:gd name="connsiteX15" fmla="*/ 798624 w 952500"/>
                <a:gd name="connsiteY15" fmla="*/ 478889 h 952500"/>
                <a:gd name="connsiteX16" fmla="*/ 485108 w 952500"/>
                <a:gd name="connsiteY16" fmla="*/ 478889 h 952500"/>
                <a:gd name="connsiteX17" fmla="*/ 485108 w 952500"/>
                <a:gd name="connsiteY17" fmla="*/ 16539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0" h="952500">
                  <a:moveTo>
                    <a:pt x="149082" y="928533"/>
                  </a:moveTo>
                  <a:lnTo>
                    <a:pt x="380286" y="697329"/>
                  </a:lnTo>
                  <a:cubicBezTo>
                    <a:pt x="400098" y="677549"/>
                    <a:pt x="407353" y="650022"/>
                    <a:pt x="402225" y="624495"/>
                  </a:cubicBezTo>
                  <a:lnTo>
                    <a:pt x="456025" y="570647"/>
                  </a:lnTo>
                  <a:cubicBezTo>
                    <a:pt x="577485" y="661595"/>
                    <a:pt x="750951" y="651943"/>
                    <a:pt x="861330" y="541564"/>
                  </a:cubicBezTo>
                  <a:cubicBezTo>
                    <a:pt x="982329" y="420564"/>
                    <a:pt x="982329" y="223667"/>
                    <a:pt x="861330" y="102668"/>
                  </a:cubicBezTo>
                  <a:cubicBezTo>
                    <a:pt x="740315" y="-18348"/>
                    <a:pt x="543401" y="-18348"/>
                    <a:pt x="422402" y="102668"/>
                  </a:cubicBezTo>
                  <a:cubicBezTo>
                    <a:pt x="312055" y="213031"/>
                    <a:pt x="302371" y="386481"/>
                    <a:pt x="393335" y="507956"/>
                  </a:cubicBezTo>
                  <a:lnTo>
                    <a:pt x="339503" y="561773"/>
                  </a:lnTo>
                  <a:cubicBezTo>
                    <a:pt x="314008" y="556629"/>
                    <a:pt x="286464" y="563916"/>
                    <a:pt x="266652" y="583696"/>
                  </a:cubicBezTo>
                  <a:lnTo>
                    <a:pt x="35433" y="814884"/>
                  </a:lnTo>
                  <a:cubicBezTo>
                    <a:pt x="4064" y="846284"/>
                    <a:pt x="4064" y="897164"/>
                    <a:pt x="35433" y="928533"/>
                  </a:cubicBezTo>
                  <a:cubicBezTo>
                    <a:pt x="66834" y="959918"/>
                    <a:pt x="117713" y="959918"/>
                    <a:pt x="149082" y="928533"/>
                  </a:cubicBezTo>
                  <a:close/>
                  <a:moveTo>
                    <a:pt x="485108" y="165390"/>
                  </a:moveTo>
                  <a:cubicBezTo>
                    <a:pt x="571532" y="78950"/>
                    <a:pt x="712184" y="78950"/>
                    <a:pt x="798624" y="165390"/>
                  </a:cubicBezTo>
                  <a:cubicBezTo>
                    <a:pt x="885063" y="251813"/>
                    <a:pt x="885031" y="392466"/>
                    <a:pt x="798624" y="478889"/>
                  </a:cubicBezTo>
                  <a:cubicBezTo>
                    <a:pt x="712184" y="565329"/>
                    <a:pt x="571532" y="565329"/>
                    <a:pt x="485108" y="478889"/>
                  </a:cubicBezTo>
                  <a:cubicBezTo>
                    <a:pt x="398637" y="392434"/>
                    <a:pt x="398637" y="251829"/>
                    <a:pt x="485108" y="165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rtlCol="0" anchor="t">
              <a:normAutofit fontScale="60000"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5" name="PA-任意多边形: 形状 888"/>
            <p:cNvSpPr/>
            <p:nvPr>
              <p:custDataLst>
                <p:tags r:id="rId20"/>
              </p:custDataLst>
            </p:nvPr>
          </p:nvSpPr>
          <p:spPr bwMode="auto">
            <a:xfrm>
              <a:off x="14998240" y="8800989"/>
              <a:ext cx="127000" cy="1158875"/>
            </a:xfrm>
            <a:custGeom>
              <a:avLst/>
              <a:gdLst>
                <a:gd name="connsiteX0" fmla="*/ 11906 w 127000"/>
                <a:gd name="connsiteY0" fmla="*/ 11906 h 1158875"/>
                <a:gd name="connsiteX1" fmla="*/ 129842 w 127000"/>
                <a:gd name="connsiteY1" fmla="*/ 11906 h 1158875"/>
                <a:gd name="connsiteX2" fmla="*/ 129842 w 127000"/>
                <a:gd name="connsiteY2" fmla="*/ 1154906 h 1158875"/>
                <a:gd name="connsiteX3" fmla="*/ 11906 w 127000"/>
                <a:gd name="connsiteY3" fmla="*/ 1154906 h 11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1158875">
                  <a:moveTo>
                    <a:pt x="11906" y="11906"/>
                  </a:moveTo>
                  <a:lnTo>
                    <a:pt x="129842" y="11906"/>
                  </a:lnTo>
                  <a:lnTo>
                    <a:pt x="129842" y="1154906"/>
                  </a:lnTo>
                  <a:lnTo>
                    <a:pt x="11906" y="11549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rtlCol="0" anchor="t">
              <a:normAutofit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6" name="PA-任意多边形: 形状 889"/>
            <p:cNvSpPr/>
            <p:nvPr>
              <p:custDataLst>
                <p:tags r:id="rId21"/>
              </p:custDataLst>
            </p:nvPr>
          </p:nvSpPr>
          <p:spPr bwMode="auto">
            <a:xfrm>
              <a:off x="14753288" y="8987504"/>
              <a:ext cx="127000" cy="968375"/>
            </a:xfrm>
            <a:custGeom>
              <a:avLst/>
              <a:gdLst>
                <a:gd name="connsiteX0" fmla="*/ 129858 w 127000"/>
                <a:gd name="connsiteY0" fmla="*/ 11906 h 968375"/>
                <a:gd name="connsiteX1" fmla="*/ 11906 w 127000"/>
                <a:gd name="connsiteY1" fmla="*/ 11906 h 968375"/>
                <a:gd name="connsiteX2" fmla="*/ 11906 w 127000"/>
                <a:gd name="connsiteY2" fmla="*/ 149400 h 968375"/>
                <a:gd name="connsiteX3" fmla="*/ 23876 w 127000"/>
                <a:gd name="connsiteY3" fmla="*/ 242221 h 968375"/>
                <a:gd name="connsiteX4" fmla="*/ 11906 w 127000"/>
                <a:gd name="connsiteY4" fmla="*/ 335058 h 968375"/>
                <a:gd name="connsiteX5" fmla="*/ 11906 w 127000"/>
                <a:gd name="connsiteY5" fmla="*/ 968407 h 968375"/>
                <a:gd name="connsiteX6" fmla="*/ 129858 w 127000"/>
                <a:gd name="connsiteY6" fmla="*/ 968407 h 968375"/>
                <a:gd name="connsiteX7" fmla="*/ 129858 w 127000"/>
                <a:gd name="connsiteY7" fmla="*/ 11906 h 96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000" h="968375">
                  <a:moveTo>
                    <a:pt x="129858" y="11906"/>
                  </a:moveTo>
                  <a:lnTo>
                    <a:pt x="11906" y="11906"/>
                  </a:lnTo>
                  <a:lnTo>
                    <a:pt x="11906" y="149400"/>
                  </a:lnTo>
                  <a:cubicBezTo>
                    <a:pt x="19510" y="179403"/>
                    <a:pt x="23876" y="210439"/>
                    <a:pt x="23876" y="242221"/>
                  </a:cubicBezTo>
                  <a:cubicBezTo>
                    <a:pt x="23876" y="274018"/>
                    <a:pt x="19542" y="305054"/>
                    <a:pt x="11906" y="335058"/>
                  </a:cubicBezTo>
                  <a:lnTo>
                    <a:pt x="11906" y="968407"/>
                  </a:lnTo>
                  <a:lnTo>
                    <a:pt x="129858" y="968407"/>
                  </a:lnTo>
                  <a:lnTo>
                    <a:pt x="129858" y="119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rtlCol="0" anchor="t">
              <a:normAutofit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7" name="PA-任意多边形: 形状 890"/>
            <p:cNvSpPr/>
            <p:nvPr>
              <p:custDataLst>
                <p:tags r:id="rId22"/>
              </p:custDataLst>
            </p:nvPr>
          </p:nvSpPr>
          <p:spPr bwMode="auto">
            <a:xfrm>
              <a:off x="14497479" y="9516793"/>
              <a:ext cx="127000" cy="444500"/>
            </a:xfrm>
            <a:custGeom>
              <a:avLst/>
              <a:gdLst>
                <a:gd name="connsiteX0" fmla="*/ 11906 w 127000"/>
                <a:gd name="connsiteY0" fmla="*/ 439102 h 444500"/>
                <a:gd name="connsiteX1" fmla="*/ 129826 w 127000"/>
                <a:gd name="connsiteY1" fmla="*/ 439102 h 444500"/>
                <a:gd name="connsiteX2" fmla="*/ 129826 w 127000"/>
                <a:gd name="connsiteY2" fmla="*/ 11906 h 444500"/>
                <a:gd name="connsiteX3" fmla="*/ 11906 w 127000"/>
                <a:gd name="connsiteY3" fmla="*/ 71406 h 444500"/>
                <a:gd name="connsiteX4" fmla="*/ 11906 w 127000"/>
                <a:gd name="connsiteY4" fmla="*/ 439102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0" h="444500">
                  <a:moveTo>
                    <a:pt x="11906" y="439102"/>
                  </a:moveTo>
                  <a:lnTo>
                    <a:pt x="129826" y="439102"/>
                  </a:lnTo>
                  <a:lnTo>
                    <a:pt x="129826" y="11906"/>
                  </a:lnTo>
                  <a:cubicBezTo>
                    <a:pt x="94107" y="38719"/>
                    <a:pt x="54388" y="58944"/>
                    <a:pt x="11906" y="71406"/>
                  </a:cubicBezTo>
                  <a:lnTo>
                    <a:pt x="11906" y="43910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rtlCol="0" anchor="t">
              <a:normAutofit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8" name="PA-任意多边形: 形状 891"/>
            <p:cNvSpPr/>
            <p:nvPr>
              <p:custDataLst>
                <p:tags r:id="rId23"/>
              </p:custDataLst>
            </p:nvPr>
          </p:nvSpPr>
          <p:spPr bwMode="auto">
            <a:xfrm>
              <a:off x="14231684" y="9576594"/>
              <a:ext cx="127000" cy="381000"/>
            </a:xfrm>
            <a:custGeom>
              <a:avLst/>
              <a:gdLst>
                <a:gd name="connsiteX0" fmla="*/ 11906 w 127000"/>
                <a:gd name="connsiteY0" fmla="*/ 379301 h 381000"/>
                <a:gd name="connsiteX1" fmla="*/ 129842 w 127000"/>
                <a:gd name="connsiteY1" fmla="*/ 379301 h 381000"/>
                <a:gd name="connsiteX2" fmla="*/ 129842 w 127000"/>
                <a:gd name="connsiteY2" fmla="*/ 24400 h 381000"/>
                <a:gd name="connsiteX3" fmla="*/ 67088 w 127000"/>
                <a:gd name="connsiteY3" fmla="*/ 11906 h 381000"/>
                <a:gd name="connsiteX4" fmla="*/ 11906 w 127000"/>
                <a:gd name="connsiteY4" fmla="*/ 11906 h 381000"/>
                <a:gd name="connsiteX5" fmla="*/ 11906 w 127000"/>
                <a:gd name="connsiteY5" fmla="*/ 37930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00" h="381000">
                  <a:moveTo>
                    <a:pt x="11906" y="379301"/>
                  </a:moveTo>
                  <a:lnTo>
                    <a:pt x="129842" y="379301"/>
                  </a:lnTo>
                  <a:lnTo>
                    <a:pt x="129842" y="24400"/>
                  </a:lnTo>
                  <a:cubicBezTo>
                    <a:pt x="108426" y="22050"/>
                    <a:pt x="87503" y="17828"/>
                    <a:pt x="67088" y="11906"/>
                  </a:cubicBezTo>
                  <a:lnTo>
                    <a:pt x="11906" y="11906"/>
                  </a:lnTo>
                  <a:lnTo>
                    <a:pt x="11906" y="37930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rtlCol="0" anchor="t">
              <a:normAutofit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9" name="PA-任意多边形: 形状 892"/>
            <p:cNvSpPr/>
            <p:nvPr>
              <p:custDataLst>
                <p:tags r:id="rId24"/>
              </p:custDataLst>
            </p:nvPr>
          </p:nvSpPr>
          <p:spPr bwMode="auto">
            <a:xfrm>
              <a:off x="13962253" y="9760267"/>
              <a:ext cx="127000" cy="206375"/>
            </a:xfrm>
            <a:custGeom>
              <a:avLst/>
              <a:gdLst>
                <a:gd name="connsiteX0" fmla="*/ 11906 w 127000"/>
                <a:gd name="connsiteY0" fmla="*/ 195628 h 206375"/>
                <a:gd name="connsiteX1" fmla="*/ 129810 w 127000"/>
                <a:gd name="connsiteY1" fmla="*/ 195628 h 206375"/>
                <a:gd name="connsiteX2" fmla="*/ 129810 w 127000"/>
                <a:gd name="connsiteY2" fmla="*/ 11906 h 206375"/>
                <a:gd name="connsiteX3" fmla="*/ 102187 w 127000"/>
                <a:gd name="connsiteY3" fmla="*/ 11906 h 206375"/>
                <a:gd name="connsiteX4" fmla="*/ 11906 w 127000"/>
                <a:gd name="connsiteY4" fmla="*/ 102203 h 20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0" h="206375">
                  <a:moveTo>
                    <a:pt x="11906" y="195628"/>
                  </a:moveTo>
                  <a:lnTo>
                    <a:pt x="129810" y="195628"/>
                  </a:lnTo>
                  <a:lnTo>
                    <a:pt x="129810" y="11906"/>
                  </a:lnTo>
                  <a:lnTo>
                    <a:pt x="102187" y="11906"/>
                  </a:lnTo>
                  <a:lnTo>
                    <a:pt x="11906" y="10220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rtlCol="0" anchor="t">
              <a:normAutofit/>
            </a:bodyPr>
            <a:lstStyle/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52" name="等腰三角形 51"/>
          <p:cNvSpPr/>
          <p:nvPr>
            <p:custDataLst>
              <p:tags r:id="rId2"/>
            </p:custDataLst>
          </p:nvPr>
        </p:nvSpPr>
        <p:spPr>
          <a:xfrm rot="18491121">
            <a:off x="2955913" y="551593"/>
            <a:ext cx="453316" cy="39079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任意多边形: 形状 43"/>
          <p:cNvSpPr/>
          <p:nvPr>
            <p:custDataLst>
              <p:tags r:id="rId3"/>
            </p:custDataLst>
          </p:nvPr>
        </p:nvSpPr>
        <p:spPr>
          <a:xfrm>
            <a:off x="0" y="0"/>
            <a:ext cx="2977092" cy="2641354"/>
          </a:xfrm>
          <a:custGeom>
            <a:avLst/>
            <a:gdLst>
              <a:gd name="connsiteX0" fmla="*/ 1850739 w 2977092"/>
              <a:gd name="connsiteY0" fmla="*/ 0 h 2641354"/>
              <a:gd name="connsiteX1" fmla="*/ 2976103 w 2977092"/>
              <a:gd name="connsiteY1" fmla="*/ 0 h 2641354"/>
              <a:gd name="connsiteX2" fmla="*/ 2977092 w 2977092"/>
              <a:gd name="connsiteY2" fmla="*/ 19598 h 2641354"/>
              <a:gd name="connsiteX3" fmla="*/ 355336 w 2977092"/>
              <a:gd name="connsiteY3" fmla="*/ 2641354 h 2641354"/>
              <a:gd name="connsiteX4" fmla="*/ 87277 w 2977092"/>
              <a:gd name="connsiteY4" fmla="*/ 2627818 h 2641354"/>
              <a:gd name="connsiteX5" fmla="*/ 0 w 2977092"/>
              <a:gd name="connsiteY5" fmla="*/ 2614498 h 2641354"/>
              <a:gd name="connsiteX6" fmla="*/ 0 w 2977092"/>
              <a:gd name="connsiteY6" fmla="*/ 1471767 h 2641354"/>
              <a:gd name="connsiteX7" fmla="*/ 53761 w 2977092"/>
              <a:gd name="connsiteY7" fmla="*/ 1485590 h 2641354"/>
              <a:gd name="connsiteX8" fmla="*/ 355336 w 2977092"/>
              <a:gd name="connsiteY8" fmla="*/ 1515991 h 2641354"/>
              <a:gd name="connsiteX9" fmla="*/ 1851729 w 2977092"/>
              <a:gd name="connsiteY9" fmla="*/ 19598 h 264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7092" h="2641354">
                <a:moveTo>
                  <a:pt x="1850739" y="0"/>
                </a:moveTo>
                <a:lnTo>
                  <a:pt x="2976103" y="0"/>
                </a:lnTo>
                <a:lnTo>
                  <a:pt x="2977092" y="19598"/>
                </a:lnTo>
                <a:cubicBezTo>
                  <a:pt x="2977092" y="1467554"/>
                  <a:pt x="1803292" y="2641354"/>
                  <a:pt x="355336" y="2641354"/>
                </a:cubicBezTo>
                <a:cubicBezTo>
                  <a:pt x="264839" y="2641354"/>
                  <a:pt x="175412" y="2636769"/>
                  <a:pt x="87277" y="2627818"/>
                </a:cubicBezTo>
                <a:lnTo>
                  <a:pt x="0" y="2614498"/>
                </a:lnTo>
                <a:lnTo>
                  <a:pt x="0" y="1471767"/>
                </a:lnTo>
                <a:lnTo>
                  <a:pt x="53761" y="1485590"/>
                </a:lnTo>
                <a:cubicBezTo>
                  <a:pt x="151172" y="1505523"/>
                  <a:pt x="252032" y="1515991"/>
                  <a:pt x="355336" y="1515991"/>
                </a:cubicBezTo>
                <a:cubicBezTo>
                  <a:pt x="1181771" y="1515991"/>
                  <a:pt x="1851729" y="846033"/>
                  <a:pt x="1851729" y="195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任意多边形: 形状 38"/>
          <p:cNvSpPr/>
          <p:nvPr>
            <p:custDataLst>
              <p:tags r:id="rId4"/>
            </p:custDataLst>
          </p:nvPr>
        </p:nvSpPr>
        <p:spPr>
          <a:xfrm>
            <a:off x="10118737" y="4412046"/>
            <a:ext cx="2073263" cy="2445954"/>
          </a:xfrm>
          <a:custGeom>
            <a:avLst/>
            <a:gdLst>
              <a:gd name="connsiteX0" fmla="*/ 2057367 w 2073263"/>
              <a:gd name="connsiteY0" fmla="*/ 0 h 2445954"/>
              <a:gd name="connsiteX1" fmla="*/ 2073263 w 2073263"/>
              <a:gd name="connsiteY1" fmla="*/ 803 h 2445954"/>
              <a:gd name="connsiteX2" fmla="*/ 2073263 w 2073263"/>
              <a:gd name="connsiteY2" fmla="*/ 973979 h 2445954"/>
              <a:gd name="connsiteX3" fmla="*/ 2057367 w 2073263"/>
              <a:gd name="connsiteY3" fmla="*/ 973176 h 2445954"/>
              <a:gd name="connsiteX4" fmla="*/ 973176 w 2073263"/>
              <a:gd name="connsiteY4" fmla="*/ 2057367 h 2445954"/>
              <a:gd name="connsiteX5" fmla="*/ 995203 w 2073263"/>
              <a:gd name="connsiteY5" fmla="*/ 2275870 h 2445954"/>
              <a:gd name="connsiteX6" fmla="*/ 1048000 w 2073263"/>
              <a:gd name="connsiteY6" fmla="*/ 2445954 h 2445954"/>
              <a:gd name="connsiteX7" fmla="*/ 39173 w 2073263"/>
              <a:gd name="connsiteY7" fmla="*/ 2445954 h 2445954"/>
              <a:gd name="connsiteX8" fmla="*/ 0 w 2073263"/>
              <a:gd name="connsiteY8" fmla="*/ 2057367 h 2445954"/>
              <a:gd name="connsiteX9" fmla="*/ 2057367 w 2073263"/>
              <a:gd name="connsiteY9" fmla="*/ 0 h 244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3263" h="2445954">
                <a:moveTo>
                  <a:pt x="2057367" y="0"/>
                </a:moveTo>
                <a:lnTo>
                  <a:pt x="2073263" y="803"/>
                </a:lnTo>
                <a:lnTo>
                  <a:pt x="2073263" y="973979"/>
                </a:lnTo>
                <a:lnTo>
                  <a:pt x="2057367" y="973176"/>
                </a:lnTo>
                <a:cubicBezTo>
                  <a:pt x="1458585" y="973176"/>
                  <a:pt x="973176" y="1458585"/>
                  <a:pt x="973176" y="2057367"/>
                </a:cubicBezTo>
                <a:cubicBezTo>
                  <a:pt x="973176" y="2132215"/>
                  <a:pt x="980760" y="2205291"/>
                  <a:pt x="995203" y="2275870"/>
                </a:cubicBezTo>
                <a:lnTo>
                  <a:pt x="1048000" y="2445954"/>
                </a:lnTo>
                <a:lnTo>
                  <a:pt x="39173" y="2445954"/>
                </a:lnTo>
                <a:lnTo>
                  <a:pt x="0" y="2057367"/>
                </a:lnTo>
                <a:cubicBezTo>
                  <a:pt x="0" y="921116"/>
                  <a:pt x="921115" y="0"/>
                  <a:pt x="20573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椭圆 46"/>
          <p:cNvSpPr/>
          <p:nvPr>
            <p:custDataLst>
              <p:tags r:id="rId5"/>
            </p:custDataLst>
          </p:nvPr>
        </p:nvSpPr>
        <p:spPr>
          <a:xfrm>
            <a:off x="9921433" y="3758859"/>
            <a:ext cx="1514300" cy="1514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任意多边形: 形状 36"/>
          <p:cNvSpPr/>
          <p:nvPr>
            <p:custDataLst>
              <p:tags r:id="rId6"/>
            </p:custDataLst>
          </p:nvPr>
        </p:nvSpPr>
        <p:spPr>
          <a:xfrm>
            <a:off x="2038529" y="1054555"/>
            <a:ext cx="8445500" cy="5243512"/>
          </a:xfrm>
          <a:custGeom>
            <a:avLst/>
            <a:gdLst>
              <a:gd name="connsiteX0" fmla="*/ 0 w 8445500"/>
              <a:gd name="connsiteY0" fmla="*/ 0 h 5243512"/>
              <a:gd name="connsiteX1" fmla="*/ 8445500 w 8445500"/>
              <a:gd name="connsiteY1" fmla="*/ 0 h 5243512"/>
              <a:gd name="connsiteX2" fmla="*/ 8445500 w 8445500"/>
              <a:gd name="connsiteY2" fmla="*/ 4705350 h 5243512"/>
              <a:gd name="connsiteX3" fmla="*/ 1382307 w 8445500"/>
              <a:gd name="connsiteY3" fmla="*/ 4705350 h 5243512"/>
              <a:gd name="connsiteX4" fmla="*/ 844145 w 8445500"/>
              <a:gd name="connsiteY4" fmla="*/ 5243512 h 5243512"/>
              <a:gd name="connsiteX5" fmla="*/ 305983 w 8445500"/>
              <a:gd name="connsiteY5" fmla="*/ 4705350 h 5243512"/>
              <a:gd name="connsiteX6" fmla="*/ 301246 w 8445500"/>
              <a:gd name="connsiteY6" fmla="*/ 4705350 h 5243512"/>
              <a:gd name="connsiteX7" fmla="*/ 0 w 8445500"/>
              <a:gd name="connsiteY7" fmla="*/ 4404104 h 524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45500" h="5243512">
                <a:moveTo>
                  <a:pt x="0" y="0"/>
                </a:moveTo>
                <a:lnTo>
                  <a:pt x="8445500" y="0"/>
                </a:lnTo>
                <a:lnTo>
                  <a:pt x="8445500" y="4705350"/>
                </a:lnTo>
                <a:lnTo>
                  <a:pt x="1382307" y="4705350"/>
                </a:lnTo>
                <a:lnTo>
                  <a:pt x="844145" y="5243512"/>
                </a:lnTo>
                <a:lnTo>
                  <a:pt x="305983" y="4705350"/>
                </a:lnTo>
                <a:lnTo>
                  <a:pt x="301246" y="4705350"/>
                </a:lnTo>
                <a:lnTo>
                  <a:pt x="0" y="440410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7"/>
            </p:custDataLst>
          </p:nvPr>
        </p:nvSpPr>
        <p:spPr>
          <a:xfrm>
            <a:off x="1873250" y="917479"/>
            <a:ext cx="8445500" cy="5243512"/>
          </a:xfrm>
          <a:custGeom>
            <a:avLst/>
            <a:gdLst>
              <a:gd name="connsiteX0" fmla="*/ 0 w 8445500"/>
              <a:gd name="connsiteY0" fmla="*/ 0 h 5243512"/>
              <a:gd name="connsiteX1" fmla="*/ 8445500 w 8445500"/>
              <a:gd name="connsiteY1" fmla="*/ 0 h 5243512"/>
              <a:gd name="connsiteX2" fmla="*/ 8445500 w 8445500"/>
              <a:gd name="connsiteY2" fmla="*/ 4705350 h 5243512"/>
              <a:gd name="connsiteX3" fmla="*/ 1382307 w 8445500"/>
              <a:gd name="connsiteY3" fmla="*/ 4705350 h 5243512"/>
              <a:gd name="connsiteX4" fmla="*/ 844145 w 8445500"/>
              <a:gd name="connsiteY4" fmla="*/ 5243512 h 5243512"/>
              <a:gd name="connsiteX5" fmla="*/ 305983 w 8445500"/>
              <a:gd name="connsiteY5" fmla="*/ 4705350 h 5243512"/>
              <a:gd name="connsiteX6" fmla="*/ 301246 w 8445500"/>
              <a:gd name="connsiteY6" fmla="*/ 4705350 h 5243512"/>
              <a:gd name="connsiteX7" fmla="*/ 0 w 8445500"/>
              <a:gd name="connsiteY7" fmla="*/ 4404104 h 524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45500" h="5243512">
                <a:moveTo>
                  <a:pt x="0" y="0"/>
                </a:moveTo>
                <a:lnTo>
                  <a:pt x="8445500" y="0"/>
                </a:lnTo>
                <a:lnTo>
                  <a:pt x="8445500" y="4705350"/>
                </a:lnTo>
                <a:lnTo>
                  <a:pt x="1382307" y="4705350"/>
                </a:lnTo>
                <a:lnTo>
                  <a:pt x="844145" y="5243512"/>
                </a:lnTo>
                <a:lnTo>
                  <a:pt x="305983" y="4705350"/>
                </a:lnTo>
                <a:lnTo>
                  <a:pt x="301246" y="4705350"/>
                </a:lnTo>
                <a:lnTo>
                  <a:pt x="0" y="4404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7" name="组合 26"/>
          <p:cNvGrpSpPr/>
          <p:nvPr>
            <p:custDataLst>
              <p:tags r:id="rId8"/>
            </p:custDataLst>
          </p:nvPr>
        </p:nvGrpSpPr>
        <p:grpSpPr>
          <a:xfrm>
            <a:off x="8933479" y="697009"/>
            <a:ext cx="974314" cy="562692"/>
            <a:chOff x="7246094" y="594777"/>
            <a:chExt cx="974314" cy="56269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任意多边形: 形状 27"/>
            <p:cNvSpPr/>
            <p:nvPr>
              <p:custDataLst>
                <p:tags r:id="rId9"/>
              </p:custDataLst>
            </p:nvPr>
          </p:nvSpPr>
          <p:spPr>
            <a:xfrm rot="10800000">
              <a:off x="7759995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prstClr val="black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10"/>
              </p:custDataLst>
            </p:nvPr>
          </p:nvSpPr>
          <p:spPr>
            <a:xfrm rot="10800000">
              <a:off x="7246094" y="594777"/>
              <a:ext cx="460413" cy="562692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prstClr val="black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5" name="椭圆 44"/>
          <p:cNvSpPr/>
          <p:nvPr>
            <p:custDataLst>
              <p:tags r:id="rId11"/>
            </p:custDataLst>
          </p:nvPr>
        </p:nvSpPr>
        <p:spPr>
          <a:xfrm>
            <a:off x="695459" y="2369713"/>
            <a:ext cx="669702" cy="6697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椭圆 45"/>
          <p:cNvSpPr/>
          <p:nvPr>
            <p:custDataLst>
              <p:tags r:id="rId12"/>
            </p:custDataLst>
          </p:nvPr>
        </p:nvSpPr>
        <p:spPr>
          <a:xfrm>
            <a:off x="476518" y="3232597"/>
            <a:ext cx="196403" cy="19640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椭圆 47"/>
          <p:cNvSpPr/>
          <p:nvPr>
            <p:custDataLst>
              <p:tags r:id="rId13"/>
            </p:custDataLst>
          </p:nvPr>
        </p:nvSpPr>
        <p:spPr>
          <a:xfrm>
            <a:off x="10883536" y="3262836"/>
            <a:ext cx="332330" cy="332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椭圆 50"/>
          <p:cNvSpPr/>
          <p:nvPr>
            <p:custDataLst>
              <p:tags r:id="rId14"/>
            </p:custDataLst>
          </p:nvPr>
        </p:nvSpPr>
        <p:spPr>
          <a:xfrm>
            <a:off x="11294772" y="3134396"/>
            <a:ext cx="155323" cy="1497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矩形 3"/>
          <p:cNvSpPr/>
          <p:nvPr>
            <p:custDataLst>
              <p:tags r:id="rId15"/>
            </p:custDataLst>
          </p:nvPr>
        </p:nvSpPr>
        <p:spPr>
          <a:xfrm>
            <a:off x="3738880" y="1962150"/>
            <a:ext cx="5448300" cy="52324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indent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130000"/>
              <a:buNone/>
            </a:pPr>
            <a:r>
              <a:rPr lang="zh-CN" altLang="en-US" sz="25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引言</a:t>
            </a:r>
            <a:endParaRPr lang="zh-CN" altLang="en-US" sz="2500" b="1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3729990" y="2757170"/>
            <a:ext cx="5457190" cy="1942465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编写目的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项目背景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系统简介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术语与缩写词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: 形状 144"/>
          <p:cNvSpPr/>
          <p:nvPr>
            <p:custDataLst>
              <p:tags r:id="rId1"/>
            </p:custDataLst>
          </p:nvPr>
        </p:nvSpPr>
        <p:spPr>
          <a:xfrm flipH="1">
            <a:off x="9672320" y="762000"/>
            <a:ext cx="2525395" cy="1212850"/>
          </a:xfrm>
          <a:custGeom>
            <a:avLst/>
            <a:gdLst/>
            <a:ahLst/>
            <a:cxnLst/>
            <a:rect l="0" t="0" r="0" b="0"/>
            <a:pathLst>
              <a:path w="6191251" h="2971801">
                <a:moveTo>
                  <a:pt x="0" y="0"/>
                </a:moveTo>
                <a:lnTo>
                  <a:pt x="0" y="2971800"/>
                </a:lnTo>
                <a:lnTo>
                  <a:pt x="3813810" y="2971800"/>
                </a:lnTo>
                <a:lnTo>
                  <a:pt x="6191250" y="0"/>
                </a:lnTo>
              </a:path>
            </a:pathLst>
          </a:custGeom>
          <a:solidFill>
            <a:srgbClr val="F2F2F2">
              <a:alpha val="4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145"/>
          <p:cNvSpPr/>
          <p:nvPr>
            <p:custDataLst>
              <p:tags r:id="rId2"/>
            </p:custDataLst>
          </p:nvPr>
        </p:nvSpPr>
        <p:spPr>
          <a:xfrm flipH="1">
            <a:off x="9961880" y="0"/>
            <a:ext cx="2242820" cy="2781935"/>
          </a:xfrm>
          <a:custGeom>
            <a:avLst/>
            <a:gdLst>
              <a:gd name="connsiteX0" fmla="*/ 4699000 w 5502910"/>
              <a:gd name="connsiteY0" fmla="*/ 441960 h 6822440"/>
              <a:gd name="connsiteX1" fmla="*/ 4516120 w 5502910"/>
              <a:gd name="connsiteY1" fmla="*/ 441960 h 6822440"/>
              <a:gd name="connsiteX2" fmla="*/ 4872990 w 5502910"/>
              <a:gd name="connsiteY2" fmla="*/ 0 h 6822440"/>
              <a:gd name="connsiteX3" fmla="*/ 4690110 w 5502910"/>
              <a:gd name="connsiteY3" fmla="*/ 0 h 6822440"/>
              <a:gd name="connsiteX4" fmla="*/ 4334510 w 5502910"/>
              <a:gd name="connsiteY4" fmla="*/ 441960 h 6822440"/>
              <a:gd name="connsiteX5" fmla="*/ 4152900 w 5502910"/>
              <a:gd name="connsiteY5" fmla="*/ 441960 h 6822440"/>
              <a:gd name="connsiteX6" fmla="*/ 4508500 w 5502910"/>
              <a:gd name="connsiteY6" fmla="*/ 0 h 6822440"/>
              <a:gd name="connsiteX7" fmla="*/ 4326890 w 5502910"/>
              <a:gd name="connsiteY7" fmla="*/ 0 h 6822440"/>
              <a:gd name="connsiteX8" fmla="*/ 3970020 w 5502910"/>
              <a:gd name="connsiteY8" fmla="*/ 441960 h 6822440"/>
              <a:gd name="connsiteX9" fmla="*/ 3788410 w 5502910"/>
              <a:gd name="connsiteY9" fmla="*/ 441960 h 6822440"/>
              <a:gd name="connsiteX10" fmla="*/ 4144010 w 5502910"/>
              <a:gd name="connsiteY10" fmla="*/ 0 h 6822440"/>
              <a:gd name="connsiteX11" fmla="*/ 3962400 w 5502910"/>
              <a:gd name="connsiteY11" fmla="*/ 0 h 6822440"/>
              <a:gd name="connsiteX12" fmla="*/ 3605530 w 5502910"/>
              <a:gd name="connsiteY12" fmla="*/ 441960 h 6822440"/>
              <a:gd name="connsiteX13" fmla="*/ 3423920 w 5502910"/>
              <a:gd name="connsiteY13" fmla="*/ 441960 h 6822440"/>
              <a:gd name="connsiteX14" fmla="*/ 3779520 w 5502910"/>
              <a:gd name="connsiteY14" fmla="*/ 0 h 6822440"/>
              <a:gd name="connsiteX15" fmla="*/ 3597910 w 5502910"/>
              <a:gd name="connsiteY15" fmla="*/ 0 h 6822440"/>
              <a:gd name="connsiteX16" fmla="*/ 3241040 w 5502910"/>
              <a:gd name="connsiteY16" fmla="*/ 441960 h 6822440"/>
              <a:gd name="connsiteX17" fmla="*/ 3081020 w 5502910"/>
              <a:gd name="connsiteY17" fmla="*/ 441960 h 6822440"/>
              <a:gd name="connsiteX18" fmla="*/ 3437890 w 5502910"/>
              <a:gd name="connsiteY18" fmla="*/ 0 h 6822440"/>
              <a:gd name="connsiteX19" fmla="*/ 0 w 5502910"/>
              <a:gd name="connsiteY19" fmla="*/ 0 h 6822440"/>
              <a:gd name="connsiteX20" fmla="*/ 0 w 5502910"/>
              <a:gd name="connsiteY20" fmla="*/ 6822440 h 6822440"/>
              <a:gd name="connsiteX21" fmla="*/ 5502910 w 5502910"/>
              <a:gd name="connsiteY21" fmla="*/ 0 h 6822440"/>
              <a:gd name="connsiteX22" fmla="*/ 5054600 w 5502910"/>
              <a:gd name="connsiteY22" fmla="*/ 0 h 6822440"/>
              <a:gd name="connsiteX23" fmla="*/ 4699000 w 5502910"/>
              <a:gd name="connsiteY23" fmla="*/ 441960 h 682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02910" h="6822440">
                <a:moveTo>
                  <a:pt x="4699000" y="441960"/>
                </a:moveTo>
                <a:lnTo>
                  <a:pt x="4516120" y="441960"/>
                </a:lnTo>
                <a:lnTo>
                  <a:pt x="4872990" y="0"/>
                </a:lnTo>
                <a:lnTo>
                  <a:pt x="4690110" y="0"/>
                </a:lnTo>
                <a:lnTo>
                  <a:pt x="4334510" y="441960"/>
                </a:lnTo>
                <a:lnTo>
                  <a:pt x="4152900" y="441960"/>
                </a:lnTo>
                <a:lnTo>
                  <a:pt x="4508500" y="0"/>
                </a:lnTo>
                <a:lnTo>
                  <a:pt x="4326890" y="0"/>
                </a:lnTo>
                <a:lnTo>
                  <a:pt x="3970020" y="441960"/>
                </a:lnTo>
                <a:lnTo>
                  <a:pt x="3788410" y="441960"/>
                </a:lnTo>
                <a:lnTo>
                  <a:pt x="4144010" y="0"/>
                </a:lnTo>
                <a:lnTo>
                  <a:pt x="3962400" y="0"/>
                </a:lnTo>
                <a:lnTo>
                  <a:pt x="3605530" y="441960"/>
                </a:lnTo>
                <a:lnTo>
                  <a:pt x="3423920" y="441960"/>
                </a:lnTo>
                <a:lnTo>
                  <a:pt x="3779520" y="0"/>
                </a:lnTo>
                <a:lnTo>
                  <a:pt x="3597910" y="0"/>
                </a:lnTo>
                <a:lnTo>
                  <a:pt x="3241040" y="441960"/>
                </a:lnTo>
                <a:lnTo>
                  <a:pt x="3081020" y="441960"/>
                </a:lnTo>
                <a:lnTo>
                  <a:pt x="3437890" y="0"/>
                </a:lnTo>
                <a:lnTo>
                  <a:pt x="0" y="0"/>
                </a:lnTo>
                <a:lnTo>
                  <a:pt x="0" y="6822440"/>
                </a:lnTo>
                <a:lnTo>
                  <a:pt x="5502910" y="0"/>
                </a:lnTo>
                <a:lnTo>
                  <a:pt x="5054600" y="0"/>
                </a:lnTo>
                <a:lnTo>
                  <a:pt x="4699000" y="441960"/>
                </a:lnTo>
              </a:path>
            </a:pathLst>
          </a:custGeom>
          <a:solidFill>
            <a:srgbClr val="D9D9D9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83438" y="2720560"/>
            <a:ext cx="56916" cy="2614346"/>
            <a:chOff x="757242" y="1489086"/>
            <a:chExt cx="56916" cy="2614346"/>
          </a:xfrm>
        </p:grpSpPr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785700" y="1489086"/>
              <a:ext cx="0" cy="1798094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757242" y="3628525"/>
              <a:ext cx="56916" cy="474907"/>
              <a:chOff x="1381783" y="1849459"/>
              <a:chExt cx="56916" cy="474907"/>
            </a:xfrm>
          </p:grpSpPr>
          <p:grpSp>
            <p:nvGrpSpPr>
              <p:cNvPr id="12" name="组合 11"/>
              <p:cNvGrpSpPr/>
              <p:nvPr/>
            </p:nvGrpSpPr>
            <p:grpSpPr>
              <a:xfrm flipV="1">
                <a:off x="1381783" y="2267450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3" name="直接连接符 12"/>
                <p:cNvCxnSpPr/>
                <p:nvPr>
                  <p:custDataLst>
                    <p:tags r:id="rId5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>
                  <p:custDataLst>
                    <p:tags r:id="rId6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 flipV="1">
                <a:off x="1381783" y="2060415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6" name="直接连接符 15"/>
                <p:cNvCxnSpPr/>
                <p:nvPr>
                  <p:custDataLst>
                    <p:tags r:id="rId7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>
                  <p:custDataLst>
                    <p:tags r:id="rId8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组合 17"/>
              <p:cNvGrpSpPr/>
              <p:nvPr/>
            </p:nvGrpSpPr>
            <p:grpSpPr>
              <a:xfrm flipV="1">
                <a:off x="1381783" y="1849459"/>
                <a:ext cx="56916" cy="56916"/>
                <a:chOff x="1988060" y="1995066"/>
                <a:chExt cx="108922" cy="108922"/>
              </a:xfrm>
            </p:grpSpPr>
            <p:cxnSp>
              <p:nvCxnSpPr>
                <p:cNvPr id="19" name="直接连接符 18"/>
                <p:cNvCxnSpPr/>
                <p:nvPr>
                  <p:custDataLst>
                    <p:tags r:id="rId9"/>
                  </p:custDataLst>
                </p:nvPr>
              </p:nvCxnSpPr>
              <p:spPr>
                <a:xfrm>
                  <a:off x="2042521" y="1995066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>
                  <p:custDataLst>
                    <p:tags r:id="rId10"/>
                  </p:custDataLst>
                </p:nvPr>
              </p:nvCxnSpPr>
              <p:spPr>
                <a:xfrm rot="16200000">
                  <a:off x="2042521" y="1995067"/>
                  <a:ext cx="0" cy="108922"/>
                </a:xfrm>
                <a:prstGeom prst="line">
                  <a:avLst/>
                </a:prstGeom>
                <a:ln>
                  <a:solidFill>
                    <a:srgbClr val="BFBF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斜纹 20"/>
          <p:cNvSpPr/>
          <p:nvPr>
            <p:custDataLst>
              <p:tags r:id="rId11"/>
            </p:custDataLst>
          </p:nvPr>
        </p:nvSpPr>
        <p:spPr>
          <a:xfrm rot="8100000">
            <a:off x="-244064" y="543543"/>
            <a:ext cx="488126" cy="488126"/>
          </a:xfrm>
          <a:prstGeom prst="diagStripe">
            <a:avLst/>
          </a:prstGeom>
          <a:solidFill>
            <a:srgbClr val="DADAD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128"/>
          <p:cNvSpPr/>
          <p:nvPr>
            <p:custDataLst>
              <p:tags r:id="rId12"/>
            </p:custDataLst>
          </p:nvPr>
        </p:nvSpPr>
        <p:spPr>
          <a:xfrm>
            <a:off x="609552" y="1664223"/>
            <a:ext cx="10972888" cy="4431826"/>
          </a:xfrm>
          <a:prstGeom prst="roundRect">
            <a:avLst>
              <a:gd name="adj" fmla="val 4386"/>
            </a:avLst>
          </a:prstGeom>
          <a:solidFill>
            <a:srgbClr val="FFFFFF"/>
          </a:solidFill>
          <a:ln w="12700">
            <a:solidFill>
              <a:srgbClr val="B5B5B5"/>
            </a:solidFill>
          </a:ln>
          <a:effectLst>
            <a:outerShdw blurRad="50800" dist="762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同心圆 262"/>
          <p:cNvSpPr/>
          <p:nvPr>
            <p:custDataLst>
              <p:tags r:id="rId13"/>
            </p:custDataLst>
          </p:nvPr>
        </p:nvSpPr>
        <p:spPr>
          <a:xfrm>
            <a:off x="11125241" y="5638845"/>
            <a:ext cx="304802" cy="304802"/>
          </a:xfrm>
          <a:prstGeom prst="donut">
            <a:avLst/>
          </a:prstGeom>
          <a:solidFill>
            <a:srgbClr val="266CBA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同心圆 262"/>
          <p:cNvSpPr/>
          <p:nvPr>
            <p:custDataLst>
              <p:tags r:id="rId14"/>
            </p:custDataLst>
          </p:nvPr>
        </p:nvSpPr>
        <p:spPr>
          <a:xfrm>
            <a:off x="761958" y="1816624"/>
            <a:ext cx="304802" cy="304802"/>
          </a:xfrm>
          <a:prstGeom prst="donut">
            <a:avLst/>
          </a:prstGeom>
          <a:solidFill>
            <a:srgbClr val="266CBA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609600" y="618489"/>
            <a:ext cx="8686864" cy="74358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3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4000" b="1" spc="3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>
            <p:custDataLst>
              <p:tags r:id="rId16"/>
            </p:custDataLst>
          </p:nvPr>
        </p:nvSpPr>
        <p:spPr>
          <a:xfrm>
            <a:off x="2186305" y="2562860"/>
            <a:ext cx="3867150" cy="7772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总结当前测试阶段发现的问题</a:t>
            </a:r>
            <a:endParaRPr lang="zh-CN" altLang="en-US" sz="17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0" name="AutoShape 25"/>
          <p:cNvSpPr>
            <a:spLocks noChangeAspect="1" noChangeArrowheads="1" noTextEdit="1"/>
          </p:cNvSpPr>
          <p:nvPr>
            <p:custDataLst>
              <p:tags r:id="rId17"/>
            </p:custDataLst>
          </p:nvPr>
        </p:nvSpPr>
        <p:spPr bwMode="auto">
          <a:xfrm>
            <a:off x="1832610" y="2571115"/>
            <a:ext cx="282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1" name="Freeform 27"/>
          <p:cNvSpPr/>
          <p:nvPr>
            <p:custDataLst>
              <p:tags r:id="rId18"/>
            </p:custDataLst>
          </p:nvPr>
        </p:nvSpPr>
        <p:spPr bwMode="auto">
          <a:xfrm>
            <a:off x="1852930" y="2730500"/>
            <a:ext cx="187325" cy="229870"/>
          </a:xfrm>
          <a:custGeom>
            <a:avLst/>
            <a:gdLst>
              <a:gd name="T0" fmla="*/ 628 w 628"/>
              <a:gd name="T1" fmla="*/ 385 h 769"/>
              <a:gd name="T2" fmla="*/ 507 w 628"/>
              <a:gd name="T3" fmla="*/ 0 h 769"/>
              <a:gd name="T4" fmla="*/ 0 w 628"/>
              <a:gd name="T5" fmla="*/ 385 h 769"/>
              <a:gd name="T6" fmla="*/ 507 w 628"/>
              <a:gd name="T7" fmla="*/ 769 h 769"/>
              <a:gd name="T8" fmla="*/ 628 w 628"/>
              <a:gd name="T9" fmla="*/ 38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769">
                <a:moveTo>
                  <a:pt x="628" y="385"/>
                </a:moveTo>
                <a:cubicBezTo>
                  <a:pt x="628" y="242"/>
                  <a:pt x="583" y="109"/>
                  <a:pt x="507" y="0"/>
                </a:cubicBezTo>
                <a:cubicBezTo>
                  <a:pt x="0" y="385"/>
                  <a:pt x="0" y="385"/>
                  <a:pt x="0" y="385"/>
                </a:cubicBezTo>
                <a:cubicBezTo>
                  <a:pt x="507" y="769"/>
                  <a:pt x="507" y="769"/>
                  <a:pt x="507" y="769"/>
                </a:cubicBezTo>
                <a:cubicBezTo>
                  <a:pt x="583" y="660"/>
                  <a:pt x="628" y="527"/>
                  <a:pt x="628" y="3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2" name="Freeform 28"/>
          <p:cNvSpPr/>
          <p:nvPr>
            <p:custDataLst>
              <p:tags r:id="rId19"/>
            </p:custDataLst>
          </p:nvPr>
        </p:nvSpPr>
        <p:spPr bwMode="auto">
          <a:xfrm>
            <a:off x="1847850" y="2861310"/>
            <a:ext cx="147955" cy="184785"/>
          </a:xfrm>
          <a:custGeom>
            <a:avLst/>
            <a:gdLst>
              <a:gd name="T0" fmla="*/ 493 w 493"/>
              <a:gd name="T1" fmla="*/ 374 h 619"/>
              <a:gd name="T2" fmla="*/ 0 w 493"/>
              <a:gd name="T3" fmla="*/ 0 h 619"/>
              <a:gd name="T4" fmla="*/ 0 w 493"/>
              <a:gd name="T5" fmla="*/ 619 h 619"/>
              <a:gd name="T6" fmla="*/ 493 w 493"/>
              <a:gd name="T7" fmla="*/ 37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493" y="374"/>
                </a:moveTo>
                <a:cubicBezTo>
                  <a:pt x="0" y="0"/>
                  <a:pt x="0" y="0"/>
                  <a:pt x="0" y="0"/>
                </a:cubicBezTo>
                <a:cubicBezTo>
                  <a:pt x="0" y="619"/>
                  <a:pt x="0" y="619"/>
                  <a:pt x="0" y="619"/>
                </a:cubicBezTo>
                <a:cubicBezTo>
                  <a:pt x="199" y="612"/>
                  <a:pt x="375" y="518"/>
                  <a:pt x="493" y="37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Freeform 29"/>
          <p:cNvSpPr/>
          <p:nvPr>
            <p:custDataLst>
              <p:tags r:id="rId20"/>
            </p:custDataLst>
          </p:nvPr>
        </p:nvSpPr>
        <p:spPr bwMode="auto">
          <a:xfrm>
            <a:off x="1847850" y="2586355"/>
            <a:ext cx="252095" cy="518795"/>
          </a:xfrm>
          <a:custGeom>
            <a:avLst/>
            <a:gdLst>
              <a:gd name="T0" fmla="*/ 843 w 843"/>
              <a:gd name="T1" fmla="*/ 868 h 1735"/>
              <a:gd name="T2" fmla="*/ 0 w 843"/>
              <a:gd name="T3" fmla="*/ 0 h 1735"/>
              <a:gd name="T4" fmla="*/ 0 w 843"/>
              <a:gd name="T5" fmla="*/ 148 h 1735"/>
              <a:gd name="T6" fmla="*/ 695 w 843"/>
              <a:gd name="T7" fmla="*/ 868 h 1735"/>
              <a:gd name="T8" fmla="*/ 0 w 843"/>
              <a:gd name="T9" fmla="*/ 1587 h 1735"/>
              <a:gd name="T10" fmla="*/ 0 w 843"/>
              <a:gd name="T11" fmla="*/ 1735 h 1735"/>
              <a:gd name="T12" fmla="*/ 843 w 843"/>
              <a:gd name="T13" fmla="*/ 868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3" h="1735">
                <a:moveTo>
                  <a:pt x="843" y="868"/>
                </a:moveTo>
                <a:cubicBezTo>
                  <a:pt x="843" y="397"/>
                  <a:pt x="467" y="13"/>
                  <a:pt x="0" y="0"/>
                </a:cubicBezTo>
                <a:cubicBezTo>
                  <a:pt x="0" y="148"/>
                  <a:pt x="0" y="148"/>
                  <a:pt x="0" y="148"/>
                </a:cubicBezTo>
                <a:cubicBezTo>
                  <a:pt x="386" y="161"/>
                  <a:pt x="695" y="479"/>
                  <a:pt x="695" y="868"/>
                </a:cubicBezTo>
                <a:cubicBezTo>
                  <a:pt x="695" y="1256"/>
                  <a:pt x="386" y="1574"/>
                  <a:pt x="0" y="1587"/>
                </a:cubicBezTo>
                <a:cubicBezTo>
                  <a:pt x="0" y="1735"/>
                  <a:pt x="0" y="1735"/>
                  <a:pt x="0" y="1735"/>
                </a:cubicBezTo>
                <a:cubicBezTo>
                  <a:pt x="467" y="1722"/>
                  <a:pt x="843" y="1338"/>
                  <a:pt x="843" y="868"/>
                </a:cubicBezTo>
                <a:close/>
              </a:path>
            </a:pathLst>
          </a:custGeom>
          <a:solidFill>
            <a:srgbClr val="FFC033">
              <a:alpha val="6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Freeform 30"/>
          <p:cNvSpPr/>
          <p:nvPr>
            <p:custDataLst>
              <p:tags r:id="rId21"/>
            </p:custDataLst>
          </p:nvPr>
        </p:nvSpPr>
        <p:spPr bwMode="auto">
          <a:xfrm>
            <a:off x="1847850" y="2646045"/>
            <a:ext cx="147955" cy="184785"/>
          </a:xfrm>
          <a:custGeom>
            <a:avLst/>
            <a:gdLst>
              <a:gd name="T0" fmla="*/ 0 w 493"/>
              <a:gd name="T1" fmla="*/ 0 h 619"/>
              <a:gd name="T2" fmla="*/ 0 w 493"/>
              <a:gd name="T3" fmla="*/ 619 h 619"/>
              <a:gd name="T4" fmla="*/ 493 w 493"/>
              <a:gd name="T5" fmla="*/ 245 h 619"/>
              <a:gd name="T6" fmla="*/ 0 w 493"/>
              <a:gd name="T7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0" y="0"/>
                </a:moveTo>
                <a:cubicBezTo>
                  <a:pt x="0" y="619"/>
                  <a:pt x="0" y="619"/>
                  <a:pt x="0" y="619"/>
                </a:cubicBezTo>
                <a:cubicBezTo>
                  <a:pt x="493" y="245"/>
                  <a:pt x="493" y="245"/>
                  <a:pt x="493" y="245"/>
                </a:cubicBezTo>
                <a:cubicBezTo>
                  <a:pt x="375" y="102"/>
                  <a:pt x="199" y="8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Freeform 31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1832610" y="2571115"/>
            <a:ext cx="282575" cy="549275"/>
          </a:xfrm>
          <a:custGeom>
            <a:avLst/>
            <a:gdLst>
              <a:gd name="T0" fmla="*/ 943 w 943"/>
              <a:gd name="T1" fmla="*/ 918 h 1836"/>
              <a:gd name="T2" fmla="*/ 25 w 943"/>
              <a:gd name="T3" fmla="*/ 0 h 1836"/>
              <a:gd name="T4" fmla="*/ 0 w 943"/>
              <a:gd name="T5" fmla="*/ 25 h 1836"/>
              <a:gd name="T6" fmla="*/ 0 w 943"/>
              <a:gd name="T7" fmla="*/ 223 h 1836"/>
              <a:gd name="T8" fmla="*/ 0 w 943"/>
              <a:gd name="T9" fmla="*/ 1613 h 1836"/>
              <a:gd name="T10" fmla="*/ 0 w 943"/>
              <a:gd name="T11" fmla="*/ 1811 h 1836"/>
              <a:gd name="T12" fmla="*/ 25 w 943"/>
              <a:gd name="T13" fmla="*/ 1836 h 1836"/>
              <a:gd name="T14" fmla="*/ 943 w 943"/>
              <a:gd name="T15" fmla="*/ 918 h 1836"/>
              <a:gd name="T16" fmla="*/ 50 w 943"/>
              <a:gd name="T17" fmla="*/ 248 h 1836"/>
              <a:gd name="T18" fmla="*/ 543 w 943"/>
              <a:gd name="T19" fmla="*/ 493 h 1836"/>
              <a:gd name="T20" fmla="*/ 50 w 943"/>
              <a:gd name="T21" fmla="*/ 867 h 1836"/>
              <a:gd name="T22" fmla="*/ 50 w 943"/>
              <a:gd name="T23" fmla="*/ 248 h 1836"/>
              <a:gd name="T24" fmla="*/ 574 w 943"/>
              <a:gd name="T25" fmla="*/ 533 h 1836"/>
              <a:gd name="T26" fmla="*/ 695 w 943"/>
              <a:gd name="T27" fmla="*/ 918 h 1836"/>
              <a:gd name="T28" fmla="*/ 574 w 943"/>
              <a:gd name="T29" fmla="*/ 1302 h 1836"/>
              <a:gd name="T30" fmla="*/ 67 w 943"/>
              <a:gd name="T31" fmla="*/ 918 h 1836"/>
              <a:gd name="T32" fmla="*/ 574 w 943"/>
              <a:gd name="T33" fmla="*/ 533 h 1836"/>
              <a:gd name="T34" fmla="*/ 50 w 943"/>
              <a:gd name="T35" fmla="*/ 968 h 1836"/>
              <a:gd name="T36" fmla="*/ 543 w 943"/>
              <a:gd name="T37" fmla="*/ 1342 h 1836"/>
              <a:gd name="T38" fmla="*/ 50 w 943"/>
              <a:gd name="T39" fmla="*/ 1587 h 1836"/>
              <a:gd name="T40" fmla="*/ 50 w 943"/>
              <a:gd name="T41" fmla="*/ 968 h 1836"/>
              <a:gd name="T42" fmla="*/ 50 w 943"/>
              <a:gd name="T43" fmla="*/ 1637 h 1836"/>
              <a:gd name="T44" fmla="*/ 745 w 943"/>
              <a:gd name="T45" fmla="*/ 918 h 1836"/>
              <a:gd name="T46" fmla="*/ 50 w 943"/>
              <a:gd name="T47" fmla="*/ 198 h 1836"/>
              <a:gd name="T48" fmla="*/ 50 w 943"/>
              <a:gd name="T49" fmla="*/ 50 h 1836"/>
              <a:gd name="T50" fmla="*/ 893 w 943"/>
              <a:gd name="T51" fmla="*/ 918 h 1836"/>
              <a:gd name="T52" fmla="*/ 50 w 943"/>
              <a:gd name="T53" fmla="*/ 1785 h 1836"/>
              <a:gd name="T54" fmla="*/ 50 w 943"/>
              <a:gd name="T55" fmla="*/ 163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3" h="1836">
                <a:moveTo>
                  <a:pt x="943" y="918"/>
                </a:moveTo>
                <a:cubicBezTo>
                  <a:pt x="943" y="411"/>
                  <a:pt x="532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613"/>
                  <a:pt x="0" y="1613"/>
                  <a:pt x="0" y="1613"/>
                </a:cubicBezTo>
                <a:cubicBezTo>
                  <a:pt x="0" y="1811"/>
                  <a:pt x="0" y="1811"/>
                  <a:pt x="0" y="1811"/>
                </a:cubicBezTo>
                <a:cubicBezTo>
                  <a:pt x="0" y="1824"/>
                  <a:pt x="11" y="1836"/>
                  <a:pt x="25" y="1836"/>
                </a:cubicBezTo>
                <a:cubicBezTo>
                  <a:pt x="532" y="1836"/>
                  <a:pt x="943" y="1424"/>
                  <a:pt x="943" y="918"/>
                </a:cubicBezTo>
                <a:close/>
                <a:moveTo>
                  <a:pt x="50" y="248"/>
                </a:moveTo>
                <a:cubicBezTo>
                  <a:pt x="249" y="256"/>
                  <a:pt x="425" y="350"/>
                  <a:pt x="543" y="493"/>
                </a:cubicBezTo>
                <a:cubicBezTo>
                  <a:pt x="50" y="867"/>
                  <a:pt x="50" y="867"/>
                  <a:pt x="50" y="867"/>
                </a:cubicBezTo>
                <a:lnTo>
                  <a:pt x="50" y="248"/>
                </a:lnTo>
                <a:close/>
                <a:moveTo>
                  <a:pt x="574" y="533"/>
                </a:moveTo>
                <a:cubicBezTo>
                  <a:pt x="650" y="642"/>
                  <a:pt x="695" y="775"/>
                  <a:pt x="695" y="918"/>
                </a:cubicBezTo>
                <a:cubicBezTo>
                  <a:pt x="695" y="1060"/>
                  <a:pt x="650" y="1193"/>
                  <a:pt x="574" y="1302"/>
                </a:cubicBezTo>
                <a:cubicBezTo>
                  <a:pt x="67" y="918"/>
                  <a:pt x="67" y="918"/>
                  <a:pt x="67" y="918"/>
                </a:cubicBezTo>
                <a:lnTo>
                  <a:pt x="574" y="533"/>
                </a:lnTo>
                <a:close/>
                <a:moveTo>
                  <a:pt x="50" y="968"/>
                </a:moveTo>
                <a:cubicBezTo>
                  <a:pt x="543" y="1342"/>
                  <a:pt x="543" y="1342"/>
                  <a:pt x="543" y="1342"/>
                </a:cubicBezTo>
                <a:cubicBezTo>
                  <a:pt x="425" y="1486"/>
                  <a:pt x="249" y="1580"/>
                  <a:pt x="50" y="1587"/>
                </a:cubicBezTo>
                <a:lnTo>
                  <a:pt x="50" y="968"/>
                </a:lnTo>
                <a:close/>
                <a:moveTo>
                  <a:pt x="50" y="1637"/>
                </a:moveTo>
                <a:cubicBezTo>
                  <a:pt x="436" y="1624"/>
                  <a:pt x="745" y="1306"/>
                  <a:pt x="745" y="918"/>
                </a:cubicBezTo>
                <a:cubicBezTo>
                  <a:pt x="745" y="529"/>
                  <a:pt x="436" y="211"/>
                  <a:pt x="50" y="198"/>
                </a:cubicBezTo>
                <a:cubicBezTo>
                  <a:pt x="50" y="50"/>
                  <a:pt x="50" y="50"/>
                  <a:pt x="50" y="50"/>
                </a:cubicBezTo>
                <a:cubicBezTo>
                  <a:pt x="517" y="63"/>
                  <a:pt x="893" y="447"/>
                  <a:pt x="893" y="918"/>
                </a:cubicBezTo>
                <a:cubicBezTo>
                  <a:pt x="893" y="1388"/>
                  <a:pt x="517" y="1772"/>
                  <a:pt x="50" y="1785"/>
                </a:cubicBezTo>
                <a:lnTo>
                  <a:pt x="50" y="1637"/>
                </a:lnTo>
                <a:close/>
              </a:path>
            </a:pathLst>
          </a:custGeom>
          <a:solidFill>
            <a:srgbClr val="8EA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文本框 145"/>
          <p:cNvSpPr txBox="1"/>
          <p:nvPr>
            <p:custDataLst>
              <p:tags r:id="rId23"/>
            </p:custDataLst>
          </p:nvPr>
        </p:nvSpPr>
        <p:spPr>
          <a:xfrm>
            <a:off x="1219200" y="2562860"/>
            <a:ext cx="619125" cy="565785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文本框 147"/>
          <p:cNvSpPr txBox="1"/>
          <p:nvPr>
            <p:custDataLst>
              <p:tags r:id="rId24"/>
            </p:custDataLst>
          </p:nvPr>
        </p:nvSpPr>
        <p:spPr>
          <a:xfrm>
            <a:off x="2172970" y="3491230"/>
            <a:ext cx="3867150" cy="7772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测试必要产出物之一</a:t>
            </a:r>
            <a:endParaRPr lang="zh-CN" altLang="en-US" sz="17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1" name="AutoShape 25"/>
          <p:cNvSpPr>
            <a:spLocks noChangeAspect="1" noChangeArrowheads="1" noTextEdit="1"/>
          </p:cNvSpPr>
          <p:nvPr>
            <p:custDataLst>
              <p:tags r:id="rId25"/>
            </p:custDataLst>
          </p:nvPr>
        </p:nvSpPr>
        <p:spPr bwMode="auto">
          <a:xfrm>
            <a:off x="1832610" y="3499485"/>
            <a:ext cx="282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2" name="Freeform 27"/>
          <p:cNvSpPr/>
          <p:nvPr>
            <p:custDataLst>
              <p:tags r:id="rId26"/>
            </p:custDataLst>
          </p:nvPr>
        </p:nvSpPr>
        <p:spPr bwMode="auto">
          <a:xfrm>
            <a:off x="1852930" y="3658870"/>
            <a:ext cx="187325" cy="229870"/>
          </a:xfrm>
          <a:custGeom>
            <a:avLst/>
            <a:gdLst>
              <a:gd name="T0" fmla="*/ 628 w 628"/>
              <a:gd name="T1" fmla="*/ 385 h 769"/>
              <a:gd name="T2" fmla="*/ 507 w 628"/>
              <a:gd name="T3" fmla="*/ 0 h 769"/>
              <a:gd name="T4" fmla="*/ 0 w 628"/>
              <a:gd name="T5" fmla="*/ 385 h 769"/>
              <a:gd name="T6" fmla="*/ 507 w 628"/>
              <a:gd name="T7" fmla="*/ 769 h 769"/>
              <a:gd name="T8" fmla="*/ 628 w 628"/>
              <a:gd name="T9" fmla="*/ 38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769">
                <a:moveTo>
                  <a:pt x="628" y="385"/>
                </a:moveTo>
                <a:cubicBezTo>
                  <a:pt x="628" y="242"/>
                  <a:pt x="583" y="109"/>
                  <a:pt x="507" y="0"/>
                </a:cubicBezTo>
                <a:cubicBezTo>
                  <a:pt x="0" y="385"/>
                  <a:pt x="0" y="385"/>
                  <a:pt x="0" y="385"/>
                </a:cubicBezTo>
                <a:cubicBezTo>
                  <a:pt x="507" y="769"/>
                  <a:pt x="507" y="769"/>
                  <a:pt x="507" y="769"/>
                </a:cubicBezTo>
                <a:cubicBezTo>
                  <a:pt x="583" y="660"/>
                  <a:pt x="628" y="527"/>
                  <a:pt x="628" y="3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Freeform 28"/>
          <p:cNvSpPr/>
          <p:nvPr>
            <p:custDataLst>
              <p:tags r:id="rId27"/>
            </p:custDataLst>
          </p:nvPr>
        </p:nvSpPr>
        <p:spPr bwMode="auto">
          <a:xfrm>
            <a:off x="1847850" y="3789680"/>
            <a:ext cx="147955" cy="184785"/>
          </a:xfrm>
          <a:custGeom>
            <a:avLst/>
            <a:gdLst>
              <a:gd name="T0" fmla="*/ 493 w 493"/>
              <a:gd name="T1" fmla="*/ 374 h 619"/>
              <a:gd name="T2" fmla="*/ 0 w 493"/>
              <a:gd name="T3" fmla="*/ 0 h 619"/>
              <a:gd name="T4" fmla="*/ 0 w 493"/>
              <a:gd name="T5" fmla="*/ 619 h 619"/>
              <a:gd name="T6" fmla="*/ 493 w 493"/>
              <a:gd name="T7" fmla="*/ 37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493" y="374"/>
                </a:moveTo>
                <a:cubicBezTo>
                  <a:pt x="0" y="0"/>
                  <a:pt x="0" y="0"/>
                  <a:pt x="0" y="0"/>
                </a:cubicBezTo>
                <a:cubicBezTo>
                  <a:pt x="0" y="619"/>
                  <a:pt x="0" y="619"/>
                  <a:pt x="0" y="619"/>
                </a:cubicBezTo>
                <a:cubicBezTo>
                  <a:pt x="199" y="612"/>
                  <a:pt x="375" y="518"/>
                  <a:pt x="493" y="37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Freeform 29"/>
          <p:cNvSpPr/>
          <p:nvPr>
            <p:custDataLst>
              <p:tags r:id="rId28"/>
            </p:custDataLst>
          </p:nvPr>
        </p:nvSpPr>
        <p:spPr bwMode="auto">
          <a:xfrm>
            <a:off x="1847850" y="3514725"/>
            <a:ext cx="252095" cy="518795"/>
          </a:xfrm>
          <a:custGeom>
            <a:avLst/>
            <a:gdLst>
              <a:gd name="T0" fmla="*/ 843 w 843"/>
              <a:gd name="T1" fmla="*/ 868 h 1735"/>
              <a:gd name="T2" fmla="*/ 0 w 843"/>
              <a:gd name="T3" fmla="*/ 0 h 1735"/>
              <a:gd name="T4" fmla="*/ 0 w 843"/>
              <a:gd name="T5" fmla="*/ 148 h 1735"/>
              <a:gd name="T6" fmla="*/ 695 w 843"/>
              <a:gd name="T7" fmla="*/ 868 h 1735"/>
              <a:gd name="T8" fmla="*/ 0 w 843"/>
              <a:gd name="T9" fmla="*/ 1587 h 1735"/>
              <a:gd name="T10" fmla="*/ 0 w 843"/>
              <a:gd name="T11" fmla="*/ 1735 h 1735"/>
              <a:gd name="T12" fmla="*/ 843 w 843"/>
              <a:gd name="T13" fmla="*/ 868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3" h="1735">
                <a:moveTo>
                  <a:pt x="843" y="868"/>
                </a:moveTo>
                <a:cubicBezTo>
                  <a:pt x="843" y="397"/>
                  <a:pt x="467" y="13"/>
                  <a:pt x="0" y="0"/>
                </a:cubicBezTo>
                <a:cubicBezTo>
                  <a:pt x="0" y="148"/>
                  <a:pt x="0" y="148"/>
                  <a:pt x="0" y="148"/>
                </a:cubicBezTo>
                <a:cubicBezTo>
                  <a:pt x="386" y="161"/>
                  <a:pt x="695" y="479"/>
                  <a:pt x="695" y="868"/>
                </a:cubicBezTo>
                <a:cubicBezTo>
                  <a:pt x="695" y="1256"/>
                  <a:pt x="386" y="1574"/>
                  <a:pt x="0" y="1587"/>
                </a:cubicBezTo>
                <a:cubicBezTo>
                  <a:pt x="0" y="1735"/>
                  <a:pt x="0" y="1735"/>
                  <a:pt x="0" y="1735"/>
                </a:cubicBezTo>
                <a:cubicBezTo>
                  <a:pt x="467" y="1722"/>
                  <a:pt x="843" y="1338"/>
                  <a:pt x="843" y="868"/>
                </a:cubicBezTo>
                <a:close/>
              </a:path>
            </a:pathLst>
          </a:custGeom>
          <a:solidFill>
            <a:srgbClr val="FFC033">
              <a:alpha val="6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Freeform 30"/>
          <p:cNvSpPr/>
          <p:nvPr>
            <p:custDataLst>
              <p:tags r:id="rId29"/>
            </p:custDataLst>
          </p:nvPr>
        </p:nvSpPr>
        <p:spPr bwMode="auto">
          <a:xfrm>
            <a:off x="1847850" y="3573780"/>
            <a:ext cx="147955" cy="184785"/>
          </a:xfrm>
          <a:custGeom>
            <a:avLst/>
            <a:gdLst>
              <a:gd name="T0" fmla="*/ 0 w 493"/>
              <a:gd name="T1" fmla="*/ 0 h 619"/>
              <a:gd name="T2" fmla="*/ 0 w 493"/>
              <a:gd name="T3" fmla="*/ 619 h 619"/>
              <a:gd name="T4" fmla="*/ 493 w 493"/>
              <a:gd name="T5" fmla="*/ 245 h 619"/>
              <a:gd name="T6" fmla="*/ 0 w 493"/>
              <a:gd name="T7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0" y="0"/>
                </a:moveTo>
                <a:cubicBezTo>
                  <a:pt x="0" y="619"/>
                  <a:pt x="0" y="619"/>
                  <a:pt x="0" y="619"/>
                </a:cubicBezTo>
                <a:cubicBezTo>
                  <a:pt x="493" y="245"/>
                  <a:pt x="493" y="245"/>
                  <a:pt x="493" y="245"/>
                </a:cubicBezTo>
                <a:cubicBezTo>
                  <a:pt x="375" y="102"/>
                  <a:pt x="199" y="8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6" name="Freeform 31"/>
          <p:cNvSpPr>
            <a:spLocks noEditPoints="1"/>
          </p:cNvSpPr>
          <p:nvPr>
            <p:custDataLst>
              <p:tags r:id="rId30"/>
            </p:custDataLst>
          </p:nvPr>
        </p:nvSpPr>
        <p:spPr bwMode="auto">
          <a:xfrm>
            <a:off x="1832610" y="3499485"/>
            <a:ext cx="282575" cy="549275"/>
          </a:xfrm>
          <a:custGeom>
            <a:avLst/>
            <a:gdLst>
              <a:gd name="T0" fmla="*/ 943 w 943"/>
              <a:gd name="T1" fmla="*/ 918 h 1836"/>
              <a:gd name="T2" fmla="*/ 25 w 943"/>
              <a:gd name="T3" fmla="*/ 0 h 1836"/>
              <a:gd name="T4" fmla="*/ 0 w 943"/>
              <a:gd name="T5" fmla="*/ 25 h 1836"/>
              <a:gd name="T6" fmla="*/ 0 w 943"/>
              <a:gd name="T7" fmla="*/ 223 h 1836"/>
              <a:gd name="T8" fmla="*/ 0 w 943"/>
              <a:gd name="T9" fmla="*/ 1613 h 1836"/>
              <a:gd name="T10" fmla="*/ 0 w 943"/>
              <a:gd name="T11" fmla="*/ 1811 h 1836"/>
              <a:gd name="T12" fmla="*/ 25 w 943"/>
              <a:gd name="T13" fmla="*/ 1836 h 1836"/>
              <a:gd name="T14" fmla="*/ 943 w 943"/>
              <a:gd name="T15" fmla="*/ 918 h 1836"/>
              <a:gd name="T16" fmla="*/ 50 w 943"/>
              <a:gd name="T17" fmla="*/ 248 h 1836"/>
              <a:gd name="T18" fmla="*/ 543 w 943"/>
              <a:gd name="T19" fmla="*/ 493 h 1836"/>
              <a:gd name="T20" fmla="*/ 50 w 943"/>
              <a:gd name="T21" fmla="*/ 867 h 1836"/>
              <a:gd name="T22" fmla="*/ 50 w 943"/>
              <a:gd name="T23" fmla="*/ 248 h 1836"/>
              <a:gd name="T24" fmla="*/ 574 w 943"/>
              <a:gd name="T25" fmla="*/ 533 h 1836"/>
              <a:gd name="T26" fmla="*/ 695 w 943"/>
              <a:gd name="T27" fmla="*/ 918 h 1836"/>
              <a:gd name="T28" fmla="*/ 574 w 943"/>
              <a:gd name="T29" fmla="*/ 1302 h 1836"/>
              <a:gd name="T30" fmla="*/ 67 w 943"/>
              <a:gd name="T31" fmla="*/ 918 h 1836"/>
              <a:gd name="T32" fmla="*/ 574 w 943"/>
              <a:gd name="T33" fmla="*/ 533 h 1836"/>
              <a:gd name="T34" fmla="*/ 50 w 943"/>
              <a:gd name="T35" fmla="*/ 968 h 1836"/>
              <a:gd name="T36" fmla="*/ 543 w 943"/>
              <a:gd name="T37" fmla="*/ 1342 h 1836"/>
              <a:gd name="T38" fmla="*/ 50 w 943"/>
              <a:gd name="T39" fmla="*/ 1587 h 1836"/>
              <a:gd name="T40" fmla="*/ 50 w 943"/>
              <a:gd name="T41" fmla="*/ 968 h 1836"/>
              <a:gd name="T42" fmla="*/ 50 w 943"/>
              <a:gd name="T43" fmla="*/ 1637 h 1836"/>
              <a:gd name="T44" fmla="*/ 745 w 943"/>
              <a:gd name="T45" fmla="*/ 918 h 1836"/>
              <a:gd name="T46" fmla="*/ 50 w 943"/>
              <a:gd name="T47" fmla="*/ 198 h 1836"/>
              <a:gd name="T48" fmla="*/ 50 w 943"/>
              <a:gd name="T49" fmla="*/ 50 h 1836"/>
              <a:gd name="T50" fmla="*/ 893 w 943"/>
              <a:gd name="T51" fmla="*/ 918 h 1836"/>
              <a:gd name="T52" fmla="*/ 50 w 943"/>
              <a:gd name="T53" fmla="*/ 1785 h 1836"/>
              <a:gd name="T54" fmla="*/ 50 w 943"/>
              <a:gd name="T55" fmla="*/ 163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3" h="1836">
                <a:moveTo>
                  <a:pt x="943" y="918"/>
                </a:moveTo>
                <a:cubicBezTo>
                  <a:pt x="943" y="411"/>
                  <a:pt x="532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613"/>
                  <a:pt x="0" y="1613"/>
                  <a:pt x="0" y="1613"/>
                </a:cubicBezTo>
                <a:cubicBezTo>
                  <a:pt x="0" y="1811"/>
                  <a:pt x="0" y="1811"/>
                  <a:pt x="0" y="1811"/>
                </a:cubicBezTo>
                <a:cubicBezTo>
                  <a:pt x="0" y="1824"/>
                  <a:pt x="11" y="1836"/>
                  <a:pt x="25" y="1836"/>
                </a:cubicBezTo>
                <a:cubicBezTo>
                  <a:pt x="532" y="1836"/>
                  <a:pt x="943" y="1424"/>
                  <a:pt x="943" y="918"/>
                </a:cubicBezTo>
                <a:close/>
                <a:moveTo>
                  <a:pt x="50" y="248"/>
                </a:moveTo>
                <a:cubicBezTo>
                  <a:pt x="249" y="256"/>
                  <a:pt x="425" y="350"/>
                  <a:pt x="543" y="493"/>
                </a:cubicBezTo>
                <a:cubicBezTo>
                  <a:pt x="50" y="867"/>
                  <a:pt x="50" y="867"/>
                  <a:pt x="50" y="867"/>
                </a:cubicBezTo>
                <a:lnTo>
                  <a:pt x="50" y="248"/>
                </a:lnTo>
                <a:close/>
                <a:moveTo>
                  <a:pt x="574" y="533"/>
                </a:moveTo>
                <a:cubicBezTo>
                  <a:pt x="650" y="642"/>
                  <a:pt x="695" y="775"/>
                  <a:pt x="695" y="918"/>
                </a:cubicBezTo>
                <a:cubicBezTo>
                  <a:pt x="695" y="1060"/>
                  <a:pt x="650" y="1193"/>
                  <a:pt x="574" y="1302"/>
                </a:cubicBezTo>
                <a:cubicBezTo>
                  <a:pt x="67" y="918"/>
                  <a:pt x="67" y="918"/>
                  <a:pt x="67" y="918"/>
                </a:cubicBezTo>
                <a:lnTo>
                  <a:pt x="574" y="533"/>
                </a:lnTo>
                <a:close/>
                <a:moveTo>
                  <a:pt x="50" y="968"/>
                </a:moveTo>
                <a:cubicBezTo>
                  <a:pt x="543" y="1342"/>
                  <a:pt x="543" y="1342"/>
                  <a:pt x="543" y="1342"/>
                </a:cubicBezTo>
                <a:cubicBezTo>
                  <a:pt x="425" y="1486"/>
                  <a:pt x="249" y="1580"/>
                  <a:pt x="50" y="1587"/>
                </a:cubicBezTo>
                <a:lnTo>
                  <a:pt x="50" y="968"/>
                </a:lnTo>
                <a:close/>
                <a:moveTo>
                  <a:pt x="50" y="1637"/>
                </a:moveTo>
                <a:cubicBezTo>
                  <a:pt x="436" y="1624"/>
                  <a:pt x="745" y="1306"/>
                  <a:pt x="745" y="918"/>
                </a:cubicBezTo>
                <a:cubicBezTo>
                  <a:pt x="745" y="529"/>
                  <a:pt x="436" y="211"/>
                  <a:pt x="50" y="198"/>
                </a:cubicBezTo>
                <a:cubicBezTo>
                  <a:pt x="50" y="50"/>
                  <a:pt x="50" y="50"/>
                  <a:pt x="50" y="50"/>
                </a:cubicBezTo>
                <a:cubicBezTo>
                  <a:pt x="517" y="63"/>
                  <a:pt x="893" y="447"/>
                  <a:pt x="893" y="918"/>
                </a:cubicBezTo>
                <a:cubicBezTo>
                  <a:pt x="893" y="1388"/>
                  <a:pt x="517" y="1772"/>
                  <a:pt x="50" y="1785"/>
                </a:cubicBezTo>
                <a:lnTo>
                  <a:pt x="50" y="1637"/>
                </a:lnTo>
                <a:close/>
              </a:path>
            </a:pathLst>
          </a:custGeom>
          <a:solidFill>
            <a:srgbClr val="8EA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7" name="文本框 156"/>
          <p:cNvSpPr txBox="1"/>
          <p:nvPr>
            <p:custDataLst>
              <p:tags r:id="rId31"/>
            </p:custDataLst>
          </p:nvPr>
        </p:nvSpPr>
        <p:spPr>
          <a:xfrm>
            <a:off x="1219200" y="3491230"/>
            <a:ext cx="614045" cy="564515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/>
          <p:cNvSpPr txBox="1"/>
          <p:nvPr>
            <p:custDataLst>
              <p:tags r:id="rId32"/>
            </p:custDataLst>
          </p:nvPr>
        </p:nvSpPr>
        <p:spPr>
          <a:xfrm>
            <a:off x="2173605" y="4420235"/>
            <a:ext cx="3867150" cy="7772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为下一阶段测试活动过程改进提出建议</a:t>
            </a:r>
            <a:endParaRPr lang="zh-CN" altLang="en-US" sz="17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2" name="AutoShape 25"/>
          <p:cNvSpPr>
            <a:spLocks noChangeAspect="1" noChangeArrowheads="1" noTextEdit="1"/>
          </p:cNvSpPr>
          <p:nvPr>
            <p:custDataLst>
              <p:tags r:id="rId33"/>
            </p:custDataLst>
          </p:nvPr>
        </p:nvSpPr>
        <p:spPr bwMode="auto">
          <a:xfrm>
            <a:off x="1833245" y="4427855"/>
            <a:ext cx="282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" name="Freeform 27"/>
          <p:cNvSpPr/>
          <p:nvPr>
            <p:custDataLst>
              <p:tags r:id="rId34"/>
            </p:custDataLst>
          </p:nvPr>
        </p:nvSpPr>
        <p:spPr bwMode="auto">
          <a:xfrm>
            <a:off x="1853565" y="4587875"/>
            <a:ext cx="187325" cy="229870"/>
          </a:xfrm>
          <a:custGeom>
            <a:avLst/>
            <a:gdLst>
              <a:gd name="T0" fmla="*/ 628 w 628"/>
              <a:gd name="T1" fmla="*/ 385 h 769"/>
              <a:gd name="T2" fmla="*/ 507 w 628"/>
              <a:gd name="T3" fmla="*/ 0 h 769"/>
              <a:gd name="T4" fmla="*/ 0 w 628"/>
              <a:gd name="T5" fmla="*/ 385 h 769"/>
              <a:gd name="T6" fmla="*/ 507 w 628"/>
              <a:gd name="T7" fmla="*/ 769 h 769"/>
              <a:gd name="T8" fmla="*/ 628 w 628"/>
              <a:gd name="T9" fmla="*/ 38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769">
                <a:moveTo>
                  <a:pt x="628" y="385"/>
                </a:moveTo>
                <a:cubicBezTo>
                  <a:pt x="628" y="242"/>
                  <a:pt x="583" y="109"/>
                  <a:pt x="507" y="0"/>
                </a:cubicBezTo>
                <a:cubicBezTo>
                  <a:pt x="0" y="385"/>
                  <a:pt x="0" y="385"/>
                  <a:pt x="0" y="385"/>
                </a:cubicBezTo>
                <a:cubicBezTo>
                  <a:pt x="507" y="769"/>
                  <a:pt x="507" y="769"/>
                  <a:pt x="507" y="769"/>
                </a:cubicBezTo>
                <a:cubicBezTo>
                  <a:pt x="583" y="660"/>
                  <a:pt x="628" y="527"/>
                  <a:pt x="628" y="3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4" name="Freeform 28"/>
          <p:cNvSpPr/>
          <p:nvPr>
            <p:custDataLst>
              <p:tags r:id="rId35"/>
            </p:custDataLst>
          </p:nvPr>
        </p:nvSpPr>
        <p:spPr bwMode="auto">
          <a:xfrm>
            <a:off x="1848485" y="4718685"/>
            <a:ext cx="147955" cy="184785"/>
          </a:xfrm>
          <a:custGeom>
            <a:avLst/>
            <a:gdLst>
              <a:gd name="T0" fmla="*/ 493 w 493"/>
              <a:gd name="T1" fmla="*/ 374 h 619"/>
              <a:gd name="T2" fmla="*/ 0 w 493"/>
              <a:gd name="T3" fmla="*/ 0 h 619"/>
              <a:gd name="T4" fmla="*/ 0 w 493"/>
              <a:gd name="T5" fmla="*/ 619 h 619"/>
              <a:gd name="T6" fmla="*/ 493 w 493"/>
              <a:gd name="T7" fmla="*/ 37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493" y="374"/>
                </a:moveTo>
                <a:cubicBezTo>
                  <a:pt x="0" y="0"/>
                  <a:pt x="0" y="0"/>
                  <a:pt x="0" y="0"/>
                </a:cubicBezTo>
                <a:cubicBezTo>
                  <a:pt x="0" y="619"/>
                  <a:pt x="0" y="619"/>
                  <a:pt x="0" y="619"/>
                </a:cubicBezTo>
                <a:cubicBezTo>
                  <a:pt x="199" y="612"/>
                  <a:pt x="375" y="518"/>
                  <a:pt x="493" y="37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Freeform 29"/>
          <p:cNvSpPr/>
          <p:nvPr>
            <p:custDataLst>
              <p:tags r:id="rId36"/>
            </p:custDataLst>
          </p:nvPr>
        </p:nvSpPr>
        <p:spPr bwMode="auto">
          <a:xfrm>
            <a:off x="1848485" y="4443095"/>
            <a:ext cx="252095" cy="518795"/>
          </a:xfrm>
          <a:custGeom>
            <a:avLst/>
            <a:gdLst>
              <a:gd name="T0" fmla="*/ 843 w 843"/>
              <a:gd name="T1" fmla="*/ 868 h 1735"/>
              <a:gd name="T2" fmla="*/ 0 w 843"/>
              <a:gd name="T3" fmla="*/ 0 h 1735"/>
              <a:gd name="T4" fmla="*/ 0 w 843"/>
              <a:gd name="T5" fmla="*/ 148 h 1735"/>
              <a:gd name="T6" fmla="*/ 695 w 843"/>
              <a:gd name="T7" fmla="*/ 868 h 1735"/>
              <a:gd name="T8" fmla="*/ 0 w 843"/>
              <a:gd name="T9" fmla="*/ 1587 h 1735"/>
              <a:gd name="T10" fmla="*/ 0 w 843"/>
              <a:gd name="T11" fmla="*/ 1735 h 1735"/>
              <a:gd name="T12" fmla="*/ 843 w 843"/>
              <a:gd name="T13" fmla="*/ 868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3" h="1735">
                <a:moveTo>
                  <a:pt x="843" y="868"/>
                </a:moveTo>
                <a:cubicBezTo>
                  <a:pt x="843" y="397"/>
                  <a:pt x="467" y="13"/>
                  <a:pt x="0" y="0"/>
                </a:cubicBezTo>
                <a:cubicBezTo>
                  <a:pt x="0" y="148"/>
                  <a:pt x="0" y="148"/>
                  <a:pt x="0" y="148"/>
                </a:cubicBezTo>
                <a:cubicBezTo>
                  <a:pt x="386" y="161"/>
                  <a:pt x="695" y="479"/>
                  <a:pt x="695" y="868"/>
                </a:cubicBezTo>
                <a:cubicBezTo>
                  <a:pt x="695" y="1256"/>
                  <a:pt x="386" y="1574"/>
                  <a:pt x="0" y="1587"/>
                </a:cubicBezTo>
                <a:cubicBezTo>
                  <a:pt x="0" y="1735"/>
                  <a:pt x="0" y="1735"/>
                  <a:pt x="0" y="1735"/>
                </a:cubicBezTo>
                <a:cubicBezTo>
                  <a:pt x="467" y="1722"/>
                  <a:pt x="843" y="1338"/>
                  <a:pt x="843" y="868"/>
                </a:cubicBezTo>
                <a:close/>
              </a:path>
            </a:pathLst>
          </a:custGeom>
          <a:solidFill>
            <a:srgbClr val="FFC033">
              <a:alpha val="6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Freeform 30"/>
          <p:cNvSpPr/>
          <p:nvPr>
            <p:custDataLst>
              <p:tags r:id="rId37"/>
            </p:custDataLst>
          </p:nvPr>
        </p:nvSpPr>
        <p:spPr bwMode="auto">
          <a:xfrm>
            <a:off x="1848485" y="4502785"/>
            <a:ext cx="147955" cy="184785"/>
          </a:xfrm>
          <a:custGeom>
            <a:avLst/>
            <a:gdLst>
              <a:gd name="T0" fmla="*/ 0 w 493"/>
              <a:gd name="T1" fmla="*/ 0 h 619"/>
              <a:gd name="T2" fmla="*/ 0 w 493"/>
              <a:gd name="T3" fmla="*/ 619 h 619"/>
              <a:gd name="T4" fmla="*/ 493 w 493"/>
              <a:gd name="T5" fmla="*/ 245 h 619"/>
              <a:gd name="T6" fmla="*/ 0 w 493"/>
              <a:gd name="T7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0" y="0"/>
                </a:moveTo>
                <a:cubicBezTo>
                  <a:pt x="0" y="619"/>
                  <a:pt x="0" y="619"/>
                  <a:pt x="0" y="619"/>
                </a:cubicBezTo>
                <a:cubicBezTo>
                  <a:pt x="493" y="245"/>
                  <a:pt x="493" y="245"/>
                  <a:pt x="493" y="245"/>
                </a:cubicBezTo>
                <a:cubicBezTo>
                  <a:pt x="375" y="102"/>
                  <a:pt x="199" y="8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7" name="Freeform 31"/>
          <p:cNvSpPr>
            <a:spLocks noEditPoints="1"/>
          </p:cNvSpPr>
          <p:nvPr>
            <p:custDataLst>
              <p:tags r:id="rId38"/>
            </p:custDataLst>
          </p:nvPr>
        </p:nvSpPr>
        <p:spPr bwMode="auto">
          <a:xfrm>
            <a:off x="1833245" y="4427855"/>
            <a:ext cx="282575" cy="549275"/>
          </a:xfrm>
          <a:custGeom>
            <a:avLst/>
            <a:gdLst>
              <a:gd name="T0" fmla="*/ 943 w 943"/>
              <a:gd name="T1" fmla="*/ 918 h 1836"/>
              <a:gd name="T2" fmla="*/ 25 w 943"/>
              <a:gd name="T3" fmla="*/ 0 h 1836"/>
              <a:gd name="T4" fmla="*/ 0 w 943"/>
              <a:gd name="T5" fmla="*/ 25 h 1836"/>
              <a:gd name="T6" fmla="*/ 0 w 943"/>
              <a:gd name="T7" fmla="*/ 223 h 1836"/>
              <a:gd name="T8" fmla="*/ 0 w 943"/>
              <a:gd name="T9" fmla="*/ 1613 h 1836"/>
              <a:gd name="T10" fmla="*/ 0 w 943"/>
              <a:gd name="T11" fmla="*/ 1811 h 1836"/>
              <a:gd name="T12" fmla="*/ 25 w 943"/>
              <a:gd name="T13" fmla="*/ 1836 h 1836"/>
              <a:gd name="T14" fmla="*/ 943 w 943"/>
              <a:gd name="T15" fmla="*/ 918 h 1836"/>
              <a:gd name="T16" fmla="*/ 50 w 943"/>
              <a:gd name="T17" fmla="*/ 248 h 1836"/>
              <a:gd name="T18" fmla="*/ 543 w 943"/>
              <a:gd name="T19" fmla="*/ 493 h 1836"/>
              <a:gd name="T20" fmla="*/ 50 w 943"/>
              <a:gd name="T21" fmla="*/ 867 h 1836"/>
              <a:gd name="T22" fmla="*/ 50 w 943"/>
              <a:gd name="T23" fmla="*/ 248 h 1836"/>
              <a:gd name="T24" fmla="*/ 574 w 943"/>
              <a:gd name="T25" fmla="*/ 533 h 1836"/>
              <a:gd name="T26" fmla="*/ 695 w 943"/>
              <a:gd name="T27" fmla="*/ 918 h 1836"/>
              <a:gd name="T28" fmla="*/ 574 w 943"/>
              <a:gd name="T29" fmla="*/ 1302 h 1836"/>
              <a:gd name="T30" fmla="*/ 67 w 943"/>
              <a:gd name="T31" fmla="*/ 918 h 1836"/>
              <a:gd name="T32" fmla="*/ 574 w 943"/>
              <a:gd name="T33" fmla="*/ 533 h 1836"/>
              <a:gd name="T34" fmla="*/ 50 w 943"/>
              <a:gd name="T35" fmla="*/ 968 h 1836"/>
              <a:gd name="T36" fmla="*/ 543 w 943"/>
              <a:gd name="T37" fmla="*/ 1342 h 1836"/>
              <a:gd name="T38" fmla="*/ 50 w 943"/>
              <a:gd name="T39" fmla="*/ 1587 h 1836"/>
              <a:gd name="T40" fmla="*/ 50 w 943"/>
              <a:gd name="T41" fmla="*/ 968 h 1836"/>
              <a:gd name="T42" fmla="*/ 50 w 943"/>
              <a:gd name="T43" fmla="*/ 1637 h 1836"/>
              <a:gd name="T44" fmla="*/ 745 w 943"/>
              <a:gd name="T45" fmla="*/ 918 h 1836"/>
              <a:gd name="T46" fmla="*/ 50 w 943"/>
              <a:gd name="T47" fmla="*/ 198 h 1836"/>
              <a:gd name="T48" fmla="*/ 50 w 943"/>
              <a:gd name="T49" fmla="*/ 50 h 1836"/>
              <a:gd name="T50" fmla="*/ 893 w 943"/>
              <a:gd name="T51" fmla="*/ 918 h 1836"/>
              <a:gd name="T52" fmla="*/ 50 w 943"/>
              <a:gd name="T53" fmla="*/ 1785 h 1836"/>
              <a:gd name="T54" fmla="*/ 50 w 943"/>
              <a:gd name="T55" fmla="*/ 163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3" h="1836">
                <a:moveTo>
                  <a:pt x="943" y="918"/>
                </a:moveTo>
                <a:cubicBezTo>
                  <a:pt x="943" y="411"/>
                  <a:pt x="532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613"/>
                  <a:pt x="0" y="1613"/>
                  <a:pt x="0" y="1613"/>
                </a:cubicBezTo>
                <a:cubicBezTo>
                  <a:pt x="0" y="1811"/>
                  <a:pt x="0" y="1811"/>
                  <a:pt x="0" y="1811"/>
                </a:cubicBezTo>
                <a:cubicBezTo>
                  <a:pt x="0" y="1824"/>
                  <a:pt x="11" y="1836"/>
                  <a:pt x="25" y="1836"/>
                </a:cubicBezTo>
                <a:cubicBezTo>
                  <a:pt x="532" y="1836"/>
                  <a:pt x="943" y="1424"/>
                  <a:pt x="943" y="918"/>
                </a:cubicBezTo>
                <a:close/>
                <a:moveTo>
                  <a:pt x="50" y="248"/>
                </a:moveTo>
                <a:cubicBezTo>
                  <a:pt x="249" y="256"/>
                  <a:pt x="425" y="350"/>
                  <a:pt x="543" y="493"/>
                </a:cubicBezTo>
                <a:cubicBezTo>
                  <a:pt x="50" y="867"/>
                  <a:pt x="50" y="867"/>
                  <a:pt x="50" y="867"/>
                </a:cubicBezTo>
                <a:lnTo>
                  <a:pt x="50" y="248"/>
                </a:lnTo>
                <a:close/>
                <a:moveTo>
                  <a:pt x="574" y="533"/>
                </a:moveTo>
                <a:cubicBezTo>
                  <a:pt x="650" y="642"/>
                  <a:pt x="695" y="775"/>
                  <a:pt x="695" y="918"/>
                </a:cubicBezTo>
                <a:cubicBezTo>
                  <a:pt x="695" y="1060"/>
                  <a:pt x="650" y="1193"/>
                  <a:pt x="574" y="1302"/>
                </a:cubicBezTo>
                <a:cubicBezTo>
                  <a:pt x="67" y="918"/>
                  <a:pt x="67" y="918"/>
                  <a:pt x="67" y="918"/>
                </a:cubicBezTo>
                <a:lnTo>
                  <a:pt x="574" y="533"/>
                </a:lnTo>
                <a:close/>
                <a:moveTo>
                  <a:pt x="50" y="968"/>
                </a:moveTo>
                <a:cubicBezTo>
                  <a:pt x="543" y="1342"/>
                  <a:pt x="543" y="1342"/>
                  <a:pt x="543" y="1342"/>
                </a:cubicBezTo>
                <a:cubicBezTo>
                  <a:pt x="425" y="1486"/>
                  <a:pt x="249" y="1580"/>
                  <a:pt x="50" y="1587"/>
                </a:cubicBezTo>
                <a:lnTo>
                  <a:pt x="50" y="968"/>
                </a:lnTo>
                <a:close/>
                <a:moveTo>
                  <a:pt x="50" y="1637"/>
                </a:moveTo>
                <a:cubicBezTo>
                  <a:pt x="436" y="1624"/>
                  <a:pt x="745" y="1306"/>
                  <a:pt x="745" y="918"/>
                </a:cubicBezTo>
                <a:cubicBezTo>
                  <a:pt x="745" y="529"/>
                  <a:pt x="436" y="211"/>
                  <a:pt x="50" y="198"/>
                </a:cubicBezTo>
                <a:cubicBezTo>
                  <a:pt x="50" y="50"/>
                  <a:pt x="50" y="50"/>
                  <a:pt x="50" y="50"/>
                </a:cubicBezTo>
                <a:cubicBezTo>
                  <a:pt x="517" y="63"/>
                  <a:pt x="893" y="447"/>
                  <a:pt x="893" y="918"/>
                </a:cubicBezTo>
                <a:cubicBezTo>
                  <a:pt x="893" y="1388"/>
                  <a:pt x="517" y="1772"/>
                  <a:pt x="50" y="1785"/>
                </a:cubicBezTo>
                <a:lnTo>
                  <a:pt x="50" y="163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>
            <p:custDataLst>
              <p:tags r:id="rId39"/>
            </p:custDataLst>
          </p:nvPr>
        </p:nvSpPr>
        <p:spPr>
          <a:xfrm>
            <a:off x="1219200" y="4420235"/>
            <a:ext cx="614045" cy="564515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文本框 169"/>
          <p:cNvSpPr txBox="1"/>
          <p:nvPr>
            <p:custDataLst>
              <p:tags r:id="rId40"/>
            </p:custDataLst>
          </p:nvPr>
        </p:nvSpPr>
        <p:spPr>
          <a:xfrm>
            <a:off x="7105650" y="2562860"/>
            <a:ext cx="3867150" cy="7772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审核当前项目是否可以发布</a:t>
            </a:r>
            <a:endParaRPr lang="zh-CN" altLang="en-US" sz="17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3" name="AutoShape 25"/>
          <p:cNvSpPr>
            <a:spLocks noChangeAspect="1" noChangeArrowheads="1" noTextEdit="1"/>
          </p:cNvSpPr>
          <p:nvPr>
            <p:custDataLst>
              <p:tags r:id="rId41"/>
            </p:custDataLst>
          </p:nvPr>
        </p:nvSpPr>
        <p:spPr bwMode="auto">
          <a:xfrm>
            <a:off x="6765290" y="2571115"/>
            <a:ext cx="282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" name="Freeform 27"/>
          <p:cNvSpPr/>
          <p:nvPr>
            <p:custDataLst>
              <p:tags r:id="rId42"/>
            </p:custDataLst>
          </p:nvPr>
        </p:nvSpPr>
        <p:spPr bwMode="auto">
          <a:xfrm>
            <a:off x="6785610" y="2730500"/>
            <a:ext cx="187325" cy="229870"/>
          </a:xfrm>
          <a:custGeom>
            <a:avLst/>
            <a:gdLst>
              <a:gd name="T0" fmla="*/ 628 w 628"/>
              <a:gd name="T1" fmla="*/ 385 h 769"/>
              <a:gd name="T2" fmla="*/ 507 w 628"/>
              <a:gd name="T3" fmla="*/ 0 h 769"/>
              <a:gd name="T4" fmla="*/ 0 w 628"/>
              <a:gd name="T5" fmla="*/ 385 h 769"/>
              <a:gd name="T6" fmla="*/ 507 w 628"/>
              <a:gd name="T7" fmla="*/ 769 h 769"/>
              <a:gd name="T8" fmla="*/ 628 w 628"/>
              <a:gd name="T9" fmla="*/ 38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769">
                <a:moveTo>
                  <a:pt x="628" y="385"/>
                </a:moveTo>
                <a:cubicBezTo>
                  <a:pt x="628" y="242"/>
                  <a:pt x="583" y="109"/>
                  <a:pt x="507" y="0"/>
                </a:cubicBezTo>
                <a:cubicBezTo>
                  <a:pt x="0" y="385"/>
                  <a:pt x="0" y="385"/>
                  <a:pt x="0" y="385"/>
                </a:cubicBezTo>
                <a:cubicBezTo>
                  <a:pt x="507" y="769"/>
                  <a:pt x="507" y="769"/>
                  <a:pt x="507" y="769"/>
                </a:cubicBezTo>
                <a:cubicBezTo>
                  <a:pt x="583" y="660"/>
                  <a:pt x="628" y="527"/>
                  <a:pt x="628" y="3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5" name="Freeform 28"/>
          <p:cNvSpPr/>
          <p:nvPr>
            <p:custDataLst>
              <p:tags r:id="rId43"/>
            </p:custDataLst>
          </p:nvPr>
        </p:nvSpPr>
        <p:spPr bwMode="auto">
          <a:xfrm>
            <a:off x="6780530" y="2861310"/>
            <a:ext cx="147955" cy="184785"/>
          </a:xfrm>
          <a:custGeom>
            <a:avLst/>
            <a:gdLst>
              <a:gd name="T0" fmla="*/ 493 w 493"/>
              <a:gd name="T1" fmla="*/ 374 h 619"/>
              <a:gd name="T2" fmla="*/ 0 w 493"/>
              <a:gd name="T3" fmla="*/ 0 h 619"/>
              <a:gd name="T4" fmla="*/ 0 w 493"/>
              <a:gd name="T5" fmla="*/ 619 h 619"/>
              <a:gd name="T6" fmla="*/ 493 w 493"/>
              <a:gd name="T7" fmla="*/ 37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493" y="374"/>
                </a:moveTo>
                <a:cubicBezTo>
                  <a:pt x="0" y="0"/>
                  <a:pt x="0" y="0"/>
                  <a:pt x="0" y="0"/>
                </a:cubicBezTo>
                <a:cubicBezTo>
                  <a:pt x="0" y="619"/>
                  <a:pt x="0" y="619"/>
                  <a:pt x="0" y="619"/>
                </a:cubicBezTo>
                <a:cubicBezTo>
                  <a:pt x="199" y="612"/>
                  <a:pt x="375" y="518"/>
                  <a:pt x="493" y="37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6" name="Freeform 29"/>
          <p:cNvSpPr/>
          <p:nvPr>
            <p:custDataLst>
              <p:tags r:id="rId44"/>
            </p:custDataLst>
          </p:nvPr>
        </p:nvSpPr>
        <p:spPr bwMode="auto">
          <a:xfrm>
            <a:off x="6780530" y="2586355"/>
            <a:ext cx="252095" cy="518795"/>
          </a:xfrm>
          <a:custGeom>
            <a:avLst/>
            <a:gdLst>
              <a:gd name="T0" fmla="*/ 843 w 843"/>
              <a:gd name="T1" fmla="*/ 868 h 1735"/>
              <a:gd name="T2" fmla="*/ 0 w 843"/>
              <a:gd name="T3" fmla="*/ 0 h 1735"/>
              <a:gd name="T4" fmla="*/ 0 w 843"/>
              <a:gd name="T5" fmla="*/ 148 h 1735"/>
              <a:gd name="T6" fmla="*/ 695 w 843"/>
              <a:gd name="T7" fmla="*/ 868 h 1735"/>
              <a:gd name="T8" fmla="*/ 0 w 843"/>
              <a:gd name="T9" fmla="*/ 1587 h 1735"/>
              <a:gd name="T10" fmla="*/ 0 w 843"/>
              <a:gd name="T11" fmla="*/ 1735 h 1735"/>
              <a:gd name="T12" fmla="*/ 843 w 843"/>
              <a:gd name="T13" fmla="*/ 868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3" h="1735">
                <a:moveTo>
                  <a:pt x="843" y="868"/>
                </a:moveTo>
                <a:cubicBezTo>
                  <a:pt x="843" y="397"/>
                  <a:pt x="467" y="13"/>
                  <a:pt x="0" y="0"/>
                </a:cubicBezTo>
                <a:cubicBezTo>
                  <a:pt x="0" y="148"/>
                  <a:pt x="0" y="148"/>
                  <a:pt x="0" y="148"/>
                </a:cubicBezTo>
                <a:cubicBezTo>
                  <a:pt x="386" y="161"/>
                  <a:pt x="695" y="479"/>
                  <a:pt x="695" y="868"/>
                </a:cubicBezTo>
                <a:cubicBezTo>
                  <a:pt x="695" y="1256"/>
                  <a:pt x="386" y="1574"/>
                  <a:pt x="0" y="1587"/>
                </a:cubicBezTo>
                <a:cubicBezTo>
                  <a:pt x="0" y="1735"/>
                  <a:pt x="0" y="1735"/>
                  <a:pt x="0" y="1735"/>
                </a:cubicBezTo>
                <a:cubicBezTo>
                  <a:pt x="467" y="1722"/>
                  <a:pt x="843" y="1338"/>
                  <a:pt x="843" y="868"/>
                </a:cubicBezTo>
                <a:close/>
              </a:path>
            </a:pathLst>
          </a:custGeom>
          <a:solidFill>
            <a:srgbClr val="FFC033">
              <a:alpha val="6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Freeform 30"/>
          <p:cNvSpPr/>
          <p:nvPr>
            <p:custDataLst>
              <p:tags r:id="rId45"/>
            </p:custDataLst>
          </p:nvPr>
        </p:nvSpPr>
        <p:spPr bwMode="auto">
          <a:xfrm>
            <a:off x="6780530" y="2646045"/>
            <a:ext cx="147955" cy="184785"/>
          </a:xfrm>
          <a:custGeom>
            <a:avLst/>
            <a:gdLst>
              <a:gd name="T0" fmla="*/ 0 w 493"/>
              <a:gd name="T1" fmla="*/ 0 h 619"/>
              <a:gd name="T2" fmla="*/ 0 w 493"/>
              <a:gd name="T3" fmla="*/ 619 h 619"/>
              <a:gd name="T4" fmla="*/ 493 w 493"/>
              <a:gd name="T5" fmla="*/ 245 h 619"/>
              <a:gd name="T6" fmla="*/ 0 w 493"/>
              <a:gd name="T7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0" y="0"/>
                </a:moveTo>
                <a:cubicBezTo>
                  <a:pt x="0" y="619"/>
                  <a:pt x="0" y="619"/>
                  <a:pt x="0" y="619"/>
                </a:cubicBezTo>
                <a:cubicBezTo>
                  <a:pt x="493" y="245"/>
                  <a:pt x="493" y="245"/>
                  <a:pt x="493" y="245"/>
                </a:cubicBezTo>
                <a:cubicBezTo>
                  <a:pt x="375" y="102"/>
                  <a:pt x="199" y="8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Freeform 31"/>
          <p:cNvSpPr>
            <a:spLocks noEditPoints="1"/>
          </p:cNvSpPr>
          <p:nvPr>
            <p:custDataLst>
              <p:tags r:id="rId46"/>
            </p:custDataLst>
          </p:nvPr>
        </p:nvSpPr>
        <p:spPr bwMode="auto">
          <a:xfrm>
            <a:off x="6765290" y="2571115"/>
            <a:ext cx="282575" cy="549275"/>
          </a:xfrm>
          <a:custGeom>
            <a:avLst/>
            <a:gdLst>
              <a:gd name="T0" fmla="*/ 943 w 943"/>
              <a:gd name="T1" fmla="*/ 918 h 1836"/>
              <a:gd name="T2" fmla="*/ 25 w 943"/>
              <a:gd name="T3" fmla="*/ 0 h 1836"/>
              <a:gd name="T4" fmla="*/ 0 w 943"/>
              <a:gd name="T5" fmla="*/ 25 h 1836"/>
              <a:gd name="T6" fmla="*/ 0 w 943"/>
              <a:gd name="T7" fmla="*/ 223 h 1836"/>
              <a:gd name="T8" fmla="*/ 0 w 943"/>
              <a:gd name="T9" fmla="*/ 1613 h 1836"/>
              <a:gd name="T10" fmla="*/ 0 w 943"/>
              <a:gd name="T11" fmla="*/ 1811 h 1836"/>
              <a:gd name="T12" fmla="*/ 25 w 943"/>
              <a:gd name="T13" fmla="*/ 1836 h 1836"/>
              <a:gd name="T14" fmla="*/ 943 w 943"/>
              <a:gd name="T15" fmla="*/ 918 h 1836"/>
              <a:gd name="T16" fmla="*/ 50 w 943"/>
              <a:gd name="T17" fmla="*/ 248 h 1836"/>
              <a:gd name="T18" fmla="*/ 543 w 943"/>
              <a:gd name="T19" fmla="*/ 493 h 1836"/>
              <a:gd name="T20" fmla="*/ 50 w 943"/>
              <a:gd name="T21" fmla="*/ 867 h 1836"/>
              <a:gd name="T22" fmla="*/ 50 w 943"/>
              <a:gd name="T23" fmla="*/ 248 h 1836"/>
              <a:gd name="T24" fmla="*/ 574 w 943"/>
              <a:gd name="T25" fmla="*/ 533 h 1836"/>
              <a:gd name="T26" fmla="*/ 695 w 943"/>
              <a:gd name="T27" fmla="*/ 918 h 1836"/>
              <a:gd name="T28" fmla="*/ 574 w 943"/>
              <a:gd name="T29" fmla="*/ 1302 h 1836"/>
              <a:gd name="T30" fmla="*/ 67 w 943"/>
              <a:gd name="T31" fmla="*/ 918 h 1836"/>
              <a:gd name="T32" fmla="*/ 574 w 943"/>
              <a:gd name="T33" fmla="*/ 533 h 1836"/>
              <a:gd name="T34" fmla="*/ 50 w 943"/>
              <a:gd name="T35" fmla="*/ 968 h 1836"/>
              <a:gd name="T36" fmla="*/ 543 w 943"/>
              <a:gd name="T37" fmla="*/ 1342 h 1836"/>
              <a:gd name="T38" fmla="*/ 50 w 943"/>
              <a:gd name="T39" fmla="*/ 1587 h 1836"/>
              <a:gd name="T40" fmla="*/ 50 w 943"/>
              <a:gd name="T41" fmla="*/ 968 h 1836"/>
              <a:gd name="T42" fmla="*/ 50 w 943"/>
              <a:gd name="T43" fmla="*/ 1637 h 1836"/>
              <a:gd name="T44" fmla="*/ 745 w 943"/>
              <a:gd name="T45" fmla="*/ 918 h 1836"/>
              <a:gd name="T46" fmla="*/ 50 w 943"/>
              <a:gd name="T47" fmla="*/ 198 h 1836"/>
              <a:gd name="T48" fmla="*/ 50 w 943"/>
              <a:gd name="T49" fmla="*/ 50 h 1836"/>
              <a:gd name="T50" fmla="*/ 893 w 943"/>
              <a:gd name="T51" fmla="*/ 918 h 1836"/>
              <a:gd name="T52" fmla="*/ 50 w 943"/>
              <a:gd name="T53" fmla="*/ 1785 h 1836"/>
              <a:gd name="T54" fmla="*/ 50 w 943"/>
              <a:gd name="T55" fmla="*/ 163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3" h="1836">
                <a:moveTo>
                  <a:pt x="943" y="918"/>
                </a:moveTo>
                <a:cubicBezTo>
                  <a:pt x="943" y="411"/>
                  <a:pt x="532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613"/>
                  <a:pt x="0" y="1613"/>
                  <a:pt x="0" y="1613"/>
                </a:cubicBezTo>
                <a:cubicBezTo>
                  <a:pt x="0" y="1811"/>
                  <a:pt x="0" y="1811"/>
                  <a:pt x="0" y="1811"/>
                </a:cubicBezTo>
                <a:cubicBezTo>
                  <a:pt x="0" y="1824"/>
                  <a:pt x="11" y="1836"/>
                  <a:pt x="25" y="1836"/>
                </a:cubicBezTo>
                <a:cubicBezTo>
                  <a:pt x="532" y="1836"/>
                  <a:pt x="943" y="1424"/>
                  <a:pt x="943" y="918"/>
                </a:cubicBezTo>
                <a:close/>
                <a:moveTo>
                  <a:pt x="50" y="248"/>
                </a:moveTo>
                <a:cubicBezTo>
                  <a:pt x="249" y="256"/>
                  <a:pt x="425" y="350"/>
                  <a:pt x="543" y="493"/>
                </a:cubicBezTo>
                <a:cubicBezTo>
                  <a:pt x="50" y="867"/>
                  <a:pt x="50" y="867"/>
                  <a:pt x="50" y="867"/>
                </a:cubicBezTo>
                <a:lnTo>
                  <a:pt x="50" y="248"/>
                </a:lnTo>
                <a:close/>
                <a:moveTo>
                  <a:pt x="574" y="533"/>
                </a:moveTo>
                <a:cubicBezTo>
                  <a:pt x="650" y="642"/>
                  <a:pt x="695" y="775"/>
                  <a:pt x="695" y="918"/>
                </a:cubicBezTo>
                <a:cubicBezTo>
                  <a:pt x="695" y="1060"/>
                  <a:pt x="650" y="1193"/>
                  <a:pt x="574" y="1302"/>
                </a:cubicBezTo>
                <a:cubicBezTo>
                  <a:pt x="67" y="918"/>
                  <a:pt x="67" y="918"/>
                  <a:pt x="67" y="918"/>
                </a:cubicBezTo>
                <a:lnTo>
                  <a:pt x="574" y="533"/>
                </a:lnTo>
                <a:close/>
                <a:moveTo>
                  <a:pt x="50" y="968"/>
                </a:moveTo>
                <a:cubicBezTo>
                  <a:pt x="543" y="1342"/>
                  <a:pt x="543" y="1342"/>
                  <a:pt x="543" y="1342"/>
                </a:cubicBezTo>
                <a:cubicBezTo>
                  <a:pt x="425" y="1486"/>
                  <a:pt x="249" y="1580"/>
                  <a:pt x="50" y="1587"/>
                </a:cubicBezTo>
                <a:lnTo>
                  <a:pt x="50" y="968"/>
                </a:lnTo>
                <a:close/>
                <a:moveTo>
                  <a:pt x="50" y="1637"/>
                </a:moveTo>
                <a:cubicBezTo>
                  <a:pt x="436" y="1624"/>
                  <a:pt x="745" y="1306"/>
                  <a:pt x="745" y="918"/>
                </a:cubicBezTo>
                <a:cubicBezTo>
                  <a:pt x="745" y="529"/>
                  <a:pt x="436" y="211"/>
                  <a:pt x="50" y="198"/>
                </a:cubicBezTo>
                <a:cubicBezTo>
                  <a:pt x="50" y="50"/>
                  <a:pt x="50" y="50"/>
                  <a:pt x="50" y="50"/>
                </a:cubicBezTo>
                <a:cubicBezTo>
                  <a:pt x="517" y="63"/>
                  <a:pt x="893" y="447"/>
                  <a:pt x="893" y="918"/>
                </a:cubicBezTo>
                <a:cubicBezTo>
                  <a:pt x="893" y="1388"/>
                  <a:pt x="517" y="1772"/>
                  <a:pt x="50" y="1785"/>
                </a:cubicBezTo>
                <a:lnTo>
                  <a:pt x="50" y="1637"/>
                </a:lnTo>
                <a:close/>
              </a:path>
            </a:pathLst>
          </a:custGeom>
          <a:solidFill>
            <a:srgbClr val="8EA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9" name="文本框 178"/>
          <p:cNvSpPr txBox="1"/>
          <p:nvPr>
            <p:custDataLst>
              <p:tags r:id="rId47"/>
            </p:custDataLst>
          </p:nvPr>
        </p:nvSpPr>
        <p:spPr>
          <a:xfrm>
            <a:off x="6151880" y="2562860"/>
            <a:ext cx="619125" cy="565785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文本框 180"/>
          <p:cNvSpPr txBox="1"/>
          <p:nvPr>
            <p:custDataLst>
              <p:tags r:id="rId48"/>
            </p:custDataLst>
          </p:nvPr>
        </p:nvSpPr>
        <p:spPr>
          <a:xfrm>
            <a:off x="7105650" y="3491230"/>
            <a:ext cx="3867150" cy="7772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产品质量评估报告</a:t>
            </a:r>
            <a:endParaRPr lang="zh-CN" altLang="en-US" sz="17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4" name="AutoShape 25"/>
          <p:cNvSpPr>
            <a:spLocks noChangeAspect="1" noChangeArrowheads="1" noTextEdit="1"/>
          </p:cNvSpPr>
          <p:nvPr>
            <p:custDataLst>
              <p:tags r:id="rId49"/>
            </p:custDataLst>
          </p:nvPr>
        </p:nvSpPr>
        <p:spPr bwMode="auto">
          <a:xfrm>
            <a:off x="6765290" y="3499485"/>
            <a:ext cx="282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5" name="Freeform 27"/>
          <p:cNvSpPr/>
          <p:nvPr>
            <p:custDataLst>
              <p:tags r:id="rId50"/>
            </p:custDataLst>
          </p:nvPr>
        </p:nvSpPr>
        <p:spPr bwMode="auto">
          <a:xfrm>
            <a:off x="6785610" y="3658870"/>
            <a:ext cx="187325" cy="229870"/>
          </a:xfrm>
          <a:custGeom>
            <a:avLst/>
            <a:gdLst>
              <a:gd name="T0" fmla="*/ 628 w 628"/>
              <a:gd name="T1" fmla="*/ 385 h 769"/>
              <a:gd name="T2" fmla="*/ 507 w 628"/>
              <a:gd name="T3" fmla="*/ 0 h 769"/>
              <a:gd name="T4" fmla="*/ 0 w 628"/>
              <a:gd name="T5" fmla="*/ 385 h 769"/>
              <a:gd name="T6" fmla="*/ 507 w 628"/>
              <a:gd name="T7" fmla="*/ 769 h 769"/>
              <a:gd name="T8" fmla="*/ 628 w 628"/>
              <a:gd name="T9" fmla="*/ 38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769">
                <a:moveTo>
                  <a:pt x="628" y="385"/>
                </a:moveTo>
                <a:cubicBezTo>
                  <a:pt x="628" y="242"/>
                  <a:pt x="583" y="109"/>
                  <a:pt x="507" y="0"/>
                </a:cubicBezTo>
                <a:cubicBezTo>
                  <a:pt x="0" y="385"/>
                  <a:pt x="0" y="385"/>
                  <a:pt x="0" y="385"/>
                </a:cubicBezTo>
                <a:cubicBezTo>
                  <a:pt x="507" y="769"/>
                  <a:pt x="507" y="769"/>
                  <a:pt x="507" y="769"/>
                </a:cubicBezTo>
                <a:cubicBezTo>
                  <a:pt x="583" y="660"/>
                  <a:pt x="628" y="527"/>
                  <a:pt x="628" y="3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" name="Freeform 28"/>
          <p:cNvSpPr/>
          <p:nvPr>
            <p:custDataLst>
              <p:tags r:id="rId51"/>
            </p:custDataLst>
          </p:nvPr>
        </p:nvSpPr>
        <p:spPr bwMode="auto">
          <a:xfrm>
            <a:off x="6780530" y="3789680"/>
            <a:ext cx="147955" cy="184785"/>
          </a:xfrm>
          <a:custGeom>
            <a:avLst/>
            <a:gdLst>
              <a:gd name="T0" fmla="*/ 493 w 493"/>
              <a:gd name="T1" fmla="*/ 374 h 619"/>
              <a:gd name="T2" fmla="*/ 0 w 493"/>
              <a:gd name="T3" fmla="*/ 0 h 619"/>
              <a:gd name="T4" fmla="*/ 0 w 493"/>
              <a:gd name="T5" fmla="*/ 619 h 619"/>
              <a:gd name="T6" fmla="*/ 493 w 493"/>
              <a:gd name="T7" fmla="*/ 37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493" y="374"/>
                </a:moveTo>
                <a:cubicBezTo>
                  <a:pt x="0" y="0"/>
                  <a:pt x="0" y="0"/>
                  <a:pt x="0" y="0"/>
                </a:cubicBezTo>
                <a:cubicBezTo>
                  <a:pt x="0" y="619"/>
                  <a:pt x="0" y="619"/>
                  <a:pt x="0" y="619"/>
                </a:cubicBezTo>
                <a:cubicBezTo>
                  <a:pt x="199" y="612"/>
                  <a:pt x="375" y="518"/>
                  <a:pt x="493" y="37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7" name="Freeform 29"/>
          <p:cNvSpPr/>
          <p:nvPr>
            <p:custDataLst>
              <p:tags r:id="rId52"/>
            </p:custDataLst>
          </p:nvPr>
        </p:nvSpPr>
        <p:spPr bwMode="auto">
          <a:xfrm>
            <a:off x="6780530" y="3514725"/>
            <a:ext cx="252095" cy="518795"/>
          </a:xfrm>
          <a:custGeom>
            <a:avLst/>
            <a:gdLst>
              <a:gd name="T0" fmla="*/ 843 w 843"/>
              <a:gd name="T1" fmla="*/ 868 h 1735"/>
              <a:gd name="T2" fmla="*/ 0 w 843"/>
              <a:gd name="T3" fmla="*/ 0 h 1735"/>
              <a:gd name="T4" fmla="*/ 0 w 843"/>
              <a:gd name="T5" fmla="*/ 148 h 1735"/>
              <a:gd name="T6" fmla="*/ 695 w 843"/>
              <a:gd name="T7" fmla="*/ 868 h 1735"/>
              <a:gd name="T8" fmla="*/ 0 w 843"/>
              <a:gd name="T9" fmla="*/ 1587 h 1735"/>
              <a:gd name="T10" fmla="*/ 0 w 843"/>
              <a:gd name="T11" fmla="*/ 1735 h 1735"/>
              <a:gd name="T12" fmla="*/ 843 w 843"/>
              <a:gd name="T13" fmla="*/ 868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3" h="1735">
                <a:moveTo>
                  <a:pt x="843" y="868"/>
                </a:moveTo>
                <a:cubicBezTo>
                  <a:pt x="843" y="397"/>
                  <a:pt x="467" y="13"/>
                  <a:pt x="0" y="0"/>
                </a:cubicBezTo>
                <a:cubicBezTo>
                  <a:pt x="0" y="148"/>
                  <a:pt x="0" y="148"/>
                  <a:pt x="0" y="148"/>
                </a:cubicBezTo>
                <a:cubicBezTo>
                  <a:pt x="386" y="161"/>
                  <a:pt x="695" y="479"/>
                  <a:pt x="695" y="868"/>
                </a:cubicBezTo>
                <a:cubicBezTo>
                  <a:pt x="695" y="1256"/>
                  <a:pt x="386" y="1574"/>
                  <a:pt x="0" y="1587"/>
                </a:cubicBezTo>
                <a:cubicBezTo>
                  <a:pt x="0" y="1735"/>
                  <a:pt x="0" y="1735"/>
                  <a:pt x="0" y="1735"/>
                </a:cubicBezTo>
                <a:cubicBezTo>
                  <a:pt x="467" y="1722"/>
                  <a:pt x="843" y="1338"/>
                  <a:pt x="843" y="868"/>
                </a:cubicBezTo>
                <a:close/>
              </a:path>
            </a:pathLst>
          </a:custGeom>
          <a:solidFill>
            <a:srgbClr val="FFC033">
              <a:alpha val="6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8" name="Freeform 30"/>
          <p:cNvSpPr/>
          <p:nvPr>
            <p:custDataLst>
              <p:tags r:id="rId53"/>
            </p:custDataLst>
          </p:nvPr>
        </p:nvSpPr>
        <p:spPr bwMode="auto">
          <a:xfrm>
            <a:off x="6780530" y="3573780"/>
            <a:ext cx="147955" cy="184785"/>
          </a:xfrm>
          <a:custGeom>
            <a:avLst/>
            <a:gdLst>
              <a:gd name="T0" fmla="*/ 0 w 493"/>
              <a:gd name="T1" fmla="*/ 0 h 619"/>
              <a:gd name="T2" fmla="*/ 0 w 493"/>
              <a:gd name="T3" fmla="*/ 619 h 619"/>
              <a:gd name="T4" fmla="*/ 493 w 493"/>
              <a:gd name="T5" fmla="*/ 245 h 619"/>
              <a:gd name="T6" fmla="*/ 0 w 493"/>
              <a:gd name="T7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0" y="0"/>
                </a:moveTo>
                <a:cubicBezTo>
                  <a:pt x="0" y="619"/>
                  <a:pt x="0" y="619"/>
                  <a:pt x="0" y="619"/>
                </a:cubicBezTo>
                <a:cubicBezTo>
                  <a:pt x="493" y="245"/>
                  <a:pt x="493" y="245"/>
                  <a:pt x="493" y="245"/>
                </a:cubicBezTo>
                <a:cubicBezTo>
                  <a:pt x="375" y="102"/>
                  <a:pt x="199" y="8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9" name="Freeform 31"/>
          <p:cNvSpPr>
            <a:spLocks noEditPoints="1"/>
          </p:cNvSpPr>
          <p:nvPr>
            <p:custDataLst>
              <p:tags r:id="rId54"/>
            </p:custDataLst>
          </p:nvPr>
        </p:nvSpPr>
        <p:spPr bwMode="auto">
          <a:xfrm>
            <a:off x="6765290" y="3499485"/>
            <a:ext cx="282575" cy="549275"/>
          </a:xfrm>
          <a:custGeom>
            <a:avLst/>
            <a:gdLst>
              <a:gd name="T0" fmla="*/ 943 w 943"/>
              <a:gd name="T1" fmla="*/ 918 h 1836"/>
              <a:gd name="T2" fmla="*/ 25 w 943"/>
              <a:gd name="T3" fmla="*/ 0 h 1836"/>
              <a:gd name="T4" fmla="*/ 0 w 943"/>
              <a:gd name="T5" fmla="*/ 25 h 1836"/>
              <a:gd name="T6" fmla="*/ 0 w 943"/>
              <a:gd name="T7" fmla="*/ 223 h 1836"/>
              <a:gd name="T8" fmla="*/ 0 w 943"/>
              <a:gd name="T9" fmla="*/ 1613 h 1836"/>
              <a:gd name="T10" fmla="*/ 0 w 943"/>
              <a:gd name="T11" fmla="*/ 1811 h 1836"/>
              <a:gd name="T12" fmla="*/ 25 w 943"/>
              <a:gd name="T13" fmla="*/ 1836 h 1836"/>
              <a:gd name="T14" fmla="*/ 943 w 943"/>
              <a:gd name="T15" fmla="*/ 918 h 1836"/>
              <a:gd name="T16" fmla="*/ 50 w 943"/>
              <a:gd name="T17" fmla="*/ 248 h 1836"/>
              <a:gd name="T18" fmla="*/ 543 w 943"/>
              <a:gd name="T19" fmla="*/ 493 h 1836"/>
              <a:gd name="T20" fmla="*/ 50 w 943"/>
              <a:gd name="T21" fmla="*/ 867 h 1836"/>
              <a:gd name="T22" fmla="*/ 50 w 943"/>
              <a:gd name="T23" fmla="*/ 248 h 1836"/>
              <a:gd name="T24" fmla="*/ 574 w 943"/>
              <a:gd name="T25" fmla="*/ 533 h 1836"/>
              <a:gd name="T26" fmla="*/ 695 w 943"/>
              <a:gd name="T27" fmla="*/ 918 h 1836"/>
              <a:gd name="T28" fmla="*/ 574 w 943"/>
              <a:gd name="T29" fmla="*/ 1302 h 1836"/>
              <a:gd name="T30" fmla="*/ 67 w 943"/>
              <a:gd name="T31" fmla="*/ 918 h 1836"/>
              <a:gd name="T32" fmla="*/ 574 w 943"/>
              <a:gd name="T33" fmla="*/ 533 h 1836"/>
              <a:gd name="T34" fmla="*/ 50 w 943"/>
              <a:gd name="T35" fmla="*/ 968 h 1836"/>
              <a:gd name="T36" fmla="*/ 543 w 943"/>
              <a:gd name="T37" fmla="*/ 1342 h 1836"/>
              <a:gd name="T38" fmla="*/ 50 w 943"/>
              <a:gd name="T39" fmla="*/ 1587 h 1836"/>
              <a:gd name="T40" fmla="*/ 50 w 943"/>
              <a:gd name="T41" fmla="*/ 968 h 1836"/>
              <a:gd name="T42" fmla="*/ 50 w 943"/>
              <a:gd name="T43" fmla="*/ 1637 h 1836"/>
              <a:gd name="T44" fmla="*/ 745 w 943"/>
              <a:gd name="T45" fmla="*/ 918 h 1836"/>
              <a:gd name="T46" fmla="*/ 50 w 943"/>
              <a:gd name="T47" fmla="*/ 198 h 1836"/>
              <a:gd name="T48" fmla="*/ 50 w 943"/>
              <a:gd name="T49" fmla="*/ 50 h 1836"/>
              <a:gd name="T50" fmla="*/ 893 w 943"/>
              <a:gd name="T51" fmla="*/ 918 h 1836"/>
              <a:gd name="T52" fmla="*/ 50 w 943"/>
              <a:gd name="T53" fmla="*/ 1785 h 1836"/>
              <a:gd name="T54" fmla="*/ 50 w 943"/>
              <a:gd name="T55" fmla="*/ 163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3" h="1836">
                <a:moveTo>
                  <a:pt x="943" y="918"/>
                </a:moveTo>
                <a:cubicBezTo>
                  <a:pt x="943" y="411"/>
                  <a:pt x="532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613"/>
                  <a:pt x="0" y="1613"/>
                  <a:pt x="0" y="1613"/>
                </a:cubicBezTo>
                <a:cubicBezTo>
                  <a:pt x="0" y="1811"/>
                  <a:pt x="0" y="1811"/>
                  <a:pt x="0" y="1811"/>
                </a:cubicBezTo>
                <a:cubicBezTo>
                  <a:pt x="0" y="1824"/>
                  <a:pt x="11" y="1836"/>
                  <a:pt x="25" y="1836"/>
                </a:cubicBezTo>
                <a:cubicBezTo>
                  <a:pt x="532" y="1836"/>
                  <a:pt x="943" y="1424"/>
                  <a:pt x="943" y="918"/>
                </a:cubicBezTo>
                <a:close/>
                <a:moveTo>
                  <a:pt x="50" y="248"/>
                </a:moveTo>
                <a:cubicBezTo>
                  <a:pt x="249" y="256"/>
                  <a:pt x="425" y="350"/>
                  <a:pt x="543" y="493"/>
                </a:cubicBezTo>
                <a:cubicBezTo>
                  <a:pt x="50" y="867"/>
                  <a:pt x="50" y="867"/>
                  <a:pt x="50" y="867"/>
                </a:cubicBezTo>
                <a:lnTo>
                  <a:pt x="50" y="248"/>
                </a:lnTo>
                <a:close/>
                <a:moveTo>
                  <a:pt x="574" y="533"/>
                </a:moveTo>
                <a:cubicBezTo>
                  <a:pt x="650" y="642"/>
                  <a:pt x="695" y="775"/>
                  <a:pt x="695" y="918"/>
                </a:cubicBezTo>
                <a:cubicBezTo>
                  <a:pt x="695" y="1060"/>
                  <a:pt x="650" y="1193"/>
                  <a:pt x="574" y="1302"/>
                </a:cubicBezTo>
                <a:cubicBezTo>
                  <a:pt x="67" y="918"/>
                  <a:pt x="67" y="918"/>
                  <a:pt x="67" y="918"/>
                </a:cubicBezTo>
                <a:lnTo>
                  <a:pt x="574" y="533"/>
                </a:lnTo>
                <a:close/>
                <a:moveTo>
                  <a:pt x="50" y="968"/>
                </a:moveTo>
                <a:cubicBezTo>
                  <a:pt x="543" y="1342"/>
                  <a:pt x="543" y="1342"/>
                  <a:pt x="543" y="1342"/>
                </a:cubicBezTo>
                <a:cubicBezTo>
                  <a:pt x="425" y="1486"/>
                  <a:pt x="249" y="1580"/>
                  <a:pt x="50" y="1587"/>
                </a:cubicBezTo>
                <a:lnTo>
                  <a:pt x="50" y="968"/>
                </a:lnTo>
                <a:close/>
                <a:moveTo>
                  <a:pt x="50" y="1637"/>
                </a:moveTo>
                <a:cubicBezTo>
                  <a:pt x="436" y="1624"/>
                  <a:pt x="745" y="1306"/>
                  <a:pt x="745" y="918"/>
                </a:cubicBezTo>
                <a:cubicBezTo>
                  <a:pt x="745" y="529"/>
                  <a:pt x="436" y="211"/>
                  <a:pt x="50" y="198"/>
                </a:cubicBezTo>
                <a:cubicBezTo>
                  <a:pt x="50" y="50"/>
                  <a:pt x="50" y="50"/>
                  <a:pt x="50" y="50"/>
                </a:cubicBezTo>
                <a:cubicBezTo>
                  <a:pt x="517" y="63"/>
                  <a:pt x="893" y="447"/>
                  <a:pt x="893" y="918"/>
                </a:cubicBezTo>
                <a:cubicBezTo>
                  <a:pt x="893" y="1388"/>
                  <a:pt x="517" y="1772"/>
                  <a:pt x="50" y="1785"/>
                </a:cubicBezTo>
                <a:lnTo>
                  <a:pt x="50" y="1637"/>
                </a:lnTo>
                <a:close/>
              </a:path>
            </a:pathLst>
          </a:custGeom>
          <a:solidFill>
            <a:srgbClr val="8EA2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0" name="文本框 189"/>
          <p:cNvSpPr txBox="1"/>
          <p:nvPr>
            <p:custDataLst>
              <p:tags r:id="rId55"/>
            </p:custDataLst>
          </p:nvPr>
        </p:nvSpPr>
        <p:spPr>
          <a:xfrm>
            <a:off x="6151880" y="3491230"/>
            <a:ext cx="619125" cy="565785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文本框 191"/>
          <p:cNvSpPr txBox="1"/>
          <p:nvPr>
            <p:custDataLst>
              <p:tags r:id="rId56"/>
            </p:custDataLst>
          </p:nvPr>
        </p:nvSpPr>
        <p:spPr>
          <a:xfrm>
            <a:off x="7106285" y="4420235"/>
            <a:ext cx="3867150" cy="77724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marL="0" lv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测试阶段结束的标志</a:t>
            </a:r>
            <a:endParaRPr lang="zh-CN" altLang="en-US" sz="1700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5" name="AutoShape 25"/>
          <p:cNvSpPr>
            <a:spLocks noChangeAspect="1" noChangeArrowheads="1" noTextEdit="1"/>
          </p:cNvSpPr>
          <p:nvPr>
            <p:custDataLst>
              <p:tags r:id="rId57"/>
            </p:custDataLst>
          </p:nvPr>
        </p:nvSpPr>
        <p:spPr bwMode="auto">
          <a:xfrm>
            <a:off x="6765925" y="4427855"/>
            <a:ext cx="282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6" name="Freeform 27"/>
          <p:cNvSpPr/>
          <p:nvPr>
            <p:custDataLst>
              <p:tags r:id="rId58"/>
            </p:custDataLst>
          </p:nvPr>
        </p:nvSpPr>
        <p:spPr bwMode="auto">
          <a:xfrm>
            <a:off x="6786245" y="4587875"/>
            <a:ext cx="187325" cy="229870"/>
          </a:xfrm>
          <a:custGeom>
            <a:avLst/>
            <a:gdLst>
              <a:gd name="T0" fmla="*/ 628 w 628"/>
              <a:gd name="T1" fmla="*/ 385 h 769"/>
              <a:gd name="T2" fmla="*/ 507 w 628"/>
              <a:gd name="T3" fmla="*/ 0 h 769"/>
              <a:gd name="T4" fmla="*/ 0 w 628"/>
              <a:gd name="T5" fmla="*/ 385 h 769"/>
              <a:gd name="T6" fmla="*/ 507 w 628"/>
              <a:gd name="T7" fmla="*/ 769 h 769"/>
              <a:gd name="T8" fmla="*/ 628 w 628"/>
              <a:gd name="T9" fmla="*/ 38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769">
                <a:moveTo>
                  <a:pt x="628" y="385"/>
                </a:moveTo>
                <a:cubicBezTo>
                  <a:pt x="628" y="242"/>
                  <a:pt x="583" y="109"/>
                  <a:pt x="507" y="0"/>
                </a:cubicBezTo>
                <a:cubicBezTo>
                  <a:pt x="0" y="385"/>
                  <a:pt x="0" y="385"/>
                  <a:pt x="0" y="385"/>
                </a:cubicBezTo>
                <a:cubicBezTo>
                  <a:pt x="507" y="769"/>
                  <a:pt x="507" y="769"/>
                  <a:pt x="507" y="769"/>
                </a:cubicBezTo>
                <a:cubicBezTo>
                  <a:pt x="583" y="660"/>
                  <a:pt x="628" y="527"/>
                  <a:pt x="628" y="3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7" name="Freeform 28"/>
          <p:cNvSpPr/>
          <p:nvPr>
            <p:custDataLst>
              <p:tags r:id="rId59"/>
            </p:custDataLst>
          </p:nvPr>
        </p:nvSpPr>
        <p:spPr bwMode="auto">
          <a:xfrm>
            <a:off x="6781165" y="4718685"/>
            <a:ext cx="147955" cy="184785"/>
          </a:xfrm>
          <a:custGeom>
            <a:avLst/>
            <a:gdLst>
              <a:gd name="T0" fmla="*/ 493 w 493"/>
              <a:gd name="T1" fmla="*/ 374 h 619"/>
              <a:gd name="T2" fmla="*/ 0 w 493"/>
              <a:gd name="T3" fmla="*/ 0 h 619"/>
              <a:gd name="T4" fmla="*/ 0 w 493"/>
              <a:gd name="T5" fmla="*/ 619 h 619"/>
              <a:gd name="T6" fmla="*/ 493 w 493"/>
              <a:gd name="T7" fmla="*/ 374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493" y="374"/>
                </a:moveTo>
                <a:cubicBezTo>
                  <a:pt x="0" y="0"/>
                  <a:pt x="0" y="0"/>
                  <a:pt x="0" y="0"/>
                </a:cubicBezTo>
                <a:cubicBezTo>
                  <a:pt x="0" y="619"/>
                  <a:pt x="0" y="619"/>
                  <a:pt x="0" y="619"/>
                </a:cubicBezTo>
                <a:cubicBezTo>
                  <a:pt x="199" y="612"/>
                  <a:pt x="375" y="518"/>
                  <a:pt x="493" y="374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8" name="Freeform 29"/>
          <p:cNvSpPr/>
          <p:nvPr>
            <p:custDataLst>
              <p:tags r:id="rId60"/>
            </p:custDataLst>
          </p:nvPr>
        </p:nvSpPr>
        <p:spPr bwMode="auto">
          <a:xfrm>
            <a:off x="6781165" y="4443095"/>
            <a:ext cx="252095" cy="518795"/>
          </a:xfrm>
          <a:custGeom>
            <a:avLst/>
            <a:gdLst>
              <a:gd name="T0" fmla="*/ 843 w 843"/>
              <a:gd name="T1" fmla="*/ 868 h 1735"/>
              <a:gd name="T2" fmla="*/ 0 w 843"/>
              <a:gd name="T3" fmla="*/ 0 h 1735"/>
              <a:gd name="T4" fmla="*/ 0 w 843"/>
              <a:gd name="T5" fmla="*/ 148 h 1735"/>
              <a:gd name="T6" fmla="*/ 695 w 843"/>
              <a:gd name="T7" fmla="*/ 868 h 1735"/>
              <a:gd name="T8" fmla="*/ 0 w 843"/>
              <a:gd name="T9" fmla="*/ 1587 h 1735"/>
              <a:gd name="T10" fmla="*/ 0 w 843"/>
              <a:gd name="T11" fmla="*/ 1735 h 1735"/>
              <a:gd name="T12" fmla="*/ 843 w 843"/>
              <a:gd name="T13" fmla="*/ 868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3" h="1735">
                <a:moveTo>
                  <a:pt x="843" y="868"/>
                </a:moveTo>
                <a:cubicBezTo>
                  <a:pt x="843" y="397"/>
                  <a:pt x="467" y="13"/>
                  <a:pt x="0" y="0"/>
                </a:cubicBezTo>
                <a:cubicBezTo>
                  <a:pt x="0" y="148"/>
                  <a:pt x="0" y="148"/>
                  <a:pt x="0" y="148"/>
                </a:cubicBezTo>
                <a:cubicBezTo>
                  <a:pt x="386" y="161"/>
                  <a:pt x="695" y="479"/>
                  <a:pt x="695" y="868"/>
                </a:cubicBezTo>
                <a:cubicBezTo>
                  <a:pt x="695" y="1256"/>
                  <a:pt x="386" y="1574"/>
                  <a:pt x="0" y="1587"/>
                </a:cubicBezTo>
                <a:cubicBezTo>
                  <a:pt x="0" y="1735"/>
                  <a:pt x="0" y="1735"/>
                  <a:pt x="0" y="1735"/>
                </a:cubicBezTo>
                <a:cubicBezTo>
                  <a:pt x="467" y="1722"/>
                  <a:pt x="843" y="1338"/>
                  <a:pt x="843" y="868"/>
                </a:cubicBezTo>
                <a:close/>
              </a:path>
            </a:pathLst>
          </a:custGeom>
          <a:solidFill>
            <a:srgbClr val="FFC033">
              <a:alpha val="6980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9" name="Freeform 30"/>
          <p:cNvSpPr/>
          <p:nvPr>
            <p:custDataLst>
              <p:tags r:id="rId61"/>
            </p:custDataLst>
          </p:nvPr>
        </p:nvSpPr>
        <p:spPr bwMode="auto">
          <a:xfrm>
            <a:off x="6781165" y="4502785"/>
            <a:ext cx="147955" cy="184785"/>
          </a:xfrm>
          <a:custGeom>
            <a:avLst/>
            <a:gdLst>
              <a:gd name="T0" fmla="*/ 0 w 493"/>
              <a:gd name="T1" fmla="*/ 0 h 619"/>
              <a:gd name="T2" fmla="*/ 0 w 493"/>
              <a:gd name="T3" fmla="*/ 619 h 619"/>
              <a:gd name="T4" fmla="*/ 493 w 493"/>
              <a:gd name="T5" fmla="*/ 245 h 619"/>
              <a:gd name="T6" fmla="*/ 0 w 493"/>
              <a:gd name="T7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3" h="619">
                <a:moveTo>
                  <a:pt x="0" y="0"/>
                </a:moveTo>
                <a:cubicBezTo>
                  <a:pt x="0" y="619"/>
                  <a:pt x="0" y="619"/>
                  <a:pt x="0" y="619"/>
                </a:cubicBezTo>
                <a:cubicBezTo>
                  <a:pt x="493" y="245"/>
                  <a:pt x="493" y="245"/>
                  <a:pt x="493" y="245"/>
                </a:cubicBezTo>
                <a:cubicBezTo>
                  <a:pt x="375" y="102"/>
                  <a:pt x="199" y="8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0" name="Freeform 31"/>
          <p:cNvSpPr>
            <a:spLocks noEditPoints="1"/>
          </p:cNvSpPr>
          <p:nvPr>
            <p:custDataLst>
              <p:tags r:id="rId62"/>
            </p:custDataLst>
          </p:nvPr>
        </p:nvSpPr>
        <p:spPr bwMode="auto">
          <a:xfrm>
            <a:off x="6765925" y="4427855"/>
            <a:ext cx="282575" cy="549275"/>
          </a:xfrm>
          <a:custGeom>
            <a:avLst/>
            <a:gdLst>
              <a:gd name="T0" fmla="*/ 943 w 943"/>
              <a:gd name="T1" fmla="*/ 918 h 1836"/>
              <a:gd name="T2" fmla="*/ 25 w 943"/>
              <a:gd name="T3" fmla="*/ 0 h 1836"/>
              <a:gd name="T4" fmla="*/ 0 w 943"/>
              <a:gd name="T5" fmla="*/ 25 h 1836"/>
              <a:gd name="T6" fmla="*/ 0 w 943"/>
              <a:gd name="T7" fmla="*/ 223 h 1836"/>
              <a:gd name="T8" fmla="*/ 0 w 943"/>
              <a:gd name="T9" fmla="*/ 1613 h 1836"/>
              <a:gd name="T10" fmla="*/ 0 w 943"/>
              <a:gd name="T11" fmla="*/ 1811 h 1836"/>
              <a:gd name="T12" fmla="*/ 25 w 943"/>
              <a:gd name="T13" fmla="*/ 1836 h 1836"/>
              <a:gd name="T14" fmla="*/ 943 w 943"/>
              <a:gd name="T15" fmla="*/ 918 h 1836"/>
              <a:gd name="T16" fmla="*/ 50 w 943"/>
              <a:gd name="T17" fmla="*/ 248 h 1836"/>
              <a:gd name="T18" fmla="*/ 543 w 943"/>
              <a:gd name="T19" fmla="*/ 493 h 1836"/>
              <a:gd name="T20" fmla="*/ 50 w 943"/>
              <a:gd name="T21" fmla="*/ 867 h 1836"/>
              <a:gd name="T22" fmla="*/ 50 w 943"/>
              <a:gd name="T23" fmla="*/ 248 h 1836"/>
              <a:gd name="T24" fmla="*/ 574 w 943"/>
              <a:gd name="T25" fmla="*/ 533 h 1836"/>
              <a:gd name="T26" fmla="*/ 695 w 943"/>
              <a:gd name="T27" fmla="*/ 918 h 1836"/>
              <a:gd name="T28" fmla="*/ 574 w 943"/>
              <a:gd name="T29" fmla="*/ 1302 h 1836"/>
              <a:gd name="T30" fmla="*/ 67 w 943"/>
              <a:gd name="T31" fmla="*/ 918 h 1836"/>
              <a:gd name="T32" fmla="*/ 574 w 943"/>
              <a:gd name="T33" fmla="*/ 533 h 1836"/>
              <a:gd name="T34" fmla="*/ 50 w 943"/>
              <a:gd name="T35" fmla="*/ 968 h 1836"/>
              <a:gd name="T36" fmla="*/ 543 w 943"/>
              <a:gd name="T37" fmla="*/ 1342 h 1836"/>
              <a:gd name="T38" fmla="*/ 50 w 943"/>
              <a:gd name="T39" fmla="*/ 1587 h 1836"/>
              <a:gd name="T40" fmla="*/ 50 w 943"/>
              <a:gd name="T41" fmla="*/ 968 h 1836"/>
              <a:gd name="T42" fmla="*/ 50 w 943"/>
              <a:gd name="T43" fmla="*/ 1637 h 1836"/>
              <a:gd name="T44" fmla="*/ 745 w 943"/>
              <a:gd name="T45" fmla="*/ 918 h 1836"/>
              <a:gd name="T46" fmla="*/ 50 w 943"/>
              <a:gd name="T47" fmla="*/ 198 h 1836"/>
              <a:gd name="T48" fmla="*/ 50 w 943"/>
              <a:gd name="T49" fmla="*/ 50 h 1836"/>
              <a:gd name="T50" fmla="*/ 893 w 943"/>
              <a:gd name="T51" fmla="*/ 918 h 1836"/>
              <a:gd name="T52" fmla="*/ 50 w 943"/>
              <a:gd name="T53" fmla="*/ 1785 h 1836"/>
              <a:gd name="T54" fmla="*/ 50 w 943"/>
              <a:gd name="T55" fmla="*/ 163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3" h="1836">
                <a:moveTo>
                  <a:pt x="943" y="918"/>
                </a:moveTo>
                <a:cubicBezTo>
                  <a:pt x="943" y="411"/>
                  <a:pt x="532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613"/>
                  <a:pt x="0" y="1613"/>
                  <a:pt x="0" y="1613"/>
                </a:cubicBezTo>
                <a:cubicBezTo>
                  <a:pt x="0" y="1811"/>
                  <a:pt x="0" y="1811"/>
                  <a:pt x="0" y="1811"/>
                </a:cubicBezTo>
                <a:cubicBezTo>
                  <a:pt x="0" y="1824"/>
                  <a:pt x="11" y="1836"/>
                  <a:pt x="25" y="1836"/>
                </a:cubicBezTo>
                <a:cubicBezTo>
                  <a:pt x="532" y="1836"/>
                  <a:pt x="943" y="1424"/>
                  <a:pt x="943" y="918"/>
                </a:cubicBezTo>
                <a:close/>
                <a:moveTo>
                  <a:pt x="50" y="248"/>
                </a:moveTo>
                <a:cubicBezTo>
                  <a:pt x="249" y="256"/>
                  <a:pt x="425" y="350"/>
                  <a:pt x="543" y="493"/>
                </a:cubicBezTo>
                <a:cubicBezTo>
                  <a:pt x="50" y="867"/>
                  <a:pt x="50" y="867"/>
                  <a:pt x="50" y="867"/>
                </a:cubicBezTo>
                <a:lnTo>
                  <a:pt x="50" y="248"/>
                </a:lnTo>
                <a:close/>
                <a:moveTo>
                  <a:pt x="574" y="533"/>
                </a:moveTo>
                <a:cubicBezTo>
                  <a:pt x="650" y="642"/>
                  <a:pt x="695" y="775"/>
                  <a:pt x="695" y="918"/>
                </a:cubicBezTo>
                <a:cubicBezTo>
                  <a:pt x="695" y="1060"/>
                  <a:pt x="650" y="1193"/>
                  <a:pt x="574" y="1302"/>
                </a:cubicBezTo>
                <a:cubicBezTo>
                  <a:pt x="67" y="918"/>
                  <a:pt x="67" y="918"/>
                  <a:pt x="67" y="918"/>
                </a:cubicBezTo>
                <a:lnTo>
                  <a:pt x="574" y="533"/>
                </a:lnTo>
                <a:close/>
                <a:moveTo>
                  <a:pt x="50" y="968"/>
                </a:moveTo>
                <a:cubicBezTo>
                  <a:pt x="543" y="1342"/>
                  <a:pt x="543" y="1342"/>
                  <a:pt x="543" y="1342"/>
                </a:cubicBezTo>
                <a:cubicBezTo>
                  <a:pt x="425" y="1486"/>
                  <a:pt x="249" y="1580"/>
                  <a:pt x="50" y="1587"/>
                </a:cubicBezTo>
                <a:lnTo>
                  <a:pt x="50" y="968"/>
                </a:lnTo>
                <a:close/>
                <a:moveTo>
                  <a:pt x="50" y="1637"/>
                </a:moveTo>
                <a:cubicBezTo>
                  <a:pt x="436" y="1624"/>
                  <a:pt x="745" y="1306"/>
                  <a:pt x="745" y="918"/>
                </a:cubicBezTo>
                <a:cubicBezTo>
                  <a:pt x="745" y="529"/>
                  <a:pt x="436" y="211"/>
                  <a:pt x="50" y="198"/>
                </a:cubicBezTo>
                <a:cubicBezTo>
                  <a:pt x="50" y="50"/>
                  <a:pt x="50" y="50"/>
                  <a:pt x="50" y="50"/>
                </a:cubicBezTo>
                <a:cubicBezTo>
                  <a:pt x="517" y="63"/>
                  <a:pt x="893" y="447"/>
                  <a:pt x="893" y="918"/>
                </a:cubicBezTo>
                <a:cubicBezTo>
                  <a:pt x="893" y="1388"/>
                  <a:pt x="517" y="1772"/>
                  <a:pt x="50" y="1785"/>
                </a:cubicBezTo>
                <a:lnTo>
                  <a:pt x="50" y="163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1" name="文本框 200"/>
          <p:cNvSpPr txBox="1"/>
          <p:nvPr>
            <p:custDataLst>
              <p:tags r:id="rId63"/>
            </p:custDataLst>
          </p:nvPr>
        </p:nvSpPr>
        <p:spPr>
          <a:xfrm>
            <a:off x="6152515" y="4420235"/>
            <a:ext cx="619125" cy="565785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6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24000"/>
            <a:ext cx="12192000" cy="39624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686800" y="1828800"/>
            <a:ext cx="914400" cy="3352800"/>
          </a:xfrm>
          <a:prstGeom prst="rect">
            <a:avLst/>
          </a:prstGeom>
          <a:noFill/>
        </p:spPr>
        <p:txBody>
          <a:bodyPr vert="eaVert"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5361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4400" b="1" spc="300">
              <a:solidFill>
                <a:srgbClr val="5361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3"/>
            </p:custDataLst>
          </p:nvPr>
        </p:nvSpPr>
        <p:spPr>
          <a:xfrm>
            <a:off x="3724910" y="1828800"/>
            <a:ext cx="4269740" cy="155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AEAI HR人力资源管理系统沈阳数通畅联软件公司基于AEAI DP平台开发的开源Java Web系统。AEAI HR主要有6个业务功能模块，包括基本信息模块，考勤模块，加班申请，请假申请，出差报销和薪资管理。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 rot="0">
            <a:off x="2969895" y="1847850"/>
            <a:ext cx="563245" cy="965835"/>
            <a:chOff x="5680" y="3341"/>
            <a:chExt cx="832" cy="1426"/>
          </a:xfrm>
        </p:grpSpPr>
        <p:sp>
          <p:nvSpPr>
            <p:cNvPr id="4" name="对角圆角矩形 3"/>
            <p:cNvSpPr/>
            <p:nvPr>
              <p:custDataLst>
                <p:tags r:id="rId5"/>
              </p:custDataLst>
            </p:nvPr>
          </p:nvSpPr>
          <p:spPr>
            <a:xfrm rot="16200000">
              <a:off x="5703" y="3341"/>
              <a:ext cx="554" cy="55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" name="对角圆角矩形 5"/>
            <p:cNvSpPr/>
            <p:nvPr>
              <p:custDataLst>
                <p:tags r:id="rId6"/>
              </p:custDataLst>
            </p:nvPr>
          </p:nvSpPr>
          <p:spPr>
            <a:xfrm rot="5400000">
              <a:off x="6257" y="3895"/>
              <a:ext cx="255" cy="25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弧形 6"/>
            <p:cNvSpPr/>
            <p:nvPr>
              <p:custDataLst>
                <p:tags r:id="rId7"/>
              </p:custDataLst>
            </p:nvPr>
          </p:nvSpPr>
          <p:spPr>
            <a:xfrm flipH="1">
              <a:off x="6132" y="3893"/>
              <a:ext cx="248" cy="248"/>
            </a:xfrm>
            <a:prstGeom prst="arc">
              <a:avLst/>
            </a:prstGeom>
            <a:ln w="12700">
              <a:solidFill>
                <a:srgbClr val="BBC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stCxn id="7" idx="2"/>
            </p:cNvCxnSpPr>
            <p:nvPr>
              <p:custDataLst>
                <p:tags r:id="rId8"/>
              </p:custDataLst>
            </p:nvPr>
          </p:nvCxnSpPr>
          <p:spPr>
            <a:xfrm>
              <a:off x="6131" y="4017"/>
              <a:ext cx="1" cy="75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5680" y="3412"/>
              <a:ext cx="600" cy="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 rot="0">
            <a:off x="2969895" y="3660140"/>
            <a:ext cx="563245" cy="965835"/>
            <a:chOff x="5680" y="3341"/>
            <a:chExt cx="832" cy="1426"/>
          </a:xfrm>
        </p:grpSpPr>
        <p:sp>
          <p:nvSpPr>
            <p:cNvPr id="13" name="对角圆角矩形 12"/>
            <p:cNvSpPr/>
            <p:nvPr>
              <p:custDataLst>
                <p:tags r:id="rId11"/>
              </p:custDataLst>
            </p:nvPr>
          </p:nvSpPr>
          <p:spPr>
            <a:xfrm rot="16200000">
              <a:off x="5703" y="3341"/>
              <a:ext cx="554" cy="55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对角圆角矩形 13"/>
            <p:cNvSpPr/>
            <p:nvPr>
              <p:custDataLst>
                <p:tags r:id="rId12"/>
              </p:custDataLst>
            </p:nvPr>
          </p:nvSpPr>
          <p:spPr>
            <a:xfrm rot="5400000">
              <a:off x="6257" y="3895"/>
              <a:ext cx="255" cy="25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弧形 14"/>
            <p:cNvSpPr/>
            <p:nvPr>
              <p:custDataLst>
                <p:tags r:id="rId13"/>
              </p:custDataLst>
            </p:nvPr>
          </p:nvSpPr>
          <p:spPr>
            <a:xfrm flipH="1">
              <a:off x="6132" y="3893"/>
              <a:ext cx="248" cy="248"/>
            </a:xfrm>
            <a:prstGeom prst="arc">
              <a:avLst/>
            </a:prstGeom>
            <a:ln w="12700">
              <a:solidFill>
                <a:srgbClr val="DD7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/>
            <p:cNvCxnSpPr>
              <a:stCxn id="15" idx="2"/>
            </p:cNvCxnSpPr>
            <p:nvPr>
              <p:custDataLst>
                <p:tags r:id="rId14"/>
              </p:custDataLst>
            </p:nvPr>
          </p:nvCxnSpPr>
          <p:spPr>
            <a:xfrm>
              <a:off x="6131" y="4017"/>
              <a:ext cx="1" cy="75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5680" y="3412"/>
              <a:ext cx="600" cy="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solidFill>
                    <a:srgbClr val="000000"/>
                  </a:solidFill>
                </a:rPr>
                <a:t>02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</p:grp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3724910" y="3630295"/>
            <a:ext cx="4269740" cy="155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人力资源系统一个公司重要的管理工具，对于数通畅联而言也是如此，因此数通畅联在充分调研后，决定开发一个可以满足日常需要、简单易用，同时要有灵活的扩展性，保证后续能够能快速完善升级的人力资源管理系统——AEAI HR。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" name="Oval 133"/>
          <p:cNvSpPr/>
          <p:nvPr>
            <p:custDataLst>
              <p:tags r:id="rId1"/>
            </p:custDataLst>
          </p:nvPr>
        </p:nvSpPr>
        <p:spPr>
          <a:xfrm>
            <a:off x="8091757" y="2332270"/>
            <a:ext cx="360000" cy="360000"/>
          </a:xfrm>
          <a:prstGeom prst="ellipse">
            <a:avLst/>
          </a:prstGeom>
          <a:solidFill>
            <a:srgbClr val="99AB8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Semibold" charset="0"/>
                <a:sym typeface="Arial" panose="020B0604020202020204" pitchFamily="34" charset="0"/>
              </a:rPr>
              <a:t>2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Semibold" charset="0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4222750" y="2543000"/>
            <a:ext cx="3746501" cy="3740151"/>
            <a:chOff x="4239885" y="2085792"/>
            <a:chExt cx="3746501" cy="3740151"/>
          </a:xfrm>
        </p:grpSpPr>
        <p:sp>
          <p:nvSpPr>
            <p:cNvPr id="49" name="Freeform 5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274810" y="2136592"/>
              <a:ext cx="3670300" cy="3648075"/>
            </a:xfrm>
            <a:custGeom>
              <a:avLst/>
              <a:gdLst>
                <a:gd name="T0" fmla="*/ 2311 w 2312"/>
                <a:gd name="T1" fmla="*/ 1217 h 2298"/>
                <a:gd name="T2" fmla="*/ 2176 w 2312"/>
                <a:gd name="T3" fmla="*/ 665 h 2298"/>
                <a:gd name="T4" fmla="*/ 2077 w 2312"/>
                <a:gd name="T5" fmla="*/ 502 h 2298"/>
                <a:gd name="T6" fmla="*/ 1763 w 2312"/>
                <a:gd name="T7" fmla="*/ 187 h 2298"/>
                <a:gd name="T8" fmla="*/ 1386 w 2312"/>
                <a:gd name="T9" fmla="*/ 42 h 2298"/>
                <a:gd name="T10" fmla="*/ 1378 w 2312"/>
                <a:gd name="T11" fmla="*/ 41 h 2298"/>
                <a:gd name="T12" fmla="*/ 645 w 2312"/>
                <a:gd name="T13" fmla="*/ 93 h 2298"/>
                <a:gd name="T14" fmla="*/ 124 w 2312"/>
                <a:gd name="T15" fmla="*/ 696 h 2298"/>
                <a:gd name="T16" fmla="*/ 4 w 2312"/>
                <a:gd name="T17" fmla="*/ 1189 h 2298"/>
                <a:gd name="T18" fmla="*/ 168 w 2312"/>
                <a:gd name="T19" fmla="*/ 1703 h 2298"/>
                <a:gd name="T20" fmla="*/ 306 w 2312"/>
                <a:gd name="T21" fmla="*/ 1876 h 2298"/>
                <a:gd name="T22" fmla="*/ 947 w 2312"/>
                <a:gd name="T23" fmla="*/ 2269 h 2298"/>
                <a:gd name="T24" fmla="*/ 958 w 2312"/>
                <a:gd name="T25" fmla="*/ 2272 h 2298"/>
                <a:gd name="T26" fmla="*/ 1149 w 2312"/>
                <a:gd name="T27" fmla="*/ 2298 h 2298"/>
                <a:gd name="T28" fmla="*/ 1652 w 2312"/>
                <a:gd name="T29" fmla="*/ 2210 h 2298"/>
                <a:gd name="T30" fmla="*/ 2078 w 2312"/>
                <a:gd name="T31" fmla="*/ 1797 h 2298"/>
                <a:gd name="T32" fmla="*/ 1149 w 2312"/>
                <a:gd name="T33" fmla="*/ 2288 h 2298"/>
                <a:gd name="T34" fmla="*/ 346 w 2312"/>
                <a:gd name="T35" fmla="*/ 1898 h 2298"/>
                <a:gd name="T36" fmla="*/ 2157 w 2312"/>
                <a:gd name="T37" fmla="*/ 654 h 2298"/>
                <a:gd name="T38" fmla="*/ 2010 w 2312"/>
                <a:gd name="T39" fmla="*/ 1213 h 2298"/>
                <a:gd name="T40" fmla="*/ 1637 w 2312"/>
                <a:gd name="T41" fmla="*/ 2205 h 2298"/>
                <a:gd name="T42" fmla="*/ 1637 w 2312"/>
                <a:gd name="T43" fmla="*/ 2205 h 2298"/>
                <a:gd name="T44" fmla="*/ 961 w 2312"/>
                <a:gd name="T45" fmla="*/ 2258 h 2298"/>
                <a:gd name="T46" fmla="*/ 961 w 2312"/>
                <a:gd name="T47" fmla="*/ 2258 h 2298"/>
                <a:gd name="T48" fmla="*/ 1153 w 2312"/>
                <a:gd name="T49" fmla="*/ 474 h 2298"/>
                <a:gd name="T50" fmla="*/ 1175 w 2312"/>
                <a:gd name="T51" fmla="*/ 1202 h 2298"/>
                <a:gd name="T52" fmla="*/ 1481 w 2312"/>
                <a:gd name="T53" fmla="*/ 693 h 2298"/>
                <a:gd name="T54" fmla="*/ 796 w 2312"/>
                <a:gd name="T55" fmla="*/ 1839 h 2298"/>
                <a:gd name="T56" fmla="*/ 523 w 2312"/>
                <a:gd name="T57" fmla="*/ 1200 h 2298"/>
                <a:gd name="T58" fmla="*/ 523 w 2312"/>
                <a:gd name="T59" fmla="*/ 1200 h 2298"/>
                <a:gd name="T60" fmla="*/ 1090 w 2312"/>
                <a:gd name="T61" fmla="*/ 478 h 2298"/>
                <a:gd name="T62" fmla="*/ 631 w 2312"/>
                <a:gd name="T63" fmla="*/ 756 h 2298"/>
                <a:gd name="T64" fmla="*/ 1585 w 2312"/>
                <a:gd name="T65" fmla="*/ 533 h 2298"/>
                <a:gd name="T66" fmla="*/ 1396 w 2312"/>
                <a:gd name="T67" fmla="*/ 66 h 2298"/>
                <a:gd name="T68" fmla="*/ 370 w 2312"/>
                <a:gd name="T69" fmla="*/ 1181 h 2298"/>
                <a:gd name="T70" fmla="*/ 360 w 2312"/>
                <a:gd name="T71" fmla="*/ 1200 h 2298"/>
                <a:gd name="T72" fmla="*/ 360 w 2312"/>
                <a:gd name="T73" fmla="*/ 1200 h 2298"/>
                <a:gd name="T74" fmla="*/ 2009 w 2312"/>
                <a:gd name="T75" fmla="*/ 1203 h 2298"/>
                <a:gd name="T76" fmla="*/ 2009 w 2312"/>
                <a:gd name="T77" fmla="*/ 1203 h 2298"/>
                <a:gd name="T78" fmla="*/ 809 w 2312"/>
                <a:gd name="T79" fmla="*/ 430 h 2298"/>
                <a:gd name="T80" fmla="*/ 643 w 2312"/>
                <a:gd name="T81" fmla="*/ 111 h 2298"/>
                <a:gd name="T82" fmla="*/ 545 w 2312"/>
                <a:gd name="T83" fmla="*/ 225 h 2298"/>
                <a:gd name="T84" fmla="*/ 91 w 2312"/>
                <a:gd name="T85" fmla="*/ 971 h 2298"/>
                <a:gd name="T86" fmla="*/ 1930 w 2312"/>
                <a:gd name="T87" fmla="*/ 526 h 2298"/>
                <a:gd name="T88" fmla="*/ 1962 w 2312"/>
                <a:gd name="T89" fmla="*/ 563 h 2298"/>
                <a:gd name="T90" fmla="*/ 1957 w 2312"/>
                <a:gd name="T91" fmla="*/ 543 h 2298"/>
                <a:gd name="T92" fmla="*/ 534 w 2312"/>
                <a:gd name="T93" fmla="*/ 223 h 2298"/>
                <a:gd name="T94" fmla="*/ 206 w 2312"/>
                <a:gd name="T95" fmla="*/ 606 h 2298"/>
                <a:gd name="T96" fmla="*/ 199 w 2312"/>
                <a:gd name="T97" fmla="*/ 630 h 2298"/>
                <a:gd name="T98" fmla="*/ 288 w 2312"/>
                <a:gd name="T99" fmla="*/ 1836 h 2298"/>
                <a:gd name="T100" fmla="*/ 1522 w 2312"/>
                <a:gd name="T101" fmla="*/ 1955 h 2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12" h="2298">
                  <a:moveTo>
                    <a:pt x="2079" y="1794"/>
                  </a:moveTo>
                  <a:lnTo>
                    <a:pt x="2309" y="1221"/>
                  </a:lnTo>
                  <a:lnTo>
                    <a:pt x="2312" y="1221"/>
                  </a:lnTo>
                  <a:lnTo>
                    <a:pt x="2311" y="1220"/>
                  </a:lnTo>
                  <a:lnTo>
                    <a:pt x="2311" y="1217"/>
                  </a:lnTo>
                  <a:lnTo>
                    <a:pt x="2311" y="1217"/>
                  </a:lnTo>
                  <a:lnTo>
                    <a:pt x="2310" y="1215"/>
                  </a:lnTo>
                  <a:lnTo>
                    <a:pt x="2179" y="677"/>
                  </a:lnTo>
                  <a:lnTo>
                    <a:pt x="2186" y="680"/>
                  </a:lnTo>
                  <a:lnTo>
                    <a:pt x="2176" y="665"/>
                  </a:lnTo>
                  <a:lnTo>
                    <a:pt x="2176" y="663"/>
                  </a:lnTo>
                  <a:lnTo>
                    <a:pt x="2175" y="663"/>
                  </a:lnTo>
                  <a:lnTo>
                    <a:pt x="2081" y="508"/>
                  </a:lnTo>
                  <a:lnTo>
                    <a:pt x="2082" y="507"/>
                  </a:lnTo>
                  <a:lnTo>
                    <a:pt x="2077" y="502"/>
                  </a:lnTo>
                  <a:lnTo>
                    <a:pt x="2075" y="499"/>
                  </a:lnTo>
                  <a:lnTo>
                    <a:pt x="2074" y="499"/>
                  </a:lnTo>
                  <a:lnTo>
                    <a:pt x="1764" y="188"/>
                  </a:lnTo>
                  <a:lnTo>
                    <a:pt x="1763" y="187"/>
                  </a:lnTo>
                  <a:lnTo>
                    <a:pt x="1763" y="187"/>
                  </a:lnTo>
                  <a:lnTo>
                    <a:pt x="1758" y="182"/>
                  </a:lnTo>
                  <a:lnTo>
                    <a:pt x="1755" y="184"/>
                  </a:lnTo>
                  <a:lnTo>
                    <a:pt x="1394" y="46"/>
                  </a:lnTo>
                  <a:lnTo>
                    <a:pt x="1401" y="41"/>
                  </a:lnTo>
                  <a:lnTo>
                    <a:pt x="1386" y="42"/>
                  </a:lnTo>
                  <a:lnTo>
                    <a:pt x="1385" y="40"/>
                  </a:lnTo>
                  <a:lnTo>
                    <a:pt x="1383" y="41"/>
                  </a:lnTo>
                  <a:lnTo>
                    <a:pt x="1382" y="41"/>
                  </a:lnTo>
                  <a:lnTo>
                    <a:pt x="1381" y="42"/>
                  </a:lnTo>
                  <a:lnTo>
                    <a:pt x="1378" y="41"/>
                  </a:lnTo>
                  <a:lnTo>
                    <a:pt x="1378" y="42"/>
                  </a:lnTo>
                  <a:lnTo>
                    <a:pt x="1150" y="0"/>
                  </a:lnTo>
                  <a:lnTo>
                    <a:pt x="1149" y="0"/>
                  </a:lnTo>
                  <a:lnTo>
                    <a:pt x="647" y="96"/>
                  </a:lnTo>
                  <a:lnTo>
                    <a:pt x="645" y="93"/>
                  </a:lnTo>
                  <a:lnTo>
                    <a:pt x="641" y="97"/>
                  </a:lnTo>
                  <a:lnTo>
                    <a:pt x="636" y="97"/>
                  </a:lnTo>
                  <a:lnTo>
                    <a:pt x="638" y="101"/>
                  </a:lnTo>
                  <a:lnTo>
                    <a:pt x="184" y="569"/>
                  </a:lnTo>
                  <a:lnTo>
                    <a:pt x="124" y="696"/>
                  </a:lnTo>
                  <a:lnTo>
                    <a:pt x="124" y="697"/>
                  </a:lnTo>
                  <a:lnTo>
                    <a:pt x="124" y="697"/>
                  </a:lnTo>
                  <a:lnTo>
                    <a:pt x="120" y="704"/>
                  </a:lnTo>
                  <a:lnTo>
                    <a:pt x="122" y="705"/>
                  </a:lnTo>
                  <a:lnTo>
                    <a:pt x="4" y="1189"/>
                  </a:lnTo>
                  <a:lnTo>
                    <a:pt x="0" y="1189"/>
                  </a:lnTo>
                  <a:lnTo>
                    <a:pt x="3" y="1195"/>
                  </a:lnTo>
                  <a:lnTo>
                    <a:pt x="1" y="1200"/>
                  </a:lnTo>
                  <a:lnTo>
                    <a:pt x="5" y="1200"/>
                  </a:lnTo>
                  <a:lnTo>
                    <a:pt x="168" y="1703"/>
                  </a:lnTo>
                  <a:lnTo>
                    <a:pt x="299" y="1866"/>
                  </a:lnTo>
                  <a:lnTo>
                    <a:pt x="293" y="1866"/>
                  </a:lnTo>
                  <a:lnTo>
                    <a:pt x="304" y="1873"/>
                  </a:lnTo>
                  <a:lnTo>
                    <a:pt x="304" y="1876"/>
                  </a:lnTo>
                  <a:lnTo>
                    <a:pt x="306" y="1876"/>
                  </a:lnTo>
                  <a:lnTo>
                    <a:pt x="313" y="1890"/>
                  </a:lnTo>
                  <a:lnTo>
                    <a:pt x="314" y="1881"/>
                  </a:lnTo>
                  <a:lnTo>
                    <a:pt x="598" y="2157"/>
                  </a:lnTo>
                  <a:lnTo>
                    <a:pt x="947" y="2268"/>
                  </a:lnTo>
                  <a:lnTo>
                    <a:pt x="947" y="2269"/>
                  </a:lnTo>
                  <a:lnTo>
                    <a:pt x="953" y="2270"/>
                  </a:lnTo>
                  <a:lnTo>
                    <a:pt x="954" y="2271"/>
                  </a:lnTo>
                  <a:lnTo>
                    <a:pt x="955" y="2271"/>
                  </a:lnTo>
                  <a:lnTo>
                    <a:pt x="956" y="2273"/>
                  </a:lnTo>
                  <a:lnTo>
                    <a:pt x="958" y="2272"/>
                  </a:lnTo>
                  <a:lnTo>
                    <a:pt x="969" y="2278"/>
                  </a:lnTo>
                  <a:lnTo>
                    <a:pt x="967" y="2272"/>
                  </a:lnTo>
                  <a:lnTo>
                    <a:pt x="967" y="2272"/>
                  </a:lnTo>
                  <a:lnTo>
                    <a:pt x="1148" y="2298"/>
                  </a:lnTo>
                  <a:lnTo>
                    <a:pt x="1149" y="2298"/>
                  </a:lnTo>
                  <a:lnTo>
                    <a:pt x="1642" y="2215"/>
                  </a:lnTo>
                  <a:lnTo>
                    <a:pt x="1644" y="2218"/>
                  </a:lnTo>
                  <a:lnTo>
                    <a:pt x="1648" y="2214"/>
                  </a:lnTo>
                  <a:lnTo>
                    <a:pt x="1653" y="2214"/>
                  </a:lnTo>
                  <a:lnTo>
                    <a:pt x="1652" y="2210"/>
                  </a:lnTo>
                  <a:lnTo>
                    <a:pt x="2074" y="1801"/>
                  </a:lnTo>
                  <a:lnTo>
                    <a:pt x="2076" y="1801"/>
                  </a:lnTo>
                  <a:lnTo>
                    <a:pt x="2077" y="1799"/>
                  </a:lnTo>
                  <a:lnTo>
                    <a:pt x="2079" y="1799"/>
                  </a:lnTo>
                  <a:lnTo>
                    <a:pt x="2078" y="1797"/>
                  </a:lnTo>
                  <a:lnTo>
                    <a:pt x="2080" y="1795"/>
                  </a:lnTo>
                  <a:lnTo>
                    <a:pt x="2079" y="1794"/>
                  </a:lnTo>
                  <a:close/>
                  <a:moveTo>
                    <a:pt x="1421" y="2233"/>
                  </a:moveTo>
                  <a:lnTo>
                    <a:pt x="1524" y="2225"/>
                  </a:lnTo>
                  <a:lnTo>
                    <a:pt x="1149" y="2288"/>
                  </a:lnTo>
                  <a:lnTo>
                    <a:pt x="1005" y="2267"/>
                  </a:lnTo>
                  <a:lnTo>
                    <a:pt x="1421" y="2233"/>
                  </a:lnTo>
                  <a:close/>
                  <a:moveTo>
                    <a:pt x="920" y="2248"/>
                  </a:moveTo>
                  <a:lnTo>
                    <a:pt x="604" y="2148"/>
                  </a:lnTo>
                  <a:lnTo>
                    <a:pt x="346" y="1898"/>
                  </a:lnTo>
                  <a:lnTo>
                    <a:pt x="920" y="2248"/>
                  </a:lnTo>
                  <a:close/>
                  <a:moveTo>
                    <a:pt x="2082" y="614"/>
                  </a:moveTo>
                  <a:lnTo>
                    <a:pt x="1962" y="552"/>
                  </a:lnTo>
                  <a:lnTo>
                    <a:pt x="2071" y="512"/>
                  </a:lnTo>
                  <a:lnTo>
                    <a:pt x="2157" y="654"/>
                  </a:lnTo>
                  <a:lnTo>
                    <a:pt x="2082" y="614"/>
                  </a:lnTo>
                  <a:close/>
                  <a:moveTo>
                    <a:pt x="2298" y="1221"/>
                  </a:moveTo>
                  <a:lnTo>
                    <a:pt x="2076" y="1774"/>
                  </a:lnTo>
                  <a:lnTo>
                    <a:pt x="2076" y="1772"/>
                  </a:lnTo>
                  <a:lnTo>
                    <a:pt x="2010" y="1213"/>
                  </a:lnTo>
                  <a:lnTo>
                    <a:pt x="2014" y="1214"/>
                  </a:lnTo>
                  <a:lnTo>
                    <a:pt x="2014" y="1213"/>
                  </a:lnTo>
                  <a:lnTo>
                    <a:pt x="2172" y="1218"/>
                  </a:lnTo>
                  <a:lnTo>
                    <a:pt x="2298" y="1221"/>
                  </a:lnTo>
                  <a:close/>
                  <a:moveTo>
                    <a:pt x="1637" y="2205"/>
                  </a:moveTo>
                  <a:lnTo>
                    <a:pt x="982" y="2259"/>
                  </a:lnTo>
                  <a:lnTo>
                    <a:pt x="1470" y="1982"/>
                  </a:lnTo>
                  <a:lnTo>
                    <a:pt x="1512" y="1958"/>
                  </a:lnTo>
                  <a:lnTo>
                    <a:pt x="1631" y="2193"/>
                  </a:lnTo>
                  <a:lnTo>
                    <a:pt x="1637" y="2205"/>
                  </a:lnTo>
                  <a:close/>
                  <a:moveTo>
                    <a:pt x="2001" y="1225"/>
                  </a:moveTo>
                  <a:lnTo>
                    <a:pt x="2067" y="1791"/>
                  </a:lnTo>
                  <a:lnTo>
                    <a:pt x="1526" y="1942"/>
                  </a:lnTo>
                  <a:lnTo>
                    <a:pt x="2001" y="1225"/>
                  </a:lnTo>
                  <a:close/>
                  <a:moveTo>
                    <a:pt x="961" y="2258"/>
                  </a:moveTo>
                  <a:lnTo>
                    <a:pt x="867" y="2025"/>
                  </a:lnTo>
                  <a:lnTo>
                    <a:pt x="795" y="1850"/>
                  </a:lnTo>
                  <a:lnTo>
                    <a:pt x="1499" y="1954"/>
                  </a:lnTo>
                  <a:lnTo>
                    <a:pt x="1256" y="2091"/>
                  </a:lnTo>
                  <a:lnTo>
                    <a:pt x="961" y="2258"/>
                  </a:lnTo>
                  <a:close/>
                  <a:moveTo>
                    <a:pt x="839" y="427"/>
                  </a:moveTo>
                  <a:lnTo>
                    <a:pt x="1380" y="56"/>
                  </a:lnTo>
                  <a:lnTo>
                    <a:pt x="1452" y="234"/>
                  </a:lnTo>
                  <a:lnTo>
                    <a:pt x="1567" y="521"/>
                  </a:lnTo>
                  <a:lnTo>
                    <a:pt x="1153" y="474"/>
                  </a:lnTo>
                  <a:lnTo>
                    <a:pt x="823" y="437"/>
                  </a:lnTo>
                  <a:lnTo>
                    <a:pt x="839" y="427"/>
                  </a:lnTo>
                  <a:close/>
                  <a:moveTo>
                    <a:pt x="1995" y="1213"/>
                  </a:moveTo>
                  <a:lnTo>
                    <a:pt x="1515" y="1940"/>
                  </a:lnTo>
                  <a:lnTo>
                    <a:pt x="1175" y="1202"/>
                  </a:lnTo>
                  <a:lnTo>
                    <a:pt x="1995" y="1213"/>
                  </a:lnTo>
                  <a:close/>
                  <a:moveTo>
                    <a:pt x="1993" y="1202"/>
                  </a:moveTo>
                  <a:lnTo>
                    <a:pt x="1468" y="1196"/>
                  </a:lnTo>
                  <a:lnTo>
                    <a:pt x="1177" y="1192"/>
                  </a:lnTo>
                  <a:lnTo>
                    <a:pt x="1481" y="693"/>
                  </a:lnTo>
                  <a:lnTo>
                    <a:pt x="1575" y="537"/>
                  </a:lnTo>
                  <a:lnTo>
                    <a:pt x="1576" y="537"/>
                  </a:lnTo>
                  <a:lnTo>
                    <a:pt x="1993" y="1202"/>
                  </a:lnTo>
                  <a:close/>
                  <a:moveTo>
                    <a:pt x="1506" y="1944"/>
                  </a:moveTo>
                  <a:lnTo>
                    <a:pt x="796" y="1839"/>
                  </a:lnTo>
                  <a:lnTo>
                    <a:pt x="945" y="1586"/>
                  </a:lnTo>
                  <a:lnTo>
                    <a:pt x="1167" y="1209"/>
                  </a:lnTo>
                  <a:lnTo>
                    <a:pt x="1498" y="1928"/>
                  </a:lnTo>
                  <a:lnTo>
                    <a:pt x="1506" y="1944"/>
                  </a:lnTo>
                  <a:close/>
                  <a:moveTo>
                    <a:pt x="523" y="1200"/>
                  </a:moveTo>
                  <a:lnTo>
                    <a:pt x="1158" y="1203"/>
                  </a:lnTo>
                  <a:lnTo>
                    <a:pt x="1028" y="1424"/>
                  </a:lnTo>
                  <a:lnTo>
                    <a:pt x="788" y="1833"/>
                  </a:lnTo>
                  <a:lnTo>
                    <a:pt x="378" y="1200"/>
                  </a:lnTo>
                  <a:lnTo>
                    <a:pt x="523" y="1200"/>
                  </a:lnTo>
                  <a:close/>
                  <a:moveTo>
                    <a:pt x="1567" y="531"/>
                  </a:moveTo>
                  <a:lnTo>
                    <a:pt x="1282" y="999"/>
                  </a:lnTo>
                  <a:lnTo>
                    <a:pt x="1168" y="1186"/>
                  </a:lnTo>
                  <a:lnTo>
                    <a:pt x="817" y="447"/>
                  </a:lnTo>
                  <a:lnTo>
                    <a:pt x="1090" y="478"/>
                  </a:lnTo>
                  <a:lnTo>
                    <a:pt x="1567" y="531"/>
                  </a:lnTo>
                  <a:close/>
                  <a:moveTo>
                    <a:pt x="808" y="452"/>
                  </a:moveTo>
                  <a:lnTo>
                    <a:pt x="1159" y="1192"/>
                  </a:lnTo>
                  <a:lnTo>
                    <a:pt x="378" y="1189"/>
                  </a:lnTo>
                  <a:lnTo>
                    <a:pt x="631" y="756"/>
                  </a:lnTo>
                  <a:lnTo>
                    <a:pt x="808" y="452"/>
                  </a:lnTo>
                  <a:close/>
                  <a:moveTo>
                    <a:pt x="1585" y="533"/>
                  </a:moveTo>
                  <a:lnTo>
                    <a:pt x="1945" y="556"/>
                  </a:lnTo>
                  <a:lnTo>
                    <a:pt x="1997" y="1187"/>
                  </a:lnTo>
                  <a:lnTo>
                    <a:pt x="1585" y="533"/>
                  </a:lnTo>
                  <a:close/>
                  <a:moveTo>
                    <a:pt x="779" y="1839"/>
                  </a:moveTo>
                  <a:lnTo>
                    <a:pt x="315" y="1865"/>
                  </a:lnTo>
                  <a:lnTo>
                    <a:pt x="373" y="1210"/>
                  </a:lnTo>
                  <a:lnTo>
                    <a:pt x="779" y="1839"/>
                  </a:lnTo>
                  <a:close/>
                  <a:moveTo>
                    <a:pt x="1396" y="66"/>
                  </a:moveTo>
                  <a:lnTo>
                    <a:pt x="1934" y="545"/>
                  </a:lnTo>
                  <a:lnTo>
                    <a:pt x="1579" y="522"/>
                  </a:lnTo>
                  <a:lnTo>
                    <a:pt x="1396" y="66"/>
                  </a:lnTo>
                  <a:close/>
                  <a:moveTo>
                    <a:pt x="798" y="449"/>
                  </a:moveTo>
                  <a:lnTo>
                    <a:pt x="370" y="1181"/>
                  </a:lnTo>
                  <a:lnTo>
                    <a:pt x="246" y="713"/>
                  </a:lnTo>
                  <a:lnTo>
                    <a:pt x="218" y="611"/>
                  </a:lnTo>
                  <a:lnTo>
                    <a:pt x="334" y="579"/>
                  </a:lnTo>
                  <a:lnTo>
                    <a:pt x="798" y="449"/>
                  </a:lnTo>
                  <a:close/>
                  <a:moveTo>
                    <a:pt x="360" y="1200"/>
                  </a:moveTo>
                  <a:lnTo>
                    <a:pt x="360" y="1200"/>
                  </a:lnTo>
                  <a:lnTo>
                    <a:pt x="363" y="1200"/>
                  </a:lnTo>
                  <a:lnTo>
                    <a:pt x="306" y="1850"/>
                  </a:lnTo>
                  <a:lnTo>
                    <a:pt x="16" y="1200"/>
                  </a:lnTo>
                  <a:lnTo>
                    <a:pt x="360" y="1200"/>
                  </a:lnTo>
                  <a:close/>
                  <a:moveTo>
                    <a:pt x="785" y="1849"/>
                  </a:moveTo>
                  <a:lnTo>
                    <a:pt x="948" y="2253"/>
                  </a:lnTo>
                  <a:lnTo>
                    <a:pt x="326" y="1874"/>
                  </a:lnTo>
                  <a:lnTo>
                    <a:pt x="785" y="1849"/>
                  </a:lnTo>
                  <a:close/>
                  <a:moveTo>
                    <a:pt x="2009" y="1203"/>
                  </a:moveTo>
                  <a:lnTo>
                    <a:pt x="1960" y="612"/>
                  </a:lnTo>
                  <a:lnTo>
                    <a:pt x="1956" y="576"/>
                  </a:lnTo>
                  <a:lnTo>
                    <a:pt x="2296" y="1211"/>
                  </a:lnTo>
                  <a:lnTo>
                    <a:pt x="2140" y="1206"/>
                  </a:lnTo>
                  <a:lnTo>
                    <a:pt x="2009" y="1203"/>
                  </a:lnTo>
                  <a:close/>
                  <a:moveTo>
                    <a:pt x="1364" y="54"/>
                  </a:moveTo>
                  <a:lnTo>
                    <a:pt x="1319" y="85"/>
                  </a:lnTo>
                  <a:lnTo>
                    <a:pt x="811" y="433"/>
                  </a:lnTo>
                  <a:lnTo>
                    <a:pt x="809" y="430"/>
                  </a:lnTo>
                  <a:lnTo>
                    <a:pt x="809" y="430"/>
                  </a:lnTo>
                  <a:lnTo>
                    <a:pt x="752" y="312"/>
                  </a:lnTo>
                  <a:lnTo>
                    <a:pt x="652" y="107"/>
                  </a:lnTo>
                  <a:lnTo>
                    <a:pt x="870" y="91"/>
                  </a:lnTo>
                  <a:lnTo>
                    <a:pt x="1364" y="54"/>
                  </a:lnTo>
                  <a:close/>
                  <a:moveTo>
                    <a:pt x="643" y="111"/>
                  </a:moveTo>
                  <a:lnTo>
                    <a:pt x="776" y="384"/>
                  </a:lnTo>
                  <a:lnTo>
                    <a:pt x="801" y="437"/>
                  </a:lnTo>
                  <a:lnTo>
                    <a:pt x="301" y="577"/>
                  </a:lnTo>
                  <a:lnTo>
                    <a:pt x="227" y="598"/>
                  </a:lnTo>
                  <a:lnTo>
                    <a:pt x="545" y="225"/>
                  </a:lnTo>
                  <a:lnTo>
                    <a:pt x="643" y="111"/>
                  </a:lnTo>
                  <a:close/>
                  <a:moveTo>
                    <a:pt x="211" y="625"/>
                  </a:moveTo>
                  <a:lnTo>
                    <a:pt x="362" y="1189"/>
                  </a:lnTo>
                  <a:lnTo>
                    <a:pt x="16" y="1189"/>
                  </a:lnTo>
                  <a:lnTo>
                    <a:pt x="91" y="971"/>
                  </a:lnTo>
                  <a:lnTo>
                    <a:pt x="211" y="625"/>
                  </a:lnTo>
                  <a:close/>
                  <a:moveTo>
                    <a:pt x="1930" y="526"/>
                  </a:moveTo>
                  <a:lnTo>
                    <a:pt x="1407" y="63"/>
                  </a:lnTo>
                  <a:lnTo>
                    <a:pt x="1756" y="195"/>
                  </a:lnTo>
                  <a:lnTo>
                    <a:pt x="1930" y="526"/>
                  </a:lnTo>
                  <a:close/>
                  <a:moveTo>
                    <a:pt x="1962" y="563"/>
                  </a:moveTo>
                  <a:lnTo>
                    <a:pt x="2035" y="602"/>
                  </a:lnTo>
                  <a:lnTo>
                    <a:pt x="2167" y="670"/>
                  </a:lnTo>
                  <a:lnTo>
                    <a:pt x="2291" y="1178"/>
                  </a:lnTo>
                  <a:lnTo>
                    <a:pt x="1962" y="563"/>
                  </a:lnTo>
                  <a:close/>
                  <a:moveTo>
                    <a:pt x="1957" y="543"/>
                  </a:moveTo>
                  <a:lnTo>
                    <a:pt x="1953" y="545"/>
                  </a:lnTo>
                  <a:lnTo>
                    <a:pt x="1780" y="219"/>
                  </a:lnTo>
                  <a:lnTo>
                    <a:pt x="2064" y="503"/>
                  </a:lnTo>
                  <a:lnTo>
                    <a:pt x="1957" y="543"/>
                  </a:lnTo>
                  <a:close/>
                  <a:moveTo>
                    <a:pt x="731" y="90"/>
                  </a:moveTo>
                  <a:lnTo>
                    <a:pt x="1149" y="10"/>
                  </a:lnTo>
                  <a:lnTo>
                    <a:pt x="1342" y="46"/>
                  </a:lnTo>
                  <a:lnTo>
                    <a:pt x="731" y="90"/>
                  </a:lnTo>
                  <a:close/>
                  <a:moveTo>
                    <a:pt x="534" y="223"/>
                  </a:moveTo>
                  <a:lnTo>
                    <a:pt x="214" y="597"/>
                  </a:lnTo>
                  <a:lnTo>
                    <a:pt x="212" y="590"/>
                  </a:lnTo>
                  <a:lnTo>
                    <a:pt x="208" y="603"/>
                  </a:lnTo>
                  <a:lnTo>
                    <a:pt x="205" y="604"/>
                  </a:lnTo>
                  <a:lnTo>
                    <a:pt x="206" y="606"/>
                  </a:lnTo>
                  <a:lnTo>
                    <a:pt x="189" y="625"/>
                  </a:lnTo>
                  <a:lnTo>
                    <a:pt x="147" y="671"/>
                  </a:lnTo>
                  <a:lnTo>
                    <a:pt x="192" y="575"/>
                  </a:lnTo>
                  <a:lnTo>
                    <a:pt x="534" y="223"/>
                  </a:lnTo>
                  <a:close/>
                  <a:moveTo>
                    <a:pt x="199" y="630"/>
                  </a:moveTo>
                  <a:lnTo>
                    <a:pt x="38" y="1092"/>
                  </a:lnTo>
                  <a:lnTo>
                    <a:pt x="133" y="702"/>
                  </a:lnTo>
                  <a:lnTo>
                    <a:pt x="199" y="630"/>
                  </a:lnTo>
                  <a:close/>
                  <a:moveTo>
                    <a:pt x="235" y="1715"/>
                  </a:moveTo>
                  <a:lnTo>
                    <a:pt x="288" y="1836"/>
                  </a:lnTo>
                  <a:lnTo>
                    <a:pt x="178" y="1698"/>
                  </a:lnTo>
                  <a:lnTo>
                    <a:pt x="43" y="1287"/>
                  </a:lnTo>
                  <a:lnTo>
                    <a:pt x="235" y="1715"/>
                  </a:lnTo>
                  <a:close/>
                  <a:moveTo>
                    <a:pt x="1647" y="2201"/>
                  </a:moveTo>
                  <a:lnTo>
                    <a:pt x="1522" y="1955"/>
                  </a:lnTo>
                  <a:lnTo>
                    <a:pt x="2055" y="1805"/>
                  </a:lnTo>
                  <a:lnTo>
                    <a:pt x="1647" y="2201"/>
                  </a:lnTo>
                  <a:close/>
                </a:path>
              </a:pathLst>
            </a:custGeom>
            <a:solidFill>
              <a:schemeClr val="bg1">
                <a:lumMod val="65000"/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defTabSz="457200">
                <a:lnSpc>
                  <a:spcPct val="120000"/>
                </a:lnSpc>
              </a:pPr>
              <a:endParaRPr lang="en-US" dirty="0">
                <a:solidFill>
                  <a:srgbClr val="22222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239885" y="2085792"/>
              <a:ext cx="3746501" cy="3740151"/>
              <a:chOff x="2144713" y="1752600"/>
              <a:chExt cx="3746501" cy="374015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1" name="Oval 52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778501" y="3678238"/>
                <a:ext cx="112713" cy="112713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Oval 53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297488" y="3657600"/>
                <a:ext cx="123825" cy="12382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Oval 54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518026" y="4841875"/>
                <a:ext cx="122238" cy="12382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Oval 55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410201" y="4583113"/>
                <a:ext cx="122238" cy="12382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Oval 56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738688" y="5259388"/>
                <a:ext cx="106363" cy="107950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Oval 57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951288" y="5395913"/>
                <a:ext cx="96838" cy="96838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Oval 5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635376" y="5341938"/>
                <a:ext cx="122238" cy="122238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Oval 5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74988" y="5172075"/>
                <a:ext cx="101600" cy="101600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Oval 6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367088" y="4672013"/>
                <a:ext cx="120650" cy="122238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Oval 61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606676" y="4711700"/>
                <a:ext cx="122238" cy="12382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Oval 62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973513" y="3640138"/>
                <a:ext cx="122238" cy="12382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Oval 6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705101" y="3643313"/>
                <a:ext cx="122238" cy="12382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Oval 6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144713" y="3649663"/>
                <a:ext cx="98425" cy="9842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6" name="Freeform 65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425701" y="2651125"/>
                <a:ext cx="155575" cy="182563"/>
              </a:xfrm>
              <a:custGeom>
                <a:avLst/>
                <a:gdLst>
                  <a:gd name="T0" fmla="*/ 66 w 98"/>
                  <a:gd name="T1" fmla="*/ 38 h 115"/>
                  <a:gd name="T2" fmla="*/ 66 w 98"/>
                  <a:gd name="T3" fmla="*/ 33 h 115"/>
                  <a:gd name="T4" fmla="*/ 33 w 98"/>
                  <a:gd name="T5" fmla="*/ 0 h 115"/>
                  <a:gd name="T6" fmla="*/ 0 w 98"/>
                  <a:gd name="T7" fmla="*/ 33 h 115"/>
                  <a:gd name="T8" fmla="*/ 22 w 98"/>
                  <a:gd name="T9" fmla="*/ 64 h 115"/>
                  <a:gd name="T10" fmla="*/ 20 w 98"/>
                  <a:gd name="T11" fmla="*/ 76 h 115"/>
                  <a:gd name="T12" fmla="*/ 59 w 98"/>
                  <a:gd name="T13" fmla="*/ 115 h 115"/>
                  <a:gd name="T14" fmla="*/ 98 w 98"/>
                  <a:gd name="T15" fmla="*/ 76 h 115"/>
                  <a:gd name="T16" fmla="*/ 66 w 98"/>
                  <a:gd name="T17" fmla="*/ 3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115">
                    <a:moveTo>
                      <a:pt x="66" y="38"/>
                    </a:moveTo>
                    <a:cubicBezTo>
                      <a:pt x="66" y="36"/>
                      <a:pt x="66" y="35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48"/>
                      <a:pt x="9" y="60"/>
                      <a:pt x="22" y="64"/>
                    </a:cubicBezTo>
                    <a:cubicBezTo>
                      <a:pt x="20" y="68"/>
                      <a:pt x="20" y="72"/>
                      <a:pt x="20" y="76"/>
                    </a:cubicBezTo>
                    <a:cubicBezTo>
                      <a:pt x="20" y="97"/>
                      <a:pt x="37" y="115"/>
                      <a:pt x="59" y="115"/>
                    </a:cubicBezTo>
                    <a:cubicBezTo>
                      <a:pt x="80" y="115"/>
                      <a:pt x="98" y="97"/>
                      <a:pt x="98" y="76"/>
                    </a:cubicBezTo>
                    <a:cubicBezTo>
                      <a:pt x="98" y="57"/>
                      <a:pt x="84" y="41"/>
                      <a:pt x="66" y="38"/>
                    </a:cubicBezTo>
                  </a:path>
                </a:pathLst>
              </a:cu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Oval 6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406776" y="2444750"/>
                <a:ext cx="120650" cy="122238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8" name="Oval 67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141663" y="1908175"/>
                <a:ext cx="122238" cy="122238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9" name="Oval 68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956051" y="1752600"/>
                <a:ext cx="104775" cy="106363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0" name="Oval 69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314826" y="1824038"/>
                <a:ext cx="123825" cy="12382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1" name="Oval 70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908551" y="2039938"/>
                <a:ext cx="114300" cy="114300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2" name="Oval 71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211763" y="2619375"/>
                <a:ext cx="122238" cy="122238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Oval 72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5421313" y="2554288"/>
                <a:ext cx="103188" cy="104775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Oval 73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5570538" y="2800350"/>
                <a:ext cx="122238" cy="122238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8" name="Oval 74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327276" y="2867025"/>
                <a:ext cx="96838" cy="100013"/>
              </a:xfrm>
              <a:prstGeom prst="ellipse">
                <a:avLst/>
              </a:prstGeom>
              <a:solidFill>
                <a:prstClr val="blac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defTabSz="457200">
                  <a:lnSpc>
                    <a:spcPct val="120000"/>
                  </a:lnSpc>
                </a:pPr>
                <a:endParaRPr lang="en-US">
                  <a:solidFill>
                    <a:srgbClr val="22222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99" name="Oval 7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683863" y="3353774"/>
            <a:ext cx="180000" cy="180000"/>
          </a:xfrm>
          <a:prstGeom prst="ellipse">
            <a:avLst/>
          </a:pr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Freeform 76"/>
          <p:cNvSpPr/>
          <p:nvPr>
            <p:custDataLst>
              <p:tags r:id="rId28"/>
            </p:custDataLst>
          </p:nvPr>
        </p:nvSpPr>
        <p:spPr bwMode="auto">
          <a:xfrm>
            <a:off x="6781473" y="2518126"/>
            <a:ext cx="1411288" cy="904349"/>
          </a:xfrm>
          <a:custGeom>
            <a:avLst/>
            <a:gdLst>
              <a:gd name="T0" fmla="*/ 0 w 889"/>
              <a:gd name="T1" fmla="*/ 434 h 434"/>
              <a:gd name="T2" fmla="*/ 430 w 889"/>
              <a:gd name="T3" fmla="*/ 0 h 434"/>
              <a:gd name="T4" fmla="*/ 889 w 889"/>
              <a:gd name="T5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9" h="434">
                <a:moveTo>
                  <a:pt x="0" y="434"/>
                </a:moveTo>
                <a:lnTo>
                  <a:pt x="430" y="0"/>
                </a:lnTo>
                <a:lnTo>
                  <a:pt x="889" y="0"/>
                </a:lnTo>
              </a:path>
            </a:pathLst>
          </a:custGeom>
          <a:noFill/>
          <a:ln w="25400" cap="flat">
            <a:solidFill>
              <a:srgbClr val="99AB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Oval 78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474835" y="5216350"/>
            <a:ext cx="160338" cy="163513"/>
          </a:xfrm>
          <a:prstGeom prst="ellipse">
            <a:avLst/>
          </a:pr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Freeform 79"/>
          <p:cNvSpPr/>
          <p:nvPr>
            <p:custDataLst>
              <p:tags r:id="rId30"/>
            </p:custDataLst>
          </p:nvPr>
        </p:nvSpPr>
        <p:spPr bwMode="auto">
          <a:xfrm>
            <a:off x="3913893" y="5289373"/>
            <a:ext cx="626241" cy="359999"/>
          </a:xfrm>
          <a:custGeom>
            <a:avLst/>
            <a:gdLst>
              <a:gd name="T0" fmla="*/ 367 w 367"/>
              <a:gd name="T1" fmla="*/ 0 h 187"/>
              <a:gd name="T2" fmla="*/ 181 w 367"/>
              <a:gd name="T3" fmla="*/ 187 h 187"/>
              <a:gd name="T4" fmla="*/ 0 w 367"/>
              <a:gd name="T5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7" h="187">
                <a:moveTo>
                  <a:pt x="367" y="0"/>
                </a:moveTo>
                <a:lnTo>
                  <a:pt x="181" y="187"/>
                </a:lnTo>
                <a:lnTo>
                  <a:pt x="0" y="187"/>
                </a:lnTo>
              </a:path>
            </a:pathLst>
          </a:custGeom>
          <a:noFill/>
          <a:ln w="25400" cap="flat">
            <a:solidFill>
              <a:srgbClr val="99AB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Oval 81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205085" y="2666825"/>
            <a:ext cx="185738" cy="185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7" name="Freeform 82"/>
          <p:cNvSpPr/>
          <p:nvPr>
            <p:custDataLst>
              <p:tags r:id="rId32"/>
            </p:custDataLst>
          </p:nvPr>
        </p:nvSpPr>
        <p:spPr bwMode="auto">
          <a:xfrm>
            <a:off x="4256458" y="2154063"/>
            <a:ext cx="1017588" cy="561975"/>
          </a:xfrm>
          <a:custGeom>
            <a:avLst/>
            <a:gdLst>
              <a:gd name="T0" fmla="*/ 641 w 641"/>
              <a:gd name="T1" fmla="*/ 354 h 354"/>
              <a:gd name="T2" fmla="*/ 290 w 641"/>
              <a:gd name="T3" fmla="*/ 0 h 354"/>
              <a:gd name="T4" fmla="*/ 0 w 641"/>
              <a:gd name="T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1" h="354">
                <a:moveTo>
                  <a:pt x="641" y="354"/>
                </a:moveTo>
                <a:lnTo>
                  <a:pt x="290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99AB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7" name="Oval 136"/>
          <p:cNvSpPr/>
          <p:nvPr>
            <p:custDataLst>
              <p:tags r:id="rId33"/>
            </p:custDataLst>
          </p:nvPr>
        </p:nvSpPr>
        <p:spPr>
          <a:xfrm>
            <a:off x="3932667" y="1979754"/>
            <a:ext cx="360000" cy="360000"/>
          </a:xfrm>
          <a:prstGeom prst="ellipse">
            <a:avLst/>
          </a:prstGeom>
          <a:solidFill>
            <a:srgbClr val="99AB8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Semibold" charset="0"/>
                <a:sym typeface="Arial" panose="020B0604020202020204" pitchFamily="34" charset="0"/>
              </a:rPr>
              <a:t>1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Semibold" charset="0"/>
              <a:sym typeface="Arial" panose="020B0604020202020204" pitchFamily="34" charset="0"/>
            </a:endParaRPr>
          </a:p>
        </p:txBody>
      </p:sp>
      <p:sp>
        <p:nvSpPr>
          <p:cNvPr id="140" name="Oval 139"/>
          <p:cNvSpPr/>
          <p:nvPr>
            <p:custDataLst>
              <p:tags r:id="rId34"/>
            </p:custDataLst>
          </p:nvPr>
        </p:nvSpPr>
        <p:spPr>
          <a:xfrm>
            <a:off x="3574669" y="5460866"/>
            <a:ext cx="360000" cy="360000"/>
          </a:xfrm>
          <a:prstGeom prst="ellipse">
            <a:avLst/>
          </a:prstGeom>
          <a:solidFill>
            <a:srgbClr val="99AB8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Semibold" charset="0"/>
                <a:sym typeface="Arial" panose="020B0604020202020204" pitchFamily="34" charset="0"/>
              </a:rPr>
              <a:t>5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Semibold" charset="0"/>
              <a:sym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>
            <p:custDataLst>
              <p:tags r:id="rId35"/>
            </p:custDataLst>
          </p:nvPr>
        </p:nvSpPr>
        <p:spPr>
          <a:xfrm>
            <a:off x="1465553" y="1628841"/>
            <a:ext cx="2405896" cy="106182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对员工个人信息进行记录、薪资调整的基本信息管理模块；</a:t>
            </a:r>
            <a:endParaRPr lang="zh-CN" altLang="en-US" sz="1700" spc="1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36"/>
            </p:custDataLst>
          </p:nvPr>
        </p:nvSpPr>
        <p:spPr>
          <a:xfrm>
            <a:off x="8512176" y="1981357"/>
            <a:ext cx="2405896" cy="106182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对员工出勤率进行统计的考勤管理模块；</a:t>
            </a:r>
            <a:endParaRPr lang="zh-CN" altLang="en-US" sz="1700" spc="1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>
            <p:custDataLst>
              <p:tags r:id="rId37"/>
            </p:custDataLst>
          </p:nvPr>
        </p:nvSpPr>
        <p:spPr>
          <a:xfrm>
            <a:off x="1109938" y="5109953"/>
            <a:ext cx="2405896" cy="106182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员工申请出差报销以及核准人进行审核的出差管理模块；</a:t>
            </a:r>
            <a:endParaRPr lang="zh-CN" altLang="en-US" sz="1700" spc="1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Oval 75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353714" y="441948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Oval 133"/>
          <p:cNvSpPr/>
          <p:nvPr>
            <p:custDataLst>
              <p:tags r:id="rId39"/>
            </p:custDataLst>
          </p:nvPr>
        </p:nvSpPr>
        <p:spPr>
          <a:xfrm>
            <a:off x="8271757" y="3787747"/>
            <a:ext cx="360000" cy="360000"/>
          </a:xfrm>
          <a:prstGeom prst="ellipse">
            <a:avLst/>
          </a:prstGeom>
          <a:solidFill>
            <a:srgbClr val="99AB8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Semibold" charset="0"/>
                <a:sym typeface="Arial" panose="020B0604020202020204" pitchFamily="34" charset="0"/>
              </a:rPr>
              <a:t>4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Semibold" charset="0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40"/>
            </p:custDataLst>
          </p:nvPr>
        </p:nvSpPr>
        <p:spPr>
          <a:xfrm>
            <a:off x="8674351" y="3436834"/>
            <a:ext cx="2405896" cy="106182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员工申请请假以及核准人进行审核的请假管理模块；</a:t>
            </a:r>
            <a:endParaRPr lang="zh-CN" altLang="en-US" sz="1700" spc="1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任意形状 3"/>
          <p:cNvSpPr/>
          <p:nvPr>
            <p:custDataLst>
              <p:tags r:id="rId41"/>
            </p:custDataLst>
          </p:nvPr>
        </p:nvSpPr>
        <p:spPr>
          <a:xfrm flipV="1">
            <a:off x="7469966" y="3974352"/>
            <a:ext cx="919971" cy="521272"/>
          </a:xfrm>
          <a:custGeom>
            <a:avLst/>
            <a:gdLst>
              <a:gd name="connsiteX0" fmla="*/ 0 w 840059"/>
              <a:gd name="connsiteY0" fmla="*/ 0 h 498088"/>
              <a:gd name="connsiteX1" fmla="*/ 498088 w 840059"/>
              <a:gd name="connsiteY1" fmla="*/ 498088 h 498088"/>
              <a:gd name="connsiteX2" fmla="*/ 840059 w 840059"/>
              <a:gd name="connsiteY2" fmla="*/ 498088 h 49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059" h="498088">
                <a:moveTo>
                  <a:pt x="0" y="0"/>
                </a:moveTo>
                <a:lnTo>
                  <a:pt x="498088" y="498088"/>
                </a:lnTo>
                <a:lnTo>
                  <a:pt x="840059" y="498088"/>
                </a:lnTo>
              </a:path>
            </a:pathLst>
          </a:custGeom>
          <a:noFill/>
          <a:ln w="25400" cap="flat">
            <a:solidFill>
              <a:srgbClr val="99AB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Oval 139"/>
          <p:cNvSpPr/>
          <p:nvPr>
            <p:custDataLst>
              <p:tags r:id="rId42"/>
            </p:custDataLst>
          </p:nvPr>
        </p:nvSpPr>
        <p:spPr>
          <a:xfrm>
            <a:off x="3280843" y="3757438"/>
            <a:ext cx="360000" cy="360000"/>
          </a:xfrm>
          <a:prstGeom prst="ellipse">
            <a:avLst/>
          </a:prstGeom>
          <a:solidFill>
            <a:srgbClr val="99AB8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Semibold" charset="0"/>
                <a:sym typeface="Arial" panose="020B0604020202020204" pitchFamily="34" charset="0"/>
              </a:rPr>
              <a:t>3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Semibold" charset="0"/>
              <a:sym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>
            <p:custDataLst>
              <p:tags r:id="rId43"/>
            </p:custDataLst>
          </p:nvPr>
        </p:nvSpPr>
        <p:spPr>
          <a:xfrm>
            <a:off x="816112" y="3406525"/>
            <a:ext cx="2405896" cy="106182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员工申请加班以及核准人进行审核的加班管理模块；</a:t>
            </a:r>
            <a:endParaRPr lang="zh-CN" altLang="en-US" sz="1700" spc="1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Oval 78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381439" y="3624088"/>
            <a:ext cx="160338" cy="163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Freeform 79"/>
          <p:cNvSpPr/>
          <p:nvPr>
            <p:custDataLst>
              <p:tags r:id="rId45"/>
            </p:custDataLst>
          </p:nvPr>
        </p:nvSpPr>
        <p:spPr bwMode="auto">
          <a:xfrm>
            <a:off x="3603849" y="3711302"/>
            <a:ext cx="826669" cy="263050"/>
          </a:xfrm>
          <a:custGeom>
            <a:avLst/>
            <a:gdLst>
              <a:gd name="T0" fmla="*/ 367 w 367"/>
              <a:gd name="T1" fmla="*/ 0 h 187"/>
              <a:gd name="T2" fmla="*/ 181 w 367"/>
              <a:gd name="T3" fmla="*/ 187 h 187"/>
              <a:gd name="T4" fmla="*/ 0 w 367"/>
              <a:gd name="T5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7" h="187">
                <a:moveTo>
                  <a:pt x="367" y="0"/>
                </a:moveTo>
                <a:lnTo>
                  <a:pt x="181" y="187"/>
                </a:lnTo>
                <a:lnTo>
                  <a:pt x="0" y="187"/>
                </a:lnTo>
              </a:path>
            </a:pathLst>
          </a:custGeom>
          <a:noFill/>
          <a:ln w="25400" cap="flat">
            <a:solidFill>
              <a:srgbClr val="99AB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Oval 133"/>
          <p:cNvSpPr/>
          <p:nvPr>
            <p:custDataLst>
              <p:tags r:id="rId46"/>
            </p:custDataLst>
          </p:nvPr>
        </p:nvSpPr>
        <p:spPr>
          <a:xfrm>
            <a:off x="8144115" y="5695970"/>
            <a:ext cx="360000" cy="360000"/>
          </a:xfrm>
          <a:prstGeom prst="ellipse">
            <a:avLst/>
          </a:prstGeom>
          <a:solidFill>
            <a:srgbClr val="99AB8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Semibold" charset="0"/>
                <a:sym typeface="Arial" panose="020B0604020202020204" pitchFamily="34" charset="0"/>
              </a:rPr>
              <a:t>6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Semibold" charset="0"/>
              <a:sym typeface="Arial" panose="020B0604020202020204" pitchFamily="34" charset="0"/>
            </a:endParaRPr>
          </a:p>
        </p:txBody>
      </p:sp>
      <p:sp>
        <p:nvSpPr>
          <p:cNvPr id="68" name="文本框 67"/>
          <p:cNvSpPr txBox="1"/>
          <p:nvPr>
            <p:custDataLst>
              <p:tags r:id="rId47"/>
            </p:custDataLst>
          </p:nvPr>
        </p:nvSpPr>
        <p:spPr>
          <a:xfrm>
            <a:off x="8546709" y="5345057"/>
            <a:ext cx="2405896" cy="106182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7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员工查看个人薪资以及核准人进行记录核准的薪资管理模块。</a:t>
            </a:r>
            <a:endParaRPr lang="en-US" altLang="zh-CN" sz="1700" spc="15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任意形状 68"/>
          <p:cNvSpPr/>
          <p:nvPr>
            <p:custDataLst>
              <p:tags r:id="rId48"/>
            </p:custDataLst>
          </p:nvPr>
        </p:nvSpPr>
        <p:spPr>
          <a:xfrm>
            <a:off x="7528942" y="5438434"/>
            <a:ext cx="626241" cy="430069"/>
          </a:xfrm>
          <a:custGeom>
            <a:avLst/>
            <a:gdLst>
              <a:gd name="connsiteX0" fmla="*/ 0 w 840059"/>
              <a:gd name="connsiteY0" fmla="*/ 0 h 498088"/>
              <a:gd name="connsiteX1" fmla="*/ 498088 w 840059"/>
              <a:gd name="connsiteY1" fmla="*/ 498088 h 498088"/>
              <a:gd name="connsiteX2" fmla="*/ 840059 w 840059"/>
              <a:gd name="connsiteY2" fmla="*/ 498088 h 49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059" h="498088">
                <a:moveTo>
                  <a:pt x="0" y="0"/>
                </a:moveTo>
                <a:lnTo>
                  <a:pt x="498088" y="498088"/>
                </a:lnTo>
                <a:lnTo>
                  <a:pt x="840059" y="498088"/>
                </a:lnTo>
              </a:path>
            </a:pathLst>
          </a:custGeom>
          <a:noFill/>
          <a:ln w="25400" cap="flat">
            <a:solidFill>
              <a:srgbClr val="99AB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zh-CN" alt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Oval 75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459357" y="5352708"/>
            <a:ext cx="180000" cy="180000"/>
          </a:xfrm>
          <a:prstGeom prst="ellipse">
            <a:avLst/>
          </a:pr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defTabSz="457200">
              <a:lnSpc>
                <a:spcPct val="120000"/>
              </a:lnSpc>
            </a:pPr>
            <a:endParaRPr lang="en-US">
              <a:solidFill>
                <a:srgbClr val="22222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TextBox 5"/>
          <p:cNvSpPr txBox="1"/>
          <p:nvPr>
            <p:custDataLst>
              <p:tags r:id="rId50"/>
            </p:custDataLst>
          </p:nvPr>
        </p:nvSpPr>
        <p:spPr>
          <a:xfrm>
            <a:off x="478605" y="477139"/>
            <a:ext cx="11228439" cy="56489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marL="0" indent="0" algn="ctr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b="1" spc="30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系统简介</a:t>
            </a:r>
            <a:endParaRPr lang="zh-CN" altLang="en-US" sz="2800" b="1" spc="3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51"/>
            </p:custDataLst>
          </p:nvPr>
        </p:nvSpPr>
        <p:spPr>
          <a:xfrm>
            <a:off x="485446" y="1139671"/>
            <a:ext cx="11228439" cy="32855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marL="0" indent="0" algn="ctr" defTabSz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kumimoji="1" lang="zh-CN" altLang="en-US" sz="1400" spc="3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本系统需要包括：</a:t>
            </a:r>
            <a:endParaRPr kumimoji="1" lang="zh-CN" altLang="en-US" sz="1400" spc="3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5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" name="任意多边形: 形状 150" hidden="1"/>
          <p:cNvSpPr/>
          <p:nvPr>
            <p:custDataLst>
              <p:tags r:id="rId1"/>
            </p:custDataLst>
          </p:nvPr>
        </p:nvSpPr>
        <p:spPr bwMode="auto">
          <a:xfrm>
            <a:off x="8388210" y="2338969"/>
            <a:ext cx="220980" cy="220980"/>
          </a:xfrm>
          <a:custGeom>
            <a:avLst/>
            <a:gdLst>
              <a:gd name="connsiteX0" fmla="*/ 99695 w 220980"/>
              <a:gd name="connsiteY0" fmla="*/ 195580 h 220980"/>
              <a:gd name="connsiteX1" fmla="*/ 118745 w 220980"/>
              <a:gd name="connsiteY1" fmla="*/ 195580 h 220980"/>
              <a:gd name="connsiteX2" fmla="*/ 118745 w 220980"/>
              <a:gd name="connsiteY2" fmla="*/ 220980 h 220980"/>
              <a:gd name="connsiteX3" fmla="*/ 99695 w 220980"/>
              <a:gd name="connsiteY3" fmla="*/ 220980 h 220980"/>
              <a:gd name="connsiteX4" fmla="*/ 150361 w 220980"/>
              <a:gd name="connsiteY4" fmla="*/ 184785 h 220980"/>
              <a:gd name="connsiteX5" fmla="*/ 160655 w 220980"/>
              <a:gd name="connsiteY5" fmla="*/ 208734 h 220980"/>
              <a:gd name="connsiteX6" fmla="*/ 143009 w 220980"/>
              <a:gd name="connsiteY6" fmla="*/ 215265 h 220980"/>
              <a:gd name="connsiteX7" fmla="*/ 132715 w 220980"/>
              <a:gd name="connsiteY7" fmla="*/ 191317 h 220980"/>
              <a:gd name="connsiteX8" fmla="*/ 68714 w 220980"/>
              <a:gd name="connsiteY8" fmla="*/ 184785 h 220980"/>
              <a:gd name="connsiteX9" fmla="*/ 86360 w 220980"/>
              <a:gd name="connsiteY9" fmla="*/ 191317 h 220980"/>
              <a:gd name="connsiteX10" fmla="*/ 76066 w 220980"/>
              <a:gd name="connsiteY10" fmla="*/ 215265 h 220980"/>
              <a:gd name="connsiteX11" fmla="*/ 58420 w 220980"/>
              <a:gd name="connsiteY11" fmla="*/ 208734 h 220980"/>
              <a:gd name="connsiteX12" fmla="*/ 175232 w 220980"/>
              <a:gd name="connsiteY12" fmla="*/ 163830 h 220980"/>
              <a:gd name="connsiteX13" fmla="*/ 194310 w 220980"/>
              <a:gd name="connsiteY13" fmla="*/ 181197 h 220980"/>
              <a:gd name="connsiteX14" fmla="*/ 180368 w 220980"/>
              <a:gd name="connsiteY14" fmla="*/ 194945 h 220980"/>
              <a:gd name="connsiteX15" fmla="*/ 161290 w 220980"/>
              <a:gd name="connsiteY15" fmla="*/ 176131 h 220980"/>
              <a:gd name="connsiteX16" fmla="*/ 43208 w 220980"/>
              <a:gd name="connsiteY16" fmla="*/ 163830 h 220980"/>
              <a:gd name="connsiteX17" fmla="*/ 57150 w 220980"/>
              <a:gd name="connsiteY17" fmla="*/ 176131 h 220980"/>
              <a:gd name="connsiteX18" fmla="*/ 38072 w 220980"/>
              <a:gd name="connsiteY18" fmla="*/ 194945 h 220980"/>
              <a:gd name="connsiteX19" fmla="*/ 24130 w 220980"/>
              <a:gd name="connsiteY19" fmla="*/ 181197 h 220980"/>
              <a:gd name="connsiteX20" fmla="*/ 27390 w 220980"/>
              <a:gd name="connsiteY20" fmla="*/ 134620 h 220980"/>
              <a:gd name="connsiteX21" fmla="*/ 36195 w 220980"/>
              <a:gd name="connsiteY21" fmla="*/ 152266 h 220980"/>
              <a:gd name="connsiteX22" fmla="*/ 11247 w 220980"/>
              <a:gd name="connsiteY22" fmla="*/ 162560 h 220980"/>
              <a:gd name="connsiteX23" fmla="*/ 3175 w 220980"/>
              <a:gd name="connsiteY23" fmla="*/ 144914 h 220980"/>
              <a:gd name="connsiteX24" fmla="*/ 190662 w 220980"/>
              <a:gd name="connsiteY24" fmla="*/ 133350 h 220980"/>
              <a:gd name="connsiteX25" fmla="*/ 215265 w 220980"/>
              <a:gd name="connsiteY25" fmla="*/ 143441 h 220980"/>
              <a:gd name="connsiteX26" fmla="*/ 208029 w 220980"/>
              <a:gd name="connsiteY26" fmla="*/ 160020 h 220980"/>
              <a:gd name="connsiteX27" fmla="*/ 184150 w 220980"/>
              <a:gd name="connsiteY27" fmla="*/ 149929 h 220980"/>
              <a:gd name="connsiteX28" fmla="*/ 193040 w 220980"/>
              <a:gd name="connsiteY28" fmla="*/ 100330 h 220980"/>
              <a:gd name="connsiteX29" fmla="*/ 220980 w 220980"/>
              <a:gd name="connsiteY29" fmla="*/ 100330 h 220980"/>
              <a:gd name="connsiteX30" fmla="*/ 220980 w 220980"/>
              <a:gd name="connsiteY30" fmla="*/ 119380 h 220980"/>
              <a:gd name="connsiteX31" fmla="*/ 193040 w 220980"/>
              <a:gd name="connsiteY31" fmla="*/ 119380 h 220980"/>
              <a:gd name="connsiteX32" fmla="*/ 0 w 220980"/>
              <a:gd name="connsiteY32" fmla="*/ 100330 h 220980"/>
              <a:gd name="connsiteX33" fmla="*/ 25400 w 220980"/>
              <a:gd name="connsiteY33" fmla="*/ 100330 h 220980"/>
              <a:gd name="connsiteX34" fmla="*/ 25400 w 220980"/>
              <a:gd name="connsiteY34" fmla="*/ 119380 h 220980"/>
              <a:gd name="connsiteX35" fmla="*/ 0 w 220980"/>
              <a:gd name="connsiteY35" fmla="*/ 119380 h 220980"/>
              <a:gd name="connsiteX36" fmla="*/ 208029 w 220980"/>
              <a:gd name="connsiteY36" fmla="*/ 59055 h 220980"/>
              <a:gd name="connsiteX37" fmla="*/ 215265 w 220980"/>
              <a:gd name="connsiteY37" fmla="*/ 76701 h 220980"/>
              <a:gd name="connsiteX38" fmla="*/ 190662 w 220980"/>
              <a:gd name="connsiteY38" fmla="*/ 86995 h 220980"/>
              <a:gd name="connsiteX39" fmla="*/ 184150 w 220980"/>
              <a:gd name="connsiteY39" fmla="*/ 69349 h 220980"/>
              <a:gd name="connsiteX40" fmla="*/ 9706 w 220980"/>
              <a:gd name="connsiteY40" fmla="*/ 59055 h 220980"/>
              <a:gd name="connsiteX41" fmla="*/ 33655 w 220980"/>
              <a:gd name="connsiteY41" fmla="*/ 69349 h 220980"/>
              <a:gd name="connsiteX42" fmla="*/ 27124 w 220980"/>
              <a:gd name="connsiteY42" fmla="*/ 86995 h 220980"/>
              <a:gd name="connsiteX43" fmla="*/ 3175 w 220980"/>
              <a:gd name="connsiteY43" fmla="*/ 78172 h 220980"/>
              <a:gd name="connsiteX44" fmla="*/ 109538 w 220980"/>
              <a:gd name="connsiteY44" fmla="*/ 36195 h 220980"/>
              <a:gd name="connsiteX45" fmla="*/ 182881 w 220980"/>
              <a:gd name="connsiteY45" fmla="*/ 110490 h 220980"/>
              <a:gd name="connsiteX46" fmla="*/ 109538 w 220980"/>
              <a:gd name="connsiteY46" fmla="*/ 184785 h 220980"/>
              <a:gd name="connsiteX47" fmla="*/ 36195 w 220980"/>
              <a:gd name="connsiteY47" fmla="*/ 110490 h 220980"/>
              <a:gd name="connsiteX48" fmla="*/ 109538 w 220980"/>
              <a:gd name="connsiteY48" fmla="*/ 36195 h 220980"/>
              <a:gd name="connsiteX49" fmla="*/ 180368 w 220980"/>
              <a:gd name="connsiteY49" fmla="*/ 26035 h 220980"/>
              <a:gd name="connsiteX50" fmla="*/ 194310 w 220980"/>
              <a:gd name="connsiteY50" fmla="*/ 38336 h 220980"/>
              <a:gd name="connsiteX51" fmla="*/ 175232 w 220980"/>
              <a:gd name="connsiteY51" fmla="*/ 57150 h 220980"/>
              <a:gd name="connsiteX52" fmla="*/ 161290 w 220980"/>
              <a:gd name="connsiteY52" fmla="*/ 43402 h 220980"/>
              <a:gd name="connsiteX53" fmla="*/ 38072 w 220980"/>
              <a:gd name="connsiteY53" fmla="*/ 26035 h 220980"/>
              <a:gd name="connsiteX54" fmla="*/ 57150 w 220980"/>
              <a:gd name="connsiteY54" fmla="*/ 43402 h 220980"/>
              <a:gd name="connsiteX55" fmla="*/ 43208 w 220980"/>
              <a:gd name="connsiteY55" fmla="*/ 57150 h 220980"/>
              <a:gd name="connsiteX56" fmla="*/ 24130 w 220980"/>
              <a:gd name="connsiteY56" fmla="*/ 38336 h 220980"/>
              <a:gd name="connsiteX57" fmla="*/ 76066 w 220980"/>
              <a:gd name="connsiteY57" fmla="*/ 5715 h 220980"/>
              <a:gd name="connsiteX58" fmla="*/ 86360 w 220980"/>
              <a:gd name="connsiteY58" fmla="*/ 29664 h 220980"/>
              <a:gd name="connsiteX59" fmla="*/ 68714 w 220980"/>
              <a:gd name="connsiteY59" fmla="*/ 36195 h 220980"/>
              <a:gd name="connsiteX60" fmla="*/ 58420 w 220980"/>
              <a:gd name="connsiteY60" fmla="*/ 12247 h 220980"/>
              <a:gd name="connsiteX61" fmla="*/ 143009 w 220980"/>
              <a:gd name="connsiteY61" fmla="*/ 3810 h 220980"/>
              <a:gd name="connsiteX62" fmla="*/ 160655 w 220980"/>
              <a:gd name="connsiteY62" fmla="*/ 12615 h 220980"/>
              <a:gd name="connsiteX63" fmla="*/ 150361 w 220980"/>
              <a:gd name="connsiteY63" fmla="*/ 36830 h 220980"/>
              <a:gd name="connsiteX64" fmla="*/ 132715 w 220980"/>
              <a:gd name="connsiteY64" fmla="*/ 30226 h 220980"/>
              <a:gd name="connsiteX65" fmla="*/ 99695 w 220980"/>
              <a:gd name="connsiteY65" fmla="*/ 0 h 220980"/>
              <a:gd name="connsiteX66" fmla="*/ 118745 w 220980"/>
              <a:gd name="connsiteY66" fmla="*/ 0 h 220980"/>
              <a:gd name="connsiteX67" fmla="*/ 118745 w 220980"/>
              <a:gd name="connsiteY67" fmla="*/ 26035 h 220980"/>
              <a:gd name="connsiteX68" fmla="*/ 99695 w 220980"/>
              <a:gd name="connsiteY68" fmla="*/ 26035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0980" h="220980">
                <a:moveTo>
                  <a:pt x="99695" y="195580"/>
                </a:moveTo>
                <a:lnTo>
                  <a:pt x="118745" y="195580"/>
                </a:lnTo>
                <a:lnTo>
                  <a:pt x="118745" y="220980"/>
                </a:lnTo>
                <a:lnTo>
                  <a:pt x="99695" y="220980"/>
                </a:lnTo>
                <a:close/>
                <a:moveTo>
                  <a:pt x="150361" y="184785"/>
                </a:moveTo>
                <a:lnTo>
                  <a:pt x="160655" y="208734"/>
                </a:lnTo>
                <a:lnTo>
                  <a:pt x="143009" y="215265"/>
                </a:lnTo>
                <a:lnTo>
                  <a:pt x="132715" y="191317"/>
                </a:lnTo>
                <a:close/>
                <a:moveTo>
                  <a:pt x="68714" y="184785"/>
                </a:moveTo>
                <a:lnTo>
                  <a:pt x="86360" y="191317"/>
                </a:lnTo>
                <a:lnTo>
                  <a:pt x="76066" y="215265"/>
                </a:lnTo>
                <a:lnTo>
                  <a:pt x="58420" y="208734"/>
                </a:lnTo>
                <a:close/>
                <a:moveTo>
                  <a:pt x="175232" y="163830"/>
                </a:moveTo>
                <a:lnTo>
                  <a:pt x="194310" y="181197"/>
                </a:lnTo>
                <a:lnTo>
                  <a:pt x="180368" y="194945"/>
                </a:lnTo>
                <a:lnTo>
                  <a:pt x="161290" y="176131"/>
                </a:lnTo>
                <a:close/>
                <a:moveTo>
                  <a:pt x="43208" y="163830"/>
                </a:moveTo>
                <a:lnTo>
                  <a:pt x="57150" y="176131"/>
                </a:lnTo>
                <a:lnTo>
                  <a:pt x="38072" y="194945"/>
                </a:lnTo>
                <a:lnTo>
                  <a:pt x="24130" y="181197"/>
                </a:lnTo>
                <a:close/>
                <a:moveTo>
                  <a:pt x="27390" y="134620"/>
                </a:moveTo>
                <a:lnTo>
                  <a:pt x="36195" y="152266"/>
                </a:lnTo>
                <a:lnTo>
                  <a:pt x="11247" y="162560"/>
                </a:lnTo>
                <a:lnTo>
                  <a:pt x="3175" y="144914"/>
                </a:lnTo>
                <a:close/>
                <a:moveTo>
                  <a:pt x="190662" y="133350"/>
                </a:moveTo>
                <a:lnTo>
                  <a:pt x="215265" y="143441"/>
                </a:lnTo>
                <a:lnTo>
                  <a:pt x="208029" y="160020"/>
                </a:lnTo>
                <a:lnTo>
                  <a:pt x="184150" y="149929"/>
                </a:lnTo>
                <a:close/>
                <a:moveTo>
                  <a:pt x="193040" y="100330"/>
                </a:moveTo>
                <a:lnTo>
                  <a:pt x="220980" y="100330"/>
                </a:lnTo>
                <a:lnTo>
                  <a:pt x="220980" y="119380"/>
                </a:lnTo>
                <a:lnTo>
                  <a:pt x="193040" y="119380"/>
                </a:lnTo>
                <a:close/>
                <a:moveTo>
                  <a:pt x="0" y="100330"/>
                </a:moveTo>
                <a:lnTo>
                  <a:pt x="25400" y="100330"/>
                </a:lnTo>
                <a:lnTo>
                  <a:pt x="25400" y="119380"/>
                </a:lnTo>
                <a:lnTo>
                  <a:pt x="0" y="119380"/>
                </a:lnTo>
                <a:close/>
                <a:moveTo>
                  <a:pt x="208029" y="59055"/>
                </a:moveTo>
                <a:lnTo>
                  <a:pt x="215265" y="76701"/>
                </a:lnTo>
                <a:lnTo>
                  <a:pt x="190662" y="86995"/>
                </a:lnTo>
                <a:lnTo>
                  <a:pt x="184150" y="69349"/>
                </a:lnTo>
                <a:close/>
                <a:moveTo>
                  <a:pt x="9706" y="59055"/>
                </a:moveTo>
                <a:lnTo>
                  <a:pt x="33655" y="69349"/>
                </a:lnTo>
                <a:lnTo>
                  <a:pt x="27124" y="86995"/>
                </a:lnTo>
                <a:lnTo>
                  <a:pt x="3175" y="78172"/>
                </a:lnTo>
                <a:close/>
                <a:moveTo>
                  <a:pt x="109538" y="36195"/>
                </a:moveTo>
                <a:cubicBezTo>
                  <a:pt x="150044" y="36195"/>
                  <a:pt x="182881" y="69458"/>
                  <a:pt x="182881" y="110490"/>
                </a:cubicBezTo>
                <a:cubicBezTo>
                  <a:pt x="182881" y="151522"/>
                  <a:pt x="150044" y="184785"/>
                  <a:pt x="109538" y="184785"/>
                </a:cubicBezTo>
                <a:cubicBezTo>
                  <a:pt x="69032" y="184785"/>
                  <a:pt x="36195" y="151522"/>
                  <a:pt x="36195" y="110490"/>
                </a:cubicBezTo>
                <a:cubicBezTo>
                  <a:pt x="36195" y="69458"/>
                  <a:pt x="69032" y="36195"/>
                  <a:pt x="109538" y="36195"/>
                </a:cubicBezTo>
                <a:close/>
                <a:moveTo>
                  <a:pt x="180368" y="26035"/>
                </a:moveTo>
                <a:lnTo>
                  <a:pt x="194310" y="38336"/>
                </a:lnTo>
                <a:lnTo>
                  <a:pt x="175232" y="57150"/>
                </a:lnTo>
                <a:lnTo>
                  <a:pt x="161290" y="43402"/>
                </a:lnTo>
                <a:close/>
                <a:moveTo>
                  <a:pt x="38072" y="26035"/>
                </a:moveTo>
                <a:lnTo>
                  <a:pt x="57150" y="43402"/>
                </a:lnTo>
                <a:lnTo>
                  <a:pt x="43208" y="57150"/>
                </a:lnTo>
                <a:lnTo>
                  <a:pt x="24130" y="38336"/>
                </a:lnTo>
                <a:close/>
                <a:moveTo>
                  <a:pt x="76066" y="5715"/>
                </a:moveTo>
                <a:lnTo>
                  <a:pt x="86360" y="29664"/>
                </a:lnTo>
                <a:lnTo>
                  <a:pt x="68714" y="36195"/>
                </a:lnTo>
                <a:lnTo>
                  <a:pt x="58420" y="12247"/>
                </a:lnTo>
                <a:close/>
                <a:moveTo>
                  <a:pt x="143009" y="3810"/>
                </a:moveTo>
                <a:lnTo>
                  <a:pt x="160655" y="12615"/>
                </a:lnTo>
                <a:lnTo>
                  <a:pt x="150361" y="36830"/>
                </a:lnTo>
                <a:lnTo>
                  <a:pt x="132715" y="30226"/>
                </a:lnTo>
                <a:close/>
                <a:moveTo>
                  <a:pt x="99695" y="0"/>
                </a:moveTo>
                <a:lnTo>
                  <a:pt x="118745" y="0"/>
                </a:lnTo>
                <a:lnTo>
                  <a:pt x="118745" y="26035"/>
                </a:lnTo>
                <a:lnTo>
                  <a:pt x="99695" y="26035"/>
                </a:ln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4" name="文本框 303"/>
          <p:cNvSpPr txBox="1"/>
          <p:nvPr>
            <p:custDataLst>
              <p:tags r:id="rId2"/>
            </p:custDataLst>
          </p:nvPr>
        </p:nvSpPr>
        <p:spPr>
          <a:xfrm>
            <a:off x="1012613" y="2035467"/>
            <a:ext cx="5187776" cy="486052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000000">
                    <a:lumMod val="50000"/>
                    <a:lumOff val="50000"/>
                  </a:srgbClr>
                </a:solidFill>
                <a:latin typeface="Calibri Light" panose="020F0302020204030204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HR</a:t>
            </a:r>
            <a:endParaRPr lang="zh-CN" altLang="en-US" sz="2000" b="1" spc="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5" name="文本框 304"/>
          <p:cNvSpPr txBox="1"/>
          <p:nvPr>
            <p:custDataLst>
              <p:tags r:id="rId3"/>
            </p:custDataLst>
          </p:nvPr>
        </p:nvSpPr>
        <p:spPr>
          <a:xfrm>
            <a:off x="1012613" y="2542156"/>
            <a:ext cx="5187776" cy="886844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000000">
                    <a:lumMod val="50000"/>
                    <a:lumOff val="50000"/>
                  </a:srgbClr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即人力资源，全称人力资源管理，又称人事。人事管理是为实现一定的目标，对所属工作人员进行选拔、使用、培养、考核、奖惩等一系列的管理活动。</a:t>
            </a:r>
            <a:endParaRPr lang="zh-CN" altLang="en-US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6" name="文本框 305"/>
          <p:cNvSpPr txBox="1"/>
          <p:nvPr>
            <p:custDataLst>
              <p:tags r:id="rId4"/>
            </p:custDataLst>
          </p:nvPr>
        </p:nvSpPr>
        <p:spPr>
          <a:xfrm>
            <a:off x="1012613" y="4243697"/>
            <a:ext cx="5187776" cy="486052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000000">
                    <a:lumMod val="50000"/>
                    <a:lumOff val="50000"/>
                  </a:srgbClr>
                </a:solidFill>
                <a:latin typeface="Calibri Light" panose="020F0302020204030204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模块</a:t>
            </a:r>
            <a:endParaRPr lang="zh-CN" altLang="en-US" sz="2000" b="1" spc="2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7" name="文本框 306"/>
          <p:cNvSpPr txBox="1"/>
          <p:nvPr>
            <p:custDataLst>
              <p:tags r:id="rId5"/>
            </p:custDataLst>
          </p:nvPr>
        </p:nvSpPr>
        <p:spPr>
          <a:xfrm>
            <a:off x="1012613" y="4738194"/>
            <a:ext cx="5187776" cy="886844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>
              <a:defRPr sz="1400">
                <a:solidFill>
                  <a:srgbClr val="000000">
                    <a:lumMod val="50000"/>
                    <a:lumOff val="50000"/>
                  </a:srgbClr>
                </a:solidFill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分为6个模块，人员基本信息管理、考勤管理、加班管理、请假管理、出差报销、薪资管理。</a:t>
            </a:r>
            <a:endParaRPr lang="zh-CN" altLang="en-US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0" name="文本框 309"/>
          <p:cNvSpPr txBox="1"/>
          <p:nvPr>
            <p:custDataLst>
              <p:tags r:id="rId6"/>
            </p:custDataLst>
          </p:nvPr>
        </p:nvSpPr>
        <p:spPr>
          <a:xfrm>
            <a:off x="1025313" y="416621"/>
            <a:ext cx="10141374" cy="763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>
                <a:solidFill>
                  <a:srgbClr val="262626"/>
                </a:solidFill>
                <a:ea typeface="微软雅黑" panose="020B0503020204020204" pitchFamily="34" charset="-122"/>
              </a:rPr>
              <a:t>术语和缩写词</a:t>
            </a:r>
            <a:endParaRPr lang="zh-CN" altLang="en-US" sz="3600" b="1" spc="300">
              <a:solidFill>
                <a:srgbClr val="262626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>
            <p:custDataLst>
              <p:tags r:id="rId7"/>
            </p:custDataLst>
          </p:nvPr>
        </p:nvSpPr>
        <p:spPr bwMode="auto">
          <a:xfrm>
            <a:off x="8417420" y="4971679"/>
            <a:ext cx="1466850" cy="997585"/>
          </a:xfrm>
          <a:custGeom>
            <a:avLst/>
            <a:gdLst>
              <a:gd name="T0" fmla="*/ 749 w 851"/>
              <a:gd name="T1" fmla="*/ 88 h 579"/>
              <a:gd name="T2" fmla="*/ 536 w 851"/>
              <a:gd name="T3" fmla="*/ 0 h 579"/>
              <a:gd name="T4" fmla="*/ 411 w 851"/>
              <a:gd name="T5" fmla="*/ 132 h 579"/>
              <a:gd name="T6" fmla="*/ 301 w 851"/>
              <a:gd name="T7" fmla="*/ 22 h 579"/>
              <a:gd name="T8" fmla="*/ 110 w 851"/>
              <a:gd name="T9" fmla="*/ 110 h 579"/>
              <a:gd name="T10" fmla="*/ 22 w 851"/>
              <a:gd name="T11" fmla="*/ 579 h 579"/>
              <a:gd name="T12" fmla="*/ 851 w 851"/>
              <a:gd name="T13" fmla="*/ 579 h 579"/>
              <a:gd name="T14" fmla="*/ 749 w 851"/>
              <a:gd name="T15" fmla="*/ 8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579">
                <a:moveTo>
                  <a:pt x="749" y="88"/>
                </a:moveTo>
                <a:cubicBezTo>
                  <a:pt x="697" y="26"/>
                  <a:pt x="608" y="48"/>
                  <a:pt x="536" y="0"/>
                </a:cubicBezTo>
                <a:cubicBezTo>
                  <a:pt x="491" y="41"/>
                  <a:pt x="462" y="97"/>
                  <a:pt x="411" y="132"/>
                </a:cubicBezTo>
                <a:cubicBezTo>
                  <a:pt x="369" y="101"/>
                  <a:pt x="339" y="57"/>
                  <a:pt x="301" y="22"/>
                </a:cubicBezTo>
                <a:cubicBezTo>
                  <a:pt x="244" y="81"/>
                  <a:pt x="167" y="64"/>
                  <a:pt x="110" y="110"/>
                </a:cubicBezTo>
                <a:cubicBezTo>
                  <a:pt x="0" y="198"/>
                  <a:pt x="77" y="425"/>
                  <a:pt x="22" y="579"/>
                </a:cubicBezTo>
                <a:cubicBezTo>
                  <a:pt x="299" y="579"/>
                  <a:pt x="575" y="579"/>
                  <a:pt x="851" y="579"/>
                </a:cubicBezTo>
                <a:cubicBezTo>
                  <a:pt x="820" y="434"/>
                  <a:pt x="826" y="181"/>
                  <a:pt x="749" y="88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 6"/>
          <p:cNvSpPr/>
          <p:nvPr>
            <p:custDataLst>
              <p:tags r:id="rId8"/>
            </p:custDataLst>
          </p:nvPr>
        </p:nvSpPr>
        <p:spPr bwMode="auto">
          <a:xfrm>
            <a:off x="8842870" y="4028069"/>
            <a:ext cx="560705" cy="689610"/>
          </a:xfrm>
          <a:custGeom>
            <a:avLst/>
            <a:gdLst>
              <a:gd name="T0" fmla="*/ 303 w 325"/>
              <a:gd name="T1" fmla="*/ 191 h 400"/>
              <a:gd name="T2" fmla="*/ 285 w 325"/>
              <a:gd name="T3" fmla="*/ 100 h 400"/>
              <a:gd name="T4" fmla="*/ 229 w 325"/>
              <a:gd name="T5" fmla="*/ 101 h 400"/>
              <a:gd name="T6" fmla="*/ 196 w 325"/>
              <a:gd name="T7" fmla="*/ 68 h 400"/>
              <a:gd name="T8" fmla="*/ 128 w 325"/>
              <a:gd name="T9" fmla="*/ 21 h 400"/>
              <a:gd name="T10" fmla="*/ 131 w 325"/>
              <a:gd name="T11" fmla="*/ 77 h 400"/>
              <a:gd name="T12" fmla="*/ 103 w 325"/>
              <a:gd name="T13" fmla="*/ 77 h 400"/>
              <a:gd name="T14" fmla="*/ 116 w 325"/>
              <a:gd name="T15" fmla="*/ 104 h 400"/>
              <a:gd name="T16" fmla="*/ 116 w 325"/>
              <a:gd name="T17" fmla="*/ 104 h 400"/>
              <a:gd name="T18" fmla="*/ 21 w 325"/>
              <a:gd name="T19" fmla="*/ 205 h 400"/>
              <a:gd name="T20" fmla="*/ 21 w 325"/>
              <a:gd name="T21" fmla="*/ 205 h 400"/>
              <a:gd name="T22" fmla="*/ 20 w 325"/>
              <a:gd name="T23" fmla="*/ 207 h 400"/>
              <a:gd name="T24" fmla="*/ 25 w 325"/>
              <a:gd name="T25" fmla="*/ 363 h 400"/>
              <a:gd name="T26" fmla="*/ 91 w 325"/>
              <a:gd name="T27" fmla="*/ 209 h 400"/>
              <a:gd name="T28" fmla="*/ 276 w 325"/>
              <a:gd name="T29" fmla="*/ 253 h 400"/>
              <a:gd name="T30" fmla="*/ 296 w 325"/>
              <a:gd name="T31" fmla="*/ 400 h 400"/>
              <a:gd name="T32" fmla="*/ 314 w 325"/>
              <a:gd name="T33" fmla="*/ 294 h 400"/>
              <a:gd name="T34" fmla="*/ 303 w 325"/>
              <a:gd name="T35" fmla="*/ 19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5" h="400">
                <a:moveTo>
                  <a:pt x="303" y="191"/>
                </a:moveTo>
                <a:cubicBezTo>
                  <a:pt x="285" y="100"/>
                  <a:pt x="285" y="100"/>
                  <a:pt x="285" y="100"/>
                </a:cubicBezTo>
                <a:cubicBezTo>
                  <a:pt x="285" y="100"/>
                  <a:pt x="252" y="84"/>
                  <a:pt x="229" y="101"/>
                </a:cubicBezTo>
                <a:cubicBezTo>
                  <a:pt x="224" y="105"/>
                  <a:pt x="214" y="73"/>
                  <a:pt x="196" y="68"/>
                </a:cubicBezTo>
                <a:cubicBezTo>
                  <a:pt x="196" y="68"/>
                  <a:pt x="136" y="42"/>
                  <a:pt x="128" y="21"/>
                </a:cubicBezTo>
                <a:cubicBezTo>
                  <a:pt x="121" y="0"/>
                  <a:pt x="115" y="67"/>
                  <a:pt x="131" y="77"/>
                </a:cubicBezTo>
                <a:cubicBezTo>
                  <a:pt x="147" y="88"/>
                  <a:pt x="111" y="87"/>
                  <a:pt x="103" y="77"/>
                </a:cubicBezTo>
                <a:cubicBezTo>
                  <a:pt x="94" y="67"/>
                  <a:pt x="119" y="101"/>
                  <a:pt x="116" y="104"/>
                </a:cubicBezTo>
                <a:cubicBezTo>
                  <a:pt x="116" y="104"/>
                  <a:pt x="116" y="104"/>
                  <a:pt x="116" y="104"/>
                </a:cubicBezTo>
                <a:cubicBezTo>
                  <a:pt x="75" y="129"/>
                  <a:pt x="40" y="162"/>
                  <a:pt x="21" y="205"/>
                </a:cubicBezTo>
                <a:cubicBezTo>
                  <a:pt x="21" y="205"/>
                  <a:pt x="21" y="205"/>
                  <a:pt x="21" y="205"/>
                </a:cubicBezTo>
                <a:cubicBezTo>
                  <a:pt x="20" y="206"/>
                  <a:pt x="20" y="206"/>
                  <a:pt x="20" y="207"/>
                </a:cubicBezTo>
                <a:cubicBezTo>
                  <a:pt x="2" y="249"/>
                  <a:pt x="0" y="300"/>
                  <a:pt x="25" y="363"/>
                </a:cubicBezTo>
                <a:cubicBezTo>
                  <a:pt x="39" y="290"/>
                  <a:pt x="20" y="231"/>
                  <a:pt x="91" y="209"/>
                </a:cubicBezTo>
                <a:cubicBezTo>
                  <a:pt x="127" y="198"/>
                  <a:pt x="285" y="190"/>
                  <a:pt x="276" y="253"/>
                </a:cubicBezTo>
                <a:cubicBezTo>
                  <a:pt x="267" y="316"/>
                  <a:pt x="253" y="348"/>
                  <a:pt x="296" y="400"/>
                </a:cubicBezTo>
                <a:cubicBezTo>
                  <a:pt x="316" y="360"/>
                  <a:pt x="289" y="379"/>
                  <a:pt x="314" y="294"/>
                </a:cubicBezTo>
                <a:cubicBezTo>
                  <a:pt x="325" y="258"/>
                  <a:pt x="319" y="223"/>
                  <a:pt x="303" y="191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Oval 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80465" y="2663454"/>
            <a:ext cx="600710" cy="6000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46" h="945">
                <a:moveTo>
                  <a:pt x="0" y="473"/>
                </a:moveTo>
                <a:cubicBezTo>
                  <a:pt x="-8" y="207"/>
                  <a:pt x="235" y="-6"/>
                  <a:pt x="473" y="0"/>
                </a:cubicBezTo>
                <a:cubicBezTo>
                  <a:pt x="738" y="-8"/>
                  <a:pt x="952" y="235"/>
                  <a:pt x="946" y="473"/>
                </a:cubicBezTo>
                <a:cubicBezTo>
                  <a:pt x="954" y="738"/>
                  <a:pt x="711" y="951"/>
                  <a:pt x="473" y="945"/>
                </a:cubicBezTo>
                <a:cubicBezTo>
                  <a:pt x="208" y="953"/>
                  <a:pt x="-6" y="710"/>
                  <a:pt x="0" y="473"/>
                </a:cubicBezTo>
                <a:close/>
                <a:moveTo>
                  <a:pt x="758" y="440"/>
                </a:moveTo>
                <a:cubicBezTo>
                  <a:pt x="760" y="336"/>
                  <a:pt x="676" y="284"/>
                  <a:pt x="618" y="288"/>
                </a:cubicBezTo>
                <a:cubicBezTo>
                  <a:pt x="554" y="296"/>
                  <a:pt x="494" y="323"/>
                  <a:pt x="476" y="438"/>
                </a:cubicBezTo>
                <a:cubicBezTo>
                  <a:pt x="452" y="304"/>
                  <a:pt x="381" y="301"/>
                  <a:pt x="329" y="292"/>
                </a:cubicBezTo>
                <a:cubicBezTo>
                  <a:pt x="258" y="287"/>
                  <a:pt x="189" y="362"/>
                  <a:pt x="193" y="448"/>
                </a:cubicBezTo>
                <a:cubicBezTo>
                  <a:pt x="191" y="564"/>
                  <a:pt x="321" y="660"/>
                  <a:pt x="405" y="725"/>
                </a:cubicBezTo>
                <a:cubicBezTo>
                  <a:pt x="433" y="745"/>
                  <a:pt x="468" y="773"/>
                  <a:pt x="481" y="785"/>
                </a:cubicBezTo>
                <a:cubicBezTo>
                  <a:pt x="501" y="765"/>
                  <a:pt x="540" y="733"/>
                  <a:pt x="559" y="718"/>
                </a:cubicBezTo>
                <a:cubicBezTo>
                  <a:pt x="653" y="646"/>
                  <a:pt x="762" y="541"/>
                  <a:pt x="758" y="440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2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32622" y="2051046"/>
            <a:ext cx="607022" cy="607022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56" h="956">
                <a:moveTo>
                  <a:pt x="0" y="478"/>
                </a:moveTo>
                <a:lnTo>
                  <a:pt x="0" y="465"/>
                </a:lnTo>
                <a:lnTo>
                  <a:pt x="0" y="453"/>
                </a:lnTo>
                <a:lnTo>
                  <a:pt x="0" y="441"/>
                </a:lnTo>
                <a:cubicBezTo>
                  <a:pt x="-3" y="190"/>
                  <a:pt x="287" y="-5"/>
                  <a:pt x="448" y="0"/>
                </a:cubicBezTo>
                <a:lnTo>
                  <a:pt x="456" y="0"/>
                </a:lnTo>
                <a:lnTo>
                  <a:pt x="467" y="0"/>
                </a:lnTo>
                <a:lnTo>
                  <a:pt x="478" y="0"/>
                </a:lnTo>
                <a:lnTo>
                  <a:pt x="491" y="0"/>
                </a:lnTo>
                <a:lnTo>
                  <a:pt x="503" y="0"/>
                </a:lnTo>
                <a:lnTo>
                  <a:pt x="515" y="0"/>
                </a:lnTo>
                <a:cubicBezTo>
                  <a:pt x="766" y="-3"/>
                  <a:pt x="961" y="287"/>
                  <a:pt x="956" y="448"/>
                </a:cubicBezTo>
                <a:lnTo>
                  <a:pt x="956" y="456"/>
                </a:lnTo>
                <a:lnTo>
                  <a:pt x="956" y="467"/>
                </a:lnTo>
                <a:lnTo>
                  <a:pt x="956" y="478"/>
                </a:lnTo>
                <a:lnTo>
                  <a:pt x="956" y="491"/>
                </a:lnTo>
                <a:lnTo>
                  <a:pt x="956" y="503"/>
                </a:lnTo>
                <a:lnTo>
                  <a:pt x="956" y="515"/>
                </a:lnTo>
                <a:cubicBezTo>
                  <a:pt x="959" y="766"/>
                  <a:pt x="668" y="961"/>
                  <a:pt x="508" y="956"/>
                </a:cubicBezTo>
                <a:lnTo>
                  <a:pt x="499" y="956"/>
                </a:lnTo>
                <a:lnTo>
                  <a:pt x="489" y="956"/>
                </a:lnTo>
                <a:lnTo>
                  <a:pt x="478" y="956"/>
                </a:lnTo>
                <a:lnTo>
                  <a:pt x="465" y="956"/>
                </a:lnTo>
                <a:lnTo>
                  <a:pt x="453" y="956"/>
                </a:lnTo>
                <a:lnTo>
                  <a:pt x="441" y="956"/>
                </a:lnTo>
                <a:cubicBezTo>
                  <a:pt x="190" y="959"/>
                  <a:pt x="-5" y="668"/>
                  <a:pt x="0" y="508"/>
                </a:cubicBezTo>
                <a:lnTo>
                  <a:pt x="0" y="499"/>
                </a:lnTo>
                <a:lnTo>
                  <a:pt x="0" y="489"/>
                </a:lnTo>
                <a:lnTo>
                  <a:pt x="0" y="478"/>
                </a:lnTo>
                <a:close/>
                <a:moveTo>
                  <a:pt x="554" y="478"/>
                </a:moveTo>
                <a:lnTo>
                  <a:pt x="492" y="532"/>
                </a:lnTo>
                <a:lnTo>
                  <a:pt x="490" y="533"/>
                </a:lnTo>
                <a:lnTo>
                  <a:pt x="489" y="535"/>
                </a:lnTo>
                <a:cubicBezTo>
                  <a:pt x="486" y="538"/>
                  <a:pt x="479" y="538"/>
                  <a:pt x="480" y="538"/>
                </a:cubicBezTo>
                <a:lnTo>
                  <a:pt x="478" y="538"/>
                </a:lnTo>
                <a:lnTo>
                  <a:pt x="478" y="538"/>
                </a:lnTo>
                <a:lnTo>
                  <a:pt x="477" y="538"/>
                </a:lnTo>
                <a:lnTo>
                  <a:pt x="476" y="538"/>
                </a:lnTo>
                <a:cubicBezTo>
                  <a:pt x="471" y="538"/>
                  <a:pt x="464" y="532"/>
                  <a:pt x="465" y="532"/>
                </a:cubicBezTo>
                <a:lnTo>
                  <a:pt x="464" y="532"/>
                </a:lnTo>
                <a:lnTo>
                  <a:pt x="402" y="478"/>
                </a:lnTo>
                <a:lnTo>
                  <a:pt x="201" y="703"/>
                </a:lnTo>
                <a:cubicBezTo>
                  <a:pt x="210" y="711"/>
                  <a:pt x="233" y="714"/>
                  <a:pt x="240" y="714"/>
                </a:cubicBezTo>
                <a:lnTo>
                  <a:pt x="240" y="714"/>
                </a:lnTo>
                <a:lnTo>
                  <a:pt x="241" y="714"/>
                </a:lnTo>
                <a:lnTo>
                  <a:pt x="242" y="714"/>
                </a:lnTo>
                <a:lnTo>
                  <a:pt x="714" y="714"/>
                </a:lnTo>
                <a:lnTo>
                  <a:pt x="715" y="714"/>
                </a:lnTo>
                <a:lnTo>
                  <a:pt x="716" y="714"/>
                </a:lnTo>
                <a:lnTo>
                  <a:pt x="717" y="714"/>
                </a:lnTo>
                <a:lnTo>
                  <a:pt x="718" y="714"/>
                </a:lnTo>
                <a:cubicBezTo>
                  <a:pt x="731" y="714"/>
                  <a:pt x="751" y="707"/>
                  <a:pt x="755" y="703"/>
                </a:cubicBezTo>
                <a:lnTo>
                  <a:pt x="554" y="478"/>
                </a:lnTo>
                <a:close/>
                <a:moveTo>
                  <a:pt x="177" y="280"/>
                </a:moveTo>
                <a:cubicBezTo>
                  <a:pt x="169" y="292"/>
                  <a:pt x="163" y="312"/>
                  <a:pt x="163" y="322"/>
                </a:cubicBezTo>
                <a:lnTo>
                  <a:pt x="163" y="323"/>
                </a:lnTo>
                <a:lnTo>
                  <a:pt x="163" y="324"/>
                </a:lnTo>
                <a:lnTo>
                  <a:pt x="163" y="636"/>
                </a:lnTo>
                <a:lnTo>
                  <a:pt x="163" y="637"/>
                </a:lnTo>
                <a:cubicBezTo>
                  <a:pt x="163" y="650"/>
                  <a:pt x="171" y="669"/>
                  <a:pt x="174" y="674"/>
                </a:cubicBezTo>
                <a:lnTo>
                  <a:pt x="372" y="451"/>
                </a:lnTo>
                <a:lnTo>
                  <a:pt x="177" y="280"/>
                </a:lnTo>
                <a:close/>
                <a:moveTo>
                  <a:pt x="478" y="492"/>
                </a:moveTo>
                <a:lnTo>
                  <a:pt x="752" y="253"/>
                </a:lnTo>
                <a:cubicBezTo>
                  <a:pt x="740" y="247"/>
                  <a:pt x="725" y="244"/>
                  <a:pt x="715" y="244"/>
                </a:cubicBezTo>
                <a:lnTo>
                  <a:pt x="714" y="244"/>
                </a:lnTo>
                <a:lnTo>
                  <a:pt x="241" y="244"/>
                </a:lnTo>
                <a:lnTo>
                  <a:pt x="240" y="244"/>
                </a:lnTo>
                <a:cubicBezTo>
                  <a:pt x="227" y="244"/>
                  <a:pt x="210" y="249"/>
                  <a:pt x="203" y="253"/>
                </a:cubicBezTo>
                <a:lnTo>
                  <a:pt x="478" y="492"/>
                </a:lnTo>
                <a:close/>
                <a:moveTo>
                  <a:pt x="780" y="633"/>
                </a:moveTo>
                <a:cubicBezTo>
                  <a:pt x="781" y="647"/>
                  <a:pt x="774" y="662"/>
                  <a:pt x="770" y="671"/>
                </a:cubicBezTo>
                <a:lnTo>
                  <a:pt x="573" y="454"/>
                </a:lnTo>
                <a:lnTo>
                  <a:pt x="767" y="285"/>
                </a:lnTo>
                <a:cubicBezTo>
                  <a:pt x="775" y="296"/>
                  <a:pt x="781" y="312"/>
                  <a:pt x="780" y="326"/>
                </a:cubicBezTo>
                <a:lnTo>
                  <a:pt x="780" y="633"/>
                </a:ln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1" name="Oval 2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984350" y="3271784"/>
            <a:ext cx="494665" cy="4927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779" h="776">
                <a:moveTo>
                  <a:pt x="0" y="388"/>
                </a:moveTo>
                <a:cubicBezTo>
                  <a:pt x="-7" y="170"/>
                  <a:pt x="193" y="-5"/>
                  <a:pt x="390" y="0"/>
                </a:cubicBezTo>
                <a:cubicBezTo>
                  <a:pt x="608" y="-7"/>
                  <a:pt x="784" y="193"/>
                  <a:pt x="779" y="388"/>
                </a:cubicBezTo>
                <a:cubicBezTo>
                  <a:pt x="786" y="606"/>
                  <a:pt x="586" y="781"/>
                  <a:pt x="390" y="776"/>
                </a:cubicBezTo>
                <a:cubicBezTo>
                  <a:pt x="171" y="783"/>
                  <a:pt x="-5" y="583"/>
                  <a:pt x="0" y="388"/>
                </a:cubicBezTo>
                <a:close/>
                <a:moveTo>
                  <a:pt x="507" y="122"/>
                </a:moveTo>
                <a:lnTo>
                  <a:pt x="274" y="122"/>
                </a:lnTo>
                <a:cubicBezTo>
                  <a:pt x="252" y="121"/>
                  <a:pt x="235" y="144"/>
                  <a:pt x="236" y="163"/>
                </a:cubicBezTo>
                <a:lnTo>
                  <a:pt x="236" y="636"/>
                </a:lnTo>
                <a:cubicBezTo>
                  <a:pt x="235" y="658"/>
                  <a:pt x="255" y="675"/>
                  <a:pt x="274" y="674"/>
                </a:cubicBezTo>
                <a:lnTo>
                  <a:pt x="507" y="674"/>
                </a:lnTo>
                <a:cubicBezTo>
                  <a:pt x="530" y="675"/>
                  <a:pt x="549" y="655"/>
                  <a:pt x="548" y="636"/>
                </a:cubicBezTo>
                <a:lnTo>
                  <a:pt x="548" y="163"/>
                </a:lnTo>
                <a:cubicBezTo>
                  <a:pt x="549" y="140"/>
                  <a:pt x="526" y="121"/>
                  <a:pt x="507" y="122"/>
                </a:cubicBezTo>
                <a:close/>
                <a:moveTo>
                  <a:pt x="480" y="149"/>
                </a:moveTo>
                <a:lnTo>
                  <a:pt x="482" y="149"/>
                </a:lnTo>
                <a:lnTo>
                  <a:pt x="483" y="150"/>
                </a:lnTo>
                <a:lnTo>
                  <a:pt x="485" y="150"/>
                </a:lnTo>
                <a:lnTo>
                  <a:pt x="486" y="151"/>
                </a:lnTo>
                <a:lnTo>
                  <a:pt x="488" y="152"/>
                </a:lnTo>
                <a:lnTo>
                  <a:pt x="489" y="153"/>
                </a:lnTo>
                <a:lnTo>
                  <a:pt x="490" y="154"/>
                </a:lnTo>
                <a:lnTo>
                  <a:pt x="490" y="156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90" y="163"/>
                </a:lnTo>
                <a:lnTo>
                  <a:pt x="490" y="164"/>
                </a:lnTo>
                <a:lnTo>
                  <a:pt x="489" y="165"/>
                </a:lnTo>
                <a:lnTo>
                  <a:pt x="488" y="166"/>
                </a:lnTo>
                <a:lnTo>
                  <a:pt x="486" y="167"/>
                </a:lnTo>
                <a:lnTo>
                  <a:pt x="485" y="167"/>
                </a:lnTo>
                <a:lnTo>
                  <a:pt x="483" y="168"/>
                </a:lnTo>
                <a:lnTo>
                  <a:pt x="482" y="168"/>
                </a:lnTo>
                <a:lnTo>
                  <a:pt x="480" y="168"/>
                </a:lnTo>
                <a:lnTo>
                  <a:pt x="479" y="168"/>
                </a:lnTo>
                <a:lnTo>
                  <a:pt x="477" y="168"/>
                </a:lnTo>
                <a:lnTo>
                  <a:pt x="475" y="167"/>
                </a:lnTo>
                <a:lnTo>
                  <a:pt x="474" y="167"/>
                </a:lnTo>
                <a:lnTo>
                  <a:pt x="473" y="166"/>
                </a:lnTo>
                <a:lnTo>
                  <a:pt x="472" y="165"/>
                </a:lnTo>
                <a:lnTo>
                  <a:pt x="471" y="164"/>
                </a:lnTo>
                <a:lnTo>
                  <a:pt x="470" y="163"/>
                </a:lnTo>
                <a:lnTo>
                  <a:pt x="469" y="162"/>
                </a:lnTo>
                <a:lnTo>
                  <a:pt x="469" y="160"/>
                </a:lnTo>
                <a:lnTo>
                  <a:pt x="469" y="158"/>
                </a:lnTo>
                <a:lnTo>
                  <a:pt x="470" y="156"/>
                </a:lnTo>
                <a:lnTo>
                  <a:pt x="471" y="154"/>
                </a:lnTo>
                <a:lnTo>
                  <a:pt x="472" y="153"/>
                </a:lnTo>
                <a:lnTo>
                  <a:pt x="473" y="152"/>
                </a:lnTo>
                <a:lnTo>
                  <a:pt x="474" y="151"/>
                </a:lnTo>
                <a:lnTo>
                  <a:pt x="475" y="150"/>
                </a:lnTo>
                <a:lnTo>
                  <a:pt x="477" y="150"/>
                </a:lnTo>
                <a:lnTo>
                  <a:pt x="479" y="149"/>
                </a:lnTo>
                <a:lnTo>
                  <a:pt x="480" y="149"/>
                </a:lnTo>
                <a:close/>
                <a:moveTo>
                  <a:pt x="336" y="152"/>
                </a:moveTo>
                <a:lnTo>
                  <a:pt x="445" y="152"/>
                </a:lnTo>
                <a:lnTo>
                  <a:pt x="445" y="166"/>
                </a:lnTo>
                <a:lnTo>
                  <a:pt x="336" y="166"/>
                </a:lnTo>
                <a:lnTo>
                  <a:pt x="336" y="152"/>
                </a:lnTo>
                <a:close/>
                <a:moveTo>
                  <a:pt x="391" y="650"/>
                </a:moveTo>
                <a:cubicBezTo>
                  <a:pt x="377" y="651"/>
                  <a:pt x="363" y="636"/>
                  <a:pt x="364" y="622"/>
                </a:cubicBezTo>
                <a:cubicBezTo>
                  <a:pt x="363" y="608"/>
                  <a:pt x="380" y="597"/>
                  <a:pt x="391" y="598"/>
                </a:cubicBezTo>
                <a:cubicBezTo>
                  <a:pt x="408" y="597"/>
                  <a:pt x="419" y="611"/>
                  <a:pt x="418" y="622"/>
                </a:cubicBezTo>
                <a:cubicBezTo>
                  <a:pt x="419" y="639"/>
                  <a:pt x="404" y="650"/>
                  <a:pt x="391" y="650"/>
                </a:cubicBezTo>
                <a:close/>
                <a:moveTo>
                  <a:pt x="515" y="571"/>
                </a:moveTo>
                <a:lnTo>
                  <a:pt x="266" y="571"/>
                </a:lnTo>
                <a:lnTo>
                  <a:pt x="266" y="190"/>
                </a:lnTo>
                <a:lnTo>
                  <a:pt x="515" y="190"/>
                </a:lnTo>
                <a:lnTo>
                  <a:pt x="515" y="571"/>
                </a:ln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3" name="Oval 3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250290" y="3346079"/>
            <a:ext cx="613410" cy="6134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66" h="966">
                <a:moveTo>
                  <a:pt x="0" y="483"/>
                </a:moveTo>
                <a:cubicBezTo>
                  <a:pt x="-8" y="212"/>
                  <a:pt x="240" y="-7"/>
                  <a:pt x="483" y="0"/>
                </a:cubicBezTo>
                <a:cubicBezTo>
                  <a:pt x="754" y="-8"/>
                  <a:pt x="973" y="240"/>
                  <a:pt x="966" y="483"/>
                </a:cubicBezTo>
                <a:cubicBezTo>
                  <a:pt x="974" y="754"/>
                  <a:pt x="726" y="973"/>
                  <a:pt x="483" y="966"/>
                </a:cubicBezTo>
                <a:cubicBezTo>
                  <a:pt x="212" y="974"/>
                  <a:pt x="-7" y="726"/>
                  <a:pt x="0" y="483"/>
                </a:cubicBezTo>
                <a:close/>
                <a:moveTo>
                  <a:pt x="505" y="215"/>
                </a:moveTo>
                <a:lnTo>
                  <a:pt x="461" y="215"/>
                </a:lnTo>
                <a:lnTo>
                  <a:pt x="461" y="608"/>
                </a:lnTo>
                <a:cubicBezTo>
                  <a:pt x="440" y="594"/>
                  <a:pt x="410" y="586"/>
                  <a:pt x="380" y="587"/>
                </a:cubicBezTo>
                <a:cubicBezTo>
                  <a:pt x="311" y="585"/>
                  <a:pt x="253" y="629"/>
                  <a:pt x="255" y="671"/>
                </a:cubicBezTo>
                <a:cubicBezTo>
                  <a:pt x="253" y="715"/>
                  <a:pt x="318" y="753"/>
                  <a:pt x="380" y="752"/>
                </a:cubicBezTo>
                <a:cubicBezTo>
                  <a:pt x="449" y="753"/>
                  <a:pt x="506" y="710"/>
                  <a:pt x="505" y="671"/>
                </a:cubicBezTo>
                <a:lnTo>
                  <a:pt x="505" y="340"/>
                </a:lnTo>
                <a:lnTo>
                  <a:pt x="510" y="339"/>
                </a:lnTo>
                <a:lnTo>
                  <a:pt x="514" y="339"/>
                </a:lnTo>
                <a:lnTo>
                  <a:pt x="519" y="338"/>
                </a:lnTo>
                <a:lnTo>
                  <a:pt x="524" y="338"/>
                </a:lnTo>
                <a:cubicBezTo>
                  <a:pt x="603" y="336"/>
                  <a:pt x="660" y="427"/>
                  <a:pt x="694" y="479"/>
                </a:cubicBezTo>
                <a:cubicBezTo>
                  <a:pt x="700" y="489"/>
                  <a:pt x="709" y="502"/>
                  <a:pt x="711" y="505"/>
                </a:cubicBezTo>
                <a:cubicBezTo>
                  <a:pt x="683" y="210"/>
                  <a:pt x="499" y="215"/>
                  <a:pt x="505" y="215"/>
                </a:cubicBez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3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44746" y="4538375"/>
            <a:ext cx="615312" cy="615947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69" h="970">
                <a:moveTo>
                  <a:pt x="0" y="485"/>
                </a:moveTo>
                <a:lnTo>
                  <a:pt x="0" y="472"/>
                </a:lnTo>
                <a:lnTo>
                  <a:pt x="0" y="459"/>
                </a:lnTo>
                <a:cubicBezTo>
                  <a:pt x="-6" y="199"/>
                  <a:pt x="277" y="-6"/>
                  <a:pt x="463" y="0"/>
                </a:cubicBezTo>
                <a:lnTo>
                  <a:pt x="473" y="0"/>
                </a:lnTo>
                <a:lnTo>
                  <a:pt x="484" y="0"/>
                </a:lnTo>
                <a:lnTo>
                  <a:pt x="497" y="0"/>
                </a:lnTo>
                <a:lnTo>
                  <a:pt x="510" y="0"/>
                </a:lnTo>
                <a:cubicBezTo>
                  <a:pt x="770" y="-6"/>
                  <a:pt x="975" y="277"/>
                  <a:pt x="969" y="463"/>
                </a:cubicBezTo>
                <a:lnTo>
                  <a:pt x="969" y="473"/>
                </a:lnTo>
                <a:lnTo>
                  <a:pt x="969" y="485"/>
                </a:lnTo>
                <a:lnTo>
                  <a:pt x="969" y="498"/>
                </a:lnTo>
                <a:lnTo>
                  <a:pt x="969" y="511"/>
                </a:lnTo>
                <a:cubicBezTo>
                  <a:pt x="975" y="771"/>
                  <a:pt x="692" y="976"/>
                  <a:pt x="506" y="970"/>
                </a:cubicBezTo>
                <a:lnTo>
                  <a:pt x="496" y="970"/>
                </a:lnTo>
                <a:lnTo>
                  <a:pt x="484" y="970"/>
                </a:lnTo>
                <a:lnTo>
                  <a:pt x="472" y="970"/>
                </a:lnTo>
                <a:lnTo>
                  <a:pt x="459" y="970"/>
                </a:lnTo>
                <a:cubicBezTo>
                  <a:pt x="199" y="976"/>
                  <a:pt x="-6" y="693"/>
                  <a:pt x="0" y="507"/>
                </a:cubicBezTo>
                <a:lnTo>
                  <a:pt x="0" y="497"/>
                </a:lnTo>
                <a:lnTo>
                  <a:pt x="0" y="485"/>
                </a:lnTo>
                <a:close/>
                <a:moveTo>
                  <a:pt x="589" y="329"/>
                </a:moveTo>
                <a:lnTo>
                  <a:pt x="588" y="329"/>
                </a:lnTo>
                <a:lnTo>
                  <a:pt x="588" y="226"/>
                </a:lnTo>
                <a:lnTo>
                  <a:pt x="377" y="226"/>
                </a:lnTo>
                <a:lnTo>
                  <a:pt x="377" y="329"/>
                </a:lnTo>
                <a:lnTo>
                  <a:pt x="217" y="329"/>
                </a:lnTo>
                <a:lnTo>
                  <a:pt x="217" y="478"/>
                </a:lnTo>
                <a:lnTo>
                  <a:pt x="440" y="478"/>
                </a:lnTo>
                <a:lnTo>
                  <a:pt x="440" y="570"/>
                </a:lnTo>
                <a:lnTo>
                  <a:pt x="527" y="570"/>
                </a:lnTo>
                <a:lnTo>
                  <a:pt x="527" y="478"/>
                </a:lnTo>
                <a:lnTo>
                  <a:pt x="750" y="478"/>
                </a:lnTo>
                <a:lnTo>
                  <a:pt x="750" y="329"/>
                </a:lnTo>
                <a:lnTo>
                  <a:pt x="589" y="329"/>
                </a:lnTo>
                <a:close/>
                <a:moveTo>
                  <a:pt x="532" y="329"/>
                </a:moveTo>
                <a:lnTo>
                  <a:pt x="433" y="329"/>
                </a:lnTo>
                <a:lnTo>
                  <a:pt x="433" y="290"/>
                </a:lnTo>
                <a:lnTo>
                  <a:pt x="532" y="290"/>
                </a:lnTo>
                <a:lnTo>
                  <a:pt x="532" y="329"/>
                </a:lnTo>
                <a:close/>
                <a:moveTo>
                  <a:pt x="565" y="513"/>
                </a:moveTo>
                <a:lnTo>
                  <a:pt x="565" y="608"/>
                </a:lnTo>
                <a:lnTo>
                  <a:pt x="402" y="608"/>
                </a:lnTo>
                <a:lnTo>
                  <a:pt x="402" y="513"/>
                </a:lnTo>
                <a:lnTo>
                  <a:pt x="217" y="513"/>
                </a:lnTo>
                <a:lnTo>
                  <a:pt x="217" y="727"/>
                </a:lnTo>
                <a:lnTo>
                  <a:pt x="750" y="727"/>
                </a:lnTo>
                <a:lnTo>
                  <a:pt x="750" y="513"/>
                </a:lnTo>
                <a:lnTo>
                  <a:pt x="565" y="513"/>
                </a:ln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Oval 3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886050" y="2939679"/>
            <a:ext cx="483235" cy="4826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761" h="760">
                <a:moveTo>
                  <a:pt x="0" y="380"/>
                </a:moveTo>
                <a:cubicBezTo>
                  <a:pt x="-7" y="167"/>
                  <a:pt x="189" y="-5"/>
                  <a:pt x="381" y="0"/>
                </a:cubicBezTo>
                <a:cubicBezTo>
                  <a:pt x="594" y="-7"/>
                  <a:pt x="766" y="189"/>
                  <a:pt x="761" y="380"/>
                </a:cubicBezTo>
                <a:cubicBezTo>
                  <a:pt x="768" y="593"/>
                  <a:pt x="572" y="765"/>
                  <a:pt x="381" y="760"/>
                </a:cubicBezTo>
                <a:cubicBezTo>
                  <a:pt x="167" y="767"/>
                  <a:pt x="-5" y="571"/>
                  <a:pt x="0" y="380"/>
                </a:cubicBezTo>
                <a:close/>
                <a:moveTo>
                  <a:pt x="429" y="260"/>
                </a:moveTo>
                <a:cubicBezTo>
                  <a:pt x="454" y="273"/>
                  <a:pt x="470" y="300"/>
                  <a:pt x="472" y="325"/>
                </a:cubicBezTo>
                <a:cubicBezTo>
                  <a:pt x="480" y="330"/>
                  <a:pt x="493" y="333"/>
                  <a:pt x="502" y="333"/>
                </a:cubicBezTo>
                <a:cubicBezTo>
                  <a:pt x="541" y="334"/>
                  <a:pt x="573" y="297"/>
                  <a:pt x="572" y="260"/>
                </a:cubicBezTo>
                <a:cubicBezTo>
                  <a:pt x="574" y="221"/>
                  <a:pt x="537" y="188"/>
                  <a:pt x="502" y="189"/>
                </a:cubicBezTo>
                <a:cubicBezTo>
                  <a:pt x="461" y="188"/>
                  <a:pt x="430" y="222"/>
                  <a:pt x="429" y="260"/>
                </a:cubicBezTo>
                <a:close/>
                <a:moveTo>
                  <a:pt x="383" y="406"/>
                </a:moveTo>
                <a:cubicBezTo>
                  <a:pt x="424" y="407"/>
                  <a:pt x="457" y="370"/>
                  <a:pt x="456" y="333"/>
                </a:cubicBezTo>
                <a:cubicBezTo>
                  <a:pt x="457" y="294"/>
                  <a:pt x="420" y="261"/>
                  <a:pt x="383" y="262"/>
                </a:cubicBezTo>
                <a:cubicBezTo>
                  <a:pt x="344" y="261"/>
                  <a:pt x="311" y="298"/>
                  <a:pt x="312" y="333"/>
                </a:cubicBezTo>
                <a:cubicBezTo>
                  <a:pt x="311" y="374"/>
                  <a:pt x="348" y="407"/>
                  <a:pt x="383" y="406"/>
                </a:cubicBezTo>
                <a:close/>
                <a:moveTo>
                  <a:pt x="413" y="412"/>
                </a:moveTo>
                <a:lnTo>
                  <a:pt x="353" y="412"/>
                </a:lnTo>
                <a:cubicBezTo>
                  <a:pt x="301" y="410"/>
                  <a:pt x="259" y="457"/>
                  <a:pt x="261" y="501"/>
                </a:cubicBezTo>
                <a:lnTo>
                  <a:pt x="261" y="577"/>
                </a:lnTo>
                <a:cubicBezTo>
                  <a:pt x="317" y="596"/>
                  <a:pt x="356" y="598"/>
                  <a:pt x="391" y="599"/>
                </a:cubicBezTo>
                <a:cubicBezTo>
                  <a:pt x="449" y="599"/>
                  <a:pt x="486" y="585"/>
                  <a:pt x="495" y="581"/>
                </a:cubicBezTo>
                <a:cubicBezTo>
                  <a:pt x="498" y="580"/>
                  <a:pt x="499" y="580"/>
                  <a:pt x="499" y="580"/>
                </a:cubicBezTo>
                <a:lnTo>
                  <a:pt x="505" y="577"/>
                </a:lnTo>
                <a:lnTo>
                  <a:pt x="505" y="501"/>
                </a:lnTo>
                <a:cubicBezTo>
                  <a:pt x="506" y="452"/>
                  <a:pt x="460" y="410"/>
                  <a:pt x="413" y="412"/>
                </a:cubicBezTo>
                <a:close/>
                <a:moveTo>
                  <a:pt x="532" y="336"/>
                </a:moveTo>
                <a:lnTo>
                  <a:pt x="472" y="336"/>
                </a:lnTo>
                <a:cubicBezTo>
                  <a:pt x="473" y="360"/>
                  <a:pt x="460" y="383"/>
                  <a:pt x="445" y="398"/>
                </a:cubicBezTo>
                <a:cubicBezTo>
                  <a:pt x="489" y="410"/>
                  <a:pt x="522" y="457"/>
                  <a:pt x="521" y="501"/>
                </a:cubicBezTo>
                <a:lnTo>
                  <a:pt x="521" y="526"/>
                </a:lnTo>
                <a:cubicBezTo>
                  <a:pt x="582" y="523"/>
                  <a:pt x="617" y="506"/>
                  <a:pt x="619" y="504"/>
                </a:cubicBezTo>
                <a:lnTo>
                  <a:pt x="624" y="504"/>
                </a:lnTo>
                <a:lnTo>
                  <a:pt x="624" y="428"/>
                </a:lnTo>
                <a:cubicBezTo>
                  <a:pt x="626" y="378"/>
                  <a:pt x="579" y="334"/>
                  <a:pt x="532" y="336"/>
                </a:cubicBezTo>
                <a:close/>
                <a:moveTo>
                  <a:pt x="258" y="333"/>
                </a:moveTo>
                <a:cubicBezTo>
                  <a:pt x="271" y="333"/>
                  <a:pt x="287" y="326"/>
                  <a:pt x="296" y="319"/>
                </a:cubicBezTo>
                <a:cubicBezTo>
                  <a:pt x="298" y="298"/>
                  <a:pt x="314" y="277"/>
                  <a:pt x="328" y="265"/>
                </a:cubicBezTo>
                <a:lnTo>
                  <a:pt x="328" y="260"/>
                </a:lnTo>
                <a:cubicBezTo>
                  <a:pt x="330" y="221"/>
                  <a:pt x="293" y="188"/>
                  <a:pt x="258" y="189"/>
                </a:cubicBezTo>
                <a:cubicBezTo>
                  <a:pt x="217" y="188"/>
                  <a:pt x="187" y="225"/>
                  <a:pt x="188" y="260"/>
                </a:cubicBezTo>
                <a:cubicBezTo>
                  <a:pt x="186" y="301"/>
                  <a:pt x="221" y="334"/>
                  <a:pt x="258" y="333"/>
                </a:cubicBezTo>
                <a:close/>
                <a:moveTo>
                  <a:pt x="323" y="398"/>
                </a:moveTo>
                <a:cubicBezTo>
                  <a:pt x="307" y="382"/>
                  <a:pt x="296" y="358"/>
                  <a:pt x="296" y="336"/>
                </a:cubicBezTo>
                <a:lnTo>
                  <a:pt x="228" y="336"/>
                </a:lnTo>
                <a:cubicBezTo>
                  <a:pt x="176" y="334"/>
                  <a:pt x="135" y="384"/>
                  <a:pt x="136" y="428"/>
                </a:cubicBezTo>
                <a:lnTo>
                  <a:pt x="136" y="504"/>
                </a:lnTo>
                <a:cubicBezTo>
                  <a:pt x="183" y="520"/>
                  <a:pt x="215" y="522"/>
                  <a:pt x="244" y="526"/>
                </a:cubicBezTo>
                <a:lnTo>
                  <a:pt x="244" y="501"/>
                </a:lnTo>
                <a:cubicBezTo>
                  <a:pt x="243" y="452"/>
                  <a:pt x="281" y="410"/>
                  <a:pt x="323" y="398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1" name="Oval 3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253080" y="1732544"/>
            <a:ext cx="598170" cy="59626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42" h="939">
                <a:moveTo>
                  <a:pt x="0" y="470"/>
                </a:moveTo>
                <a:cubicBezTo>
                  <a:pt x="-8" y="206"/>
                  <a:pt x="234" y="-6"/>
                  <a:pt x="471" y="0"/>
                </a:cubicBezTo>
                <a:cubicBezTo>
                  <a:pt x="735" y="-8"/>
                  <a:pt x="948" y="233"/>
                  <a:pt x="942" y="470"/>
                </a:cubicBezTo>
                <a:cubicBezTo>
                  <a:pt x="950" y="733"/>
                  <a:pt x="708" y="945"/>
                  <a:pt x="471" y="939"/>
                </a:cubicBezTo>
                <a:cubicBezTo>
                  <a:pt x="207" y="947"/>
                  <a:pt x="-6" y="706"/>
                  <a:pt x="0" y="470"/>
                </a:cubicBezTo>
                <a:close/>
                <a:moveTo>
                  <a:pt x="470" y="784"/>
                </a:moveTo>
                <a:cubicBezTo>
                  <a:pt x="647" y="789"/>
                  <a:pt x="789" y="628"/>
                  <a:pt x="785" y="470"/>
                </a:cubicBezTo>
                <a:cubicBezTo>
                  <a:pt x="790" y="293"/>
                  <a:pt x="628" y="151"/>
                  <a:pt x="470" y="155"/>
                </a:cubicBezTo>
                <a:cubicBezTo>
                  <a:pt x="293" y="150"/>
                  <a:pt x="151" y="311"/>
                  <a:pt x="155" y="470"/>
                </a:cubicBezTo>
                <a:cubicBezTo>
                  <a:pt x="150" y="646"/>
                  <a:pt x="312" y="788"/>
                  <a:pt x="470" y="784"/>
                </a:cubicBezTo>
                <a:close/>
                <a:moveTo>
                  <a:pt x="470" y="215"/>
                </a:moveTo>
                <a:cubicBezTo>
                  <a:pt x="614" y="210"/>
                  <a:pt x="729" y="341"/>
                  <a:pt x="725" y="470"/>
                </a:cubicBezTo>
                <a:cubicBezTo>
                  <a:pt x="730" y="613"/>
                  <a:pt x="599" y="728"/>
                  <a:pt x="470" y="724"/>
                </a:cubicBezTo>
                <a:cubicBezTo>
                  <a:pt x="326" y="729"/>
                  <a:pt x="211" y="598"/>
                  <a:pt x="215" y="470"/>
                </a:cubicBezTo>
                <a:cubicBezTo>
                  <a:pt x="210" y="326"/>
                  <a:pt x="341" y="211"/>
                  <a:pt x="470" y="215"/>
                </a:cubicBezTo>
                <a:close/>
                <a:moveTo>
                  <a:pt x="470" y="524"/>
                </a:moveTo>
                <a:cubicBezTo>
                  <a:pt x="543" y="525"/>
                  <a:pt x="617" y="502"/>
                  <a:pt x="668" y="470"/>
                </a:cubicBezTo>
                <a:cubicBezTo>
                  <a:pt x="660" y="582"/>
                  <a:pt x="564" y="667"/>
                  <a:pt x="470" y="665"/>
                </a:cubicBezTo>
                <a:cubicBezTo>
                  <a:pt x="368" y="668"/>
                  <a:pt x="279" y="571"/>
                  <a:pt x="274" y="470"/>
                </a:cubicBezTo>
                <a:cubicBezTo>
                  <a:pt x="330" y="505"/>
                  <a:pt x="406" y="524"/>
                  <a:pt x="470" y="524"/>
                </a:cubicBezTo>
                <a:close/>
                <a:moveTo>
                  <a:pt x="313" y="372"/>
                </a:moveTo>
                <a:cubicBezTo>
                  <a:pt x="312" y="405"/>
                  <a:pt x="334" y="430"/>
                  <a:pt x="353" y="429"/>
                </a:cubicBezTo>
                <a:cubicBezTo>
                  <a:pt x="375" y="430"/>
                  <a:pt x="392" y="401"/>
                  <a:pt x="391" y="372"/>
                </a:cubicBezTo>
                <a:cubicBezTo>
                  <a:pt x="392" y="339"/>
                  <a:pt x="373" y="311"/>
                  <a:pt x="353" y="312"/>
                </a:cubicBezTo>
                <a:cubicBezTo>
                  <a:pt x="331" y="311"/>
                  <a:pt x="312" y="342"/>
                  <a:pt x="313" y="372"/>
                </a:cubicBezTo>
                <a:close/>
                <a:moveTo>
                  <a:pt x="549" y="372"/>
                </a:moveTo>
                <a:cubicBezTo>
                  <a:pt x="548" y="405"/>
                  <a:pt x="570" y="430"/>
                  <a:pt x="589" y="429"/>
                </a:cubicBezTo>
                <a:cubicBezTo>
                  <a:pt x="612" y="430"/>
                  <a:pt x="628" y="401"/>
                  <a:pt x="628" y="372"/>
                </a:cubicBezTo>
                <a:cubicBezTo>
                  <a:pt x="628" y="339"/>
                  <a:pt x="609" y="311"/>
                  <a:pt x="589" y="312"/>
                </a:cubicBezTo>
                <a:cubicBezTo>
                  <a:pt x="567" y="311"/>
                  <a:pt x="548" y="342"/>
                  <a:pt x="549" y="372"/>
                </a:cubicBez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40"/>
          <p:cNvSpPr/>
          <p:nvPr>
            <p:custDataLst>
              <p:tags r:id="rId16"/>
            </p:custDataLst>
          </p:nvPr>
        </p:nvSpPr>
        <p:spPr bwMode="auto">
          <a:xfrm>
            <a:off x="7776070" y="2322459"/>
            <a:ext cx="2632074" cy="2425010"/>
          </a:xfrm>
          <a:custGeom>
            <a:avLst/>
            <a:gdLst>
              <a:gd name="T0" fmla="*/ 12 w 35"/>
              <a:gd name="T1" fmla="*/ 2 h 35"/>
              <a:gd name="T2" fmla="*/ 32 w 35"/>
              <a:gd name="T3" fmla="*/ 12 h 35"/>
              <a:gd name="T4" fmla="*/ 22 w 35"/>
              <a:gd name="T5" fmla="*/ 32 h 35"/>
              <a:gd name="T6" fmla="*/ 3 w 35"/>
              <a:gd name="T7" fmla="*/ 22 h 35"/>
              <a:gd name="T8" fmla="*/ 12 w 35"/>
              <a:gd name="T9" fmla="*/ 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5" h="3819">
                <a:moveTo>
                  <a:pt x="3755" y="2687"/>
                </a:moveTo>
                <a:cubicBezTo>
                  <a:pt x="3758" y="2686"/>
                  <a:pt x="3764" y="2686"/>
                  <a:pt x="3765" y="2686"/>
                </a:cubicBezTo>
                <a:cubicBezTo>
                  <a:pt x="3789" y="2684"/>
                  <a:pt x="3812" y="2706"/>
                  <a:pt x="3812" y="2728"/>
                </a:cubicBezTo>
                <a:cubicBezTo>
                  <a:pt x="3812" y="2746"/>
                  <a:pt x="3799" y="2763"/>
                  <a:pt x="3782" y="2768"/>
                </a:cubicBezTo>
                <a:cubicBezTo>
                  <a:pt x="3778" y="2770"/>
                  <a:pt x="3771" y="2770"/>
                  <a:pt x="3769" y="2770"/>
                </a:cubicBezTo>
                <a:cubicBezTo>
                  <a:pt x="3751" y="2771"/>
                  <a:pt x="3733" y="2756"/>
                  <a:pt x="3730" y="2741"/>
                </a:cubicBezTo>
                <a:cubicBezTo>
                  <a:pt x="3728" y="2737"/>
                  <a:pt x="3727" y="2730"/>
                  <a:pt x="3727" y="2727"/>
                </a:cubicBezTo>
                <a:cubicBezTo>
                  <a:pt x="3726" y="2710"/>
                  <a:pt x="3740" y="2692"/>
                  <a:pt x="3755" y="2687"/>
                </a:cubicBezTo>
                <a:close/>
                <a:moveTo>
                  <a:pt x="3882" y="2524"/>
                </a:moveTo>
                <a:lnTo>
                  <a:pt x="3871" y="2519"/>
                </a:lnTo>
                <a:lnTo>
                  <a:pt x="3863" y="2516"/>
                </a:lnTo>
                <a:lnTo>
                  <a:pt x="3861" y="2516"/>
                </a:lnTo>
                <a:lnTo>
                  <a:pt x="3859" y="2515"/>
                </a:lnTo>
                <a:lnTo>
                  <a:pt x="3858" y="2514"/>
                </a:lnTo>
                <a:lnTo>
                  <a:pt x="3857" y="2513"/>
                </a:lnTo>
                <a:cubicBezTo>
                  <a:pt x="3830" y="2502"/>
                  <a:pt x="3790" y="2497"/>
                  <a:pt x="3771" y="2497"/>
                </a:cubicBezTo>
                <a:cubicBezTo>
                  <a:pt x="3686" y="2494"/>
                  <a:pt x="3598" y="2552"/>
                  <a:pt x="3564" y="2622"/>
                </a:cubicBezTo>
                <a:lnTo>
                  <a:pt x="3564" y="2625"/>
                </a:lnTo>
                <a:cubicBezTo>
                  <a:pt x="3538" y="2670"/>
                  <a:pt x="3558" y="2641"/>
                  <a:pt x="3551" y="2655"/>
                </a:cubicBezTo>
                <a:cubicBezTo>
                  <a:pt x="3550" y="2668"/>
                  <a:pt x="3563" y="2680"/>
                  <a:pt x="3575" y="2679"/>
                </a:cubicBezTo>
                <a:cubicBezTo>
                  <a:pt x="3585" y="2679"/>
                  <a:pt x="3594" y="2672"/>
                  <a:pt x="3597" y="2666"/>
                </a:cubicBezTo>
                <a:lnTo>
                  <a:pt x="3608" y="2647"/>
                </a:lnTo>
                <a:lnTo>
                  <a:pt x="3608" y="2644"/>
                </a:lnTo>
                <a:cubicBezTo>
                  <a:pt x="3637" y="2580"/>
                  <a:pt x="3710" y="2544"/>
                  <a:pt x="3767" y="2546"/>
                </a:cubicBezTo>
                <a:cubicBezTo>
                  <a:pt x="3792" y="2544"/>
                  <a:pt x="3827" y="2554"/>
                  <a:pt x="3844" y="2562"/>
                </a:cubicBezTo>
                <a:lnTo>
                  <a:pt x="3860" y="2568"/>
                </a:lnTo>
                <a:cubicBezTo>
                  <a:pt x="3864" y="2571"/>
                  <a:pt x="3871" y="2572"/>
                  <a:pt x="3873" y="2572"/>
                </a:cubicBezTo>
                <a:cubicBezTo>
                  <a:pt x="3882" y="2572"/>
                  <a:pt x="3890" y="2564"/>
                  <a:pt x="3893" y="2557"/>
                </a:cubicBezTo>
                <a:cubicBezTo>
                  <a:pt x="3894" y="2554"/>
                  <a:pt x="3895" y="2549"/>
                  <a:pt x="3895" y="2548"/>
                </a:cubicBezTo>
                <a:cubicBezTo>
                  <a:pt x="3895" y="2539"/>
                  <a:pt x="3888" y="2529"/>
                  <a:pt x="3882" y="2524"/>
                </a:cubicBezTo>
                <a:close/>
                <a:moveTo>
                  <a:pt x="1596" y="852"/>
                </a:moveTo>
                <a:cubicBezTo>
                  <a:pt x="1612" y="836"/>
                  <a:pt x="1639" y="828"/>
                  <a:pt x="1656" y="828"/>
                </a:cubicBezTo>
                <a:lnTo>
                  <a:pt x="1657" y="828"/>
                </a:lnTo>
                <a:lnTo>
                  <a:pt x="1658" y="828"/>
                </a:lnTo>
                <a:lnTo>
                  <a:pt x="1659" y="828"/>
                </a:lnTo>
                <a:lnTo>
                  <a:pt x="1660" y="828"/>
                </a:lnTo>
                <a:cubicBezTo>
                  <a:pt x="1675" y="828"/>
                  <a:pt x="1695" y="835"/>
                  <a:pt x="1705" y="841"/>
                </a:cubicBezTo>
                <a:cubicBezTo>
                  <a:pt x="1690" y="853"/>
                  <a:pt x="1679" y="867"/>
                  <a:pt x="1680" y="866"/>
                </a:cubicBezTo>
                <a:lnTo>
                  <a:pt x="1680" y="866"/>
                </a:lnTo>
                <a:lnTo>
                  <a:pt x="1678" y="868"/>
                </a:lnTo>
                <a:lnTo>
                  <a:pt x="1677" y="870"/>
                </a:lnTo>
                <a:lnTo>
                  <a:pt x="1676" y="871"/>
                </a:lnTo>
                <a:lnTo>
                  <a:pt x="1676" y="873"/>
                </a:lnTo>
                <a:lnTo>
                  <a:pt x="1675" y="874"/>
                </a:lnTo>
                <a:lnTo>
                  <a:pt x="1676" y="876"/>
                </a:lnTo>
                <a:lnTo>
                  <a:pt x="1676" y="877"/>
                </a:lnTo>
                <a:lnTo>
                  <a:pt x="1677" y="878"/>
                </a:lnTo>
                <a:lnTo>
                  <a:pt x="1678" y="879"/>
                </a:lnTo>
                <a:cubicBezTo>
                  <a:pt x="1680" y="881"/>
                  <a:pt x="1685" y="882"/>
                  <a:pt x="1685" y="882"/>
                </a:cubicBezTo>
                <a:lnTo>
                  <a:pt x="1685" y="882"/>
                </a:lnTo>
                <a:lnTo>
                  <a:pt x="1770" y="882"/>
                </a:lnTo>
                <a:lnTo>
                  <a:pt x="1772" y="882"/>
                </a:lnTo>
                <a:lnTo>
                  <a:pt x="1774" y="880"/>
                </a:lnTo>
                <a:lnTo>
                  <a:pt x="1775" y="879"/>
                </a:lnTo>
                <a:lnTo>
                  <a:pt x="1775" y="877"/>
                </a:lnTo>
                <a:lnTo>
                  <a:pt x="1775" y="793"/>
                </a:lnTo>
                <a:lnTo>
                  <a:pt x="1776" y="791"/>
                </a:lnTo>
                <a:lnTo>
                  <a:pt x="1776" y="790"/>
                </a:lnTo>
                <a:lnTo>
                  <a:pt x="1776" y="789"/>
                </a:lnTo>
                <a:lnTo>
                  <a:pt x="1775" y="787"/>
                </a:lnTo>
                <a:lnTo>
                  <a:pt x="1775" y="786"/>
                </a:lnTo>
                <a:lnTo>
                  <a:pt x="1774" y="785"/>
                </a:lnTo>
                <a:lnTo>
                  <a:pt x="1773" y="784"/>
                </a:lnTo>
                <a:lnTo>
                  <a:pt x="1772" y="783"/>
                </a:lnTo>
                <a:lnTo>
                  <a:pt x="1771" y="783"/>
                </a:lnTo>
                <a:lnTo>
                  <a:pt x="1770" y="782"/>
                </a:lnTo>
                <a:lnTo>
                  <a:pt x="1769" y="781"/>
                </a:lnTo>
                <a:lnTo>
                  <a:pt x="1767" y="781"/>
                </a:lnTo>
                <a:lnTo>
                  <a:pt x="1766" y="781"/>
                </a:lnTo>
                <a:lnTo>
                  <a:pt x="1765" y="781"/>
                </a:lnTo>
                <a:lnTo>
                  <a:pt x="1763" y="782"/>
                </a:lnTo>
                <a:lnTo>
                  <a:pt x="1762" y="782"/>
                </a:lnTo>
                <a:lnTo>
                  <a:pt x="1760" y="783"/>
                </a:lnTo>
                <a:lnTo>
                  <a:pt x="1759" y="785"/>
                </a:lnTo>
                <a:lnTo>
                  <a:pt x="1759" y="785"/>
                </a:lnTo>
                <a:lnTo>
                  <a:pt x="1759" y="785"/>
                </a:lnTo>
                <a:cubicBezTo>
                  <a:pt x="1758" y="787"/>
                  <a:pt x="1739" y="806"/>
                  <a:pt x="1734" y="809"/>
                </a:cubicBezTo>
                <a:cubicBezTo>
                  <a:pt x="1713" y="792"/>
                  <a:pt x="1679" y="784"/>
                  <a:pt x="1660" y="784"/>
                </a:cubicBezTo>
                <a:cubicBezTo>
                  <a:pt x="1564" y="789"/>
                  <a:pt x="1521" y="873"/>
                  <a:pt x="1527" y="910"/>
                </a:cubicBezTo>
                <a:cubicBezTo>
                  <a:pt x="1527" y="914"/>
                  <a:pt x="1528" y="919"/>
                  <a:pt x="1528" y="920"/>
                </a:cubicBezTo>
                <a:lnTo>
                  <a:pt x="1571" y="920"/>
                </a:lnTo>
                <a:cubicBezTo>
                  <a:pt x="1571" y="917"/>
                  <a:pt x="1571" y="911"/>
                  <a:pt x="1571" y="911"/>
                </a:cubicBezTo>
                <a:lnTo>
                  <a:pt x="1571" y="911"/>
                </a:lnTo>
                <a:lnTo>
                  <a:pt x="1571" y="910"/>
                </a:lnTo>
                <a:lnTo>
                  <a:pt x="1571" y="909"/>
                </a:lnTo>
                <a:cubicBezTo>
                  <a:pt x="1570" y="888"/>
                  <a:pt x="1582" y="865"/>
                  <a:pt x="1596" y="852"/>
                </a:cubicBezTo>
                <a:close/>
                <a:moveTo>
                  <a:pt x="1743" y="906"/>
                </a:moveTo>
                <a:lnTo>
                  <a:pt x="1743" y="907"/>
                </a:lnTo>
                <a:lnTo>
                  <a:pt x="1743" y="908"/>
                </a:lnTo>
                <a:cubicBezTo>
                  <a:pt x="1743" y="932"/>
                  <a:pt x="1731" y="959"/>
                  <a:pt x="1715" y="971"/>
                </a:cubicBezTo>
                <a:cubicBezTo>
                  <a:pt x="1701" y="989"/>
                  <a:pt x="1672" y="998"/>
                  <a:pt x="1655" y="998"/>
                </a:cubicBezTo>
                <a:lnTo>
                  <a:pt x="1654" y="998"/>
                </a:lnTo>
                <a:lnTo>
                  <a:pt x="1653" y="998"/>
                </a:lnTo>
                <a:lnTo>
                  <a:pt x="1652" y="998"/>
                </a:lnTo>
                <a:cubicBezTo>
                  <a:pt x="1637" y="998"/>
                  <a:pt x="1618" y="990"/>
                  <a:pt x="1609" y="984"/>
                </a:cubicBezTo>
                <a:lnTo>
                  <a:pt x="1634" y="960"/>
                </a:lnTo>
                <a:lnTo>
                  <a:pt x="1635" y="958"/>
                </a:lnTo>
                <a:lnTo>
                  <a:pt x="1636" y="956"/>
                </a:lnTo>
                <a:lnTo>
                  <a:pt x="1637" y="954"/>
                </a:lnTo>
                <a:lnTo>
                  <a:pt x="1637" y="953"/>
                </a:lnTo>
                <a:lnTo>
                  <a:pt x="1637" y="951"/>
                </a:lnTo>
                <a:lnTo>
                  <a:pt x="1637" y="950"/>
                </a:lnTo>
                <a:lnTo>
                  <a:pt x="1637" y="948"/>
                </a:lnTo>
                <a:lnTo>
                  <a:pt x="1636" y="947"/>
                </a:lnTo>
                <a:lnTo>
                  <a:pt x="1635" y="946"/>
                </a:lnTo>
                <a:lnTo>
                  <a:pt x="1633" y="945"/>
                </a:lnTo>
                <a:lnTo>
                  <a:pt x="1632" y="944"/>
                </a:lnTo>
                <a:lnTo>
                  <a:pt x="1630" y="944"/>
                </a:lnTo>
                <a:lnTo>
                  <a:pt x="1629" y="944"/>
                </a:lnTo>
                <a:lnTo>
                  <a:pt x="1628" y="944"/>
                </a:lnTo>
                <a:lnTo>
                  <a:pt x="1541" y="944"/>
                </a:lnTo>
                <a:lnTo>
                  <a:pt x="1539" y="944"/>
                </a:lnTo>
                <a:lnTo>
                  <a:pt x="1538" y="946"/>
                </a:lnTo>
                <a:lnTo>
                  <a:pt x="1536" y="947"/>
                </a:lnTo>
                <a:lnTo>
                  <a:pt x="1536" y="949"/>
                </a:lnTo>
                <a:lnTo>
                  <a:pt x="1536" y="1033"/>
                </a:lnTo>
                <a:cubicBezTo>
                  <a:pt x="1536" y="1036"/>
                  <a:pt x="1539" y="1041"/>
                  <a:pt x="1539" y="1041"/>
                </a:cubicBezTo>
                <a:lnTo>
                  <a:pt x="1540" y="1042"/>
                </a:lnTo>
                <a:lnTo>
                  <a:pt x="1541" y="1043"/>
                </a:lnTo>
                <a:lnTo>
                  <a:pt x="1542" y="1043"/>
                </a:lnTo>
                <a:lnTo>
                  <a:pt x="1544" y="1044"/>
                </a:lnTo>
                <a:lnTo>
                  <a:pt x="1545" y="1044"/>
                </a:lnTo>
                <a:lnTo>
                  <a:pt x="1546" y="1043"/>
                </a:lnTo>
                <a:lnTo>
                  <a:pt x="1548" y="1043"/>
                </a:lnTo>
                <a:lnTo>
                  <a:pt x="1549" y="1042"/>
                </a:lnTo>
                <a:lnTo>
                  <a:pt x="1551" y="1040"/>
                </a:lnTo>
                <a:lnTo>
                  <a:pt x="1552" y="1038"/>
                </a:lnTo>
                <a:cubicBezTo>
                  <a:pt x="1551" y="1039"/>
                  <a:pt x="1574" y="1020"/>
                  <a:pt x="1577" y="1017"/>
                </a:cubicBezTo>
                <a:cubicBezTo>
                  <a:pt x="1598" y="1033"/>
                  <a:pt x="1634" y="1041"/>
                  <a:pt x="1653" y="1041"/>
                </a:cubicBezTo>
                <a:cubicBezTo>
                  <a:pt x="1766" y="1032"/>
                  <a:pt x="1790" y="945"/>
                  <a:pt x="1786" y="906"/>
                </a:cubicBezTo>
                <a:lnTo>
                  <a:pt x="1743" y="906"/>
                </a:lnTo>
                <a:close/>
                <a:moveTo>
                  <a:pt x="3056" y="1411"/>
                </a:moveTo>
                <a:lnTo>
                  <a:pt x="2674" y="1411"/>
                </a:lnTo>
                <a:lnTo>
                  <a:pt x="2672" y="1411"/>
                </a:lnTo>
                <a:cubicBezTo>
                  <a:pt x="2640" y="1410"/>
                  <a:pt x="2613" y="1443"/>
                  <a:pt x="2614" y="1469"/>
                </a:cubicBezTo>
                <a:lnTo>
                  <a:pt x="2614" y="1471"/>
                </a:lnTo>
                <a:lnTo>
                  <a:pt x="2614" y="1677"/>
                </a:lnTo>
                <a:lnTo>
                  <a:pt x="2614" y="1678"/>
                </a:lnTo>
                <a:cubicBezTo>
                  <a:pt x="2613" y="1711"/>
                  <a:pt x="2646" y="1734"/>
                  <a:pt x="2672" y="1734"/>
                </a:cubicBezTo>
                <a:lnTo>
                  <a:pt x="2674" y="1734"/>
                </a:lnTo>
                <a:lnTo>
                  <a:pt x="2703" y="1734"/>
                </a:lnTo>
                <a:lnTo>
                  <a:pt x="2703" y="1837"/>
                </a:lnTo>
                <a:lnTo>
                  <a:pt x="2703" y="1839"/>
                </a:lnTo>
                <a:lnTo>
                  <a:pt x="2703" y="1841"/>
                </a:lnTo>
                <a:lnTo>
                  <a:pt x="2703" y="1843"/>
                </a:lnTo>
                <a:lnTo>
                  <a:pt x="2704" y="1844"/>
                </a:lnTo>
                <a:lnTo>
                  <a:pt x="2705" y="1846"/>
                </a:lnTo>
                <a:cubicBezTo>
                  <a:pt x="2707" y="1850"/>
                  <a:pt x="2715" y="1852"/>
                  <a:pt x="2716" y="1852"/>
                </a:cubicBezTo>
                <a:lnTo>
                  <a:pt x="2718" y="1852"/>
                </a:lnTo>
                <a:cubicBezTo>
                  <a:pt x="2727" y="1843"/>
                  <a:pt x="2731" y="1841"/>
                  <a:pt x="2731" y="1841"/>
                </a:cubicBezTo>
                <a:lnTo>
                  <a:pt x="2731" y="1841"/>
                </a:lnTo>
                <a:cubicBezTo>
                  <a:pt x="2732" y="1841"/>
                  <a:pt x="2722" y="1851"/>
                  <a:pt x="2719" y="1855"/>
                </a:cubicBezTo>
                <a:cubicBezTo>
                  <a:pt x="2715" y="1858"/>
                  <a:pt x="2712" y="1862"/>
                  <a:pt x="2712" y="1862"/>
                </a:cubicBezTo>
                <a:lnTo>
                  <a:pt x="2712" y="1862"/>
                </a:lnTo>
                <a:cubicBezTo>
                  <a:pt x="2705" y="1869"/>
                  <a:pt x="2756" y="1821"/>
                  <a:pt x="2850" y="1734"/>
                </a:cubicBezTo>
                <a:lnTo>
                  <a:pt x="3056" y="1734"/>
                </a:lnTo>
                <a:lnTo>
                  <a:pt x="3058" y="1734"/>
                </a:lnTo>
                <a:cubicBezTo>
                  <a:pt x="3090" y="1735"/>
                  <a:pt x="3114" y="1704"/>
                  <a:pt x="3113" y="1678"/>
                </a:cubicBezTo>
                <a:lnTo>
                  <a:pt x="3113" y="1677"/>
                </a:lnTo>
                <a:lnTo>
                  <a:pt x="3113" y="1471"/>
                </a:lnTo>
                <a:lnTo>
                  <a:pt x="3113" y="1469"/>
                </a:lnTo>
                <a:cubicBezTo>
                  <a:pt x="3114" y="1437"/>
                  <a:pt x="3083" y="1410"/>
                  <a:pt x="3057" y="1411"/>
                </a:cubicBezTo>
                <a:lnTo>
                  <a:pt x="3056" y="1411"/>
                </a:lnTo>
                <a:close/>
                <a:moveTo>
                  <a:pt x="2717" y="1500"/>
                </a:moveTo>
                <a:lnTo>
                  <a:pt x="2953" y="1500"/>
                </a:lnTo>
                <a:lnTo>
                  <a:pt x="2955" y="1500"/>
                </a:lnTo>
                <a:lnTo>
                  <a:pt x="2957" y="1501"/>
                </a:lnTo>
                <a:cubicBezTo>
                  <a:pt x="2963" y="1502"/>
                  <a:pt x="2967" y="1511"/>
                  <a:pt x="2967" y="1513"/>
                </a:cubicBezTo>
                <a:lnTo>
                  <a:pt x="2967" y="1514"/>
                </a:lnTo>
                <a:lnTo>
                  <a:pt x="2967" y="1516"/>
                </a:lnTo>
                <a:lnTo>
                  <a:pt x="2966" y="1518"/>
                </a:lnTo>
                <a:cubicBezTo>
                  <a:pt x="2965" y="1524"/>
                  <a:pt x="2956" y="1528"/>
                  <a:pt x="2954" y="1528"/>
                </a:cubicBezTo>
                <a:lnTo>
                  <a:pt x="2953" y="1528"/>
                </a:lnTo>
                <a:lnTo>
                  <a:pt x="2717" y="1528"/>
                </a:lnTo>
                <a:lnTo>
                  <a:pt x="2715" y="1528"/>
                </a:lnTo>
                <a:lnTo>
                  <a:pt x="2713" y="1527"/>
                </a:lnTo>
                <a:cubicBezTo>
                  <a:pt x="2707" y="1526"/>
                  <a:pt x="2703" y="1517"/>
                  <a:pt x="2703" y="1515"/>
                </a:cubicBezTo>
                <a:lnTo>
                  <a:pt x="2703" y="1514"/>
                </a:lnTo>
                <a:lnTo>
                  <a:pt x="2703" y="1512"/>
                </a:lnTo>
                <a:lnTo>
                  <a:pt x="2704" y="1510"/>
                </a:lnTo>
                <a:cubicBezTo>
                  <a:pt x="2705" y="1504"/>
                  <a:pt x="2714" y="1500"/>
                  <a:pt x="2716" y="1500"/>
                </a:cubicBezTo>
                <a:lnTo>
                  <a:pt x="2717" y="1500"/>
                </a:lnTo>
                <a:close/>
                <a:moveTo>
                  <a:pt x="2834" y="1647"/>
                </a:moveTo>
                <a:lnTo>
                  <a:pt x="2717" y="1647"/>
                </a:lnTo>
                <a:lnTo>
                  <a:pt x="2715" y="1647"/>
                </a:lnTo>
                <a:lnTo>
                  <a:pt x="2714" y="1647"/>
                </a:lnTo>
                <a:lnTo>
                  <a:pt x="2713" y="1646"/>
                </a:lnTo>
                <a:cubicBezTo>
                  <a:pt x="2706" y="1644"/>
                  <a:pt x="2703" y="1634"/>
                  <a:pt x="2703" y="1632"/>
                </a:cubicBezTo>
                <a:lnTo>
                  <a:pt x="2703" y="1631"/>
                </a:lnTo>
                <a:lnTo>
                  <a:pt x="2703" y="1629"/>
                </a:lnTo>
                <a:lnTo>
                  <a:pt x="2704" y="1627"/>
                </a:lnTo>
                <a:cubicBezTo>
                  <a:pt x="2705" y="1620"/>
                  <a:pt x="2714" y="1617"/>
                  <a:pt x="2716" y="1617"/>
                </a:cubicBezTo>
                <a:lnTo>
                  <a:pt x="2717" y="1617"/>
                </a:lnTo>
                <a:lnTo>
                  <a:pt x="2834" y="1617"/>
                </a:lnTo>
                <a:lnTo>
                  <a:pt x="2835" y="1617"/>
                </a:lnTo>
                <a:cubicBezTo>
                  <a:pt x="2843" y="1617"/>
                  <a:pt x="2850" y="1626"/>
                  <a:pt x="2850" y="1628"/>
                </a:cubicBezTo>
                <a:lnTo>
                  <a:pt x="2850" y="1630"/>
                </a:lnTo>
                <a:lnTo>
                  <a:pt x="2850" y="1631"/>
                </a:lnTo>
                <a:lnTo>
                  <a:pt x="2850" y="1632"/>
                </a:lnTo>
                <a:cubicBezTo>
                  <a:pt x="2850" y="1640"/>
                  <a:pt x="2837" y="1648"/>
                  <a:pt x="2835" y="1647"/>
                </a:cubicBezTo>
                <a:lnTo>
                  <a:pt x="2834" y="1647"/>
                </a:lnTo>
                <a:close/>
                <a:moveTo>
                  <a:pt x="3010" y="1587"/>
                </a:moveTo>
                <a:lnTo>
                  <a:pt x="2717" y="1587"/>
                </a:lnTo>
                <a:lnTo>
                  <a:pt x="2715" y="1587"/>
                </a:lnTo>
                <a:lnTo>
                  <a:pt x="2713" y="1587"/>
                </a:lnTo>
                <a:cubicBezTo>
                  <a:pt x="2707" y="1586"/>
                  <a:pt x="2703" y="1577"/>
                  <a:pt x="2703" y="1575"/>
                </a:cubicBezTo>
                <a:lnTo>
                  <a:pt x="2703" y="1574"/>
                </a:lnTo>
                <a:lnTo>
                  <a:pt x="2703" y="1572"/>
                </a:lnTo>
                <a:cubicBezTo>
                  <a:pt x="2703" y="1565"/>
                  <a:pt x="2712" y="1557"/>
                  <a:pt x="2715" y="1557"/>
                </a:cubicBezTo>
                <a:lnTo>
                  <a:pt x="2716" y="1557"/>
                </a:lnTo>
                <a:lnTo>
                  <a:pt x="2717" y="1557"/>
                </a:lnTo>
                <a:lnTo>
                  <a:pt x="3010" y="1557"/>
                </a:lnTo>
                <a:lnTo>
                  <a:pt x="3012" y="1557"/>
                </a:lnTo>
                <a:cubicBezTo>
                  <a:pt x="3020" y="1557"/>
                  <a:pt x="3027" y="1570"/>
                  <a:pt x="3026" y="1573"/>
                </a:cubicBezTo>
                <a:lnTo>
                  <a:pt x="3026" y="1574"/>
                </a:lnTo>
                <a:lnTo>
                  <a:pt x="3026" y="1575"/>
                </a:lnTo>
                <a:lnTo>
                  <a:pt x="3026" y="1577"/>
                </a:lnTo>
                <a:cubicBezTo>
                  <a:pt x="3025" y="1584"/>
                  <a:pt x="3013" y="1588"/>
                  <a:pt x="3011" y="1587"/>
                </a:cubicBezTo>
                <a:lnTo>
                  <a:pt x="3010" y="1587"/>
                </a:lnTo>
                <a:close/>
                <a:moveTo>
                  <a:pt x="3963" y="1250"/>
                </a:moveTo>
                <a:cubicBezTo>
                  <a:pt x="3965" y="1244"/>
                  <a:pt x="3965" y="1232"/>
                  <a:pt x="3965" y="1231"/>
                </a:cubicBezTo>
                <a:lnTo>
                  <a:pt x="3965" y="1230"/>
                </a:lnTo>
                <a:lnTo>
                  <a:pt x="3965" y="1230"/>
                </a:lnTo>
                <a:lnTo>
                  <a:pt x="3965" y="1230"/>
                </a:lnTo>
                <a:lnTo>
                  <a:pt x="3965" y="1227"/>
                </a:lnTo>
                <a:cubicBezTo>
                  <a:pt x="3966" y="1184"/>
                  <a:pt x="3925" y="1159"/>
                  <a:pt x="3901" y="1160"/>
                </a:cubicBezTo>
                <a:lnTo>
                  <a:pt x="3900" y="1160"/>
                </a:lnTo>
                <a:lnTo>
                  <a:pt x="3899" y="1160"/>
                </a:lnTo>
                <a:lnTo>
                  <a:pt x="3898" y="1160"/>
                </a:lnTo>
                <a:lnTo>
                  <a:pt x="3896" y="1160"/>
                </a:lnTo>
                <a:cubicBezTo>
                  <a:pt x="3872" y="1159"/>
                  <a:pt x="3842" y="1184"/>
                  <a:pt x="3833" y="1207"/>
                </a:cubicBezTo>
                <a:lnTo>
                  <a:pt x="3828" y="1218"/>
                </a:lnTo>
                <a:lnTo>
                  <a:pt x="3828" y="1204"/>
                </a:lnTo>
                <a:cubicBezTo>
                  <a:pt x="3829" y="1155"/>
                  <a:pt x="3785" y="1129"/>
                  <a:pt x="3760" y="1130"/>
                </a:cubicBezTo>
                <a:lnTo>
                  <a:pt x="3758" y="1130"/>
                </a:lnTo>
                <a:lnTo>
                  <a:pt x="3757" y="1130"/>
                </a:lnTo>
                <a:lnTo>
                  <a:pt x="3755" y="1130"/>
                </a:lnTo>
                <a:lnTo>
                  <a:pt x="3754" y="1130"/>
                </a:lnTo>
                <a:lnTo>
                  <a:pt x="3752" y="1130"/>
                </a:lnTo>
                <a:cubicBezTo>
                  <a:pt x="3719" y="1128"/>
                  <a:pt x="3686" y="1176"/>
                  <a:pt x="3688" y="1207"/>
                </a:cubicBezTo>
                <a:lnTo>
                  <a:pt x="3688" y="1209"/>
                </a:lnTo>
                <a:lnTo>
                  <a:pt x="3688" y="1211"/>
                </a:lnTo>
                <a:lnTo>
                  <a:pt x="3688" y="1213"/>
                </a:lnTo>
                <a:cubicBezTo>
                  <a:pt x="3687" y="1263"/>
                  <a:pt x="3737" y="1321"/>
                  <a:pt x="3763" y="1353"/>
                </a:cubicBezTo>
                <a:lnTo>
                  <a:pt x="3765" y="1355"/>
                </a:lnTo>
                <a:cubicBezTo>
                  <a:pt x="3775" y="1367"/>
                  <a:pt x="3789" y="1384"/>
                  <a:pt x="3792" y="1389"/>
                </a:cubicBezTo>
                <a:cubicBezTo>
                  <a:pt x="3802" y="1383"/>
                  <a:pt x="3822" y="1373"/>
                  <a:pt x="3830" y="1369"/>
                </a:cubicBezTo>
                <a:lnTo>
                  <a:pt x="3831" y="1369"/>
                </a:lnTo>
                <a:lnTo>
                  <a:pt x="3831" y="1369"/>
                </a:lnTo>
                <a:lnTo>
                  <a:pt x="3832" y="1368"/>
                </a:lnTo>
                <a:cubicBezTo>
                  <a:pt x="3888" y="1344"/>
                  <a:pt x="3958" y="1298"/>
                  <a:pt x="3963" y="1250"/>
                </a:cubicBezTo>
                <a:close/>
                <a:moveTo>
                  <a:pt x="2935" y="330"/>
                </a:moveTo>
                <a:lnTo>
                  <a:pt x="2921" y="344"/>
                </a:lnTo>
                <a:lnTo>
                  <a:pt x="2951" y="376"/>
                </a:lnTo>
                <a:lnTo>
                  <a:pt x="2965" y="360"/>
                </a:lnTo>
                <a:cubicBezTo>
                  <a:pt x="2977" y="368"/>
                  <a:pt x="2998" y="377"/>
                  <a:pt x="3011" y="379"/>
                </a:cubicBezTo>
                <a:lnTo>
                  <a:pt x="3011" y="398"/>
                </a:lnTo>
                <a:lnTo>
                  <a:pt x="3054" y="398"/>
                </a:lnTo>
                <a:lnTo>
                  <a:pt x="3054" y="379"/>
                </a:lnTo>
                <a:cubicBezTo>
                  <a:pt x="3070" y="374"/>
                  <a:pt x="3090" y="366"/>
                  <a:pt x="3100" y="357"/>
                </a:cubicBezTo>
                <a:lnTo>
                  <a:pt x="3114" y="374"/>
                </a:lnTo>
                <a:lnTo>
                  <a:pt x="3144" y="341"/>
                </a:lnTo>
                <a:lnTo>
                  <a:pt x="3130" y="328"/>
                </a:lnTo>
                <a:cubicBezTo>
                  <a:pt x="3138" y="315"/>
                  <a:pt x="3147" y="294"/>
                  <a:pt x="3149" y="282"/>
                </a:cubicBezTo>
                <a:lnTo>
                  <a:pt x="3168" y="282"/>
                </a:lnTo>
                <a:lnTo>
                  <a:pt x="3168" y="239"/>
                </a:lnTo>
                <a:lnTo>
                  <a:pt x="3146" y="239"/>
                </a:lnTo>
                <a:cubicBezTo>
                  <a:pt x="3144" y="222"/>
                  <a:pt x="3136" y="203"/>
                  <a:pt x="3127" y="195"/>
                </a:cubicBezTo>
                <a:lnTo>
                  <a:pt x="3144" y="179"/>
                </a:lnTo>
                <a:lnTo>
                  <a:pt x="3111" y="149"/>
                </a:lnTo>
                <a:lnTo>
                  <a:pt x="3097" y="163"/>
                </a:lnTo>
                <a:cubicBezTo>
                  <a:pt x="3085" y="155"/>
                  <a:pt x="3064" y="148"/>
                  <a:pt x="3051" y="147"/>
                </a:cubicBezTo>
                <a:lnTo>
                  <a:pt x="3051" y="125"/>
                </a:lnTo>
                <a:lnTo>
                  <a:pt x="3008" y="125"/>
                </a:lnTo>
                <a:lnTo>
                  <a:pt x="3008" y="147"/>
                </a:lnTo>
                <a:cubicBezTo>
                  <a:pt x="2992" y="149"/>
                  <a:pt x="2972" y="159"/>
                  <a:pt x="2962" y="166"/>
                </a:cubicBezTo>
                <a:lnTo>
                  <a:pt x="2948" y="152"/>
                </a:lnTo>
                <a:lnTo>
                  <a:pt x="2918" y="182"/>
                </a:lnTo>
                <a:lnTo>
                  <a:pt x="2932" y="198"/>
                </a:lnTo>
                <a:cubicBezTo>
                  <a:pt x="2924" y="211"/>
                  <a:pt x="2917" y="229"/>
                  <a:pt x="2916" y="241"/>
                </a:cubicBezTo>
                <a:lnTo>
                  <a:pt x="2894" y="244"/>
                </a:lnTo>
                <a:lnTo>
                  <a:pt x="2894" y="284"/>
                </a:lnTo>
                <a:lnTo>
                  <a:pt x="2916" y="284"/>
                </a:lnTo>
                <a:cubicBezTo>
                  <a:pt x="2918" y="300"/>
                  <a:pt x="2926" y="320"/>
                  <a:pt x="2935" y="330"/>
                </a:cubicBezTo>
                <a:close/>
                <a:moveTo>
                  <a:pt x="3030" y="176"/>
                </a:moveTo>
                <a:lnTo>
                  <a:pt x="3032" y="176"/>
                </a:lnTo>
                <a:lnTo>
                  <a:pt x="3034" y="176"/>
                </a:lnTo>
                <a:lnTo>
                  <a:pt x="3036" y="176"/>
                </a:lnTo>
                <a:cubicBezTo>
                  <a:pt x="3083" y="175"/>
                  <a:pt x="3120" y="221"/>
                  <a:pt x="3119" y="258"/>
                </a:cubicBezTo>
                <a:lnTo>
                  <a:pt x="3119" y="260"/>
                </a:lnTo>
                <a:lnTo>
                  <a:pt x="3119" y="262"/>
                </a:lnTo>
                <a:cubicBezTo>
                  <a:pt x="3121" y="311"/>
                  <a:pt x="3073" y="351"/>
                  <a:pt x="3034" y="349"/>
                </a:cubicBezTo>
                <a:lnTo>
                  <a:pt x="3032" y="349"/>
                </a:lnTo>
                <a:lnTo>
                  <a:pt x="3030" y="349"/>
                </a:lnTo>
                <a:cubicBezTo>
                  <a:pt x="2980" y="351"/>
                  <a:pt x="2942" y="301"/>
                  <a:pt x="2943" y="261"/>
                </a:cubicBezTo>
                <a:cubicBezTo>
                  <a:pt x="2941" y="212"/>
                  <a:pt x="2989" y="175"/>
                  <a:pt x="3027" y="176"/>
                </a:cubicBezTo>
                <a:lnTo>
                  <a:pt x="3030" y="176"/>
                </a:lnTo>
                <a:close/>
                <a:moveTo>
                  <a:pt x="3274" y="76"/>
                </a:moveTo>
                <a:lnTo>
                  <a:pt x="3288" y="71"/>
                </a:lnTo>
                <a:lnTo>
                  <a:pt x="3274" y="38"/>
                </a:lnTo>
                <a:lnTo>
                  <a:pt x="3261" y="44"/>
                </a:lnTo>
                <a:cubicBezTo>
                  <a:pt x="3256" y="35"/>
                  <a:pt x="3243" y="27"/>
                  <a:pt x="3239" y="24"/>
                </a:cubicBezTo>
                <a:lnTo>
                  <a:pt x="3244" y="11"/>
                </a:lnTo>
                <a:lnTo>
                  <a:pt x="3212" y="0"/>
                </a:lnTo>
                <a:lnTo>
                  <a:pt x="3206" y="11"/>
                </a:lnTo>
                <a:lnTo>
                  <a:pt x="3205" y="11"/>
                </a:lnTo>
                <a:lnTo>
                  <a:pt x="3205" y="11"/>
                </a:lnTo>
                <a:lnTo>
                  <a:pt x="3204" y="11"/>
                </a:lnTo>
                <a:cubicBezTo>
                  <a:pt x="3196" y="11"/>
                  <a:pt x="3183" y="12"/>
                  <a:pt x="3179" y="14"/>
                </a:cubicBezTo>
                <a:lnTo>
                  <a:pt x="3174" y="0"/>
                </a:lnTo>
                <a:lnTo>
                  <a:pt x="3141" y="14"/>
                </a:lnTo>
                <a:lnTo>
                  <a:pt x="3146" y="27"/>
                </a:lnTo>
                <a:cubicBezTo>
                  <a:pt x="3138" y="32"/>
                  <a:pt x="3130" y="42"/>
                  <a:pt x="3127" y="46"/>
                </a:cubicBezTo>
                <a:lnTo>
                  <a:pt x="3114" y="44"/>
                </a:lnTo>
                <a:lnTo>
                  <a:pt x="3103" y="73"/>
                </a:lnTo>
                <a:lnTo>
                  <a:pt x="3114" y="79"/>
                </a:lnTo>
                <a:lnTo>
                  <a:pt x="3114" y="80"/>
                </a:lnTo>
                <a:lnTo>
                  <a:pt x="3114" y="81"/>
                </a:lnTo>
                <a:lnTo>
                  <a:pt x="3114" y="82"/>
                </a:lnTo>
                <a:cubicBezTo>
                  <a:pt x="3114" y="91"/>
                  <a:pt x="3115" y="103"/>
                  <a:pt x="3117" y="109"/>
                </a:cubicBezTo>
                <a:lnTo>
                  <a:pt x="3103" y="114"/>
                </a:lnTo>
                <a:lnTo>
                  <a:pt x="3117" y="147"/>
                </a:lnTo>
                <a:lnTo>
                  <a:pt x="3130" y="139"/>
                </a:lnTo>
                <a:cubicBezTo>
                  <a:pt x="3135" y="147"/>
                  <a:pt x="3148" y="158"/>
                  <a:pt x="3152" y="161"/>
                </a:cubicBezTo>
                <a:lnTo>
                  <a:pt x="3146" y="174"/>
                </a:lnTo>
                <a:lnTo>
                  <a:pt x="3179" y="185"/>
                </a:lnTo>
                <a:lnTo>
                  <a:pt x="3182" y="171"/>
                </a:lnTo>
                <a:cubicBezTo>
                  <a:pt x="3187" y="173"/>
                  <a:pt x="3195" y="174"/>
                  <a:pt x="3197" y="173"/>
                </a:cubicBezTo>
                <a:lnTo>
                  <a:pt x="3198" y="173"/>
                </a:lnTo>
                <a:lnTo>
                  <a:pt x="3199" y="173"/>
                </a:lnTo>
                <a:cubicBezTo>
                  <a:pt x="3204" y="173"/>
                  <a:pt x="3211" y="172"/>
                  <a:pt x="3212" y="171"/>
                </a:cubicBezTo>
                <a:lnTo>
                  <a:pt x="3217" y="185"/>
                </a:lnTo>
                <a:lnTo>
                  <a:pt x="3250" y="171"/>
                </a:lnTo>
                <a:lnTo>
                  <a:pt x="3244" y="158"/>
                </a:lnTo>
                <a:cubicBezTo>
                  <a:pt x="3250" y="153"/>
                  <a:pt x="3261" y="140"/>
                  <a:pt x="3263" y="136"/>
                </a:cubicBezTo>
                <a:lnTo>
                  <a:pt x="3277" y="141"/>
                </a:lnTo>
                <a:lnTo>
                  <a:pt x="3288" y="109"/>
                </a:lnTo>
                <a:lnTo>
                  <a:pt x="3274" y="103"/>
                </a:lnTo>
                <a:cubicBezTo>
                  <a:pt x="3276" y="100"/>
                  <a:pt x="3277" y="91"/>
                  <a:pt x="3276" y="90"/>
                </a:cubicBezTo>
                <a:lnTo>
                  <a:pt x="3276" y="89"/>
                </a:lnTo>
                <a:cubicBezTo>
                  <a:pt x="3277" y="85"/>
                  <a:pt x="3275" y="77"/>
                  <a:pt x="3274" y="76"/>
                </a:cubicBezTo>
                <a:close/>
                <a:moveTo>
                  <a:pt x="3217" y="141"/>
                </a:moveTo>
                <a:cubicBezTo>
                  <a:pt x="3213" y="144"/>
                  <a:pt x="3200" y="147"/>
                  <a:pt x="3196" y="147"/>
                </a:cubicBezTo>
                <a:lnTo>
                  <a:pt x="3195" y="147"/>
                </a:lnTo>
                <a:lnTo>
                  <a:pt x="3194" y="147"/>
                </a:lnTo>
                <a:cubicBezTo>
                  <a:pt x="3173" y="148"/>
                  <a:pt x="3152" y="129"/>
                  <a:pt x="3146" y="114"/>
                </a:cubicBezTo>
                <a:cubicBezTo>
                  <a:pt x="3143" y="108"/>
                  <a:pt x="3141" y="96"/>
                  <a:pt x="3141" y="92"/>
                </a:cubicBezTo>
                <a:lnTo>
                  <a:pt x="3141" y="92"/>
                </a:lnTo>
                <a:lnTo>
                  <a:pt x="3141" y="90"/>
                </a:lnTo>
                <a:cubicBezTo>
                  <a:pt x="3140" y="70"/>
                  <a:pt x="3159" y="49"/>
                  <a:pt x="3174" y="44"/>
                </a:cubicBezTo>
                <a:cubicBezTo>
                  <a:pt x="3178" y="38"/>
                  <a:pt x="3192" y="38"/>
                  <a:pt x="3195" y="38"/>
                </a:cubicBezTo>
                <a:lnTo>
                  <a:pt x="3197" y="38"/>
                </a:lnTo>
                <a:cubicBezTo>
                  <a:pt x="3218" y="37"/>
                  <a:pt x="3239" y="54"/>
                  <a:pt x="3244" y="71"/>
                </a:cubicBezTo>
                <a:cubicBezTo>
                  <a:pt x="3248" y="77"/>
                  <a:pt x="3250" y="89"/>
                  <a:pt x="3250" y="93"/>
                </a:cubicBezTo>
                <a:lnTo>
                  <a:pt x="3250" y="93"/>
                </a:lnTo>
                <a:lnTo>
                  <a:pt x="3250" y="95"/>
                </a:lnTo>
                <a:cubicBezTo>
                  <a:pt x="3251" y="115"/>
                  <a:pt x="3232" y="136"/>
                  <a:pt x="3217" y="141"/>
                </a:cubicBezTo>
                <a:close/>
                <a:moveTo>
                  <a:pt x="434" y="928"/>
                </a:moveTo>
                <a:lnTo>
                  <a:pt x="483" y="895"/>
                </a:lnTo>
                <a:lnTo>
                  <a:pt x="584" y="708"/>
                </a:lnTo>
                <a:lnTo>
                  <a:pt x="616" y="646"/>
                </a:lnTo>
                <a:lnTo>
                  <a:pt x="608" y="642"/>
                </a:lnTo>
                <a:lnTo>
                  <a:pt x="598" y="638"/>
                </a:lnTo>
                <a:lnTo>
                  <a:pt x="586" y="634"/>
                </a:lnTo>
                <a:lnTo>
                  <a:pt x="564" y="624"/>
                </a:lnTo>
                <a:lnTo>
                  <a:pt x="554" y="646"/>
                </a:lnTo>
                <a:lnTo>
                  <a:pt x="548" y="654"/>
                </a:lnTo>
                <a:lnTo>
                  <a:pt x="542" y="664"/>
                </a:lnTo>
                <a:lnTo>
                  <a:pt x="505" y="735"/>
                </a:lnTo>
                <a:lnTo>
                  <a:pt x="431" y="871"/>
                </a:lnTo>
                <a:lnTo>
                  <a:pt x="434" y="928"/>
                </a:lnTo>
                <a:close/>
                <a:moveTo>
                  <a:pt x="342" y="1603"/>
                </a:moveTo>
                <a:cubicBezTo>
                  <a:pt x="305" y="1545"/>
                  <a:pt x="293" y="1529"/>
                  <a:pt x="292" y="1529"/>
                </a:cubicBezTo>
                <a:lnTo>
                  <a:pt x="292" y="1529"/>
                </a:lnTo>
                <a:lnTo>
                  <a:pt x="292" y="1529"/>
                </a:lnTo>
                <a:lnTo>
                  <a:pt x="292" y="1529"/>
                </a:lnTo>
                <a:cubicBezTo>
                  <a:pt x="291" y="1530"/>
                  <a:pt x="294" y="1536"/>
                  <a:pt x="295" y="1538"/>
                </a:cubicBezTo>
                <a:cubicBezTo>
                  <a:pt x="297" y="1542"/>
                  <a:pt x="299" y="1546"/>
                  <a:pt x="299" y="1547"/>
                </a:cubicBezTo>
                <a:lnTo>
                  <a:pt x="299" y="1547"/>
                </a:lnTo>
                <a:lnTo>
                  <a:pt x="299" y="1547"/>
                </a:lnTo>
                <a:lnTo>
                  <a:pt x="299" y="1547"/>
                </a:lnTo>
                <a:cubicBezTo>
                  <a:pt x="298" y="1548"/>
                  <a:pt x="294" y="1542"/>
                  <a:pt x="291" y="1538"/>
                </a:cubicBezTo>
                <a:lnTo>
                  <a:pt x="160" y="1519"/>
                </a:lnTo>
                <a:lnTo>
                  <a:pt x="155" y="1519"/>
                </a:lnTo>
                <a:lnTo>
                  <a:pt x="52" y="1557"/>
                </a:lnTo>
                <a:lnTo>
                  <a:pt x="49" y="1557"/>
                </a:lnTo>
                <a:lnTo>
                  <a:pt x="49" y="1560"/>
                </a:lnTo>
                <a:lnTo>
                  <a:pt x="46" y="1560"/>
                </a:lnTo>
                <a:lnTo>
                  <a:pt x="3" y="1620"/>
                </a:lnTo>
                <a:lnTo>
                  <a:pt x="2" y="1621"/>
                </a:lnTo>
                <a:lnTo>
                  <a:pt x="1" y="1622"/>
                </a:lnTo>
                <a:lnTo>
                  <a:pt x="1" y="1623"/>
                </a:lnTo>
                <a:lnTo>
                  <a:pt x="0" y="1624"/>
                </a:lnTo>
                <a:lnTo>
                  <a:pt x="0" y="1625"/>
                </a:lnTo>
                <a:lnTo>
                  <a:pt x="0" y="1627"/>
                </a:lnTo>
                <a:lnTo>
                  <a:pt x="0" y="1628"/>
                </a:lnTo>
                <a:lnTo>
                  <a:pt x="1" y="1629"/>
                </a:lnTo>
                <a:lnTo>
                  <a:pt x="2" y="1630"/>
                </a:lnTo>
                <a:lnTo>
                  <a:pt x="3" y="1631"/>
                </a:lnTo>
                <a:lnTo>
                  <a:pt x="5" y="1632"/>
                </a:lnTo>
                <a:lnTo>
                  <a:pt x="6" y="1633"/>
                </a:lnTo>
                <a:lnTo>
                  <a:pt x="7" y="1633"/>
                </a:lnTo>
                <a:lnTo>
                  <a:pt x="8" y="1633"/>
                </a:lnTo>
                <a:lnTo>
                  <a:pt x="46" y="1644"/>
                </a:lnTo>
                <a:lnTo>
                  <a:pt x="46" y="1739"/>
                </a:lnTo>
                <a:lnTo>
                  <a:pt x="46" y="1741"/>
                </a:lnTo>
                <a:lnTo>
                  <a:pt x="47" y="1743"/>
                </a:lnTo>
                <a:lnTo>
                  <a:pt x="47" y="1745"/>
                </a:lnTo>
                <a:lnTo>
                  <a:pt x="48" y="1746"/>
                </a:lnTo>
                <a:lnTo>
                  <a:pt x="49" y="1747"/>
                </a:lnTo>
                <a:lnTo>
                  <a:pt x="50" y="1747"/>
                </a:lnTo>
                <a:lnTo>
                  <a:pt x="52" y="1747"/>
                </a:lnTo>
                <a:lnTo>
                  <a:pt x="193" y="1791"/>
                </a:lnTo>
                <a:lnTo>
                  <a:pt x="201" y="1791"/>
                </a:lnTo>
                <a:lnTo>
                  <a:pt x="302" y="1734"/>
                </a:lnTo>
                <a:lnTo>
                  <a:pt x="303" y="1734"/>
                </a:lnTo>
                <a:lnTo>
                  <a:pt x="303" y="1733"/>
                </a:lnTo>
                <a:lnTo>
                  <a:pt x="304" y="1732"/>
                </a:lnTo>
                <a:lnTo>
                  <a:pt x="304" y="1731"/>
                </a:lnTo>
                <a:lnTo>
                  <a:pt x="304" y="1730"/>
                </a:lnTo>
                <a:lnTo>
                  <a:pt x="304" y="1728"/>
                </a:lnTo>
                <a:lnTo>
                  <a:pt x="304" y="1726"/>
                </a:lnTo>
                <a:lnTo>
                  <a:pt x="304" y="1631"/>
                </a:lnTo>
                <a:lnTo>
                  <a:pt x="340" y="1614"/>
                </a:lnTo>
                <a:lnTo>
                  <a:pt x="342" y="1614"/>
                </a:lnTo>
                <a:lnTo>
                  <a:pt x="343" y="1612"/>
                </a:lnTo>
                <a:lnTo>
                  <a:pt x="345" y="1611"/>
                </a:lnTo>
                <a:lnTo>
                  <a:pt x="345" y="1609"/>
                </a:lnTo>
                <a:lnTo>
                  <a:pt x="345" y="1607"/>
                </a:lnTo>
                <a:lnTo>
                  <a:pt x="345" y="1605"/>
                </a:lnTo>
                <a:lnTo>
                  <a:pt x="344" y="1604"/>
                </a:lnTo>
                <a:lnTo>
                  <a:pt x="342" y="1603"/>
                </a:lnTo>
                <a:close/>
                <a:moveTo>
                  <a:pt x="24" y="1620"/>
                </a:moveTo>
                <a:lnTo>
                  <a:pt x="57" y="1576"/>
                </a:lnTo>
                <a:lnTo>
                  <a:pt x="182" y="1598"/>
                </a:lnTo>
                <a:lnTo>
                  <a:pt x="144" y="1652"/>
                </a:lnTo>
                <a:lnTo>
                  <a:pt x="24" y="1620"/>
                </a:lnTo>
                <a:close/>
                <a:moveTo>
                  <a:pt x="187" y="1772"/>
                </a:moveTo>
                <a:lnTo>
                  <a:pt x="62" y="1734"/>
                </a:lnTo>
                <a:lnTo>
                  <a:pt x="62" y="1650"/>
                </a:lnTo>
                <a:lnTo>
                  <a:pt x="147" y="1671"/>
                </a:lnTo>
                <a:lnTo>
                  <a:pt x="149" y="1671"/>
                </a:lnTo>
                <a:lnTo>
                  <a:pt x="151" y="1671"/>
                </a:lnTo>
                <a:lnTo>
                  <a:pt x="153" y="1670"/>
                </a:lnTo>
                <a:lnTo>
                  <a:pt x="154" y="1668"/>
                </a:lnTo>
                <a:lnTo>
                  <a:pt x="155" y="1666"/>
                </a:lnTo>
                <a:lnTo>
                  <a:pt x="187" y="1620"/>
                </a:lnTo>
                <a:lnTo>
                  <a:pt x="187" y="1772"/>
                </a:lnTo>
                <a:close/>
                <a:moveTo>
                  <a:pt x="196" y="1582"/>
                </a:moveTo>
                <a:lnTo>
                  <a:pt x="87" y="1563"/>
                </a:lnTo>
                <a:lnTo>
                  <a:pt x="160" y="1535"/>
                </a:lnTo>
                <a:lnTo>
                  <a:pt x="264" y="1552"/>
                </a:lnTo>
                <a:lnTo>
                  <a:pt x="196" y="1582"/>
                </a:lnTo>
                <a:close/>
                <a:moveTo>
                  <a:pt x="204" y="1769"/>
                </a:moveTo>
                <a:lnTo>
                  <a:pt x="204" y="1631"/>
                </a:lnTo>
                <a:lnTo>
                  <a:pt x="220" y="1663"/>
                </a:lnTo>
                <a:lnTo>
                  <a:pt x="221" y="1665"/>
                </a:lnTo>
                <a:lnTo>
                  <a:pt x="222" y="1666"/>
                </a:lnTo>
                <a:lnTo>
                  <a:pt x="223" y="1667"/>
                </a:lnTo>
                <a:lnTo>
                  <a:pt x="225" y="1669"/>
                </a:lnTo>
                <a:lnTo>
                  <a:pt x="228" y="1669"/>
                </a:lnTo>
                <a:lnTo>
                  <a:pt x="230" y="1668"/>
                </a:lnTo>
                <a:lnTo>
                  <a:pt x="231" y="1666"/>
                </a:lnTo>
                <a:lnTo>
                  <a:pt x="288" y="1639"/>
                </a:lnTo>
                <a:lnTo>
                  <a:pt x="288" y="1723"/>
                </a:lnTo>
                <a:lnTo>
                  <a:pt x="204" y="1769"/>
                </a:lnTo>
                <a:close/>
                <a:moveTo>
                  <a:pt x="231" y="1647"/>
                </a:moveTo>
                <a:lnTo>
                  <a:pt x="206" y="1595"/>
                </a:lnTo>
                <a:lnTo>
                  <a:pt x="291" y="1557"/>
                </a:lnTo>
                <a:lnTo>
                  <a:pt x="323" y="1603"/>
                </a:lnTo>
                <a:lnTo>
                  <a:pt x="231" y="1647"/>
                </a:lnTo>
                <a:close/>
                <a:moveTo>
                  <a:pt x="1021" y="200"/>
                </a:moveTo>
                <a:lnTo>
                  <a:pt x="1021" y="197"/>
                </a:lnTo>
                <a:lnTo>
                  <a:pt x="1021" y="194"/>
                </a:lnTo>
                <a:cubicBezTo>
                  <a:pt x="1020" y="131"/>
                  <a:pt x="1087" y="82"/>
                  <a:pt x="1131" y="83"/>
                </a:cubicBezTo>
                <a:lnTo>
                  <a:pt x="1134" y="83"/>
                </a:lnTo>
                <a:lnTo>
                  <a:pt x="1136" y="83"/>
                </a:lnTo>
                <a:lnTo>
                  <a:pt x="1140" y="83"/>
                </a:lnTo>
                <a:lnTo>
                  <a:pt x="1143" y="83"/>
                </a:lnTo>
                <a:cubicBezTo>
                  <a:pt x="1205" y="82"/>
                  <a:pt x="1253" y="150"/>
                  <a:pt x="1252" y="195"/>
                </a:cubicBezTo>
                <a:lnTo>
                  <a:pt x="1252" y="197"/>
                </a:lnTo>
                <a:lnTo>
                  <a:pt x="1252" y="200"/>
                </a:lnTo>
                <a:lnTo>
                  <a:pt x="1252" y="203"/>
                </a:lnTo>
                <a:lnTo>
                  <a:pt x="1252" y="206"/>
                </a:lnTo>
                <a:cubicBezTo>
                  <a:pt x="1253" y="269"/>
                  <a:pt x="1186" y="318"/>
                  <a:pt x="1142" y="317"/>
                </a:cubicBezTo>
                <a:lnTo>
                  <a:pt x="1139" y="317"/>
                </a:lnTo>
                <a:lnTo>
                  <a:pt x="1136" y="317"/>
                </a:lnTo>
                <a:lnTo>
                  <a:pt x="1133" y="317"/>
                </a:lnTo>
                <a:lnTo>
                  <a:pt x="1130" y="317"/>
                </a:lnTo>
                <a:cubicBezTo>
                  <a:pt x="1068" y="318"/>
                  <a:pt x="1020" y="250"/>
                  <a:pt x="1021" y="205"/>
                </a:cubicBezTo>
                <a:lnTo>
                  <a:pt x="1021" y="203"/>
                </a:lnTo>
                <a:lnTo>
                  <a:pt x="1021" y="200"/>
                </a:lnTo>
                <a:close/>
                <a:moveTo>
                  <a:pt x="1121" y="26"/>
                </a:moveTo>
                <a:lnTo>
                  <a:pt x="1151" y="26"/>
                </a:lnTo>
                <a:lnTo>
                  <a:pt x="1151" y="67"/>
                </a:lnTo>
                <a:lnTo>
                  <a:pt x="1121" y="67"/>
                </a:lnTo>
                <a:lnTo>
                  <a:pt x="1121" y="26"/>
                </a:lnTo>
                <a:close/>
                <a:moveTo>
                  <a:pt x="1268" y="184"/>
                </a:moveTo>
                <a:lnTo>
                  <a:pt x="1312" y="184"/>
                </a:lnTo>
                <a:lnTo>
                  <a:pt x="1312" y="214"/>
                </a:lnTo>
                <a:lnTo>
                  <a:pt x="1268" y="214"/>
                </a:lnTo>
                <a:lnTo>
                  <a:pt x="1268" y="184"/>
                </a:lnTo>
                <a:close/>
                <a:moveTo>
                  <a:pt x="1121" y="334"/>
                </a:moveTo>
                <a:lnTo>
                  <a:pt x="1151" y="334"/>
                </a:lnTo>
                <a:lnTo>
                  <a:pt x="1151" y="374"/>
                </a:lnTo>
                <a:lnTo>
                  <a:pt x="1121" y="374"/>
                </a:lnTo>
                <a:lnTo>
                  <a:pt x="1121" y="334"/>
                </a:lnTo>
                <a:close/>
                <a:moveTo>
                  <a:pt x="964" y="184"/>
                </a:moveTo>
                <a:lnTo>
                  <a:pt x="1004" y="184"/>
                </a:lnTo>
                <a:lnTo>
                  <a:pt x="1004" y="214"/>
                </a:lnTo>
                <a:lnTo>
                  <a:pt x="964" y="214"/>
                </a:lnTo>
                <a:lnTo>
                  <a:pt x="964" y="184"/>
                </a:lnTo>
                <a:close/>
                <a:moveTo>
                  <a:pt x="1270" y="86"/>
                </a:moveTo>
                <a:lnTo>
                  <a:pt x="1240" y="116"/>
                </a:lnTo>
                <a:lnTo>
                  <a:pt x="1218" y="94"/>
                </a:lnTo>
                <a:lnTo>
                  <a:pt x="1248" y="67"/>
                </a:lnTo>
                <a:lnTo>
                  <a:pt x="1270" y="86"/>
                </a:lnTo>
                <a:close/>
                <a:moveTo>
                  <a:pt x="1240" y="284"/>
                </a:moveTo>
                <a:lnTo>
                  <a:pt x="1270" y="311"/>
                </a:lnTo>
                <a:lnTo>
                  <a:pt x="1248" y="333"/>
                </a:lnTo>
                <a:lnTo>
                  <a:pt x="1218" y="303"/>
                </a:lnTo>
                <a:lnTo>
                  <a:pt x="1240" y="284"/>
                </a:lnTo>
                <a:close/>
                <a:moveTo>
                  <a:pt x="1032" y="284"/>
                </a:moveTo>
                <a:lnTo>
                  <a:pt x="1054" y="303"/>
                </a:lnTo>
                <a:lnTo>
                  <a:pt x="1024" y="333"/>
                </a:lnTo>
                <a:lnTo>
                  <a:pt x="1002" y="311"/>
                </a:lnTo>
                <a:lnTo>
                  <a:pt x="1032" y="284"/>
                </a:lnTo>
                <a:close/>
                <a:moveTo>
                  <a:pt x="1054" y="94"/>
                </a:moveTo>
                <a:lnTo>
                  <a:pt x="1032" y="116"/>
                </a:lnTo>
                <a:lnTo>
                  <a:pt x="1002" y="86"/>
                </a:lnTo>
                <a:lnTo>
                  <a:pt x="1024" y="67"/>
                </a:lnTo>
                <a:lnTo>
                  <a:pt x="1054" y="94"/>
                </a:lnTo>
                <a:close/>
                <a:moveTo>
                  <a:pt x="1217" y="46"/>
                </a:moveTo>
                <a:lnTo>
                  <a:pt x="1201" y="84"/>
                </a:lnTo>
                <a:lnTo>
                  <a:pt x="1173" y="74"/>
                </a:lnTo>
                <a:lnTo>
                  <a:pt x="1189" y="32"/>
                </a:lnTo>
                <a:lnTo>
                  <a:pt x="1217" y="46"/>
                </a:lnTo>
                <a:close/>
                <a:moveTo>
                  <a:pt x="1264" y="236"/>
                </a:moveTo>
                <a:lnTo>
                  <a:pt x="1303" y="252"/>
                </a:lnTo>
                <a:lnTo>
                  <a:pt x="1292" y="278"/>
                </a:lnTo>
                <a:lnTo>
                  <a:pt x="1254" y="262"/>
                </a:lnTo>
                <a:lnTo>
                  <a:pt x="1264" y="236"/>
                </a:lnTo>
                <a:close/>
                <a:moveTo>
                  <a:pt x="1100" y="327"/>
                </a:moveTo>
                <a:lnTo>
                  <a:pt x="1084" y="365"/>
                </a:lnTo>
                <a:lnTo>
                  <a:pt x="1056" y="355"/>
                </a:lnTo>
                <a:lnTo>
                  <a:pt x="1072" y="317"/>
                </a:lnTo>
                <a:lnTo>
                  <a:pt x="1100" y="327"/>
                </a:lnTo>
                <a:close/>
                <a:moveTo>
                  <a:pt x="1007" y="163"/>
                </a:moveTo>
                <a:lnTo>
                  <a:pt x="969" y="149"/>
                </a:lnTo>
                <a:lnTo>
                  <a:pt x="979" y="119"/>
                </a:lnTo>
                <a:lnTo>
                  <a:pt x="1017" y="135"/>
                </a:lnTo>
                <a:lnTo>
                  <a:pt x="1007" y="163"/>
                </a:lnTo>
                <a:close/>
                <a:moveTo>
                  <a:pt x="1254" y="135"/>
                </a:moveTo>
                <a:lnTo>
                  <a:pt x="1292" y="119"/>
                </a:lnTo>
                <a:lnTo>
                  <a:pt x="1303" y="147"/>
                </a:lnTo>
                <a:lnTo>
                  <a:pt x="1264" y="163"/>
                </a:lnTo>
                <a:lnTo>
                  <a:pt x="1254" y="135"/>
                </a:lnTo>
                <a:close/>
                <a:moveTo>
                  <a:pt x="1217" y="355"/>
                </a:moveTo>
                <a:lnTo>
                  <a:pt x="1189" y="365"/>
                </a:lnTo>
                <a:lnTo>
                  <a:pt x="1173" y="327"/>
                </a:lnTo>
                <a:lnTo>
                  <a:pt x="1201" y="317"/>
                </a:lnTo>
                <a:lnTo>
                  <a:pt x="1217" y="355"/>
                </a:lnTo>
                <a:close/>
                <a:moveTo>
                  <a:pt x="1021" y="266"/>
                </a:moveTo>
                <a:lnTo>
                  <a:pt x="982" y="282"/>
                </a:lnTo>
                <a:lnTo>
                  <a:pt x="969" y="254"/>
                </a:lnTo>
                <a:lnTo>
                  <a:pt x="1007" y="238"/>
                </a:lnTo>
                <a:lnTo>
                  <a:pt x="1021" y="266"/>
                </a:lnTo>
                <a:close/>
                <a:moveTo>
                  <a:pt x="1100" y="73"/>
                </a:moveTo>
                <a:lnTo>
                  <a:pt x="1072" y="83"/>
                </a:lnTo>
                <a:lnTo>
                  <a:pt x="1056" y="45"/>
                </a:lnTo>
                <a:lnTo>
                  <a:pt x="1084" y="35"/>
                </a:lnTo>
                <a:lnTo>
                  <a:pt x="1100" y="73"/>
                </a:lnTo>
                <a:close/>
                <a:moveTo>
                  <a:pt x="1568" y="1992"/>
                </a:moveTo>
                <a:lnTo>
                  <a:pt x="1527" y="1951"/>
                </a:lnTo>
                <a:lnTo>
                  <a:pt x="1492" y="1883"/>
                </a:lnTo>
                <a:lnTo>
                  <a:pt x="1259" y="1883"/>
                </a:lnTo>
                <a:lnTo>
                  <a:pt x="1224" y="1951"/>
                </a:lnTo>
                <a:lnTo>
                  <a:pt x="1186" y="1992"/>
                </a:lnTo>
                <a:lnTo>
                  <a:pt x="1186" y="2168"/>
                </a:lnTo>
                <a:lnTo>
                  <a:pt x="1186" y="2170"/>
                </a:lnTo>
                <a:cubicBezTo>
                  <a:pt x="1185" y="2180"/>
                  <a:pt x="1196" y="2188"/>
                  <a:pt x="1201" y="2187"/>
                </a:cubicBezTo>
                <a:lnTo>
                  <a:pt x="1202" y="2187"/>
                </a:lnTo>
                <a:lnTo>
                  <a:pt x="1259" y="2187"/>
                </a:lnTo>
                <a:lnTo>
                  <a:pt x="1260" y="2187"/>
                </a:lnTo>
                <a:cubicBezTo>
                  <a:pt x="1269" y="2187"/>
                  <a:pt x="1276" y="2174"/>
                  <a:pt x="1275" y="2169"/>
                </a:cubicBezTo>
                <a:lnTo>
                  <a:pt x="1275" y="2168"/>
                </a:lnTo>
                <a:lnTo>
                  <a:pt x="1275" y="2125"/>
                </a:lnTo>
                <a:lnTo>
                  <a:pt x="1476" y="2125"/>
                </a:lnTo>
                <a:lnTo>
                  <a:pt x="1476" y="2168"/>
                </a:lnTo>
                <a:lnTo>
                  <a:pt x="1476" y="2170"/>
                </a:lnTo>
                <a:cubicBezTo>
                  <a:pt x="1475" y="2180"/>
                  <a:pt x="1489" y="2188"/>
                  <a:pt x="1494" y="2187"/>
                </a:cubicBezTo>
                <a:lnTo>
                  <a:pt x="1495" y="2187"/>
                </a:lnTo>
                <a:lnTo>
                  <a:pt x="1549" y="2187"/>
                </a:lnTo>
                <a:lnTo>
                  <a:pt x="1551" y="2187"/>
                </a:lnTo>
                <a:cubicBezTo>
                  <a:pt x="1561" y="2187"/>
                  <a:pt x="1569" y="2174"/>
                  <a:pt x="1568" y="2169"/>
                </a:cubicBezTo>
                <a:lnTo>
                  <a:pt x="1568" y="2168"/>
                </a:lnTo>
                <a:lnTo>
                  <a:pt x="1568" y="1992"/>
                </a:lnTo>
                <a:close/>
                <a:moveTo>
                  <a:pt x="1281" y="1907"/>
                </a:moveTo>
                <a:lnTo>
                  <a:pt x="1470" y="1907"/>
                </a:lnTo>
                <a:lnTo>
                  <a:pt x="1503" y="1970"/>
                </a:lnTo>
                <a:lnTo>
                  <a:pt x="1248" y="1970"/>
                </a:lnTo>
                <a:lnTo>
                  <a:pt x="1281" y="1907"/>
                </a:lnTo>
                <a:close/>
                <a:moveTo>
                  <a:pt x="1294" y="2095"/>
                </a:moveTo>
                <a:lnTo>
                  <a:pt x="1218" y="2095"/>
                </a:lnTo>
                <a:lnTo>
                  <a:pt x="1218" y="2054"/>
                </a:lnTo>
                <a:lnTo>
                  <a:pt x="1294" y="2054"/>
                </a:lnTo>
                <a:lnTo>
                  <a:pt x="1294" y="2095"/>
                </a:lnTo>
                <a:close/>
                <a:moveTo>
                  <a:pt x="1533" y="2095"/>
                </a:moveTo>
                <a:lnTo>
                  <a:pt x="1457" y="2095"/>
                </a:lnTo>
                <a:lnTo>
                  <a:pt x="1457" y="2054"/>
                </a:lnTo>
                <a:lnTo>
                  <a:pt x="1533" y="2054"/>
                </a:lnTo>
                <a:lnTo>
                  <a:pt x="1533" y="2095"/>
                </a:lnTo>
                <a:close/>
                <a:moveTo>
                  <a:pt x="1420" y="3510"/>
                </a:moveTo>
                <a:cubicBezTo>
                  <a:pt x="1425" y="3502"/>
                  <a:pt x="1426" y="3491"/>
                  <a:pt x="1426" y="3491"/>
                </a:cubicBezTo>
                <a:lnTo>
                  <a:pt x="1426" y="3490"/>
                </a:lnTo>
                <a:lnTo>
                  <a:pt x="1426" y="3490"/>
                </a:lnTo>
                <a:lnTo>
                  <a:pt x="1426" y="3488"/>
                </a:lnTo>
                <a:lnTo>
                  <a:pt x="1426" y="3485"/>
                </a:lnTo>
                <a:lnTo>
                  <a:pt x="1425" y="3483"/>
                </a:lnTo>
                <a:cubicBezTo>
                  <a:pt x="1424" y="3478"/>
                  <a:pt x="1418" y="3475"/>
                  <a:pt x="1419" y="3475"/>
                </a:cubicBezTo>
                <a:lnTo>
                  <a:pt x="1418" y="3475"/>
                </a:lnTo>
                <a:lnTo>
                  <a:pt x="1418" y="3475"/>
                </a:lnTo>
                <a:lnTo>
                  <a:pt x="1417" y="3475"/>
                </a:lnTo>
                <a:lnTo>
                  <a:pt x="1416" y="3475"/>
                </a:lnTo>
                <a:lnTo>
                  <a:pt x="1415" y="3475"/>
                </a:lnTo>
                <a:lnTo>
                  <a:pt x="1414" y="3475"/>
                </a:lnTo>
                <a:lnTo>
                  <a:pt x="1413" y="3476"/>
                </a:lnTo>
                <a:lnTo>
                  <a:pt x="1412" y="3476"/>
                </a:lnTo>
                <a:cubicBezTo>
                  <a:pt x="1408" y="3478"/>
                  <a:pt x="1406" y="3487"/>
                  <a:pt x="1406" y="3487"/>
                </a:cubicBezTo>
                <a:lnTo>
                  <a:pt x="1406" y="3488"/>
                </a:lnTo>
                <a:lnTo>
                  <a:pt x="1406" y="3488"/>
                </a:lnTo>
                <a:lnTo>
                  <a:pt x="1406" y="3505"/>
                </a:lnTo>
                <a:lnTo>
                  <a:pt x="1406" y="3506"/>
                </a:lnTo>
                <a:cubicBezTo>
                  <a:pt x="1406" y="3513"/>
                  <a:pt x="1411" y="3523"/>
                  <a:pt x="1411" y="3523"/>
                </a:cubicBezTo>
                <a:lnTo>
                  <a:pt x="1411" y="3524"/>
                </a:lnTo>
                <a:cubicBezTo>
                  <a:pt x="1414" y="3522"/>
                  <a:pt x="1419" y="3511"/>
                  <a:pt x="1419" y="3511"/>
                </a:cubicBezTo>
                <a:lnTo>
                  <a:pt x="1419" y="3511"/>
                </a:lnTo>
                <a:lnTo>
                  <a:pt x="1420" y="3510"/>
                </a:lnTo>
                <a:close/>
                <a:moveTo>
                  <a:pt x="1341" y="3523"/>
                </a:moveTo>
                <a:cubicBezTo>
                  <a:pt x="1343" y="3524"/>
                  <a:pt x="1345" y="3526"/>
                  <a:pt x="1348" y="3528"/>
                </a:cubicBezTo>
                <a:lnTo>
                  <a:pt x="1349" y="3528"/>
                </a:lnTo>
                <a:lnTo>
                  <a:pt x="1350" y="3529"/>
                </a:lnTo>
                <a:lnTo>
                  <a:pt x="1351" y="3530"/>
                </a:lnTo>
                <a:lnTo>
                  <a:pt x="1352" y="3531"/>
                </a:lnTo>
                <a:cubicBezTo>
                  <a:pt x="1347" y="3518"/>
                  <a:pt x="1338" y="3505"/>
                  <a:pt x="1336" y="3502"/>
                </a:cubicBezTo>
                <a:lnTo>
                  <a:pt x="1336" y="3501"/>
                </a:lnTo>
                <a:lnTo>
                  <a:pt x="1335" y="3501"/>
                </a:lnTo>
                <a:cubicBezTo>
                  <a:pt x="1333" y="3505"/>
                  <a:pt x="1332" y="3511"/>
                  <a:pt x="1333" y="3511"/>
                </a:cubicBezTo>
                <a:lnTo>
                  <a:pt x="1333" y="3510"/>
                </a:lnTo>
                <a:lnTo>
                  <a:pt x="1333" y="3511"/>
                </a:lnTo>
                <a:lnTo>
                  <a:pt x="1333" y="3512"/>
                </a:lnTo>
                <a:lnTo>
                  <a:pt x="1333" y="3514"/>
                </a:lnTo>
                <a:lnTo>
                  <a:pt x="1333" y="3516"/>
                </a:lnTo>
                <a:cubicBezTo>
                  <a:pt x="1335" y="3520"/>
                  <a:pt x="1340" y="3523"/>
                  <a:pt x="1340" y="3523"/>
                </a:cubicBezTo>
                <a:lnTo>
                  <a:pt x="1341" y="3523"/>
                </a:lnTo>
                <a:close/>
                <a:moveTo>
                  <a:pt x="1469" y="3575"/>
                </a:moveTo>
                <a:cubicBezTo>
                  <a:pt x="1472" y="3575"/>
                  <a:pt x="1478" y="3573"/>
                  <a:pt x="1477" y="3574"/>
                </a:cubicBezTo>
                <a:lnTo>
                  <a:pt x="1477" y="3573"/>
                </a:lnTo>
                <a:cubicBezTo>
                  <a:pt x="1478" y="3573"/>
                  <a:pt x="1487" y="3572"/>
                  <a:pt x="1486" y="3572"/>
                </a:cubicBezTo>
                <a:lnTo>
                  <a:pt x="1486" y="3572"/>
                </a:lnTo>
                <a:lnTo>
                  <a:pt x="1487" y="3572"/>
                </a:lnTo>
                <a:lnTo>
                  <a:pt x="1488" y="3572"/>
                </a:lnTo>
                <a:cubicBezTo>
                  <a:pt x="1497" y="3566"/>
                  <a:pt x="1502" y="3556"/>
                  <a:pt x="1502" y="3555"/>
                </a:cubicBezTo>
                <a:lnTo>
                  <a:pt x="1501" y="3554"/>
                </a:lnTo>
                <a:lnTo>
                  <a:pt x="1501" y="3554"/>
                </a:lnTo>
                <a:lnTo>
                  <a:pt x="1501" y="3552"/>
                </a:lnTo>
                <a:lnTo>
                  <a:pt x="1501" y="3551"/>
                </a:lnTo>
                <a:lnTo>
                  <a:pt x="1501" y="3550"/>
                </a:lnTo>
                <a:cubicBezTo>
                  <a:pt x="1499" y="3546"/>
                  <a:pt x="1490" y="3539"/>
                  <a:pt x="1491" y="3540"/>
                </a:cubicBezTo>
                <a:lnTo>
                  <a:pt x="1490" y="3540"/>
                </a:lnTo>
                <a:lnTo>
                  <a:pt x="1489" y="3539"/>
                </a:lnTo>
                <a:lnTo>
                  <a:pt x="1488" y="3539"/>
                </a:lnTo>
                <a:lnTo>
                  <a:pt x="1487" y="3539"/>
                </a:lnTo>
                <a:lnTo>
                  <a:pt x="1486" y="3539"/>
                </a:lnTo>
                <a:cubicBezTo>
                  <a:pt x="1473" y="3539"/>
                  <a:pt x="1457" y="3568"/>
                  <a:pt x="1455" y="3572"/>
                </a:cubicBezTo>
                <a:cubicBezTo>
                  <a:pt x="1459" y="3575"/>
                  <a:pt x="1467" y="3575"/>
                  <a:pt x="1467" y="3575"/>
                </a:cubicBezTo>
                <a:lnTo>
                  <a:pt x="1468" y="3575"/>
                </a:lnTo>
                <a:lnTo>
                  <a:pt x="1469" y="3575"/>
                </a:lnTo>
                <a:close/>
                <a:moveTo>
                  <a:pt x="1439" y="3583"/>
                </a:moveTo>
                <a:cubicBezTo>
                  <a:pt x="1424" y="3577"/>
                  <a:pt x="1406" y="3561"/>
                  <a:pt x="1406" y="3555"/>
                </a:cubicBezTo>
                <a:cubicBezTo>
                  <a:pt x="1405" y="3552"/>
                  <a:pt x="1400" y="3544"/>
                  <a:pt x="1400" y="3545"/>
                </a:cubicBezTo>
                <a:lnTo>
                  <a:pt x="1401" y="3545"/>
                </a:lnTo>
                <a:lnTo>
                  <a:pt x="1376" y="3553"/>
                </a:lnTo>
                <a:cubicBezTo>
                  <a:pt x="1390" y="3594"/>
                  <a:pt x="1396" y="3666"/>
                  <a:pt x="1398" y="3694"/>
                </a:cubicBezTo>
                <a:lnTo>
                  <a:pt x="1398" y="3696"/>
                </a:lnTo>
                <a:lnTo>
                  <a:pt x="1397" y="3697"/>
                </a:lnTo>
                <a:lnTo>
                  <a:pt x="1397" y="3698"/>
                </a:lnTo>
                <a:lnTo>
                  <a:pt x="1395" y="3700"/>
                </a:lnTo>
                <a:lnTo>
                  <a:pt x="1439" y="3700"/>
                </a:lnTo>
                <a:cubicBezTo>
                  <a:pt x="1433" y="3682"/>
                  <a:pt x="1429" y="3652"/>
                  <a:pt x="1430" y="3640"/>
                </a:cubicBezTo>
                <a:lnTo>
                  <a:pt x="1430" y="3639"/>
                </a:lnTo>
                <a:lnTo>
                  <a:pt x="1430" y="3638"/>
                </a:lnTo>
                <a:lnTo>
                  <a:pt x="1430" y="3637"/>
                </a:lnTo>
                <a:lnTo>
                  <a:pt x="1430" y="3636"/>
                </a:lnTo>
                <a:lnTo>
                  <a:pt x="1430" y="3635"/>
                </a:lnTo>
                <a:lnTo>
                  <a:pt x="1430" y="3633"/>
                </a:lnTo>
                <a:lnTo>
                  <a:pt x="1430" y="3632"/>
                </a:lnTo>
                <a:cubicBezTo>
                  <a:pt x="1429" y="3615"/>
                  <a:pt x="1435" y="3590"/>
                  <a:pt x="1439" y="3583"/>
                </a:cubicBezTo>
                <a:close/>
                <a:moveTo>
                  <a:pt x="1495" y="3718"/>
                </a:moveTo>
                <a:lnTo>
                  <a:pt x="1340" y="3718"/>
                </a:lnTo>
                <a:lnTo>
                  <a:pt x="1338" y="3718"/>
                </a:lnTo>
                <a:lnTo>
                  <a:pt x="1336" y="3718"/>
                </a:lnTo>
                <a:lnTo>
                  <a:pt x="1334" y="3718"/>
                </a:lnTo>
                <a:lnTo>
                  <a:pt x="1332" y="3719"/>
                </a:lnTo>
                <a:cubicBezTo>
                  <a:pt x="1326" y="3721"/>
                  <a:pt x="1324" y="3730"/>
                  <a:pt x="1324" y="3731"/>
                </a:cubicBezTo>
                <a:lnTo>
                  <a:pt x="1324" y="3732"/>
                </a:lnTo>
                <a:lnTo>
                  <a:pt x="1324" y="3734"/>
                </a:lnTo>
                <a:lnTo>
                  <a:pt x="1324" y="3735"/>
                </a:lnTo>
                <a:lnTo>
                  <a:pt x="1324" y="3737"/>
                </a:lnTo>
                <a:lnTo>
                  <a:pt x="1324" y="3739"/>
                </a:lnTo>
                <a:cubicBezTo>
                  <a:pt x="1326" y="3745"/>
                  <a:pt x="1336" y="3750"/>
                  <a:pt x="1338" y="3750"/>
                </a:cubicBezTo>
                <a:lnTo>
                  <a:pt x="1339" y="3750"/>
                </a:lnTo>
                <a:lnTo>
                  <a:pt x="1340" y="3750"/>
                </a:lnTo>
                <a:lnTo>
                  <a:pt x="1495" y="3750"/>
                </a:lnTo>
                <a:lnTo>
                  <a:pt x="1498" y="3750"/>
                </a:lnTo>
                <a:lnTo>
                  <a:pt x="1500" y="3750"/>
                </a:lnTo>
                <a:lnTo>
                  <a:pt x="1502" y="3749"/>
                </a:lnTo>
                <a:lnTo>
                  <a:pt x="1503" y="3748"/>
                </a:lnTo>
                <a:cubicBezTo>
                  <a:pt x="1509" y="3745"/>
                  <a:pt x="1512" y="3736"/>
                  <a:pt x="1512" y="3736"/>
                </a:cubicBezTo>
                <a:lnTo>
                  <a:pt x="1512" y="3735"/>
                </a:lnTo>
                <a:lnTo>
                  <a:pt x="1512" y="3734"/>
                </a:lnTo>
                <a:lnTo>
                  <a:pt x="1512" y="3732"/>
                </a:lnTo>
                <a:lnTo>
                  <a:pt x="1512" y="3730"/>
                </a:lnTo>
                <a:lnTo>
                  <a:pt x="1512" y="3728"/>
                </a:lnTo>
                <a:cubicBezTo>
                  <a:pt x="1510" y="3721"/>
                  <a:pt x="1500" y="3717"/>
                  <a:pt x="1498" y="3718"/>
                </a:cubicBezTo>
                <a:lnTo>
                  <a:pt x="1497" y="3718"/>
                </a:lnTo>
                <a:lnTo>
                  <a:pt x="1495" y="3718"/>
                </a:lnTo>
                <a:close/>
                <a:moveTo>
                  <a:pt x="1493" y="3760"/>
                </a:moveTo>
                <a:lnTo>
                  <a:pt x="1344" y="3760"/>
                </a:lnTo>
                <a:lnTo>
                  <a:pt x="1343" y="3760"/>
                </a:lnTo>
                <a:cubicBezTo>
                  <a:pt x="1335" y="3759"/>
                  <a:pt x="1328" y="3769"/>
                  <a:pt x="1328" y="3771"/>
                </a:cubicBezTo>
                <a:lnTo>
                  <a:pt x="1328" y="3772"/>
                </a:lnTo>
                <a:lnTo>
                  <a:pt x="1328" y="3773"/>
                </a:lnTo>
                <a:lnTo>
                  <a:pt x="1328" y="3775"/>
                </a:lnTo>
                <a:lnTo>
                  <a:pt x="1328" y="3777"/>
                </a:lnTo>
                <a:lnTo>
                  <a:pt x="1329" y="3778"/>
                </a:lnTo>
                <a:cubicBezTo>
                  <a:pt x="1331" y="3785"/>
                  <a:pt x="1341" y="3790"/>
                  <a:pt x="1342" y="3790"/>
                </a:cubicBezTo>
                <a:lnTo>
                  <a:pt x="1343" y="3790"/>
                </a:lnTo>
                <a:lnTo>
                  <a:pt x="1344" y="3790"/>
                </a:lnTo>
                <a:lnTo>
                  <a:pt x="1493" y="3790"/>
                </a:lnTo>
                <a:lnTo>
                  <a:pt x="1494" y="3790"/>
                </a:lnTo>
                <a:lnTo>
                  <a:pt x="1496" y="3790"/>
                </a:lnTo>
                <a:cubicBezTo>
                  <a:pt x="1503" y="3788"/>
                  <a:pt x="1509" y="3776"/>
                  <a:pt x="1509" y="3775"/>
                </a:cubicBezTo>
                <a:lnTo>
                  <a:pt x="1509" y="3773"/>
                </a:lnTo>
                <a:lnTo>
                  <a:pt x="1509" y="3772"/>
                </a:lnTo>
                <a:lnTo>
                  <a:pt x="1509" y="3770"/>
                </a:lnTo>
                <a:lnTo>
                  <a:pt x="1508" y="3769"/>
                </a:lnTo>
                <a:lnTo>
                  <a:pt x="1507" y="3768"/>
                </a:lnTo>
                <a:cubicBezTo>
                  <a:pt x="1505" y="3762"/>
                  <a:pt x="1495" y="3759"/>
                  <a:pt x="1494" y="3760"/>
                </a:cubicBezTo>
                <a:lnTo>
                  <a:pt x="1493" y="3760"/>
                </a:lnTo>
                <a:close/>
                <a:moveTo>
                  <a:pt x="1455" y="3794"/>
                </a:moveTo>
                <a:lnTo>
                  <a:pt x="1382" y="3794"/>
                </a:lnTo>
                <a:lnTo>
                  <a:pt x="1380" y="3794"/>
                </a:lnTo>
                <a:lnTo>
                  <a:pt x="1378" y="3794"/>
                </a:lnTo>
                <a:lnTo>
                  <a:pt x="1376" y="3795"/>
                </a:lnTo>
                <a:lnTo>
                  <a:pt x="1375" y="3795"/>
                </a:lnTo>
                <a:cubicBezTo>
                  <a:pt x="1370" y="3797"/>
                  <a:pt x="1367" y="3806"/>
                  <a:pt x="1368" y="3806"/>
                </a:cubicBezTo>
                <a:lnTo>
                  <a:pt x="1368" y="3808"/>
                </a:lnTo>
                <a:lnTo>
                  <a:pt x="1368" y="3809"/>
                </a:lnTo>
                <a:lnTo>
                  <a:pt x="1368" y="3810"/>
                </a:lnTo>
                <a:lnTo>
                  <a:pt x="1369" y="3812"/>
                </a:lnTo>
                <a:lnTo>
                  <a:pt x="1369" y="3813"/>
                </a:lnTo>
                <a:cubicBezTo>
                  <a:pt x="1372" y="3817"/>
                  <a:pt x="1379" y="3819"/>
                  <a:pt x="1380" y="3819"/>
                </a:cubicBezTo>
                <a:lnTo>
                  <a:pt x="1380" y="3819"/>
                </a:lnTo>
                <a:lnTo>
                  <a:pt x="1382" y="3819"/>
                </a:lnTo>
                <a:lnTo>
                  <a:pt x="1455" y="3819"/>
                </a:lnTo>
                <a:lnTo>
                  <a:pt x="1457" y="3819"/>
                </a:lnTo>
                <a:lnTo>
                  <a:pt x="1459" y="3819"/>
                </a:lnTo>
                <a:cubicBezTo>
                  <a:pt x="1464" y="3818"/>
                  <a:pt x="1469" y="3811"/>
                  <a:pt x="1468" y="3811"/>
                </a:cubicBezTo>
                <a:lnTo>
                  <a:pt x="1468" y="3811"/>
                </a:lnTo>
                <a:lnTo>
                  <a:pt x="1469" y="3810"/>
                </a:lnTo>
                <a:lnTo>
                  <a:pt x="1469" y="3808"/>
                </a:lnTo>
                <a:lnTo>
                  <a:pt x="1469" y="3806"/>
                </a:lnTo>
                <a:lnTo>
                  <a:pt x="1469" y="3804"/>
                </a:lnTo>
                <a:lnTo>
                  <a:pt x="1468" y="3802"/>
                </a:lnTo>
                <a:lnTo>
                  <a:pt x="1467" y="3801"/>
                </a:lnTo>
                <a:cubicBezTo>
                  <a:pt x="1465" y="3796"/>
                  <a:pt x="1457" y="3793"/>
                  <a:pt x="1457" y="3794"/>
                </a:cubicBezTo>
                <a:lnTo>
                  <a:pt x="1456" y="3794"/>
                </a:lnTo>
                <a:lnTo>
                  <a:pt x="1455" y="3794"/>
                </a:lnTo>
                <a:close/>
                <a:moveTo>
                  <a:pt x="1529" y="3368"/>
                </a:moveTo>
                <a:cubicBezTo>
                  <a:pt x="1512" y="3346"/>
                  <a:pt x="1468" y="3324"/>
                  <a:pt x="1420" y="3325"/>
                </a:cubicBezTo>
                <a:lnTo>
                  <a:pt x="1417" y="3325"/>
                </a:lnTo>
                <a:lnTo>
                  <a:pt x="1415" y="3325"/>
                </a:lnTo>
                <a:lnTo>
                  <a:pt x="1413" y="3325"/>
                </a:lnTo>
                <a:cubicBezTo>
                  <a:pt x="1402" y="3327"/>
                  <a:pt x="1387" y="3329"/>
                  <a:pt x="1382" y="3330"/>
                </a:cubicBezTo>
                <a:lnTo>
                  <a:pt x="1382" y="3330"/>
                </a:lnTo>
                <a:lnTo>
                  <a:pt x="1381" y="3330"/>
                </a:lnTo>
                <a:lnTo>
                  <a:pt x="1381" y="3330"/>
                </a:lnTo>
                <a:lnTo>
                  <a:pt x="1380" y="3330"/>
                </a:lnTo>
                <a:cubicBezTo>
                  <a:pt x="1326" y="3327"/>
                  <a:pt x="1289" y="3361"/>
                  <a:pt x="1251" y="3483"/>
                </a:cubicBezTo>
                <a:lnTo>
                  <a:pt x="1250" y="3486"/>
                </a:lnTo>
                <a:cubicBezTo>
                  <a:pt x="1250" y="3537"/>
                  <a:pt x="1279" y="3582"/>
                  <a:pt x="1284" y="3590"/>
                </a:cubicBezTo>
                <a:lnTo>
                  <a:pt x="1285" y="3591"/>
                </a:lnTo>
                <a:lnTo>
                  <a:pt x="1285" y="3591"/>
                </a:lnTo>
                <a:lnTo>
                  <a:pt x="1285" y="3592"/>
                </a:lnTo>
                <a:lnTo>
                  <a:pt x="1286" y="3592"/>
                </a:lnTo>
                <a:cubicBezTo>
                  <a:pt x="1295" y="3605"/>
                  <a:pt x="1313" y="3656"/>
                  <a:pt x="1314" y="3676"/>
                </a:cubicBezTo>
                <a:cubicBezTo>
                  <a:pt x="1316" y="3700"/>
                  <a:pt x="1328" y="3700"/>
                  <a:pt x="1329" y="3700"/>
                </a:cubicBezTo>
                <a:lnTo>
                  <a:pt x="1330" y="3700"/>
                </a:lnTo>
                <a:lnTo>
                  <a:pt x="1330" y="3700"/>
                </a:lnTo>
                <a:lnTo>
                  <a:pt x="1330" y="3700"/>
                </a:lnTo>
                <a:lnTo>
                  <a:pt x="1330" y="3700"/>
                </a:lnTo>
                <a:lnTo>
                  <a:pt x="1385" y="3700"/>
                </a:lnTo>
                <a:cubicBezTo>
                  <a:pt x="1383" y="3691"/>
                  <a:pt x="1382" y="3673"/>
                  <a:pt x="1382" y="3668"/>
                </a:cubicBezTo>
                <a:lnTo>
                  <a:pt x="1381" y="3667"/>
                </a:lnTo>
                <a:lnTo>
                  <a:pt x="1381" y="3666"/>
                </a:lnTo>
                <a:lnTo>
                  <a:pt x="1381" y="3664"/>
                </a:lnTo>
                <a:lnTo>
                  <a:pt x="1381" y="3663"/>
                </a:lnTo>
                <a:cubicBezTo>
                  <a:pt x="1379" y="3627"/>
                  <a:pt x="1371" y="3578"/>
                  <a:pt x="1360" y="3556"/>
                </a:cubicBezTo>
                <a:lnTo>
                  <a:pt x="1360" y="3551"/>
                </a:lnTo>
                <a:cubicBezTo>
                  <a:pt x="1356" y="3549"/>
                  <a:pt x="1350" y="3547"/>
                  <a:pt x="1350" y="3547"/>
                </a:cubicBezTo>
                <a:lnTo>
                  <a:pt x="1349" y="3546"/>
                </a:lnTo>
                <a:cubicBezTo>
                  <a:pt x="1345" y="3545"/>
                  <a:pt x="1337" y="3542"/>
                  <a:pt x="1338" y="3542"/>
                </a:cubicBezTo>
                <a:cubicBezTo>
                  <a:pt x="1326" y="3540"/>
                  <a:pt x="1312" y="3520"/>
                  <a:pt x="1313" y="3513"/>
                </a:cubicBezTo>
                <a:lnTo>
                  <a:pt x="1313" y="3512"/>
                </a:lnTo>
                <a:lnTo>
                  <a:pt x="1313" y="3511"/>
                </a:lnTo>
                <a:cubicBezTo>
                  <a:pt x="1313" y="3500"/>
                  <a:pt x="1324" y="3484"/>
                  <a:pt x="1328" y="3484"/>
                </a:cubicBezTo>
                <a:lnTo>
                  <a:pt x="1328" y="3484"/>
                </a:lnTo>
                <a:lnTo>
                  <a:pt x="1329" y="3484"/>
                </a:lnTo>
                <a:lnTo>
                  <a:pt x="1330" y="3484"/>
                </a:lnTo>
                <a:lnTo>
                  <a:pt x="1330" y="3484"/>
                </a:lnTo>
                <a:lnTo>
                  <a:pt x="1331" y="3484"/>
                </a:lnTo>
                <a:lnTo>
                  <a:pt x="1332" y="3484"/>
                </a:lnTo>
                <a:cubicBezTo>
                  <a:pt x="1346" y="3483"/>
                  <a:pt x="1365" y="3517"/>
                  <a:pt x="1368" y="3526"/>
                </a:cubicBezTo>
                <a:lnTo>
                  <a:pt x="1368" y="3527"/>
                </a:lnTo>
                <a:lnTo>
                  <a:pt x="1369" y="3528"/>
                </a:lnTo>
                <a:lnTo>
                  <a:pt x="1369" y="3529"/>
                </a:lnTo>
                <a:lnTo>
                  <a:pt x="1369" y="3530"/>
                </a:lnTo>
                <a:lnTo>
                  <a:pt x="1370" y="3533"/>
                </a:lnTo>
                <a:lnTo>
                  <a:pt x="1370" y="3534"/>
                </a:lnTo>
                <a:lnTo>
                  <a:pt x="1371" y="3535"/>
                </a:lnTo>
                <a:lnTo>
                  <a:pt x="1371" y="3536"/>
                </a:lnTo>
                <a:lnTo>
                  <a:pt x="1371" y="3537"/>
                </a:lnTo>
                <a:lnTo>
                  <a:pt x="1372" y="3537"/>
                </a:lnTo>
                <a:lnTo>
                  <a:pt x="1373" y="3537"/>
                </a:lnTo>
                <a:lnTo>
                  <a:pt x="1374" y="3537"/>
                </a:lnTo>
                <a:lnTo>
                  <a:pt x="1375" y="3537"/>
                </a:lnTo>
                <a:cubicBezTo>
                  <a:pt x="1383" y="3537"/>
                  <a:pt x="1396" y="3534"/>
                  <a:pt x="1398" y="3532"/>
                </a:cubicBezTo>
                <a:cubicBezTo>
                  <a:pt x="1393" y="3521"/>
                  <a:pt x="1390" y="3501"/>
                  <a:pt x="1390" y="3494"/>
                </a:cubicBezTo>
                <a:lnTo>
                  <a:pt x="1390" y="3492"/>
                </a:lnTo>
                <a:lnTo>
                  <a:pt x="1390" y="3491"/>
                </a:lnTo>
                <a:lnTo>
                  <a:pt x="1390" y="3490"/>
                </a:lnTo>
                <a:cubicBezTo>
                  <a:pt x="1389" y="3474"/>
                  <a:pt x="1402" y="3459"/>
                  <a:pt x="1409" y="3458"/>
                </a:cubicBezTo>
                <a:lnTo>
                  <a:pt x="1411" y="3458"/>
                </a:lnTo>
                <a:lnTo>
                  <a:pt x="1412" y="3457"/>
                </a:lnTo>
                <a:lnTo>
                  <a:pt x="1414" y="3457"/>
                </a:lnTo>
                <a:lnTo>
                  <a:pt x="1415" y="3456"/>
                </a:lnTo>
                <a:lnTo>
                  <a:pt x="1416" y="3456"/>
                </a:lnTo>
                <a:lnTo>
                  <a:pt x="1417" y="3456"/>
                </a:lnTo>
                <a:lnTo>
                  <a:pt x="1418" y="3456"/>
                </a:lnTo>
                <a:cubicBezTo>
                  <a:pt x="1430" y="3456"/>
                  <a:pt x="1439" y="3480"/>
                  <a:pt x="1439" y="3486"/>
                </a:cubicBezTo>
                <a:lnTo>
                  <a:pt x="1439" y="3488"/>
                </a:lnTo>
                <a:lnTo>
                  <a:pt x="1439" y="3489"/>
                </a:lnTo>
                <a:lnTo>
                  <a:pt x="1439" y="3490"/>
                </a:lnTo>
                <a:cubicBezTo>
                  <a:pt x="1440" y="3508"/>
                  <a:pt x="1426" y="3529"/>
                  <a:pt x="1415" y="3537"/>
                </a:cubicBezTo>
                <a:lnTo>
                  <a:pt x="1416" y="3538"/>
                </a:lnTo>
                <a:lnTo>
                  <a:pt x="1416" y="3539"/>
                </a:lnTo>
                <a:lnTo>
                  <a:pt x="1417" y="3541"/>
                </a:lnTo>
                <a:lnTo>
                  <a:pt x="1418" y="3542"/>
                </a:lnTo>
                <a:lnTo>
                  <a:pt x="1418" y="3543"/>
                </a:lnTo>
                <a:lnTo>
                  <a:pt x="1419" y="3544"/>
                </a:lnTo>
                <a:lnTo>
                  <a:pt x="1420" y="3545"/>
                </a:lnTo>
                <a:cubicBezTo>
                  <a:pt x="1424" y="3553"/>
                  <a:pt x="1440" y="3567"/>
                  <a:pt x="1444" y="3570"/>
                </a:cubicBezTo>
                <a:cubicBezTo>
                  <a:pt x="1446" y="3561"/>
                  <a:pt x="1454" y="3552"/>
                  <a:pt x="1455" y="3551"/>
                </a:cubicBezTo>
                <a:lnTo>
                  <a:pt x="1456" y="3550"/>
                </a:lnTo>
                <a:cubicBezTo>
                  <a:pt x="1462" y="3539"/>
                  <a:pt x="1481" y="3522"/>
                  <a:pt x="1489" y="3523"/>
                </a:cubicBezTo>
                <a:lnTo>
                  <a:pt x="1490" y="3523"/>
                </a:lnTo>
                <a:lnTo>
                  <a:pt x="1491" y="3523"/>
                </a:lnTo>
                <a:lnTo>
                  <a:pt x="1492" y="3523"/>
                </a:lnTo>
                <a:cubicBezTo>
                  <a:pt x="1505" y="3523"/>
                  <a:pt x="1519" y="3544"/>
                  <a:pt x="1518" y="3550"/>
                </a:cubicBezTo>
                <a:cubicBezTo>
                  <a:pt x="1520" y="3574"/>
                  <a:pt x="1490" y="3591"/>
                  <a:pt x="1476" y="3589"/>
                </a:cubicBezTo>
                <a:lnTo>
                  <a:pt x="1475" y="3589"/>
                </a:lnTo>
                <a:lnTo>
                  <a:pt x="1474" y="3589"/>
                </a:lnTo>
                <a:lnTo>
                  <a:pt x="1472" y="3589"/>
                </a:lnTo>
                <a:lnTo>
                  <a:pt x="1471" y="3589"/>
                </a:lnTo>
                <a:lnTo>
                  <a:pt x="1470" y="3589"/>
                </a:lnTo>
                <a:cubicBezTo>
                  <a:pt x="1463" y="3589"/>
                  <a:pt x="1451" y="3587"/>
                  <a:pt x="1450" y="3586"/>
                </a:cubicBezTo>
                <a:cubicBezTo>
                  <a:pt x="1447" y="3591"/>
                  <a:pt x="1447" y="3600"/>
                  <a:pt x="1447" y="3601"/>
                </a:cubicBezTo>
                <a:lnTo>
                  <a:pt x="1447" y="3602"/>
                </a:lnTo>
                <a:lnTo>
                  <a:pt x="1447" y="3602"/>
                </a:lnTo>
                <a:lnTo>
                  <a:pt x="1447" y="3603"/>
                </a:lnTo>
                <a:cubicBezTo>
                  <a:pt x="1446" y="3612"/>
                  <a:pt x="1446" y="3627"/>
                  <a:pt x="1446" y="3632"/>
                </a:cubicBezTo>
                <a:lnTo>
                  <a:pt x="1446" y="3632"/>
                </a:lnTo>
                <a:lnTo>
                  <a:pt x="1446" y="3633"/>
                </a:lnTo>
                <a:lnTo>
                  <a:pt x="1446" y="3634"/>
                </a:lnTo>
                <a:lnTo>
                  <a:pt x="1446" y="3635"/>
                </a:lnTo>
                <a:lnTo>
                  <a:pt x="1446" y="3636"/>
                </a:lnTo>
                <a:lnTo>
                  <a:pt x="1446" y="3637"/>
                </a:lnTo>
                <a:cubicBezTo>
                  <a:pt x="1445" y="3656"/>
                  <a:pt x="1450" y="3682"/>
                  <a:pt x="1455" y="3695"/>
                </a:cubicBezTo>
                <a:lnTo>
                  <a:pt x="1455" y="3700"/>
                </a:lnTo>
                <a:lnTo>
                  <a:pt x="1501" y="3700"/>
                </a:lnTo>
                <a:lnTo>
                  <a:pt x="1501" y="3700"/>
                </a:lnTo>
                <a:lnTo>
                  <a:pt x="1502" y="3700"/>
                </a:lnTo>
                <a:lnTo>
                  <a:pt x="1502" y="3700"/>
                </a:lnTo>
                <a:lnTo>
                  <a:pt x="1502" y="3700"/>
                </a:lnTo>
                <a:lnTo>
                  <a:pt x="1502" y="3701"/>
                </a:lnTo>
                <a:lnTo>
                  <a:pt x="1503" y="3701"/>
                </a:lnTo>
                <a:lnTo>
                  <a:pt x="1503" y="3701"/>
                </a:lnTo>
                <a:lnTo>
                  <a:pt x="1503" y="3701"/>
                </a:lnTo>
                <a:lnTo>
                  <a:pt x="1504" y="3701"/>
                </a:lnTo>
                <a:cubicBezTo>
                  <a:pt x="1508" y="3701"/>
                  <a:pt x="1518" y="3682"/>
                  <a:pt x="1518" y="3673"/>
                </a:cubicBezTo>
                <a:cubicBezTo>
                  <a:pt x="1522" y="3642"/>
                  <a:pt x="1542" y="3596"/>
                  <a:pt x="1548" y="3589"/>
                </a:cubicBezTo>
                <a:cubicBezTo>
                  <a:pt x="1558" y="3578"/>
                  <a:pt x="1582" y="3522"/>
                  <a:pt x="1581" y="3489"/>
                </a:cubicBezTo>
                <a:lnTo>
                  <a:pt x="1581" y="3488"/>
                </a:lnTo>
                <a:lnTo>
                  <a:pt x="1581" y="3485"/>
                </a:lnTo>
                <a:lnTo>
                  <a:pt x="1581" y="3483"/>
                </a:lnTo>
                <a:lnTo>
                  <a:pt x="1581" y="3482"/>
                </a:lnTo>
                <a:lnTo>
                  <a:pt x="1581" y="3480"/>
                </a:lnTo>
                <a:lnTo>
                  <a:pt x="1581" y="3478"/>
                </a:lnTo>
                <a:lnTo>
                  <a:pt x="1581" y="3477"/>
                </a:lnTo>
                <a:cubicBezTo>
                  <a:pt x="1583" y="3444"/>
                  <a:pt x="1553" y="3390"/>
                  <a:pt x="1529" y="3368"/>
                </a:cubicBezTo>
                <a:close/>
                <a:moveTo>
                  <a:pt x="2603" y="2310"/>
                </a:moveTo>
                <a:lnTo>
                  <a:pt x="2437" y="2557"/>
                </a:lnTo>
                <a:lnTo>
                  <a:pt x="2437" y="2560"/>
                </a:lnTo>
                <a:lnTo>
                  <a:pt x="2590" y="2661"/>
                </a:lnTo>
                <a:lnTo>
                  <a:pt x="2590" y="2663"/>
                </a:lnTo>
                <a:lnTo>
                  <a:pt x="2592" y="2661"/>
                </a:lnTo>
                <a:lnTo>
                  <a:pt x="2757" y="2413"/>
                </a:lnTo>
                <a:lnTo>
                  <a:pt x="2757" y="2410"/>
                </a:lnTo>
                <a:lnTo>
                  <a:pt x="2719" y="2386"/>
                </a:lnTo>
                <a:lnTo>
                  <a:pt x="2735" y="2362"/>
                </a:lnTo>
                <a:lnTo>
                  <a:pt x="2739" y="2362"/>
                </a:lnTo>
                <a:lnTo>
                  <a:pt x="2735" y="2359"/>
                </a:lnTo>
                <a:lnTo>
                  <a:pt x="2659" y="2310"/>
                </a:lnTo>
                <a:lnTo>
                  <a:pt x="2659" y="2307"/>
                </a:lnTo>
                <a:lnTo>
                  <a:pt x="2641" y="2335"/>
                </a:lnTo>
                <a:lnTo>
                  <a:pt x="2606" y="2310"/>
                </a:lnTo>
                <a:lnTo>
                  <a:pt x="2603" y="2310"/>
                </a:lnTo>
                <a:close/>
                <a:moveTo>
                  <a:pt x="2633" y="2552"/>
                </a:moveTo>
                <a:lnTo>
                  <a:pt x="2524" y="2478"/>
                </a:lnTo>
                <a:lnTo>
                  <a:pt x="2562" y="2422"/>
                </a:lnTo>
                <a:lnTo>
                  <a:pt x="2671" y="2492"/>
                </a:lnTo>
                <a:lnTo>
                  <a:pt x="2633" y="2552"/>
                </a:lnTo>
                <a:close/>
                <a:moveTo>
                  <a:pt x="2584" y="2623"/>
                </a:moveTo>
                <a:lnTo>
                  <a:pt x="2475" y="2549"/>
                </a:lnTo>
                <a:lnTo>
                  <a:pt x="2513" y="2492"/>
                </a:lnTo>
                <a:lnTo>
                  <a:pt x="2622" y="2565"/>
                </a:lnTo>
                <a:lnTo>
                  <a:pt x="2584" y="2623"/>
                </a:lnTo>
                <a:close/>
                <a:moveTo>
                  <a:pt x="2856" y="2149"/>
                </a:moveTo>
                <a:cubicBezTo>
                  <a:pt x="2844" y="2157"/>
                  <a:pt x="2822" y="2163"/>
                  <a:pt x="2811" y="2162"/>
                </a:cubicBezTo>
                <a:lnTo>
                  <a:pt x="2810" y="2162"/>
                </a:lnTo>
                <a:lnTo>
                  <a:pt x="2810" y="2162"/>
                </a:lnTo>
                <a:lnTo>
                  <a:pt x="2793" y="2162"/>
                </a:lnTo>
                <a:cubicBezTo>
                  <a:pt x="2781" y="2173"/>
                  <a:pt x="2774" y="2194"/>
                  <a:pt x="2775" y="2203"/>
                </a:cubicBezTo>
                <a:lnTo>
                  <a:pt x="2775" y="2203"/>
                </a:lnTo>
                <a:lnTo>
                  <a:pt x="2775" y="2204"/>
                </a:lnTo>
                <a:lnTo>
                  <a:pt x="2775" y="2206"/>
                </a:lnTo>
                <a:lnTo>
                  <a:pt x="2775" y="2207"/>
                </a:lnTo>
                <a:cubicBezTo>
                  <a:pt x="2774" y="2227"/>
                  <a:pt x="2795" y="2244"/>
                  <a:pt x="2806" y="2243"/>
                </a:cubicBezTo>
                <a:lnTo>
                  <a:pt x="2807" y="2243"/>
                </a:lnTo>
                <a:lnTo>
                  <a:pt x="2808" y="2243"/>
                </a:lnTo>
                <a:lnTo>
                  <a:pt x="2810" y="2243"/>
                </a:lnTo>
                <a:lnTo>
                  <a:pt x="2811" y="2243"/>
                </a:lnTo>
                <a:lnTo>
                  <a:pt x="2812" y="2243"/>
                </a:lnTo>
                <a:lnTo>
                  <a:pt x="2814" y="2243"/>
                </a:lnTo>
                <a:cubicBezTo>
                  <a:pt x="2841" y="2243"/>
                  <a:pt x="2874" y="2202"/>
                  <a:pt x="2873" y="2182"/>
                </a:cubicBezTo>
                <a:lnTo>
                  <a:pt x="2873" y="2181"/>
                </a:lnTo>
                <a:lnTo>
                  <a:pt x="2873" y="2180"/>
                </a:lnTo>
                <a:lnTo>
                  <a:pt x="2873" y="2179"/>
                </a:lnTo>
                <a:lnTo>
                  <a:pt x="2873" y="2178"/>
                </a:lnTo>
                <a:lnTo>
                  <a:pt x="2873" y="2176"/>
                </a:lnTo>
                <a:cubicBezTo>
                  <a:pt x="2874" y="2166"/>
                  <a:pt x="2864" y="2153"/>
                  <a:pt x="2858" y="2149"/>
                </a:cubicBezTo>
                <a:lnTo>
                  <a:pt x="2857" y="2149"/>
                </a:lnTo>
                <a:lnTo>
                  <a:pt x="2856" y="2149"/>
                </a:lnTo>
                <a:close/>
                <a:moveTo>
                  <a:pt x="2736" y="2119"/>
                </a:moveTo>
                <a:cubicBezTo>
                  <a:pt x="2754" y="2141"/>
                  <a:pt x="2788" y="2152"/>
                  <a:pt x="2805" y="2152"/>
                </a:cubicBezTo>
                <a:lnTo>
                  <a:pt x="2807" y="2152"/>
                </a:lnTo>
                <a:lnTo>
                  <a:pt x="2810" y="2152"/>
                </a:lnTo>
                <a:lnTo>
                  <a:pt x="2811" y="2152"/>
                </a:lnTo>
                <a:lnTo>
                  <a:pt x="2812" y="2152"/>
                </a:lnTo>
                <a:cubicBezTo>
                  <a:pt x="2823" y="2152"/>
                  <a:pt x="2839" y="2147"/>
                  <a:pt x="2842" y="2144"/>
                </a:cubicBezTo>
                <a:cubicBezTo>
                  <a:pt x="2856" y="2144"/>
                  <a:pt x="2875" y="2111"/>
                  <a:pt x="2874" y="2094"/>
                </a:cubicBezTo>
                <a:cubicBezTo>
                  <a:pt x="2874" y="2026"/>
                  <a:pt x="2802" y="1977"/>
                  <a:pt x="2775" y="1980"/>
                </a:cubicBezTo>
                <a:lnTo>
                  <a:pt x="2773" y="1980"/>
                </a:lnTo>
                <a:lnTo>
                  <a:pt x="2772" y="1980"/>
                </a:lnTo>
                <a:lnTo>
                  <a:pt x="2770" y="1981"/>
                </a:lnTo>
                <a:lnTo>
                  <a:pt x="2769" y="1981"/>
                </a:lnTo>
                <a:lnTo>
                  <a:pt x="2768" y="1981"/>
                </a:lnTo>
                <a:lnTo>
                  <a:pt x="2766" y="1981"/>
                </a:lnTo>
                <a:lnTo>
                  <a:pt x="2765" y="1981"/>
                </a:lnTo>
                <a:lnTo>
                  <a:pt x="2764" y="1981"/>
                </a:lnTo>
                <a:lnTo>
                  <a:pt x="2763" y="1981"/>
                </a:lnTo>
                <a:cubicBezTo>
                  <a:pt x="2745" y="1981"/>
                  <a:pt x="2726" y="1991"/>
                  <a:pt x="2720" y="2000"/>
                </a:cubicBezTo>
                <a:cubicBezTo>
                  <a:pt x="2707" y="2009"/>
                  <a:pt x="2702" y="2032"/>
                  <a:pt x="2702" y="2042"/>
                </a:cubicBezTo>
                <a:lnTo>
                  <a:pt x="2702" y="2042"/>
                </a:lnTo>
                <a:lnTo>
                  <a:pt x="2702" y="2043"/>
                </a:lnTo>
                <a:lnTo>
                  <a:pt x="2702" y="2044"/>
                </a:lnTo>
                <a:lnTo>
                  <a:pt x="2702" y="2045"/>
                </a:lnTo>
                <a:lnTo>
                  <a:pt x="2702" y="2047"/>
                </a:lnTo>
                <a:lnTo>
                  <a:pt x="2702" y="2048"/>
                </a:lnTo>
                <a:cubicBezTo>
                  <a:pt x="2701" y="2071"/>
                  <a:pt x="2721" y="2106"/>
                  <a:pt x="2736" y="2119"/>
                </a:cubicBezTo>
                <a:close/>
                <a:moveTo>
                  <a:pt x="3008" y="2233"/>
                </a:moveTo>
                <a:cubicBezTo>
                  <a:pt x="3015" y="2227"/>
                  <a:pt x="3018" y="2211"/>
                  <a:pt x="3018" y="2206"/>
                </a:cubicBezTo>
                <a:lnTo>
                  <a:pt x="3018" y="2205"/>
                </a:lnTo>
                <a:lnTo>
                  <a:pt x="3018" y="2204"/>
                </a:lnTo>
                <a:lnTo>
                  <a:pt x="3018" y="2203"/>
                </a:lnTo>
                <a:lnTo>
                  <a:pt x="3018" y="2202"/>
                </a:lnTo>
                <a:lnTo>
                  <a:pt x="3018" y="2201"/>
                </a:lnTo>
                <a:cubicBezTo>
                  <a:pt x="3018" y="2188"/>
                  <a:pt x="3007" y="2169"/>
                  <a:pt x="3000" y="2162"/>
                </a:cubicBezTo>
                <a:lnTo>
                  <a:pt x="2983" y="2162"/>
                </a:lnTo>
                <a:lnTo>
                  <a:pt x="2982" y="2162"/>
                </a:lnTo>
                <a:lnTo>
                  <a:pt x="2981" y="2162"/>
                </a:lnTo>
                <a:cubicBezTo>
                  <a:pt x="2963" y="2163"/>
                  <a:pt x="2943" y="2154"/>
                  <a:pt x="2937" y="2149"/>
                </a:cubicBezTo>
                <a:cubicBezTo>
                  <a:pt x="2921" y="2155"/>
                  <a:pt x="2919" y="2175"/>
                  <a:pt x="2919" y="2181"/>
                </a:cubicBezTo>
                <a:lnTo>
                  <a:pt x="2919" y="2182"/>
                </a:lnTo>
                <a:lnTo>
                  <a:pt x="2919" y="2184"/>
                </a:lnTo>
                <a:lnTo>
                  <a:pt x="2919" y="2185"/>
                </a:lnTo>
                <a:cubicBezTo>
                  <a:pt x="2918" y="2213"/>
                  <a:pt x="2958" y="2244"/>
                  <a:pt x="2979" y="2243"/>
                </a:cubicBezTo>
                <a:lnTo>
                  <a:pt x="2980" y="2243"/>
                </a:lnTo>
                <a:lnTo>
                  <a:pt x="2981" y="2243"/>
                </a:lnTo>
                <a:lnTo>
                  <a:pt x="2982" y="2243"/>
                </a:lnTo>
                <a:lnTo>
                  <a:pt x="2984" y="2243"/>
                </a:lnTo>
                <a:lnTo>
                  <a:pt x="2985" y="2243"/>
                </a:lnTo>
                <a:cubicBezTo>
                  <a:pt x="2994" y="2243"/>
                  <a:pt x="3006" y="2236"/>
                  <a:pt x="3008" y="2233"/>
                </a:cubicBezTo>
                <a:close/>
                <a:moveTo>
                  <a:pt x="3073" y="2000"/>
                </a:moveTo>
                <a:cubicBezTo>
                  <a:pt x="3061" y="1986"/>
                  <a:pt x="3039" y="1981"/>
                  <a:pt x="3028" y="1981"/>
                </a:cubicBezTo>
                <a:lnTo>
                  <a:pt x="3027" y="1981"/>
                </a:lnTo>
                <a:lnTo>
                  <a:pt x="3026" y="1981"/>
                </a:lnTo>
                <a:lnTo>
                  <a:pt x="3025" y="1981"/>
                </a:lnTo>
                <a:lnTo>
                  <a:pt x="3024" y="1981"/>
                </a:lnTo>
                <a:lnTo>
                  <a:pt x="3023" y="1981"/>
                </a:lnTo>
                <a:cubicBezTo>
                  <a:pt x="3000" y="1980"/>
                  <a:pt x="2965" y="1998"/>
                  <a:pt x="2950" y="2016"/>
                </a:cubicBezTo>
                <a:cubicBezTo>
                  <a:pt x="2929" y="2035"/>
                  <a:pt x="2918" y="2070"/>
                  <a:pt x="2918" y="2086"/>
                </a:cubicBezTo>
                <a:lnTo>
                  <a:pt x="2918" y="2087"/>
                </a:lnTo>
                <a:lnTo>
                  <a:pt x="2918" y="2088"/>
                </a:lnTo>
                <a:lnTo>
                  <a:pt x="2918" y="2089"/>
                </a:lnTo>
                <a:lnTo>
                  <a:pt x="2918" y="2090"/>
                </a:lnTo>
                <a:lnTo>
                  <a:pt x="2918" y="2092"/>
                </a:lnTo>
                <a:lnTo>
                  <a:pt x="2918" y="2093"/>
                </a:lnTo>
                <a:cubicBezTo>
                  <a:pt x="2918" y="2113"/>
                  <a:pt x="2934" y="2137"/>
                  <a:pt x="2943" y="2140"/>
                </a:cubicBezTo>
                <a:lnTo>
                  <a:pt x="2945" y="2141"/>
                </a:lnTo>
                <a:lnTo>
                  <a:pt x="2946" y="2142"/>
                </a:lnTo>
                <a:lnTo>
                  <a:pt x="2947" y="2143"/>
                </a:lnTo>
                <a:lnTo>
                  <a:pt x="2948" y="2144"/>
                </a:lnTo>
                <a:cubicBezTo>
                  <a:pt x="2957" y="2149"/>
                  <a:pt x="2974" y="2152"/>
                  <a:pt x="2981" y="2152"/>
                </a:cubicBezTo>
                <a:lnTo>
                  <a:pt x="2982" y="2152"/>
                </a:lnTo>
                <a:lnTo>
                  <a:pt x="2983" y="2152"/>
                </a:lnTo>
                <a:lnTo>
                  <a:pt x="2986" y="2152"/>
                </a:lnTo>
                <a:lnTo>
                  <a:pt x="2987" y="2152"/>
                </a:lnTo>
                <a:lnTo>
                  <a:pt x="2989" y="2152"/>
                </a:lnTo>
                <a:lnTo>
                  <a:pt x="2990" y="2152"/>
                </a:lnTo>
                <a:lnTo>
                  <a:pt x="2992" y="2152"/>
                </a:lnTo>
                <a:lnTo>
                  <a:pt x="2994" y="2153"/>
                </a:lnTo>
                <a:lnTo>
                  <a:pt x="2995" y="2153"/>
                </a:lnTo>
                <a:lnTo>
                  <a:pt x="2997" y="2153"/>
                </a:lnTo>
                <a:cubicBezTo>
                  <a:pt x="3032" y="2155"/>
                  <a:pt x="3091" y="2092"/>
                  <a:pt x="3090" y="2041"/>
                </a:cubicBezTo>
                <a:cubicBezTo>
                  <a:pt x="3090" y="2024"/>
                  <a:pt x="3079" y="2005"/>
                  <a:pt x="3073" y="2000"/>
                </a:cubicBezTo>
                <a:close/>
                <a:moveTo>
                  <a:pt x="2923" y="2005"/>
                </a:moveTo>
                <a:lnTo>
                  <a:pt x="2925" y="2004"/>
                </a:lnTo>
                <a:lnTo>
                  <a:pt x="2926" y="2003"/>
                </a:lnTo>
                <a:lnTo>
                  <a:pt x="2926" y="2001"/>
                </a:lnTo>
                <a:lnTo>
                  <a:pt x="2925" y="2000"/>
                </a:lnTo>
                <a:lnTo>
                  <a:pt x="2925" y="1999"/>
                </a:lnTo>
                <a:lnTo>
                  <a:pt x="2924" y="1998"/>
                </a:lnTo>
                <a:lnTo>
                  <a:pt x="2923" y="1998"/>
                </a:lnTo>
                <a:lnTo>
                  <a:pt x="2921" y="1998"/>
                </a:lnTo>
                <a:lnTo>
                  <a:pt x="2920" y="1998"/>
                </a:lnTo>
                <a:lnTo>
                  <a:pt x="2918" y="1999"/>
                </a:lnTo>
                <a:lnTo>
                  <a:pt x="2917" y="2000"/>
                </a:lnTo>
                <a:lnTo>
                  <a:pt x="2916" y="2001"/>
                </a:lnTo>
                <a:cubicBezTo>
                  <a:pt x="2908" y="2006"/>
                  <a:pt x="2902" y="2020"/>
                  <a:pt x="2902" y="2021"/>
                </a:cubicBezTo>
                <a:lnTo>
                  <a:pt x="2891" y="2021"/>
                </a:lnTo>
                <a:cubicBezTo>
                  <a:pt x="2888" y="2012"/>
                  <a:pt x="2875" y="2000"/>
                  <a:pt x="2873" y="1998"/>
                </a:cubicBezTo>
                <a:lnTo>
                  <a:pt x="2872" y="1998"/>
                </a:lnTo>
                <a:lnTo>
                  <a:pt x="2871" y="1998"/>
                </a:lnTo>
                <a:lnTo>
                  <a:pt x="2869" y="1998"/>
                </a:lnTo>
                <a:lnTo>
                  <a:pt x="2868" y="1998"/>
                </a:lnTo>
                <a:lnTo>
                  <a:pt x="2867" y="1999"/>
                </a:lnTo>
                <a:lnTo>
                  <a:pt x="2866" y="1999"/>
                </a:lnTo>
                <a:lnTo>
                  <a:pt x="2865" y="2000"/>
                </a:lnTo>
                <a:lnTo>
                  <a:pt x="2865" y="2001"/>
                </a:lnTo>
                <a:lnTo>
                  <a:pt x="2865" y="2002"/>
                </a:lnTo>
                <a:lnTo>
                  <a:pt x="2865" y="2003"/>
                </a:lnTo>
                <a:lnTo>
                  <a:pt x="2865" y="2004"/>
                </a:lnTo>
                <a:cubicBezTo>
                  <a:pt x="2875" y="2011"/>
                  <a:pt x="2882" y="2026"/>
                  <a:pt x="2883" y="2029"/>
                </a:cubicBezTo>
                <a:lnTo>
                  <a:pt x="2882" y="2031"/>
                </a:lnTo>
                <a:lnTo>
                  <a:pt x="2880" y="2033"/>
                </a:lnTo>
                <a:lnTo>
                  <a:pt x="2880" y="2035"/>
                </a:lnTo>
                <a:lnTo>
                  <a:pt x="2880" y="2222"/>
                </a:lnTo>
                <a:lnTo>
                  <a:pt x="2880" y="2224"/>
                </a:lnTo>
                <a:lnTo>
                  <a:pt x="2880" y="2225"/>
                </a:lnTo>
                <a:lnTo>
                  <a:pt x="2881" y="2227"/>
                </a:lnTo>
                <a:lnTo>
                  <a:pt x="2881" y="2228"/>
                </a:lnTo>
                <a:cubicBezTo>
                  <a:pt x="2884" y="2233"/>
                  <a:pt x="2894" y="2236"/>
                  <a:pt x="2895" y="2236"/>
                </a:cubicBezTo>
                <a:lnTo>
                  <a:pt x="2896" y="2236"/>
                </a:lnTo>
                <a:lnTo>
                  <a:pt x="2898" y="2236"/>
                </a:lnTo>
                <a:lnTo>
                  <a:pt x="2900" y="2236"/>
                </a:lnTo>
                <a:lnTo>
                  <a:pt x="2902" y="2235"/>
                </a:lnTo>
                <a:lnTo>
                  <a:pt x="2903" y="2234"/>
                </a:lnTo>
                <a:cubicBezTo>
                  <a:pt x="2908" y="2232"/>
                  <a:pt x="2910" y="2224"/>
                  <a:pt x="2910" y="2224"/>
                </a:cubicBezTo>
                <a:lnTo>
                  <a:pt x="2910" y="2223"/>
                </a:lnTo>
                <a:lnTo>
                  <a:pt x="2910" y="2222"/>
                </a:lnTo>
                <a:lnTo>
                  <a:pt x="2910" y="2029"/>
                </a:lnTo>
                <a:cubicBezTo>
                  <a:pt x="2912" y="2022"/>
                  <a:pt x="2921" y="2009"/>
                  <a:pt x="2923" y="2005"/>
                </a:cubicBezTo>
                <a:lnTo>
                  <a:pt x="2923" y="2005"/>
                </a:lnTo>
                <a:close/>
                <a:moveTo>
                  <a:pt x="2935" y="3649"/>
                </a:moveTo>
                <a:lnTo>
                  <a:pt x="3019" y="3491"/>
                </a:lnTo>
                <a:lnTo>
                  <a:pt x="3021" y="3489"/>
                </a:lnTo>
                <a:lnTo>
                  <a:pt x="3021" y="3488"/>
                </a:lnTo>
                <a:cubicBezTo>
                  <a:pt x="3029" y="3474"/>
                  <a:pt x="3033" y="3454"/>
                  <a:pt x="3032" y="3446"/>
                </a:cubicBezTo>
                <a:lnTo>
                  <a:pt x="3032" y="3445"/>
                </a:lnTo>
                <a:cubicBezTo>
                  <a:pt x="3035" y="3442"/>
                  <a:pt x="3036" y="3435"/>
                  <a:pt x="3036" y="3434"/>
                </a:cubicBezTo>
                <a:cubicBezTo>
                  <a:pt x="3037" y="3401"/>
                  <a:pt x="2958" y="3353"/>
                  <a:pt x="2925" y="3353"/>
                </a:cubicBezTo>
                <a:lnTo>
                  <a:pt x="2926" y="3349"/>
                </a:lnTo>
                <a:lnTo>
                  <a:pt x="2926" y="3344"/>
                </a:lnTo>
                <a:lnTo>
                  <a:pt x="2926" y="3341"/>
                </a:lnTo>
                <a:lnTo>
                  <a:pt x="2926" y="3338"/>
                </a:lnTo>
                <a:lnTo>
                  <a:pt x="2925" y="3335"/>
                </a:lnTo>
                <a:lnTo>
                  <a:pt x="2924" y="3333"/>
                </a:lnTo>
                <a:lnTo>
                  <a:pt x="2923" y="3332"/>
                </a:lnTo>
                <a:lnTo>
                  <a:pt x="2922" y="3331"/>
                </a:lnTo>
                <a:lnTo>
                  <a:pt x="2921" y="3330"/>
                </a:lnTo>
                <a:lnTo>
                  <a:pt x="2919" y="3330"/>
                </a:lnTo>
                <a:cubicBezTo>
                  <a:pt x="2890" y="3330"/>
                  <a:pt x="2768" y="3553"/>
                  <a:pt x="2752" y="3611"/>
                </a:cubicBezTo>
                <a:lnTo>
                  <a:pt x="2752" y="3613"/>
                </a:lnTo>
                <a:lnTo>
                  <a:pt x="2752" y="3615"/>
                </a:lnTo>
                <a:cubicBezTo>
                  <a:pt x="2750" y="3651"/>
                  <a:pt x="2792" y="3686"/>
                  <a:pt x="2823" y="3685"/>
                </a:cubicBezTo>
                <a:lnTo>
                  <a:pt x="2824" y="3685"/>
                </a:lnTo>
                <a:lnTo>
                  <a:pt x="2826" y="3685"/>
                </a:lnTo>
                <a:lnTo>
                  <a:pt x="2826" y="3688"/>
                </a:lnTo>
                <a:lnTo>
                  <a:pt x="2826" y="3691"/>
                </a:lnTo>
                <a:lnTo>
                  <a:pt x="2827" y="3694"/>
                </a:lnTo>
                <a:lnTo>
                  <a:pt x="2827" y="3697"/>
                </a:lnTo>
                <a:lnTo>
                  <a:pt x="2828" y="3698"/>
                </a:lnTo>
                <a:lnTo>
                  <a:pt x="2829" y="3700"/>
                </a:lnTo>
                <a:lnTo>
                  <a:pt x="2830" y="3701"/>
                </a:lnTo>
                <a:lnTo>
                  <a:pt x="2831" y="3702"/>
                </a:lnTo>
                <a:lnTo>
                  <a:pt x="2833" y="3702"/>
                </a:lnTo>
                <a:lnTo>
                  <a:pt x="2834" y="3702"/>
                </a:lnTo>
                <a:lnTo>
                  <a:pt x="2836" y="3702"/>
                </a:lnTo>
                <a:cubicBezTo>
                  <a:pt x="2868" y="3693"/>
                  <a:pt x="2965" y="3515"/>
                  <a:pt x="2961" y="3497"/>
                </a:cubicBezTo>
                <a:cubicBezTo>
                  <a:pt x="2961" y="3480"/>
                  <a:pt x="2947" y="3461"/>
                  <a:pt x="2935" y="3455"/>
                </a:cubicBezTo>
                <a:lnTo>
                  <a:pt x="2930" y="3455"/>
                </a:lnTo>
                <a:cubicBezTo>
                  <a:pt x="2923" y="3451"/>
                  <a:pt x="2911" y="3449"/>
                  <a:pt x="2907" y="3449"/>
                </a:cubicBezTo>
                <a:lnTo>
                  <a:pt x="2906" y="3449"/>
                </a:lnTo>
                <a:cubicBezTo>
                  <a:pt x="2898" y="3459"/>
                  <a:pt x="2893" y="3463"/>
                  <a:pt x="2892" y="3463"/>
                </a:cubicBezTo>
                <a:lnTo>
                  <a:pt x="2891" y="3463"/>
                </a:lnTo>
                <a:lnTo>
                  <a:pt x="2890" y="3463"/>
                </a:lnTo>
                <a:lnTo>
                  <a:pt x="2889" y="3463"/>
                </a:lnTo>
                <a:lnTo>
                  <a:pt x="2889" y="3463"/>
                </a:lnTo>
                <a:lnTo>
                  <a:pt x="2888" y="3462"/>
                </a:lnTo>
                <a:cubicBezTo>
                  <a:pt x="2887" y="3461"/>
                  <a:pt x="2887" y="3456"/>
                  <a:pt x="2887" y="3454"/>
                </a:cubicBezTo>
                <a:lnTo>
                  <a:pt x="2887" y="3453"/>
                </a:lnTo>
                <a:lnTo>
                  <a:pt x="2887" y="3452"/>
                </a:lnTo>
                <a:lnTo>
                  <a:pt x="2887" y="3451"/>
                </a:lnTo>
                <a:lnTo>
                  <a:pt x="2887" y="3450"/>
                </a:lnTo>
                <a:lnTo>
                  <a:pt x="2887" y="3449"/>
                </a:lnTo>
                <a:lnTo>
                  <a:pt x="2887" y="3448"/>
                </a:lnTo>
                <a:lnTo>
                  <a:pt x="2887" y="3447"/>
                </a:lnTo>
                <a:lnTo>
                  <a:pt x="2887" y="3446"/>
                </a:lnTo>
                <a:lnTo>
                  <a:pt x="2887" y="3445"/>
                </a:lnTo>
                <a:lnTo>
                  <a:pt x="2887" y="3444"/>
                </a:lnTo>
                <a:lnTo>
                  <a:pt x="2886" y="3444"/>
                </a:lnTo>
                <a:lnTo>
                  <a:pt x="2886" y="3444"/>
                </a:lnTo>
                <a:lnTo>
                  <a:pt x="2886" y="3444"/>
                </a:lnTo>
                <a:lnTo>
                  <a:pt x="2885" y="3444"/>
                </a:lnTo>
                <a:cubicBezTo>
                  <a:pt x="2884" y="3438"/>
                  <a:pt x="2855" y="3490"/>
                  <a:pt x="2810" y="3578"/>
                </a:cubicBezTo>
                <a:lnTo>
                  <a:pt x="2832" y="3591"/>
                </a:lnTo>
                <a:lnTo>
                  <a:pt x="2886" y="3491"/>
                </a:lnTo>
                <a:lnTo>
                  <a:pt x="2887" y="3490"/>
                </a:lnTo>
                <a:lnTo>
                  <a:pt x="2887" y="3488"/>
                </a:lnTo>
                <a:cubicBezTo>
                  <a:pt x="2891" y="3481"/>
                  <a:pt x="2903" y="3475"/>
                  <a:pt x="2907" y="3475"/>
                </a:cubicBezTo>
                <a:lnTo>
                  <a:pt x="2908" y="3475"/>
                </a:lnTo>
                <a:lnTo>
                  <a:pt x="2909" y="3475"/>
                </a:lnTo>
                <a:lnTo>
                  <a:pt x="2910" y="3476"/>
                </a:lnTo>
                <a:lnTo>
                  <a:pt x="2911" y="3476"/>
                </a:lnTo>
                <a:cubicBezTo>
                  <a:pt x="2921" y="3475"/>
                  <a:pt x="2936" y="3494"/>
                  <a:pt x="2934" y="3500"/>
                </a:cubicBezTo>
                <a:lnTo>
                  <a:pt x="2934" y="3501"/>
                </a:lnTo>
                <a:lnTo>
                  <a:pt x="2934" y="3502"/>
                </a:lnTo>
                <a:cubicBezTo>
                  <a:pt x="2934" y="3506"/>
                  <a:pt x="2930" y="3512"/>
                  <a:pt x="2930" y="3513"/>
                </a:cubicBezTo>
                <a:cubicBezTo>
                  <a:pt x="2867" y="3636"/>
                  <a:pt x="2846" y="3669"/>
                  <a:pt x="2843" y="3670"/>
                </a:cubicBezTo>
                <a:lnTo>
                  <a:pt x="2842" y="3670"/>
                </a:lnTo>
                <a:lnTo>
                  <a:pt x="2842" y="3670"/>
                </a:lnTo>
                <a:lnTo>
                  <a:pt x="2841" y="3670"/>
                </a:lnTo>
                <a:lnTo>
                  <a:pt x="2841" y="3670"/>
                </a:lnTo>
                <a:lnTo>
                  <a:pt x="2841" y="3669"/>
                </a:lnTo>
                <a:lnTo>
                  <a:pt x="2841" y="3668"/>
                </a:lnTo>
                <a:lnTo>
                  <a:pt x="2841" y="3667"/>
                </a:lnTo>
                <a:cubicBezTo>
                  <a:pt x="2841" y="3665"/>
                  <a:pt x="2842" y="3658"/>
                  <a:pt x="2842" y="3657"/>
                </a:cubicBezTo>
                <a:cubicBezTo>
                  <a:pt x="2843" y="3653"/>
                  <a:pt x="2844" y="3646"/>
                  <a:pt x="2844" y="3646"/>
                </a:cubicBezTo>
                <a:lnTo>
                  <a:pt x="2843" y="3644"/>
                </a:lnTo>
                <a:lnTo>
                  <a:pt x="2843" y="3643"/>
                </a:lnTo>
                <a:lnTo>
                  <a:pt x="2843" y="3642"/>
                </a:lnTo>
                <a:lnTo>
                  <a:pt x="2843" y="3642"/>
                </a:lnTo>
                <a:lnTo>
                  <a:pt x="2842" y="3641"/>
                </a:lnTo>
                <a:lnTo>
                  <a:pt x="2842" y="3641"/>
                </a:lnTo>
                <a:lnTo>
                  <a:pt x="2841" y="3641"/>
                </a:lnTo>
                <a:cubicBezTo>
                  <a:pt x="2840" y="3640"/>
                  <a:pt x="2830" y="3651"/>
                  <a:pt x="2825" y="3659"/>
                </a:cubicBezTo>
                <a:lnTo>
                  <a:pt x="2824" y="3659"/>
                </a:lnTo>
                <a:cubicBezTo>
                  <a:pt x="2817" y="3659"/>
                  <a:pt x="2807" y="3656"/>
                  <a:pt x="2805" y="3654"/>
                </a:cubicBezTo>
                <a:cubicBezTo>
                  <a:pt x="2794" y="3647"/>
                  <a:pt x="2783" y="3631"/>
                  <a:pt x="2780" y="3624"/>
                </a:cubicBezTo>
                <a:lnTo>
                  <a:pt x="2777" y="3629"/>
                </a:lnTo>
                <a:lnTo>
                  <a:pt x="2774" y="3632"/>
                </a:lnTo>
                <a:lnTo>
                  <a:pt x="2772" y="3635"/>
                </a:lnTo>
                <a:lnTo>
                  <a:pt x="2771" y="3637"/>
                </a:lnTo>
                <a:lnTo>
                  <a:pt x="2769" y="3639"/>
                </a:lnTo>
                <a:lnTo>
                  <a:pt x="2768" y="3640"/>
                </a:lnTo>
                <a:lnTo>
                  <a:pt x="2768" y="3640"/>
                </a:lnTo>
                <a:lnTo>
                  <a:pt x="2767" y="3639"/>
                </a:lnTo>
                <a:cubicBezTo>
                  <a:pt x="2766" y="3624"/>
                  <a:pt x="2898" y="3374"/>
                  <a:pt x="2919" y="3365"/>
                </a:cubicBezTo>
                <a:lnTo>
                  <a:pt x="2921" y="3364"/>
                </a:lnTo>
                <a:lnTo>
                  <a:pt x="2923" y="3363"/>
                </a:lnTo>
                <a:lnTo>
                  <a:pt x="2924" y="3364"/>
                </a:lnTo>
                <a:lnTo>
                  <a:pt x="2925" y="3365"/>
                </a:lnTo>
                <a:lnTo>
                  <a:pt x="2925" y="3366"/>
                </a:lnTo>
                <a:lnTo>
                  <a:pt x="2926" y="3369"/>
                </a:lnTo>
                <a:lnTo>
                  <a:pt x="2926" y="3372"/>
                </a:lnTo>
                <a:lnTo>
                  <a:pt x="2925" y="3376"/>
                </a:lnTo>
                <a:lnTo>
                  <a:pt x="2924" y="3381"/>
                </a:lnTo>
                <a:lnTo>
                  <a:pt x="2925" y="3381"/>
                </a:lnTo>
                <a:lnTo>
                  <a:pt x="2927" y="3381"/>
                </a:lnTo>
                <a:cubicBezTo>
                  <a:pt x="2948" y="3380"/>
                  <a:pt x="3010" y="3423"/>
                  <a:pt x="3008" y="3439"/>
                </a:cubicBezTo>
                <a:lnTo>
                  <a:pt x="3008" y="3440"/>
                </a:lnTo>
                <a:lnTo>
                  <a:pt x="3008" y="3441"/>
                </a:lnTo>
                <a:lnTo>
                  <a:pt x="3008" y="3442"/>
                </a:lnTo>
                <a:lnTo>
                  <a:pt x="3007" y="3443"/>
                </a:lnTo>
                <a:lnTo>
                  <a:pt x="3007" y="3443"/>
                </a:lnTo>
                <a:lnTo>
                  <a:pt x="3006" y="3444"/>
                </a:lnTo>
                <a:lnTo>
                  <a:pt x="3005" y="3445"/>
                </a:lnTo>
                <a:lnTo>
                  <a:pt x="3004" y="3446"/>
                </a:lnTo>
                <a:lnTo>
                  <a:pt x="3004" y="3447"/>
                </a:lnTo>
                <a:cubicBezTo>
                  <a:pt x="3004" y="3457"/>
                  <a:pt x="2998" y="3472"/>
                  <a:pt x="2995" y="3477"/>
                </a:cubicBezTo>
                <a:lnTo>
                  <a:pt x="2911" y="3635"/>
                </a:lnTo>
                <a:lnTo>
                  <a:pt x="2935" y="3649"/>
                </a:lnTo>
                <a:close/>
                <a:moveTo>
                  <a:pt x="3624" y="3042"/>
                </a:moveTo>
                <a:lnTo>
                  <a:pt x="3638" y="3042"/>
                </a:lnTo>
                <a:cubicBezTo>
                  <a:pt x="3675" y="3041"/>
                  <a:pt x="3699" y="3083"/>
                  <a:pt x="3699" y="3109"/>
                </a:cubicBezTo>
                <a:cubicBezTo>
                  <a:pt x="3694" y="3168"/>
                  <a:pt x="3658" y="3178"/>
                  <a:pt x="3634" y="3179"/>
                </a:cubicBezTo>
                <a:lnTo>
                  <a:pt x="3632" y="3179"/>
                </a:lnTo>
                <a:lnTo>
                  <a:pt x="3631" y="3179"/>
                </a:lnTo>
                <a:lnTo>
                  <a:pt x="3630" y="3179"/>
                </a:lnTo>
                <a:lnTo>
                  <a:pt x="3628" y="3179"/>
                </a:lnTo>
                <a:lnTo>
                  <a:pt x="3627" y="3180"/>
                </a:lnTo>
                <a:lnTo>
                  <a:pt x="3626" y="3180"/>
                </a:lnTo>
                <a:lnTo>
                  <a:pt x="3625" y="3180"/>
                </a:lnTo>
                <a:cubicBezTo>
                  <a:pt x="3615" y="3180"/>
                  <a:pt x="3602" y="3175"/>
                  <a:pt x="3597" y="3172"/>
                </a:cubicBezTo>
                <a:cubicBezTo>
                  <a:pt x="3594" y="3173"/>
                  <a:pt x="3587" y="3181"/>
                  <a:pt x="3587" y="3182"/>
                </a:cubicBezTo>
                <a:cubicBezTo>
                  <a:pt x="3567" y="3204"/>
                  <a:pt x="3541" y="3228"/>
                  <a:pt x="3524" y="3243"/>
                </a:cubicBezTo>
                <a:cubicBezTo>
                  <a:pt x="3526" y="3247"/>
                  <a:pt x="3534" y="3254"/>
                  <a:pt x="3535" y="3254"/>
                </a:cubicBezTo>
                <a:lnTo>
                  <a:pt x="3536" y="3255"/>
                </a:lnTo>
                <a:cubicBezTo>
                  <a:pt x="3543" y="3259"/>
                  <a:pt x="3549" y="3268"/>
                  <a:pt x="3548" y="3272"/>
                </a:cubicBezTo>
                <a:lnTo>
                  <a:pt x="3548" y="3273"/>
                </a:lnTo>
                <a:lnTo>
                  <a:pt x="3548" y="3274"/>
                </a:lnTo>
                <a:lnTo>
                  <a:pt x="3548" y="3276"/>
                </a:lnTo>
                <a:cubicBezTo>
                  <a:pt x="3545" y="3281"/>
                  <a:pt x="3536" y="3287"/>
                  <a:pt x="3537" y="3286"/>
                </a:cubicBezTo>
                <a:lnTo>
                  <a:pt x="3537" y="3286"/>
                </a:lnTo>
                <a:lnTo>
                  <a:pt x="3537" y="3287"/>
                </a:lnTo>
                <a:cubicBezTo>
                  <a:pt x="3537" y="3288"/>
                  <a:pt x="3530" y="3297"/>
                  <a:pt x="3529" y="3296"/>
                </a:cubicBezTo>
                <a:lnTo>
                  <a:pt x="3527" y="3297"/>
                </a:lnTo>
                <a:lnTo>
                  <a:pt x="3526" y="3297"/>
                </a:lnTo>
                <a:lnTo>
                  <a:pt x="3524" y="3297"/>
                </a:lnTo>
                <a:lnTo>
                  <a:pt x="3523" y="3297"/>
                </a:lnTo>
                <a:cubicBezTo>
                  <a:pt x="3517" y="3297"/>
                  <a:pt x="3509" y="3286"/>
                  <a:pt x="3508" y="3284"/>
                </a:cubicBezTo>
                <a:lnTo>
                  <a:pt x="3507" y="3283"/>
                </a:lnTo>
                <a:cubicBezTo>
                  <a:pt x="3504" y="3278"/>
                  <a:pt x="3498" y="3273"/>
                  <a:pt x="3498" y="3273"/>
                </a:cubicBezTo>
                <a:lnTo>
                  <a:pt x="3497" y="3273"/>
                </a:lnTo>
                <a:cubicBezTo>
                  <a:pt x="3493" y="3274"/>
                  <a:pt x="3489" y="3280"/>
                  <a:pt x="3488" y="3281"/>
                </a:cubicBezTo>
                <a:lnTo>
                  <a:pt x="3488" y="3281"/>
                </a:lnTo>
                <a:lnTo>
                  <a:pt x="3487" y="3283"/>
                </a:lnTo>
                <a:lnTo>
                  <a:pt x="3486" y="3284"/>
                </a:lnTo>
                <a:lnTo>
                  <a:pt x="3484" y="3285"/>
                </a:lnTo>
                <a:lnTo>
                  <a:pt x="3483" y="3286"/>
                </a:lnTo>
                <a:cubicBezTo>
                  <a:pt x="3484" y="3290"/>
                  <a:pt x="3494" y="3297"/>
                  <a:pt x="3494" y="3297"/>
                </a:cubicBezTo>
                <a:cubicBezTo>
                  <a:pt x="3500" y="3301"/>
                  <a:pt x="3505" y="3308"/>
                  <a:pt x="3505" y="3309"/>
                </a:cubicBezTo>
                <a:lnTo>
                  <a:pt x="3505" y="3310"/>
                </a:lnTo>
                <a:lnTo>
                  <a:pt x="3505" y="3311"/>
                </a:lnTo>
                <a:lnTo>
                  <a:pt x="3505" y="3312"/>
                </a:lnTo>
                <a:lnTo>
                  <a:pt x="3505" y="3314"/>
                </a:lnTo>
                <a:lnTo>
                  <a:pt x="3505" y="3315"/>
                </a:lnTo>
                <a:lnTo>
                  <a:pt x="3504" y="3317"/>
                </a:lnTo>
                <a:cubicBezTo>
                  <a:pt x="3502" y="3324"/>
                  <a:pt x="3496" y="3328"/>
                  <a:pt x="3497" y="3327"/>
                </a:cubicBezTo>
                <a:lnTo>
                  <a:pt x="3497" y="3327"/>
                </a:lnTo>
                <a:cubicBezTo>
                  <a:pt x="3498" y="3327"/>
                  <a:pt x="3488" y="3337"/>
                  <a:pt x="3487" y="3337"/>
                </a:cubicBezTo>
                <a:lnTo>
                  <a:pt x="3486" y="3337"/>
                </a:lnTo>
                <a:lnTo>
                  <a:pt x="3485" y="3338"/>
                </a:lnTo>
                <a:lnTo>
                  <a:pt x="3483" y="3338"/>
                </a:lnTo>
                <a:cubicBezTo>
                  <a:pt x="3475" y="3338"/>
                  <a:pt x="3460" y="3320"/>
                  <a:pt x="3462" y="3322"/>
                </a:cubicBezTo>
                <a:lnTo>
                  <a:pt x="3462" y="3322"/>
                </a:lnTo>
                <a:lnTo>
                  <a:pt x="3453" y="3314"/>
                </a:lnTo>
                <a:lnTo>
                  <a:pt x="3445" y="3319"/>
                </a:lnTo>
                <a:lnTo>
                  <a:pt x="3443" y="3319"/>
                </a:lnTo>
                <a:lnTo>
                  <a:pt x="3442" y="3319"/>
                </a:lnTo>
                <a:lnTo>
                  <a:pt x="3440" y="3319"/>
                </a:lnTo>
                <a:lnTo>
                  <a:pt x="3438" y="3320"/>
                </a:lnTo>
                <a:cubicBezTo>
                  <a:pt x="3426" y="3320"/>
                  <a:pt x="3422" y="3307"/>
                  <a:pt x="3421" y="3303"/>
                </a:cubicBezTo>
                <a:lnTo>
                  <a:pt x="3421" y="3297"/>
                </a:lnTo>
                <a:cubicBezTo>
                  <a:pt x="3422" y="3289"/>
                  <a:pt x="3434" y="3279"/>
                  <a:pt x="3437" y="3275"/>
                </a:cubicBezTo>
                <a:lnTo>
                  <a:pt x="3438" y="3275"/>
                </a:lnTo>
                <a:cubicBezTo>
                  <a:pt x="3440" y="3273"/>
                  <a:pt x="3445" y="3267"/>
                  <a:pt x="3447" y="3266"/>
                </a:cubicBezTo>
                <a:lnTo>
                  <a:pt x="3450" y="3262"/>
                </a:lnTo>
                <a:lnTo>
                  <a:pt x="3452" y="3260"/>
                </a:lnTo>
                <a:lnTo>
                  <a:pt x="3454" y="3258"/>
                </a:lnTo>
                <a:lnTo>
                  <a:pt x="3456" y="3256"/>
                </a:lnTo>
                <a:lnTo>
                  <a:pt x="3460" y="3252"/>
                </a:lnTo>
                <a:lnTo>
                  <a:pt x="3464" y="3248"/>
                </a:lnTo>
                <a:lnTo>
                  <a:pt x="3468" y="3244"/>
                </a:lnTo>
                <a:lnTo>
                  <a:pt x="3472" y="3240"/>
                </a:lnTo>
                <a:lnTo>
                  <a:pt x="3477" y="3236"/>
                </a:lnTo>
                <a:lnTo>
                  <a:pt x="3479" y="3234"/>
                </a:lnTo>
                <a:lnTo>
                  <a:pt x="3481" y="3232"/>
                </a:lnTo>
                <a:lnTo>
                  <a:pt x="3483" y="3230"/>
                </a:lnTo>
                <a:lnTo>
                  <a:pt x="3485" y="3228"/>
                </a:lnTo>
                <a:lnTo>
                  <a:pt x="3489" y="3224"/>
                </a:lnTo>
                <a:lnTo>
                  <a:pt x="3493" y="3220"/>
                </a:lnTo>
                <a:lnTo>
                  <a:pt x="3497" y="3216"/>
                </a:lnTo>
                <a:lnTo>
                  <a:pt x="3499" y="3213"/>
                </a:lnTo>
                <a:lnTo>
                  <a:pt x="3501" y="3211"/>
                </a:lnTo>
                <a:lnTo>
                  <a:pt x="3503" y="3209"/>
                </a:lnTo>
                <a:lnTo>
                  <a:pt x="3505" y="3207"/>
                </a:lnTo>
                <a:lnTo>
                  <a:pt x="3511" y="3201"/>
                </a:lnTo>
                <a:lnTo>
                  <a:pt x="3514" y="3199"/>
                </a:lnTo>
                <a:lnTo>
                  <a:pt x="3516" y="3197"/>
                </a:lnTo>
                <a:lnTo>
                  <a:pt x="3518" y="3195"/>
                </a:lnTo>
                <a:lnTo>
                  <a:pt x="3520" y="3193"/>
                </a:lnTo>
                <a:lnTo>
                  <a:pt x="3524" y="3189"/>
                </a:lnTo>
                <a:lnTo>
                  <a:pt x="3528" y="3185"/>
                </a:lnTo>
                <a:lnTo>
                  <a:pt x="3530" y="3183"/>
                </a:lnTo>
                <a:lnTo>
                  <a:pt x="3532" y="3180"/>
                </a:lnTo>
                <a:lnTo>
                  <a:pt x="3538" y="3174"/>
                </a:lnTo>
                <a:lnTo>
                  <a:pt x="3540" y="3172"/>
                </a:lnTo>
                <a:lnTo>
                  <a:pt x="3544" y="3168"/>
                </a:lnTo>
                <a:lnTo>
                  <a:pt x="3552" y="3160"/>
                </a:lnTo>
                <a:lnTo>
                  <a:pt x="3554" y="3158"/>
                </a:lnTo>
                <a:lnTo>
                  <a:pt x="3558" y="3154"/>
                </a:lnTo>
                <a:lnTo>
                  <a:pt x="3562" y="3150"/>
                </a:lnTo>
                <a:lnTo>
                  <a:pt x="3566" y="3146"/>
                </a:lnTo>
                <a:lnTo>
                  <a:pt x="3570" y="3142"/>
                </a:lnTo>
                <a:cubicBezTo>
                  <a:pt x="3564" y="3135"/>
                  <a:pt x="3562" y="3123"/>
                  <a:pt x="3562" y="3119"/>
                </a:cubicBezTo>
                <a:lnTo>
                  <a:pt x="3562" y="3118"/>
                </a:lnTo>
                <a:cubicBezTo>
                  <a:pt x="3561" y="3114"/>
                  <a:pt x="3561" y="3108"/>
                  <a:pt x="3561" y="3107"/>
                </a:cubicBezTo>
                <a:lnTo>
                  <a:pt x="3561" y="3106"/>
                </a:lnTo>
                <a:cubicBezTo>
                  <a:pt x="3560" y="3066"/>
                  <a:pt x="3596" y="3045"/>
                  <a:pt x="3624" y="3042"/>
                </a:cubicBezTo>
                <a:close/>
                <a:moveTo>
                  <a:pt x="3600" y="3110"/>
                </a:moveTo>
                <a:lnTo>
                  <a:pt x="3600" y="3112"/>
                </a:lnTo>
                <a:cubicBezTo>
                  <a:pt x="3599" y="3130"/>
                  <a:pt x="3620" y="3140"/>
                  <a:pt x="3630" y="3140"/>
                </a:cubicBezTo>
                <a:lnTo>
                  <a:pt x="3631" y="3140"/>
                </a:lnTo>
                <a:lnTo>
                  <a:pt x="3632" y="3140"/>
                </a:lnTo>
                <a:lnTo>
                  <a:pt x="3634" y="3140"/>
                </a:lnTo>
                <a:cubicBezTo>
                  <a:pt x="3648" y="3141"/>
                  <a:pt x="3660" y="3122"/>
                  <a:pt x="3660" y="3111"/>
                </a:cubicBezTo>
                <a:lnTo>
                  <a:pt x="3660" y="3110"/>
                </a:lnTo>
                <a:lnTo>
                  <a:pt x="3660" y="3108"/>
                </a:lnTo>
                <a:cubicBezTo>
                  <a:pt x="3661" y="3092"/>
                  <a:pt x="3641" y="3079"/>
                  <a:pt x="3630" y="3080"/>
                </a:cubicBezTo>
                <a:lnTo>
                  <a:pt x="3629" y="3080"/>
                </a:lnTo>
                <a:lnTo>
                  <a:pt x="3627" y="3080"/>
                </a:lnTo>
                <a:cubicBezTo>
                  <a:pt x="3611" y="3079"/>
                  <a:pt x="3599" y="3097"/>
                  <a:pt x="3600" y="3108"/>
                </a:cubicBezTo>
                <a:lnTo>
                  <a:pt x="3600" y="3110"/>
                </a:lnTo>
                <a:close/>
                <a:moveTo>
                  <a:pt x="3831" y="2597"/>
                </a:moveTo>
                <a:lnTo>
                  <a:pt x="3826" y="2597"/>
                </a:lnTo>
                <a:lnTo>
                  <a:pt x="3826" y="2594"/>
                </a:lnTo>
                <a:cubicBezTo>
                  <a:pt x="3810" y="2587"/>
                  <a:pt x="3784" y="2584"/>
                  <a:pt x="3774" y="2584"/>
                </a:cubicBezTo>
                <a:cubicBezTo>
                  <a:pt x="3727" y="2581"/>
                  <a:pt x="3661" y="2614"/>
                  <a:pt x="3644" y="2670"/>
                </a:cubicBezTo>
                <a:lnTo>
                  <a:pt x="3638" y="2681"/>
                </a:lnTo>
                <a:cubicBezTo>
                  <a:pt x="3635" y="2685"/>
                  <a:pt x="3634" y="2693"/>
                  <a:pt x="3634" y="2695"/>
                </a:cubicBezTo>
                <a:lnTo>
                  <a:pt x="3634" y="2695"/>
                </a:lnTo>
                <a:lnTo>
                  <a:pt x="3634" y="2697"/>
                </a:lnTo>
                <a:cubicBezTo>
                  <a:pt x="3634" y="2709"/>
                  <a:pt x="3650" y="2719"/>
                  <a:pt x="3658" y="2719"/>
                </a:cubicBezTo>
                <a:lnTo>
                  <a:pt x="3660" y="2719"/>
                </a:lnTo>
                <a:lnTo>
                  <a:pt x="3661" y="2719"/>
                </a:lnTo>
                <a:cubicBezTo>
                  <a:pt x="3672" y="2719"/>
                  <a:pt x="3683" y="2709"/>
                  <a:pt x="3684" y="2703"/>
                </a:cubicBezTo>
                <a:lnTo>
                  <a:pt x="3695" y="2687"/>
                </a:lnTo>
                <a:cubicBezTo>
                  <a:pt x="3707" y="2655"/>
                  <a:pt x="3745" y="2636"/>
                  <a:pt x="3770" y="2637"/>
                </a:cubicBezTo>
                <a:lnTo>
                  <a:pt x="3771" y="2637"/>
                </a:lnTo>
                <a:lnTo>
                  <a:pt x="3772" y="2637"/>
                </a:lnTo>
                <a:lnTo>
                  <a:pt x="3773" y="2637"/>
                </a:lnTo>
                <a:cubicBezTo>
                  <a:pt x="3785" y="2636"/>
                  <a:pt x="3803" y="2642"/>
                  <a:pt x="3809" y="2646"/>
                </a:cubicBezTo>
                <a:lnTo>
                  <a:pt x="3823" y="2651"/>
                </a:lnTo>
                <a:cubicBezTo>
                  <a:pt x="3826" y="2654"/>
                  <a:pt x="3833" y="2655"/>
                  <a:pt x="3834" y="2655"/>
                </a:cubicBezTo>
                <a:lnTo>
                  <a:pt x="3834" y="2655"/>
                </a:lnTo>
                <a:lnTo>
                  <a:pt x="3835" y="2655"/>
                </a:lnTo>
                <a:cubicBezTo>
                  <a:pt x="3844" y="2656"/>
                  <a:pt x="3856" y="2646"/>
                  <a:pt x="3858" y="2640"/>
                </a:cubicBezTo>
                <a:cubicBezTo>
                  <a:pt x="3860" y="2636"/>
                  <a:pt x="3860" y="2630"/>
                  <a:pt x="3860" y="2630"/>
                </a:cubicBezTo>
                <a:lnTo>
                  <a:pt x="3860" y="2629"/>
                </a:lnTo>
                <a:cubicBezTo>
                  <a:pt x="3863" y="2621"/>
                  <a:pt x="3851" y="2607"/>
                  <a:pt x="3845" y="2605"/>
                </a:cubicBezTo>
                <a:lnTo>
                  <a:pt x="3831" y="2597"/>
                </a:lnTo>
                <a:close/>
                <a:moveTo>
                  <a:pt x="3998" y="2258"/>
                </a:moveTo>
                <a:lnTo>
                  <a:pt x="4010" y="2271"/>
                </a:lnTo>
                <a:lnTo>
                  <a:pt x="4020" y="2269"/>
                </a:lnTo>
                <a:lnTo>
                  <a:pt x="4034" y="2271"/>
                </a:lnTo>
                <a:lnTo>
                  <a:pt x="4042" y="2258"/>
                </a:lnTo>
                <a:lnTo>
                  <a:pt x="4058" y="2233"/>
                </a:lnTo>
                <a:lnTo>
                  <a:pt x="4080" y="2206"/>
                </a:lnTo>
                <a:lnTo>
                  <a:pt x="4062" y="2181"/>
                </a:lnTo>
                <a:lnTo>
                  <a:pt x="3982" y="2181"/>
                </a:lnTo>
                <a:lnTo>
                  <a:pt x="3964" y="2206"/>
                </a:lnTo>
                <a:lnTo>
                  <a:pt x="3982" y="2233"/>
                </a:lnTo>
                <a:lnTo>
                  <a:pt x="3998" y="2258"/>
                </a:lnTo>
                <a:close/>
                <a:moveTo>
                  <a:pt x="4020" y="2478"/>
                </a:moveTo>
                <a:lnTo>
                  <a:pt x="4023" y="2478"/>
                </a:lnTo>
                <a:cubicBezTo>
                  <a:pt x="4094" y="2480"/>
                  <a:pt x="4147" y="2413"/>
                  <a:pt x="4145" y="2356"/>
                </a:cubicBezTo>
                <a:lnTo>
                  <a:pt x="4145" y="2353"/>
                </a:lnTo>
                <a:lnTo>
                  <a:pt x="4145" y="2351"/>
                </a:lnTo>
                <a:cubicBezTo>
                  <a:pt x="4147" y="2300"/>
                  <a:pt x="4107" y="2251"/>
                  <a:pt x="4069" y="2237"/>
                </a:cubicBezTo>
                <a:lnTo>
                  <a:pt x="4053" y="2261"/>
                </a:lnTo>
                <a:cubicBezTo>
                  <a:pt x="4091" y="2273"/>
                  <a:pt x="4119" y="2316"/>
                  <a:pt x="4118" y="2352"/>
                </a:cubicBezTo>
                <a:lnTo>
                  <a:pt x="4118" y="2353"/>
                </a:lnTo>
                <a:lnTo>
                  <a:pt x="4118" y="2356"/>
                </a:lnTo>
                <a:cubicBezTo>
                  <a:pt x="4119" y="2410"/>
                  <a:pt x="4066" y="2452"/>
                  <a:pt x="4022" y="2451"/>
                </a:cubicBezTo>
                <a:lnTo>
                  <a:pt x="4020" y="2451"/>
                </a:lnTo>
                <a:lnTo>
                  <a:pt x="4017" y="2451"/>
                </a:lnTo>
                <a:cubicBezTo>
                  <a:pt x="3963" y="2453"/>
                  <a:pt x="3921" y="2399"/>
                  <a:pt x="3922" y="2356"/>
                </a:cubicBezTo>
                <a:lnTo>
                  <a:pt x="3922" y="2353"/>
                </a:lnTo>
                <a:lnTo>
                  <a:pt x="3922" y="2351"/>
                </a:lnTo>
                <a:cubicBezTo>
                  <a:pt x="3921" y="2308"/>
                  <a:pt x="3959" y="2271"/>
                  <a:pt x="3990" y="2261"/>
                </a:cubicBezTo>
                <a:lnTo>
                  <a:pt x="3974" y="2237"/>
                </a:lnTo>
                <a:cubicBezTo>
                  <a:pt x="3927" y="2253"/>
                  <a:pt x="3894" y="2310"/>
                  <a:pt x="3895" y="2351"/>
                </a:cubicBezTo>
                <a:lnTo>
                  <a:pt x="3895" y="2353"/>
                </a:lnTo>
                <a:lnTo>
                  <a:pt x="3895" y="2357"/>
                </a:lnTo>
                <a:cubicBezTo>
                  <a:pt x="3893" y="2427"/>
                  <a:pt x="3963" y="2480"/>
                  <a:pt x="4017" y="2478"/>
                </a:cubicBezTo>
                <a:lnTo>
                  <a:pt x="4020" y="2478"/>
                </a:ln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Oval 4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689960" y="4535434"/>
            <a:ext cx="606425" cy="60642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55" h="955">
                <a:moveTo>
                  <a:pt x="0" y="478"/>
                </a:moveTo>
                <a:cubicBezTo>
                  <a:pt x="-8" y="209"/>
                  <a:pt x="237" y="-7"/>
                  <a:pt x="478" y="0"/>
                </a:cubicBezTo>
                <a:cubicBezTo>
                  <a:pt x="746" y="-8"/>
                  <a:pt x="962" y="237"/>
                  <a:pt x="955" y="478"/>
                </a:cubicBezTo>
                <a:cubicBezTo>
                  <a:pt x="963" y="746"/>
                  <a:pt x="718" y="962"/>
                  <a:pt x="478" y="955"/>
                </a:cubicBezTo>
                <a:cubicBezTo>
                  <a:pt x="209" y="963"/>
                  <a:pt x="-7" y="718"/>
                  <a:pt x="0" y="478"/>
                </a:cubicBezTo>
                <a:close/>
                <a:moveTo>
                  <a:pt x="795" y="437"/>
                </a:moveTo>
                <a:cubicBezTo>
                  <a:pt x="791" y="386"/>
                  <a:pt x="768" y="330"/>
                  <a:pt x="738" y="291"/>
                </a:cubicBezTo>
                <a:cubicBezTo>
                  <a:pt x="678" y="185"/>
                  <a:pt x="493" y="151"/>
                  <a:pt x="504" y="161"/>
                </a:cubicBezTo>
                <a:cubicBezTo>
                  <a:pt x="496" y="160"/>
                  <a:pt x="485" y="159"/>
                  <a:pt x="478" y="158"/>
                </a:cubicBezTo>
                <a:lnTo>
                  <a:pt x="475" y="158"/>
                </a:lnTo>
                <a:cubicBezTo>
                  <a:pt x="466" y="159"/>
                  <a:pt x="458" y="160"/>
                  <a:pt x="449" y="161"/>
                </a:cubicBezTo>
                <a:cubicBezTo>
                  <a:pt x="442" y="161"/>
                  <a:pt x="432" y="162"/>
                  <a:pt x="426" y="163"/>
                </a:cubicBezTo>
                <a:cubicBezTo>
                  <a:pt x="268" y="182"/>
                  <a:pt x="153" y="341"/>
                  <a:pt x="158" y="479"/>
                </a:cubicBezTo>
                <a:cubicBezTo>
                  <a:pt x="160" y="665"/>
                  <a:pt x="296" y="783"/>
                  <a:pt x="470" y="797"/>
                </a:cubicBezTo>
                <a:cubicBezTo>
                  <a:pt x="483" y="798"/>
                  <a:pt x="504" y="796"/>
                  <a:pt x="510" y="795"/>
                </a:cubicBezTo>
                <a:cubicBezTo>
                  <a:pt x="628" y="799"/>
                  <a:pt x="795" y="673"/>
                  <a:pt x="797" y="477"/>
                </a:cubicBezTo>
                <a:cubicBezTo>
                  <a:pt x="797" y="464"/>
                  <a:pt x="796" y="443"/>
                  <a:pt x="795" y="437"/>
                </a:cubicBezTo>
                <a:close/>
                <a:moveTo>
                  <a:pt x="727" y="603"/>
                </a:moveTo>
                <a:cubicBezTo>
                  <a:pt x="719" y="589"/>
                  <a:pt x="708" y="565"/>
                  <a:pt x="706" y="551"/>
                </a:cubicBezTo>
                <a:cubicBezTo>
                  <a:pt x="704" y="545"/>
                  <a:pt x="700" y="541"/>
                  <a:pt x="699" y="541"/>
                </a:cubicBezTo>
                <a:lnTo>
                  <a:pt x="698" y="541"/>
                </a:lnTo>
                <a:lnTo>
                  <a:pt x="697" y="541"/>
                </a:lnTo>
                <a:cubicBezTo>
                  <a:pt x="689" y="540"/>
                  <a:pt x="681" y="558"/>
                  <a:pt x="681" y="567"/>
                </a:cubicBezTo>
                <a:cubicBezTo>
                  <a:pt x="680" y="577"/>
                  <a:pt x="675" y="585"/>
                  <a:pt x="670" y="584"/>
                </a:cubicBezTo>
                <a:cubicBezTo>
                  <a:pt x="665" y="586"/>
                  <a:pt x="653" y="576"/>
                  <a:pt x="647" y="568"/>
                </a:cubicBezTo>
                <a:cubicBezTo>
                  <a:pt x="633" y="552"/>
                  <a:pt x="625" y="550"/>
                  <a:pt x="621" y="551"/>
                </a:cubicBezTo>
                <a:cubicBezTo>
                  <a:pt x="620" y="551"/>
                  <a:pt x="618" y="551"/>
                  <a:pt x="618" y="551"/>
                </a:cubicBezTo>
                <a:lnTo>
                  <a:pt x="617" y="551"/>
                </a:lnTo>
                <a:lnTo>
                  <a:pt x="617" y="551"/>
                </a:lnTo>
                <a:lnTo>
                  <a:pt x="616" y="551"/>
                </a:lnTo>
                <a:lnTo>
                  <a:pt x="616" y="551"/>
                </a:lnTo>
                <a:cubicBezTo>
                  <a:pt x="611" y="549"/>
                  <a:pt x="599" y="569"/>
                  <a:pt x="599" y="623"/>
                </a:cubicBezTo>
                <a:cubicBezTo>
                  <a:pt x="598" y="699"/>
                  <a:pt x="624" y="701"/>
                  <a:pt x="638" y="708"/>
                </a:cubicBezTo>
                <a:cubicBezTo>
                  <a:pt x="583" y="729"/>
                  <a:pt x="619" y="740"/>
                  <a:pt x="477" y="755"/>
                </a:cubicBezTo>
                <a:cubicBezTo>
                  <a:pt x="328" y="768"/>
                  <a:pt x="194" y="599"/>
                  <a:pt x="207" y="482"/>
                </a:cubicBezTo>
                <a:cubicBezTo>
                  <a:pt x="205" y="417"/>
                  <a:pt x="235" y="347"/>
                  <a:pt x="266" y="313"/>
                </a:cubicBezTo>
                <a:cubicBezTo>
                  <a:pt x="266" y="318"/>
                  <a:pt x="267" y="326"/>
                  <a:pt x="267" y="329"/>
                </a:cubicBezTo>
                <a:cubicBezTo>
                  <a:pt x="268" y="334"/>
                  <a:pt x="269" y="342"/>
                  <a:pt x="269" y="345"/>
                </a:cubicBezTo>
                <a:cubicBezTo>
                  <a:pt x="269" y="353"/>
                  <a:pt x="270" y="364"/>
                  <a:pt x="270" y="369"/>
                </a:cubicBezTo>
                <a:cubicBezTo>
                  <a:pt x="270" y="391"/>
                  <a:pt x="267" y="416"/>
                  <a:pt x="263" y="435"/>
                </a:cubicBezTo>
                <a:lnTo>
                  <a:pt x="263" y="454"/>
                </a:lnTo>
                <a:cubicBezTo>
                  <a:pt x="266" y="457"/>
                  <a:pt x="273" y="459"/>
                  <a:pt x="274" y="459"/>
                </a:cubicBezTo>
                <a:lnTo>
                  <a:pt x="275" y="460"/>
                </a:lnTo>
                <a:lnTo>
                  <a:pt x="277" y="460"/>
                </a:lnTo>
                <a:lnTo>
                  <a:pt x="278" y="459"/>
                </a:lnTo>
                <a:lnTo>
                  <a:pt x="280" y="458"/>
                </a:lnTo>
                <a:lnTo>
                  <a:pt x="281" y="456"/>
                </a:lnTo>
                <a:lnTo>
                  <a:pt x="282" y="455"/>
                </a:lnTo>
                <a:lnTo>
                  <a:pt x="282" y="454"/>
                </a:lnTo>
                <a:cubicBezTo>
                  <a:pt x="285" y="448"/>
                  <a:pt x="285" y="438"/>
                  <a:pt x="285" y="435"/>
                </a:cubicBezTo>
                <a:lnTo>
                  <a:pt x="285" y="418"/>
                </a:lnTo>
                <a:cubicBezTo>
                  <a:pt x="288" y="422"/>
                  <a:pt x="292" y="424"/>
                  <a:pt x="292" y="424"/>
                </a:cubicBezTo>
                <a:cubicBezTo>
                  <a:pt x="295" y="425"/>
                  <a:pt x="302" y="434"/>
                  <a:pt x="304" y="436"/>
                </a:cubicBezTo>
                <a:cubicBezTo>
                  <a:pt x="308" y="440"/>
                  <a:pt x="314" y="446"/>
                  <a:pt x="317" y="448"/>
                </a:cubicBezTo>
                <a:lnTo>
                  <a:pt x="318" y="449"/>
                </a:lnTo>
                <a:lnTo>
                  <a:pt x="319" y="450"/>
                </a:lnTo>
                <a:lnTo>
                  <a:pt x="319" y="451"/>
                </a:lnTo>
                <a:lnTo>
                  <a:pt x="320" y="453"/>
                </a:lnTo>
                <a:cubicBezTo>
                  <a:pt x="322" y="456"/>
                  <a:pt x="323" y="460"/>
                  <a:pt x="323" y="463"/>
                </a:cubicBezTo>
                <a:cubicBezTo>
                  <a:pt x="323" y="470"/>
                  <a:pt x="327" y="477"/>
                  <a:pt x="331" y="481"/>
                </a:cubicBezTo>
                <a:cubicBezTo>
                  <a:pt x="334" y="485"/>
                  <a:pt x="336" y="492"/>
                  <a:pt x="337" y="495"/>
                </a:cubicBezTo>
                <a:cubicBezTo>
                  <a:pt x="338" y="499"/>
                  <a:pt x="340" y="506"/>
                  <a:pt x="342" y="508"/>
                </a:cubicBezTo>
                <a:cubicBezTo>
                  <a:pt x="342" y="510"/>
                  <a:pt x="343" y="517"/>
                  <a:pt x="344" y="518"/>
                </a:cubicBezTo>
                <a:lnTo>
                  <a:pt x="345" y="519"/>
                </a:lnTo>
                <a:cubicBezTo>
                  <a:pt x="346" y="527"/>
                  <a:pt x="356" y="533"/>
                  <a:pt x="364" y="532"/>
                </a:cubicBezTo>
                <a:lnTo>
                  <a:pt x="365" y="532"/>
                </a:lnTo>
                <a:lnTo>
                  <a:pt x="367" y="533"/>
                </a:lnTo>
                <a:lnTo>
                  <a:pt x="368" y="533"/>
                </a:lnTo>
                <a:cubicBezTo>
                  <a:pt x="373" y="534"/>
                  <a:pt x="376" y="542"/>
                  <a:pt x="377" y="546"/>
                </a:cubicBezTo>
                <a:lnTo>
                  <a:pt x="369" y="546"/>
                </a:lnTo>
                <a:cubicBezTo>
                  <a:pt x="358" y="548"/>
                  <a:pt x="352" y="557"/>
                  <a:pt x="353" y="565"/>
                </a:cubicBezTo>
                <a:cubicBezTo>
                  <a:pt x="352" y="589"/>
                  <a:pt x="362" y="610"/>
                  <a:pt x="380" y="624"/>
                </a:cubicBezTo>
                <a:lnTo>
                  <a:pt x="389" y="634"/>
                </a:lnTo>
                <a:cubicBezTo>
                  <a:pt x="406" y="650"/>
                  <a:pt x="403" y="655"/>
                  <a:pt x="405" y="666"/>
                </a:cubicBezTo>
                <a:cubicBezTo>
                  <a:pt x="405" y="669"/>
                  <a:pt x="405" y="674"/>
                  <a:pt x="404" y="676"/>
                </a:cubicBezTo>
                <a:lnTo>
                  <a:pt x="404" y="677"/>
                </a:lnTo>
                <a:lnTo>
                  <a:pt x="403" y="677"/>
                </a:lnTo>
                <a:lnTo>
                  <a:pt x="403" y="678"/>
                </a:lnTo>
                <a:lnTo>
                  <a:pt x="402" y="679"/>
                </a:lnTo>
                <a:cubicBezTo>
                  <a:pt x="400" y="684"/>
                  <a:pt x="396" y="693"/>
                  <a:pt x="396" y="698"/>
                </a:cubicBezTo>
                <a:lnTo>
                  <a:pt x="396" y="719"/>
                </a:lnTo>
                <a:cubicBezTo>
                  <a:pt x="397" y="721"/>
                  <a:pt x="398" y="727"/>
                  <a:pt x="399" y="729"/>
                </a:cubicBezTo>
                <a:cubicBezTo>
                  <a:pt x="399" y="733"/>
                  <a:pt x="401" y="739"/>
                  <a:pt x="402" y="739"/>
                </a:cubicBezTo>
                <a:lnTo>
                  <a:pt x="402" y="740"/>
                </a:lnTo>
                <a:lnTo>
                  <a:pt x="403" y="741"/>
                </a:lnTo>
                <a:lnTo>
                  <a:pt x="404" y="741"/>
                </a:lnTo>
                <a:lnTo>
                  <a:pt x="404" y="741"/>
                </a:lnTo>
                <a:cubicBezTo>
                  <a:pt x="407" y="740"/>
                  <a:pt x="412" y="740"/>
                  <a:pt x="412" y="740"/>
                </a:cubicBezTo>
                <a:cubicBezTo>
                  <a:pt x="421" y="740"/>
                  <a:pt x="428" y="735"/>
                  <a:pt x="429" y="725"/>
                </a:cubicBezTo>
                <a:lnTo>
                  <a:pt x="429" y="723"/>
                </a:lnTo>
                <a:lnTo>
                  <a:pt x="428" y="722"/>
                </a:lnTo>
                <a:lnTo>
                  <a:pt x="428" y="721"/>
                </a:lnTo>
                <a:lnTo>
                  <a:pt x="426" y="719"/>
                </a:lnTo>
                <a:lnTo>
                  <a:pt x="426" y="719"/>
                </a:lnTo>
                <a:lnTo>
                  <a:pt x="426" y="718"/>
                </a:lnTo>
                <a:lnTo>
                  <a:pt x="426" y="717"/>
                </a:lnTo>
                <a:lnTo>
                  <a:pt x="426" y="716"/>
                </a:lnTo>
                <a:cubicBezTo>
                  <a:pt x="425" y="700"/>
                  <a:pt x="444" y="663"/>
                  <a:pt x="453" y="660"/>
                </a:cubicBezTo>
                <a:cubicBezTo>
                  <a:pt x="459" y="653"/>
                  <a:pt x="468" y="647"/>
                  <a:pt x="475" y="642"/>
                </a:cubicBezTo>
                <a:lnTo>
                  <a:pt x="476" y="641"/>
                </a:lnTo>
                <a:lnTo>
                  <a:pt x="477" y="641"/>
                </a:lnTo>
                <a:lnTo>
                  <a:pt x="478" y="640"/>
                </a:lnTo>
                <a:lnTo>
                  <a:pt x="479" y="639"/>
                </a:lnTo>
                <a:lnTo>
                  <a:pt x="480" y="638"/>
                </a:lnTo>
                <a:cubicBezTo>
                  <a:pt x="489" y="630"/>
                  <a:pt x="494" y="619"/>
                  <a:pt x="493" y="610"/>
                </a:cubicBezTo>
                <a:cubicBezTo>
                  <a:pt x="493" y="606"/>
                  <a:pt x="492" y="599"/>
                  <a:pt x="491" y="596"/>
                </a:cubicBezTo>
                <a:cubicBezTo>
                  <a:pt x="489" y="593"/>
                  <a:pt x="489" y="588"/>
                  <a:pt x="489" y="587"/>
                </a:cubicBezTo>
                <a:cubicBezTo>
                  <a:pt x="488" y="578"/>
                  <a:pt x="496" y="567"/>
                  <a:pt x="503" y="561"/>
                </a:cubicBezTo>
                <a:cubicBezTo>
                  <a:pt x="514" y="554"/>
                  <a:pt x="521" y="538"/>
                  <a:pt x="521" y="527"/>
                </a:cubicBezTo>
                <a:cubicBezTo>
                  <a:pt x="519" y="512"/>
                  <a:pt x="510" y="501"/>
                  <a:pt x="501" y="502"/>
                </a:cubicBezTo>
                <a:lnTo>
                  <a:pt x="499" y="502"/>
                </a:lnTo>
                <a:lnTo>
                  <a:pt x="498" y="502"/>
                </a:lnTo>
                <a:lnTo>
                  <a:pt x="497" y="502"/>
                </a:lnTo>
                <a:cubicBezTo>
                  <a:pt x="491" y="502"/>
                  <a:pt x="481" y="506"/>
                  <a:pt x="478" y="508"/>
                </a:cubicBezTo>
                <a:cubicBezTo>
                  <a:pt x="475" y="509"/>
                  <a:pt x="471" y="510"/>
                  <a:pt x="470" y="511"/>
                </a:cubicBezTo>
                <a:cubicBezTo>
                  <a:pt x="463" y="513"/>
                  <a:pt x="454" y="516"/>
                  <a:pt x="450" y="516"/>
                </a:cubicBezTo>
                <a:lnTo>
                  <a:pt x="449" y="516"/>
                </a:lnTo>
                <a:lnTo>
                  <a:pt x="448" y="516"/>
                </a:lnTo>
                <a:lnTo>
                  <a:pt x="446" y="516"/>
                </a:lnTo>
                <a:lnTo>
                  <a:pt x="445" y="516"/>
                </a:lnTo>
                <a:cubicBezTo>
                  <a:pt x="434" y="517"/>
                  <a:pt x="427" y="507"/>
                  <a:pt x="423" y="500"/>
                </a:cubicBezTo>
                <a:lnTo>
                  <a:pt x="422" y="498"/>
                </a:lnTo>
                <a:lnTo>
                  <a:pt x="421" y="496"/>
                </a:lnTo>
                <a:lnTo>
                  <a:pt x="420" y="495"/>
                </a:lnTo>
                <a:lnTo>
                  <a:pt x="419" y="494"/>
                </a:lnTo>
                <a:lnTo>
                  <a:pt x="419" y="494"/>
                </a:lnTo>
                <a:lnTo>
                  <a:pt x="418" y="493"/>
                </a:lnTo>
                <a:lnTo>
                  <a:pt x="417" y="493"/>
                </a:lnTo>
                <a:cubicBezTo>
                  <a:pt x="416" y="493"/>
                  <a:pt x="411" y="496"/>
                  <a:pt x="410" y="497"/>
                </a:cubicBezTo>
                <a:cubicBezTo>
                  <a:pt x="406" y="498"/>
                  <a:pt x="400" y="502"/>
                  <a:pt x="398" y="503"/>
                </a:cubicBezTo>
                <a:cubicBezTo>
                  <a:pt x="395" y="505"/>
                  <a:pt x="390" y="507"/>
                  <a:pt x="388" y="508"/>
                </a:cubicBezTo>
                <a:lnTo>
                  <a:pt x="387" y="509"/>
                </a:lnTo>
                <a:lnTo>
                  <a:pt x="386" y="509"/>
                </a:lnTo>
                <a:lnTo>
                  <a:pt x="385" y="510"/>
                </a:lnTo>
                <a:lnTo>
                  <a:pt x="384" y="510"/>
                </a:lnTo>
                <a:lnTo>
                  <a:pt x="383" y="511"/>
                </a:lnTo>
                <a:lnTo>
                  <a:pt x="382" y="511"/>
                </a:lnTo>
                <a:cubicBezTo>
                  <a:pt x="379" y="511"/>
                  <a:pt x="373" y="507"/>
                  <a:pt x="372" y="505"/>
                </a:cubicBezTo>
                <a:lnTo>
                  <a:pt x="371" y="504"/>
                </a:lnTo>
                <a:lnTo>
                  <a:pt x="370" y="503"/>
                </a:lnTo>
                <a:lnTo>
                  <a:pt x="369" y="503"/>
                </a:lnTo>
                <a:lnTo>
                  <a:pt x="368" y="502"/>
                </a:lnTo>
                <a:lnTo>
                  <a:pt x="365" y="500"/>
                </a:lnTo>
                <a:lnTo>
                  <a:pt x="364" y="499"/>
                </a:lnTo>
                <a:lnTo>
                  <a:pt x="363" y="499"/>
                </a:lnTo>
                <a:lnTo>
                  <a:pt x="362" y="498"/>
                </a:lnTo>
                <a:lnTo>
                  <a:pt x="361" y="497"/>
                </a:lnTo>
                <a:lnTo>
                  <a:pt x="359" y="496"/>
                </a:lnTo>
                <a:lnTo>
                  <a:pt x="358" y="496"/>
                </a:lnTo>
                <a:lnTo>
                  <a:pt x="357" y="495"/>
                </a:lnTo>
                <a:lnTo>
                  <a:pt x="355" y="495"/>
                </a:lnTo>
                <a:cubicBezTo>
                  <a:pt x="351" y="494"/>
                  <a:pt x="343" y="485"/>
                  <a:pt x="342" y="482"/>
                </a:cubicBezTo>
                <a:lnTo>
                  <a:pt x="342" y="481"/>
                </a:lnTo>
                <a:lnTo>
                  <a:pt x="342" y="479"/>
                </a:lnTo>
                <a:lnTo>
                  <a:pt x="342" y="477"/>
                </a:lnTo>
                <a:lnTo>
                  <a:pt x="343" y="476"/>
                </a:lnTo>
                <a:lnTo>
                  <a:pt x="344" y="474"/>
                </a:lnTo>
                <a:lnTo>
                  <a:pt x="345" y="473"/>
                </a:lnTo>
                <a:lnTo>
                  <a:pt x="347" y="472"/>
                </a:lnTo>
                <a:lnTo>
                  <a:pt x="348" y="471"/>
                </a:lnTo>
                <a:lnTo>
                  <a:pt x="350" y="470"/>
                </a:lnTo>
                <a:lnTo>
                  <a:pt x="351" y="470"/>
                </a:lnTo>
                <a:lnTo>
                  <a:pt x="353" y="470"/>
                </a:lnTo>
                <a:cubicBezTo>
                  <a:pt x="356" y="468"/>
                  <a:pt x="362" y="467"/>
                  <a:pt x="364" y="467"/>
                </a:cubicBezTo>
                <a:cubicBezTo>
                  <a:pt x="367" y="466"/>
                  <a:pt x="373" y="465"/>
                  <a:pt x="374" y="464"/>
                </a:cubicBezTo>
                <a:cubicBezTo>
                  <a:pt x="378" y="464"/>
                  <a:pt x="381" y="463"/>
                  <a:pt x="382" y="463"/>
                </a:cubicBezTo>
                <a:lnTo>
                  <a:pt x="383" y="462"/>
                </a:lnTo>
                <a:lnTo>
                  <a:pt x="384" y="462"/>
                </a:lnTo>
                <a:lnTo>
                  <a:pt x="384" y="462"/>
                </a:lnTo>
                <a:lnTo>
                  <a:pt x="385" y="462"/>
                </a:lnTo>
                <a:lnTo>
                  <a:pt x="387" y="461"/>
                </a:lnTo>
                <a:lnTo>
                  <a:pt x="389" y="459"/>
                </a:lnTo>
                <a:lnTo>
                  <a:pt x="389" y="458"/>
                </a:lnTo>
                <a:lnTo>
                  <a:pt x="390" y="457"/>
                </a:lnTo>
                <a:lnTo>
                  <a:pt x="390" y="456"/>
                </a:lnTo>
                <a:lnTo>
                  <a:pt x="389" y="455"/>
                </a:lnTo>
                <a:lnTo>
                  <a:pt x="388" y="454"/>
                </a:lnTo>
                <a:lnTo>
                  <a:pt x="387" y="453"/>
                </a:lnTo>
                <a:lnTo>
                  <a:pt x="386" y="452"/>
                </a:lnTo>
                <a:lnTo>
                  <a:pt x="385" y="451"/>
                </a:lnTo>
                <a:lnTo>
                  <a:pt x="383" y="451"/>
                </a:lnTo>
                <a:lnTo>
                  <a:pt x="382" y="450"/>
                </a:lnTo>
                <a:lnTo>
                  <a:pt x="381" y="449"/>
                </a:lnTo>
                <a:lnTo>
                  <a:pt x="380" y="448"/>
                </a:lnTo>
                <a:cubicBezTo>
                  <a:pt x="373" y="445"/>
                  <a:pt x="364" y="442"/>
                  <a:pt x="359" y="440"/>
                </a:cubicBezTo>
                <a:cubicBezTo>
                  <a:pt x="355" y="438"/>
                  <a:pt x="348" y="436"/>
                  <a:pt x="345" y="435"/>
                </a:cubicBezTo>
                <a:lnTo>
                  <a:pt x="343" y="434"/>
                </a:lnTo>
                <a:cubicBezTo>
                  <a:pt x="341" y="434"/>
                  <a:pt x="337" y="430"/>
                  <a:pt x="336" y="429"/>
                </a:cubicBezTo>
                <a:lnTo>
                  <a:pt x="335" y="428"/>
                </a:lnTo>
                <a:lnTo>
                  <a:pt x="334" y="428"/>
                </a:lnTo>
                <a:lnTo>
                  <a:pt x="333" y="427"/>
                </a:lnTo>
                <a:lnTo>
                  <a:pt x="332" y="426"/>
                </a:lnTo>
                <a:lnTo>
                  <a:pt x="332" y="425"/>
                </a:lnTo>
                <a:lnTo>
                  <a:pt x="331" y="424"/>
                </a:lnTo>
                <a:lnTo>
                  <a:pt x="331" y="423"/>
                </a:lnTo>
                <a:lnTo>
                  <a:pt x="331" y="422"/>
                </a:lnTo>
                <a:lnTo>
                  <a:pt x="332" y="420"/>
                </a:lnTo>
                <a:lnTo>
                  <a:pt x="332" y="419"/>
                </a:lnTo>
                <a:lnTo>
                  <a:pt x="333" y="418"/>
                </a:lnTo>
                <a:lnTo>
                  <a:pt x="335" y="417"/>
                </a:lnTo>
                <a:lnTo>
                  <a:pt x="336" y="416"/>
                </a:lnTo>
                <a:cubicBezTo>
                  <a:pt x="349" y="402"/>
                  <a:pt x="367" y="395"/>
                  <a:pt x="380" y="395"/>
                </a:cubicBezTo>
                <a:cubicBezTo>
                  <a:pt x="393" y="394"/>
                  <a:pt x="410" y="404"/>
                  <a:pt x="421" y="416"/>
                </a:cubicBezTo>
                <a:cubicBezTo>
                  <a:pt x="425" y="420"/>
                  <a:pt x="428" y="426"/>
                  <a:pt x="432" y="432"/>
                </a:cubicBezTo>
                <a:cubicBezTo>
                  <a:pt x="435" y="437"/>
                  <a:pt x="440" y="443"/>
                  <a:pt x="442" y="445"/>
                </a:cubicBezTo>
                <a:cubicBezTo>
                  <a:pt x="447" y="453"/>
                  <a:pt x="458" y="463"/>
                  <a:pt x="464" y="467"/>
                </a:cubicBezTo>
                <a:cubicBezTo>
                  <a:pt x="467" y="470"/>
                  <a:pt x="477" y="470"/>
                  <a:pt x="478" y="470"/>
                </a:cubicBezTo>
                <a:lnTo>
                  <a:pt x="479" y="469"/>
                </a:lnTo>
                <a:cubicBezTo>
                  <a:pt x="481" y="468"/>
                  <a:pt x="482" y="463"/>
                  <a:pt x="482" y="462"/>
                </a:cubicBezTo>
                <a:cubicBezTo>
                  <a:pt x="483" y="454"/>
                  <a:pt x="474" y="443"/>
                  <a:pt x="472" y="440"/>
                </a:cubicBezTo>
                <a:cubicBezTo>
                  <a:pt x="465" y="432"/>
                  <a:pt x="462" y="418"/>
                  <a:pt x="462" y="409"/>
                </a:cubicBezTo>
                <a:cubicBezTo>
                  <a:pt x="461" y="391"/>
                  <a:pt x="473" y="371"/>
                  <a:pt x="490" y="363"/>
                </a:cubicBezTo>
                <a:cubicBezTo>
                  <a:pt x="500" y="359"/>
                  <a:pt x="509" y="350"/>
                  <a:pt x="513" y="340"/>
                </a:cubicBezTo>
                <a:cubicBezTo>
                  <a:pt x="509" y="340"/>
                  <a:pt x="504" y="341"/>
                  <a:pt x="503" y="341"/>
                </a:cubicBezTo>
                <a:lnTo>
                  <a:pt x="502" y="342"/>
                </a:lnTo>
                <a:lnTo>
                  <a:pt x="502" y="342"/>
                </a:lnTo>
                <a:lnTo>
                  <a:pt x="501" y="342"/>
                </a:lnTo>
                <a:lnTo>
                  <a:pt x="500" y="342"/>
                </a:lnTo>
                <a:lnTo>
                  <a:pt x="499" y="342"/>
                </a:lnTo>
                <a:lnTo>
                  <a:pt x="497" y="343"/>
                </a:lnTo>
                <a:lnTo>
                  <a:pt x="495" y="344"/>
                </a:lnTo>
                <a:lnTo>
                  <a:pt x="493" y="344"/>
                </a:lnTo>
                <a:lnTo>
                  <a:pt x="491" y="344"/>
                </a:lnTo>
                <a:lnTo>
                  <a:pt x="490" y="345"/>
                </a:lnTo>
                <a:lnTo>
                  <a:pt x="489" y="345"/>
                </a:lnTo>
                <a:lnTo>
                  <a:pt x="488" y="344"/>
                </a:lnTo>
                <a:lnTo>
                  <a:pt x="487" y="344"/>
                </a:lnTo>
                <a:lnTo>
                  <a:pt x="487" y="344"/>
                </a:lnTo>
                <a:lnTo>
                  <a:pt x="487" y="343"/>
                </a:lnTo>
                <a:lnTo>
                  <a:pt x="487" y="343"/>
                </a:lnTo>
                <a:cubicBezTo>
                  <a:pt x="487" y="339"/>
                  <a:pt x="498" y="330"/>
                  <a:pt x="502" y="329"/>
                </a:cubicBezTo>
                <a:lnTo>
                  <a:pt x="504" y="329"/>
                </a:lnTo>
                <a:lnTo>
                  <a:pt x="504" y="328"/>
                </a:lnTo>
                <a:lnTo>
                  <a:pt x="505" y="328"/>
                </a:lnTo>
                <a:lnTo>
                  <a:pt x="504" y="328"/>
                </a:lnTo>
                <a:cubicBezTo>
                  <a:pt x="503" y="326"/>
                  <a:pt x="495" y="323"/>
                  <a:pt x="497" y="323"/>
                </a:cubicBezTo>
                <a:lnTo>
                  <a:pt x="513" y="318"/>
                </a:lnTo>
                <a:lnTo>
                  <a:pt x="514" y="317"/>
                </a:lnTo>
                <a:lnTo>
                  <a:pt x="515" y="317"/>
                </a:lnTo>
                <a:lnTo>
                  <a:pt x="516" y="316"/>
                </a:lnTo>
                <a:lnTo>
                  <a:pt x="517" y="316"/>
                </a:lnTo>
                <a:cubicBezTo>
                  <a:pt x="522" y="314"/>
                  <a:pt x="528" y="310"/>
                  <a:pt x="529" y="307"/>
                </a:cubicBezTo>
                <a:lnTo>
                  <a:pt x="531" y="306"/>
                </a:lnTo>
                <a:cubicBezTo>
                  <a:pt x="534" y="304"/>
                  <a:pt x="535" y="300"/>
                  <a:pt x="535" y="299"/>
                </a:cubicBezTo>
                <a:lnTo>
                  <a:pt x="536" y="298"/>
                </a:lnTo>
                <a:lnTo>
                  <a:pt x="537" y="297"/>
                </a:lnTo>
                <a:lnTo>
                  <a:pt x="537" y="296"/>
                </a:lnTo>
                <a:lnTo>
                  <a:pt x="537" y="295"/>
                </a:lnTo>
                <a:lnTo>
                  <a:pt x="535" y="294"/>
                </a:lnTo>
                <a:cubicBezTo>
                  <a:pt x="532" y="294"/>
                  <a:pt x="528" y="294"/>
                  <a:pt x="525" y="295"/>
                </a:cubicBezTo>
                <a:cubicBezTo>
                  <a:pt x="523" y="296"/>
                  <a:pt x="519" y="296"/>
                  <a:pt x="518" y="296"/>
                </a:cubicBezTo>
                <a:lnTo>
                  <a:pt x="516" y="296"/>
                </a:lnTo>
                <a:lnTo>
                  <a:pt x="514" y="296"/>
                </a:lnTo>
                <a:lnTo>
                  <a:pt x="512" y="296"/>
                </a:lnTo>
                <a:lnTo>
                  <a:pt x="510" y="296"/>
                </a:lnTo>
                <a:lnTo>
                  <a:pt x="509" y="296"/>
                </a:lnTo>
                <a:lnTo>
                  <a:pt x="508" y="295"/>
                </a:lnTo>
                <a:lnTo>
                  <a:pt x="507" y="295"/>
                </a:lnTo>
                <a:lnTo>
                  <a:pt x="506" y="294"/>
                </a:lnTo>
                <a:lnTo>
                  <a:pt x="506" y="293"/>
                </a:lnTo>
                <a:lnTo>
                  <a:pt x="505" y="291"/>
                </a:lnTo>
                <a:lnTo>
                  <a:pt x="505" y="290"/>
                </a:lnTo>
                <a:lnTo>
                  <a:pt x="505" y="288"/>
                </a:lnTo>
                <a:lnTo>
                  <a:pt x="505" y="285"/>
                </a:lnTo>
                <a:cubicBezTo>
                  <a:pt x="503" y="279"/>
                  <a:pt x="497" y="276"/>
                  <a:pt x="494" y="276"/>
                </a:cubicBezTo>
                <a:lnTo>
                  <a:pt x="493" y="276"/>
                </a:lnTo>
                <a:lnTo>
                  <a:pt x="491" y="277"/>
                </a:lnTo>
                <a:lnTo>
                  <a:pt x="490" y="277"/>
                </a:lnTo>
                <a:lnTo>
                  <a:pt x="488" y="277"/>
                </a:lnTo>
                <a:cubicBezTo>
                  <a:pt x="486" y="280"/>
                  <a:pt x="478" y="284"/>
                  <a:pt x="475" y="285"/>
                </a:cubicBezTo>
                <a:cubicBezTo>
                  <a:pt x="472" y="289"/>
                  <a:pt x="467" y="290"/>
                  <a:pt x="466" y="290"/>
                </a:cubicBezTo>
                <a:cubicBezTo>
                  <a:pt x="461" y="291"/>
                  <a:pt x="455" y="284"/>
                  <a:pt x="453" y="280"/>
                </a:cubicBezTo>
                <a:lnTo>
                  <a:pt x="453" y="278"/>
                </a:lnTo>
                <a:lnTo>
                  <a:pt x="453" y="276"/>
                </a:lnTo>
                <a:lnTo>
                  <a:pt x="452" y="275"/>
                </a:lnTo>
                <a:lnTo>
                  <a:pt x="451" y="274"/>
                </a:lnTo>
                <a:lnTo>
                  <a:pt x="450" y="273"/>
                </a:lnTo>
                <a:lnTo>
                  <a:pt x="448" y="273"/>
                </a:lnTo>
                <a:lnTo>
                  <a:pt x="447" y="273"/>
                </a:lnTo>
                <a:lnTo>
                  <a:pt x="445" y="273"/>
                </a:lnTo>
                <a:lnTo>
                  <a:pt x="444" y="274"/>
                </a:lnTo>
                <a:lnTo>
                  <a:pt x="442" y="275"/>
                </a:lnTo>
                <a:cubicBezTo>
                  <a:pt x="420" y="295"/>
                  <a:pt x="427" y="283"/>
                  <a:pt x="418" y="288"/>
                </a:cubicBezTo>
                <a:cubicBezTo>
                  <a:pt x="415" y="290"/>
                  <a:pt x="410" y="291"/>
                  <a:pt x="409" y="291"/>
                </a:cubicBezTo>
                <a:lnTo>
                  <a:pt x="408" y="291"/>
                </a:lnTo>
                <a:lnTo>
                  <a:pt x="406" y="291"/>
                </a:lnTo>
                <a:lnTo>
                  <a:pt x="405" y="290"/>
                </a:lnTo>
                <a:lnTo>
                  <a:pt x="404" y="290"/>
                </a:lnTo>
                <a:lnTo>
                  <a:pt x="404" y="289"/>
                </a:lnTo>
                <a:lnTo>
                  <a:pt x="403" y="288"/>
                </a:lnTo>
                <a:lnTo>
                  <a:pt x="402" y="287"/>
                </a:lnTo>
                <a:lnTo>
                  <a:pt x="402" y="285"/>
                </a:lnTo>
                <a:lnTo>
                  <a:pt x="401" y="284"/>
                </a:lnTo>
                <a:lnTo>
                  <a:pt x="401" y="283"/>
                </a:lnTo>
                <a:lnTo>
                  <a:pt x="401" y="282"/>
                </a:lnTo>
                <a:lnTo>
                  <a:pt x="401" y="281"/>
                </a:lnTo>
                <a:cubicBezTo>
                  <a:pt x="400" y="272"/>
                  <a:pt x="415" y="262"/>
                  <a:pt x="422" y="260"/>
                </a:cubicBezTo>
                <a:cubicBezTo>
                  <a:pt x="438" y="251"/>
                  <a:pt x="463" y="245"/>
                  <a:pt x="465" y="226"/>
                </a:cubicBezTo>
                <a:lnTo>
                  <a:pt x="465" y="225"/>
                </a:lnTo>
                <a:lnTo>
                  <a:pt x="465" y="224"/>
                </a:lnTo>
                <a:lnTo>
                  <a:pt x="465" y="223"/>
                </a:lnTo>
                <a:lnTo>
                  <a:pt x="464" y="222"/>
                </a:lnTo>
                <a:lnTo>
                  <a:pt x="464" y="220"/>
                </a:lnTo>
                <a:lnTo>
                  <a:pt x="464" y="219"/>
                </a:lnTo>
                <a:lnTo>
                  <a:pt x="464" y="217"/>
                </a:lnTo>
                <a:lnTo>
                  <a:pt x="463" y="216"/>
                </a:lnTo>
                <a:lnTo>
                  <a:pt x="463" y="214"/>
                </a:lnTo>
                <a:lnTo>
                  <a:pt x="462" y="214"/>
                </a:lnTo>
                <a:lnTo>
                  <a:pt x="461" y="213"/>
                </a:lnTo>
                <a:lnTo>
                  <a:pt x="460" y="212"/>
                </a:lnTo>
                <a:lnTo>
                  <a:pt x="458" y="212"/>
                </a:lnTo>
                <a:lnTo>
                  <a:pt x="457" y="212"/>
                </a:lnTo>
                <a:lnTo>
                  <a:pt x="456" y="212"/>
                </a:lnTo>
                <a:lnTo>
                  <a:pt x="454" y="213"/>
                </a:lnTo>
                <a:lnTo>
                  <a:pt x="452" y="214"/>
                </a:lnTo>
                <a:lnTo>
                  <a:pt x="450" y="215"/>
                </a:lnTo>
                <a:lnTo>
                  <a:pt x="434" y="223"/>
                </a:lnTo>
                <a:cubicBezTo>
                  <a:pt x="433" y="225"/>
                  <a:pt x="430" y="225"/>
                  <a:pt x="429" y="225"/>
                </a:cubicBezTo>
                <a:lnTo>
                  <a:pt x="428" y="225"/>
                </a:lnTo>
                <a:cubicBezTo>
                  <a:pt x="426" y="225"/>
                  <a:pt x="421" y="224"/>
                  <a:pt x="421" y="223"/>
                </a:cubicBezTo>
                <a:lnTo>
                  <a:pt x="420" y="223"/>
                </a:lnTo>
                <a:lnTo>
                  <a:pt x="419" y="221"/>
                </a:lnTo>
                <a:lnTo>
                  <a:pt x="418" y="220"/>
                </a:lnTo>
                <a:lnTo>
                  <a:pt x="418" y="218"/>
                </a:lnTo>
                <a:lnTo>
                  <a:pt x="418" y="216"/>
                </a:lnTo>
                <a:lnTo>
                  <a:pt x="420" y="214"/>
                </a:lnTo>
                <a:cubicBezTo>
                  <a:pt x="438" y="208"/>
                  <a:pt x="451" y="208"/>
                  <a:pt x="464" y="207"/>
                </a:cubicBezTo>
                <a:lnTo>
                  <a:pt x="466" y="207"/>
                </a:lnTo>
                <a:lnTo>
                  <a:pt x="468" y="207"/>
                </a:lnTo>
                <a:lnTo>
                  <a:pt x="469" y="208"/>
                </a:lnTo>
                <a:cubicBezTo>
                  <a:pt x="481" y="222"/>
                  <a:pt x="493" y="227"/>
                  <a:pt x="513" y="232"/>
                </a:cubicBezTo>
                <a:lnTo>
                  <a:pt x="515" y="232"/>
                </a:lnTo>
                <a:lnTo>
                  <a:pt x="516" y="232"/>
                </a:lnTo>
                <a:lnTo>
                  <a:pt x="517" y="231"/>
                </a:lnTo>
                <a:lnTo>
                  <a:pt x="518" y="230"/>
                </a:lnTo>
                <a:cubicBezTo>
                  <a:pt x="519" y="229"/>
                  <a:pt x="520" y="222"/>
                  <a:pt x="521" y="220"/>
                </a:cubicBezTo>
                <a:cubicBezTo>
                  <a:pt x="524" y="220"/>
                  <a:pt x="530" y="218"/>
                  <a:pt x="532" y="218"/>
                </a:cubicBezTo>
                <a:cubicBezTo>
                  <a:pt x="538" y="216"/>
                  <a:pt x="546" y="214"/>
                  <a:pt x="551" y="214"/>
                </a:cubicBezTo>
                <a:cubicBezTo>
                  <a:pt x="560" y="213"/>
                  <a:pt x="568" y="220"/>
                  <a:pt x="578" y="228"/>
                </a:cubicBezTo>
                <a:cubicBezTo>
                  <a:pt x="581" y="231"/>
                  <a:pt x="587" y="235"/>
                  <a:pt x="589" y="237"/>
                </a:cubicBezTo>
                <a:lnTo>
                  <a:pt x="589" y="247"/>
                </a:lnTo>
                <a:lnTo>
                  <a:pt x="588" y="249"/>
                </a:lnTo>
                <a:lnTo>
                  <a:pt x="588" y="250"/>
                </a:lnTo>
                <a:lnTo>
                  <a:pt x="587" y="251"/>
                </a:lnTo>
                <a:lnTo>
                  <a:pt x="586" y="252"/>
                </a:lnTo>
                <a:cubicBezTo>
                  <a:pt x="585" y="255"/>
                  <a:pt x="583" y="259"/>
                  <a:pt x="583" y="261"/>
                </a:cubicBezTo>
                <a:lnTo>
                  <a:pt x="583" y="263"/>
                </a:lnTo>
                <a:lnTo>
                  <a:pt x="583" y="264"/>
                </a:lnTo>
                <a:lnTo>
                  <a:pt x="583" y="266"/>
                </a:lnTo>
                <a:cubicBezTo>
                  <a:pt x="582" y="272"/>
                  <a:pt x="590" y="278"/>
                  <a:pt x="594" y="277"/>
                </a:cubicBezTo>
                <a:lnTo>
                  <a:pt x="595" y="277"/>
                </a:lnTo>
                <a:lnTo>
                  <a:pt x="596" y="277"/>
                </a:lnTo>
                <a:lnTo>
                  <a:pt x="597" y="277"/>
                </a:lnTo>
                <a:lnTo>
                  <a:pt x="598" y="276"/>
                </a:lnTo>
                <a:lnTo>
                  <a:pt x="599" y="276"/>
                </a:lnTo>
                <a:lnTo>
                  <a:pt x="600" y="276"/>
                </a:lnTo>
                <a:lnTo>
                  <a:pt x="601" y="275"/>
                </a:lnTo>
                <a:lnTo>
                  <a:pt x="602" y="275"/>
                </a:lnTo>
                <a:lnTo>
                  <a:pt x="604" y="275"/>
                </a:lnTo>
                <a:lnTo>
                  <a:pt x="605" y="275"/>
                </a:lnTo>
                <a:lnTo>
                  <a:pt x="607" y="275"/>
                </a:lnTo>
                <a:lnTo>
                  <a:pt x="609" y="275"/>
                </a:lnTo>
                <a:lnTo>
                  <a:pt x="610" y="275"/>
                </a:lnTo>
                <a:lnTo>
                  <a:pt x="611" y="276"/>
                </a:lnTo>
                <a:lnTo>
                  <a:pt x="612" y="276"/>
                </a:lnTo>
                <a:lnTo>
                  <a:pt x="613" y="277"/>
                </a:lnTo>
                <a:lnTo>
                  <a:pt x="614" y="278"/>
                </a:lnTo>
                <a:lnTo>
                  <a:pt x="614" y="279"/>
                </a:lnTo>
                <a:lnTo>
                  <a:pt x="614" y="280"/>
                </a:lnTo>
                <a:lnTo>
                  <a:pt x="614" y="282"/>
                </a:lnTo>
                <a:lnTo>
                  <a:pt x="614" y="284"/>
                </a:lnTo>
                <a:lnTo>
                  <a:pt x="614" y="286"/>
                </a:lnTo>
                <a:lnTo>
                  <a:pt x="613" y="288"/>
                </a:lnTo>
                <a:lnTo>
                  <a:pt x="613" y="291"/>
                </a:lnTo>
                <a:lnTo>
                  <a:pt x="613" y="293"/>
                </a:lnTo>
                <a:lnTo>
                  <a:pt x="614" y="294"/>
                </a:lnTo>
                <a:lnTo>
                  <a:pt x="614" y="296"/>
                </a:lnTo>
                <a:lnTo>
                  <a:pt x="615" y="297"/>
                </a:lnTo>
                <a:lnTo>
                  <a:pt x="616" y="298"/>
                </a:lnTo>
                <a:lnTo>
                  <a:pt x="616" y="299"/>
                </a:lnTo>
                <a:lnTo>
                  <a:pt x="618" y="300"/>
                </a:lnTo>
                <a:lnTo>
                  <a:pt x="619" y="300"/>
                </a:lnTo>
                <a:lnTo>
                  <a:pt x="621" y="300"/>
                </a:lnTo>
                <a:lnTo>
                  <a:pt x="622" y="300"/>
                </a:lnTo>
                <a:lnTo>
                  <a:pt x="624" y="300"/>
                </a:lnTo>
                <a:lnTo>
                  <a:pt x="627" y="299"/>
                </a:lnTo>
                <a:cubicBezTo>
                  <a:pt x="632" y="299"/>
                  <a:pt x="636" y="300"/>
                  <a:pt x="638" y="302"/>
                </a:cubicBezTo>
                <a:lnTo>
                  <a:pt x="640" y="302"/>
                </a:lnTo>
                <a:lnTo>
                  <a:pt x="641" y="303"/>
                </a:lnTo>
                <a:lnTo>
                  <a:pt x="643" y="304"/>
                </a:lnTo>
                <a:lnTo>
                  <a:pt x="643" y="304"/>
                </a:lnTo>
                <a:cubicBezTo>
                  <a:pt x="648" y="308"/>
                  <a:pt x="655" y="309"/>
                  <a:pt x="656" y="309"/>
                </a:cubicBezTo>
                <a:cubicBezTo>
                  <a:pt x="662" y="310"/>
                  <a:pt x="667" y="302"/>
                  <a:pt x="668" y="296"/>
                </a:cubicBezTo>
                <a:lnTo>
                  <a:pt x="668" y="291"/>
                </a:lnTo>
                <a:lnTo>
                  <a:pt x="668" y="289"/>
                </a:lnTo>
                <a:lnTo>
                  <a:pt x="669" y="288"/>
                </a:lnTo>
                <a:lnTo>
                  <a:pt x="670" y="287"/>
                </a:lnTo>
                <a:lnTo>
                  <a:pt x="671" y="286"/>
                </a:lnTo>
                <a:lnTo>
                  <a:pt x="672" y="285"/>
                </a:lnTo>
                <a:lnTo>
                  <a:pt x="673" y="285"/>
                </a:lnTo>
                <a:lnTo>
                  <a:pt x="674" y="285"/>
                </a:lnTo>
                <a:lnTo>
                  <a:pt x="675" y="286"/>
                </a:lnTo>
                <a:lnTo>
                  <a:pt x="677" y="287"/>
                </a:lnTo>
                <a:cubicBezTo>
                  <a:pt x="687" y="296"/>
                  <a:pt x="696" y="308"/>
                  <a:pt x="703" y="318"/>
                </a:cubicBezTo>
                <a:cubicBezTo>
                  <a:pt x="694" y="326"/>
                  <a:pt x="695" y="339"/>
                  <a:pt x="695" y="348"/>
                </a:cubicBezTo>
                <a:cubicBezTo>
                  <a:pt x="696" y="351"/>
                  <a:pt x="696" y="356"/>
                  <a:pt x="696" y="358"/>
                </a:cubicBezTo>
                <a:cubicBezTo>
                  <a:pt x="696" y="366"/>
                  <a:pt x="692" y="374"/>
                  <a:pt x="689" y="380"/>
                </a:cubicBezTo>
                <a:cubicBezTo>
                  <a:pt x="688" y="387"/>
                  <a:pt x="684" y="396"/>
                  <a:pt x="682" y="400"/>
                </a:cubicBezTo>
                <a:cubicBezTo>
                  <a:pt x="680" y="405"/>
                  <a:pt x="677" y="413"/>
                  <a:pt x="676" y="421"/>
                </a:cubicBezTo>
                <a:cubicBezTo>
                  <a:pt x="675" y="431"/>
                  <a:pt x="686" y="436"/>
                  <a:pt x="695" y="437"/>
                </a:cubicBezTo>
                <a:cubicBezTo>
                  <a:pt x="709" y="439"/>
                  <a:pt x="712" y="446"/>
                  <a:pt x="714" y="459"/>
                </a:cubicBezTo>
                <a:cubicBezTo>
                  <a:pt x="712" y="481"/>
                  <a:pt x="732" y="501"/>
                  <a:pt x="748" y="505"/>
                </a:cubicBezTo>
                <a:cubicBezTo>
                  <a:pt x="750" y="506"/>
                  <a:pt x="754" y="507"/>
                  <a:pt x="754" y="508"/>
                </a:cubicBezTo>
                <a:cubicBezTo>
                  <a:pt x="752" y="537"/>
                  <a:pt x="742" y="573"/>
                  <a:pt x="727" y="603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9" name="Oval 4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312260" y="2626624"/>
            <a:ext cx="615315" cy="6134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69" h="966">
                <a:moveTo>
                  <a:pt x="0" y="483"/>
                </a:moveTo>
                <a:cubicBezTo>
                  <a:pt x="-8" y="212"/>
                  <a:pt x="241" y="-7"/>
                  <a:pt x="485" y="0"/>
                </a:cubicBezTo>
                <a:cubicBezTo>
                  <a:pt x="756" y="-8"/>
                  <a:pt x="976" y="240"/>
                  <a:pt x="969" y="483"/>
                </a:cubicBezTo>
                <a:cubicBezTo>
                  <a:pt x="977" y="754"/>
                  <a:pt x="728" y="973"/>
                  <a:pt x="485" y="966"/>
                </a:cubicBezTo>
                <a:cubicBezTo>
                  <a:pt x="213" y="974"/>
                  <a:pt x="-7" y="726"/>
                  <a:pt x="0" y="483"/>
                </a:cubicBezTo>
                <a:close/>
                <a:moveTo>
                  <a:pt x="265" y="475"/>
                </a:moveTo>
                <a:lnTo>
                  <a:pt x="483" y="300"/>
                </a:lnTo>
                <a:lnTo>
                  <a:pt x="597" y="389"/>
                </a:lnTo>
                <a:lnTo>
                  <a:pt x="700" y="475"/>
                </a:lnTo>
                <a:lnTo>
                  <a:pt x="748" y="513"/>
                </a:lnTo>
                <a:lnTo>
                  <a:pt x="803" y="445"/>
                </a:lnTo>
                <a:lnTo>
                  <a:pt x="700" y="362"/>
                </a:lnTo>
                <a:lnTo>
                  <a:pt x="597" y="278"/>
                </a:lnTo>
                <a:lnTo>
                  <a:pt x="483" y="185"/>
                </a:lnTo>
                <a:lnTo>
                  <a:pt x="163" y="445"/>
                </a:lnTo>
                <a:lnTo>
                  <a:pt x="219" y="513"/>
                </a:lnTo>
                <a:lnTo>
                  <a:pt x="265" y="475"/>
                </a:lnTo>
                <a:close/>
                <a:moveTo>
                  <a:pt x="700" y="544"/>
                </a:moveTo>
                <a:lnTo>
                  <a:pt x="700" y="498"/>
                </a:lnTo>
                <a:lnTo>
                  <a:pt x="597" y="414"/>
                </a:lnTo>
                <a:lnTo>
                  <a:pt x="483" y="322"/>
                </a:lnTo>
                <a:lnTo>
                  <a:pt x="265" y="498"/>
                </a:lnTo>
                <a:lnTo>
                  <a:pt x="265" y="740"/>
                </a:lnTo>
                <a:lnTo>
                  <a:pt x="404" y="740"/>
                </a:lnTo>
                <a:lnTo>
                  <a:pt x="404" y="503"/>
                </a:lnTo>
                <a:lnTo>
                  <a:pt x="565" y="503"/>
                </a:lnTo>
                <a:lnTo>
                  <a:pt x="565" y="740"/>
                </a:lnTo>
                <a:lnTo>
                  <a:pt x="700" y="740"/>
                </a:lnTo>
                <a:lnTo>
                  <a:pt x="700" y="544"/>
                </a:ln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2" name="Oval 4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429232" y="4033656"/>
            <a:ext cx="606425" cy="6083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55" h="958">
                <a:moveTo>
                  <a:pt x="0" y="479"/>
                </a:moveTo>
                <a:lnTo>
                  <a:pt x="0" y="466"/>
                </a:lnTo>
                <a:cubicBezTo>
                  <a:pt x="-8" y="203"/>
                  <a:pt x="256" y="-6"/>
                  <a:pt x="466" y="0"/>
                </a:cubicBezTo>
                <a:lnTo>
                  <a:pt x="477" y="0"/>
                </a:lnTo>
                <a:lnTo>
                  <a:pt x="490" y="0"/>
                </a:lnTo>
                <a:cubicBezTo>
                  <a:pt x="752" y="-8"/>
                  <a:pt x="961" y="257"/>
                  <a:pt x="955" y="468"/>
                </a:cubicBezTo>
                <a:lnTo>
                  <a:pt x="955" y="479"/>
                </a:lnTo>
                <a:lnTo>
                  <a:pt x="955" y="492"/>
                </a:lnTo>
                <a:cubicBezTo>
                  <a:pt x="963" y="755"/>
                  <a:pt x="699" y="964"/>
                  <a:pt x="489" y="958"/>
                </a:cubicBezTo>
                <a:lnTo>
                  <a:pt x="477" y="958"/>
                </a:lnTo>
                <a:lnTo>
                  <a:pt x="465" y="958"/>
                </a:lnTo>
                <a:cubicBezTo>
                  <a:pt x="203" y="966"/>
                  <a:pt x="-6" y="701"/>
                  <a:pt x="0" y="490"/>
                </a:cubicBezTo>
                <a:lnTo>
                  <a:pt x="0" y="479"/>
                </a:lnTo>
                <a:close/>
                <a:moveTo>
                  <a:pt x="194" y="768"/>
                </a:moveTo>
                <a:lnTo>
                  <a:pt x="277" y="675"/>
                </a:lnTo>
                <a:lnTo>
                  <a:pt x="625" y="675"/>
                </a:lnTo>
                <a:lnTo>
                  <a:pt x="625" y="581"/>
                </a:lnTo>
                <a:lnTo>
                  <a:pt x="294" y="581"/>
                </a:lnTo>
                <a:lnTo>
                  <a:pt x="294" y="353"/>
                </a:lnTo>
                <a:lnTo>
                  <a:pt x="142" y="353"/>
                </a:lnTo>
                <a:lnTo>
                  <a:pt x="142" y="675"/>
                </a:lnTo>
                <a:lnTo>
                  <a:pt x="194" y="675"/>
                </a:lnTo>
                <a:lnTo>
                  <a:pt x="194" y="768"/>
                </a:lnTo>
                <a:close/>
                <a:moveTo>
                  <a:pt x="671" y="563"/>
                </a:moveTo>
                <a:lnTo>
                  <a:pt x="761" y="658"/>
                </a:lnTo>
                <a:lnTo>
                  <a:pt x="761" y="563"/>
                </a:lnTo>
                <a:lnTo>
                  <a:pt x="812" y="563"/>
                </a:lnTo>
                <a:lnTo>
                  <a:pt x="812" y="226"/>
                </a:lnTo>
                <a:lnTo>
                  <a:pt x="313" y="226"/>
                </a:lnTo>
                <a:lnTo>
                  <a:pt x="313" y="563"/>
                </a:lnTo>
                <a:lnTo>
                  <a:pt x="671" y="563"/>
                </a:lnTo>
                <a:close/>
                <a:moveTo>
                  <a:pt x="731" y="359"/>
                </a:moveTo>
                <a:cubicBezTo>
                  <a:pt x="753" y="358"/>
                  <a:pt x="770" y="381"/>
                  <a:pt x="769" y="397"/>
                </a:cubicBezTo>
                <a:cubicBezTo>
                  <a:pt x="770" y="420"/>
                  <a:pt x="749" y="436"/>
                  <a:pt x="731" y="435"/>
                </a:cubicBezTo>
                <a:cubicBezTo>
                  <a:pt x="709" y="437"/>
                  <a:pt x="692" y="416"/>
                  <a:pt x="693" y="397"/>
                </a:cubicBezTo>
                <a:cubicBezTo>
                  <a:pt x="692" y="378"/>
                  <a:pt x="712" y="358"/>
                  <a:pt x="731" y="359"/>
                </a:cubicBezTo>
                <a:close/>
                <a:moveTo>
                  <a:pt x="411" y="435"/>
                </a:moveTo>
                <a:cubicBezTo>
                  <a:pt x="389" y="437"/>
                  <a:pt x="372" y="416"/>
                  <a:pt x="373" y="397"/>
                </a:cubicBezTo>
                <a:cubicBezTo>
                  <a:pt x="372" y="378"/>
                  <a:pt x="392" y="358"/>
                  <a:pt x="411" y="359"/>
                </a:cubicBezTo>
                <a:cubicBezTo>
                  <a:pt x="433" y="358"/>
                  <a:pt x="450" y="381"/>
                  <a:pt x="449" y="397"/>
                </a:cubicBezTo>
                <a:cubicBezTo>
                  <a:pt x="450" y="420"/>
                  <a:pt x="429" y="436"/>
                  <a:pt x="411" y="435"/>
                </a:cubicBezTo>
                <a:close/>
                <a:moveTo>
                  <a:pt x="517" y="435"/>
                </a:moveTo>
                <a:cubicBezTo>
                  <a:pt x="494" y="437"/>
                  <a:pt x="478" y="416"/>
                  <a:pt x="479" y="397"/>
                </a:cubicBezTo>
                <a:cubicBezTo>
                  <a:pt x="478" y="378"/>
                  <a:pt x="498" y="358"/>
                  <a:pt x="517" y="359"/>
                </a:cubicBezTo>
                <a:cubicBezTo>
                  <a:pt x="539" y="358"/>
                  <a:pt x="555" y="381"/>
                  <a:pt x="555" y="397"/>
                </a:cubicBezTo>
                <a:cubicBezTo>
                  <a:pt x="556" y="420"/>
                  <a:pt x="535" y="436"/>
                  <a:pt x="517" y="435"/>
                </a:cubicBezTo>
                <a:close/>
                <a:moveTo>
                  <a:pt x="625" y="435"/>
                </a:moveTo>
                <a:cubicBezTo>
                  <a:pt x="603" y="436"/>
                  <a:pt x="584" y="416"/>
                  <a:pt x="584" y="397"/>
                </a:cubicBezTo>
                <a:cubicBezTo>
                  <a:pt x="583" y="378"/>
                  <a:pt x="606" y="358"/>
                  <a:pt x="625" y="359"/>
                </a:cubicBezTo>
                <a:cubicBezTo>
                  <a:pt x="647" y="361"/>
                  <a:pt x="664" y="381"/>
                  <a:pt x="663" y="397"/>
                </a:cubicBezTo>
                <a:cubicBezTo>
                  <a:pt x="664" y="420"/>
                  <a:pt x="644" y="436"/>
                  <a:pt x="625" y="435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" name="Oval 5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937399" y="3509187"/>
            <a:ext cx="410210" cy="4127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646" h="650">
                <a:moveTo>
                  <a:pt x="0" y="325"/>
                </a:moveTo>
                <a:lnTo>
                  <a:pt x="0" y="316"/>
                </a:lnTo>
                <a:cubicBezTo>
                  <a:pt x="-5" y="138"/>
                  <a:pt x="173" y="-4"/>
                  <a:pt x="315" y="0"/>
                </a:cubicBezTo>
                <a:lnTo>
                  <a:pt x="323" y="0"/>
                </a:lnTo>
                <a:lnTo>
                  <a:pt x="332" y="0"/>
                </a:lnTo>
                <a:cubicBezTo>
                  <a:pt x="509" y="-5"/>
                  <a:pt x="650" y="174"/>
                  <a:pt x="646" y="317"/>
                </a:cubicBezTo>
                <a:lnTo>
                  <a:pt x="646" y="325"/>
                </a:lnTo>
                <a:lnTo>
                  <a:pt x="646" y="334"/>
                </a:lnTo>
                <a:cubicBezTo>
                  <a:pt x="651" y="512"/>
                  <a:pt x="473" y="654"/>
                  <a:pt x="331" y="650"/>
                </a:cubicBezTo>
                <a:lnTo>
                  <a:pt x="323" y="650"/>
                </a:lnTo>
                <a:lnTo>
                  <a:pt x="314" y="650"/>
                </a:lnTo>
                <a:cubicBezTo>
                  <a:pt x="137" y="655"/>
                  <a:pt x="-4" y="476"/>
                  <a:pt x="0" y="333"/>
                </a:cubicBezTo>
                <a:lnTo>
                  <a:pt x="0" y="325"/>
                </a:lnTo>
                <a:close/>
                <a:moveTo>
                  <a:pt x="175" y="363"/>
                </a:moveTo>
                <a:lnTo>
                  <a:pt x="175" y="361"/>
                </a:lnTo>
                <a:cubicBezTo>
                  <a:pt x="174" y="317"/>
                  <a:pt x="218" y="282"/>
                  <a:pt x="253" y="283"/>
                </a:cubicBezTo>
                <a:lnTo>
                  <a:pt x="255" y="283"/>
                </a:lnTo>
                <a:lnTo>
                  <a:pt x="257" y="283"/>
                </a:lnTo>
                <a:cubicBezTo>
                  <a:pt x="301" y="282"/>
                  <a:pt x="336" y="326"/>
                  <a:pt x="335" y="362"/>
                </a:cubicBezTo>
                <a:lnTo>
                  <a:pt x="335" y="363"/>
                </a:lnTo>
                <a:lnTo>
                  <a:pt x="335" y="366"/>
                </a:lnTo>
                <a:cubicBezTo>
                  <a:pt x="336" y="410"/>
                  <a:pt x="292" y="445"/>
                  <a:pt x="257" y="444"/>
                </a:cubicBezTo>
                <a:lnTo>
                  <a:pt x="255" y="444"/>
                </a:lnTo>
                <a:lnTo>
                  <a:pt x="253" y="444"/>
                </a:lnTo>
                <a:cubicBezTo>
                  <a:pt x="209" y="445"/>
                  <a:pt x="174" y="401"/>
                  <a:pt x="175" y="365"/>
                </a:cubicBezTo>
                <a:lnTo>
                  <a:pt x="175" y="363"/>
                </a:lnTo>
                <a:close/>
                <a:moveTo>
                  <a:pt x="109" y="505"/>
                </a:moveTo>
                <a:lnTo>
                  <a:pt x="495" y="505"/>
                </a:lnTo>
                <a:lnTo>
                  <a:pt x="495" y="223"/>
                </a:lnTo>
                <a:lnTo>
                  <a:pt x="109" y="223"/>
                </a:lnTo>
                <a:lnTo>
                  <a:pt x="109" y="505"/>
                </a:lnTo>
                <a:close/>
                <a:moveTo>
                  <a:pt x="375" y="253"/>
                </a:moveTo>
                <a:lnTo>
                  <a:pt x="454" y="253"/>
                </a:lnTo>
                <a:lnTo>
                  <a:pt x="454" y="302"/>
                </a:lnTo>
                <a:lnTo>
                  <a:pt x="375" y="302"/>
                </a:lnTo>
                <a:lnTo>
                  <a:pt x="375" y="253"/>
                </a:lnTo>
                <a:close/>
                <a:moveTo>
                  <a:pt x="142" y="364"/>
                </a:moveTo>
                <a:cubicBezTo>
                  <a:pt x="142" y="360"/>
                  <a:pt x="144" y="356"/>
                  <a:pt x="143" y="357"/>
                </a:cubicBezTo>
                <a:lnTo>
                  <a:pt x="144" y="356"/>
                </a:lnTo>
                <a:lnTo>
                  <a:pt x="144" y="355"/>
                </a:lnTo>
                <a:lnTo>
                  <a:pt x="144" y="354"/>
                </a:lnTo>
                <a:lnTo>
                  <a:pt x="144" y="353"/>
                </a:lnTo>
                <a:lnTo>
                  <a:pt x="144" y="342"/>
                </a:lnTo>
                <a:cubicBezTo>
                  <a:pt x="147" y="334"/>
                  <a:pt x="151" y="323"/>
                  <a:pt x="153" y="321"/>
                </a:cubicBezTo>
                <a:lnTo>
                  <a:pt x="153" y="320"/>
                </a:lnTo>
                <a:lnTo>
                  <a:pt x="153" y="319"/>
                </a:lnTo>
                <a:lnTo>
                  <a:pt x="153" y="318"/>
                </a:lnTo>
                <a:lnTo>
                  <a:pt x="154" y="317"/>
                </a:lnTo>
                <a:lnTo>
                  <a:pt x="154" y="316"/>
                </a:lnTo>
                <a:lnTo>
                  <a:pt x="154" y="315"/>
                </a:lnTo>
                <a:lnTo>
                  <a:pt x="155" y="314"/>
                </a:lnTo>
                <a:lnTo>
                  <a:pt x="155" y="313"/>
                </a:lnTo>
                <a:lnTo>
                  <a:pt x="155" y="311"/>
                </a:lnTo>
                <a:lnTo>
                  <a:pt x="155" y="310"/>
                </a:lnTo>
                <a:lnTo>
                  <a:pt x="156" y="309"/>
                </a:lnTo>
                <a:lnTo>
                  <a:pt x="158" y="307"/>
                </a:lnTo>
                <a:lnTo>
                  <a:pt x="159" y="306"/>
                </a:lnTo>
                <a:lnTo>
                  <a:pt x="159" y="305"/>
                </a:lnTo>
                <a:lnTo>
                  <a:pt x="160" y="304"/>
                </a:lnTo>
                <a:lnTo>
                  <a:pt x="161" y="303"/>
                </a:lnTo>
                <a:lnTo>
                  <a:pt x="161" y="302"/>
                </a:lnTo>
                <a:lnTo>
                  <a:pt x="169" y="294"/>
                </a:lnTo>
                <a:lnTo>
                  <a:pt x="169" y="292"/>
                </a:lnTo>
                <a:lnTo>
                  <a:pt x="171" y="290"/>
                </a:lnTo>
                <a:lnTo>
                  <a:pt x="172" y="289"/>
                </a:lnTo>
                <a:lnTo>
                  <a:pt x="174" y="288"/>
                </a:lnTo>
                <a:cubicBezTo>
                  <a:pt x="192" y="266"/>
                  <a:pt x="228" y="252"/>
                  <a:pt x="252" y="253"/>
                </a:cubicBezTo>
                <a:lnTo>
                  <a:pt x="253" y="253"/>
                </a:lnTo>
                <a:lnTo>
                  <a:pt x="255" y="253"/>
                </a:lnTo>
                <a:cubicBezTo>
                  <a:pt x="287" y="252"/>
                  <a:pt x="320" y="270"/>
                  <a:pt x="335" y="288"/>
                </a:cubicBezTo>
                <a:cubicBezTo>
                  <a:pt x="340" y="293"/>
                  <a:pt x="345" y="300"/>
                  <a:pt x="345" y="302"/>
                </a:cubicBezTo>
                <a:lnTo>
                  <a:pt x="346" y="303"/>
                </a:lnTo>
                <a:lnTo>
                  <a:pt x="347" y="304"/>
                </a:lnTo>
                <a:lnTo>
                  <a:pt x="348" y="305"/>
                </a:lnTo>
                <a:lnTo>
                  <a:pt x="348" y="306"/>
                </a:lnTo>
                <a:lnTo>
                  <a:pt x="349" y="307"/>
                </a:lnTo>
                <a:lnTo>
                  <a:pt x="350" y="309"/>
                </a:lnTo>
                <a:lnTo>
                  <a:pt x="351" y="310"/>
                </a:lnTo>
                <a:lnTo>
                  <a:pt x="352" y="311"/>
                </a:lnTo>
                <a:lnTo>
                  <a:pt x="352" y="313"/>
                </a:lnTo>
                <a:lnTo>
                  <a:pt x="353" y="314"/>
                </a:lnTo>
                <a:lnTo>
                  <a:pt x="353" y="315"/>
                </a:lnTo>
                <a:lnTo>
                  <a:pt x="354" y="317"/>
                </a:lnTo>
                <a:lnTo>
                  <a:pt x="355" y="319"/>
                </a:lnTo>
                <a:lnTo>
                  <a:pt x="356" y="320"/>
                </a:lnTo>
                <a:cubicBezTo>
                  <a:pt x="359" y="324"/>
                  <a:pt x="362" y="337"/>
                  <a:pt x="362" y="341"/>
                </a:cubicBezTo>
                <a:lnTo>
                  <a:pt x="362" y="342"/>
                </a:lnTo>
                <a:cubicBezTo>
                  <a:pt x="362" y="344"/>
                  <a:pt x="363" y="346"/>
                  <a:pt x="363" y="347"/>
                </a:cubicBezTo>
                <a:lnTo>
                  <a:pt x="364" y="348"/>
                </a:lnTo>
                <a:lnTo>
                  <a:pt x="364" y="349"/>
                </a:lnTo>
                <a:lnTo>
                  <a:pt x="364" y="350"/>
                </a:lnTo>
                <a:lnTo>
                  <a:pt x="364" y="352"/>
                </a:lnTo>
                <a:lnTo>
                  <a:pt x="365" y="353"/>
                </a:lnTo>
                <a:lnTo>
                  <a:pt x="365" y="364"/>
                </a:lnTo>
                <a:lnTo>
                  <a:pt x="365" y="365"/>
                </a:lnTo>
                <a:cubicBezTo>
                  <a:pt x="365" y="378"/>
                  <a:pt x="360" y="395"/>
                  <a:pt x="356" y="402"/>
                </a:cubicBezTo>
                <a:cubicBezTo>
                  <a:pt x="354" y="410"/>
                  <a:pt x="349" y="422"/>
                  <a:pt x="345" y="426"/>
                </a:cubicBezTo>
                <a:lnTo>
                  <a:pt x="345" y="427"/>
                </a:lnTo>
                <a:lnTo>
                  <a:pt x="344" y="428"/>
                </a:lnTo>
                <a:lnTo>
                  <a:pt x="343" y="429"/>
                </a:lnTo>
                <a:lnTo>
                  <a:pt x="342" y="431"/>
                </a:lnTo>
                <a:lnTo>
                  <a:pt x="341" y="432"/>
                </a:lnTo>
                <a:lnTo>
                  <a:pt x="340" y="433"/>
                </a:lnTo>
                <a:lnTo>
                  <a:pt x="338" y="435"/>
                </a:lnTo>
                <a:lnTo>
                  <a:pt x="337" y="436"/>
                </a:lnTo>
                <a:lnTo>
                  <a:pt x="335" y="437"/>
                </a:lnTo>
                <a:lnTo>
                  <a:pt x="335" y="437"/>
                </a:lnTo>
                <a:cubicBezTo>
                  <a:pt x="317" y="459"/>
                  <a:pt x="281" y="476"/>
                  <a:pt x="255" y="475"/>
                </a:cubicBezTo>
                <a:cubicBezTo>
                  <a:pt x="238" y="475"/>
                  <a:pt x="222" y="471"/>
                  <a:pt x="207" y="464"/>
                </a:cubicBezTo>
                <a:cubicBezTo>
                  <a:pt x="203" y="462"/>
                  <a:pt x="196" y="459"/>
                  <a:pt x="196" y="459"/>
                </a:cubicBezTo>
                <a:lnTo>
                  <a:pt x="195" y="458"/>
                </a:lnTo>
                <a:lnTo>
                  <a:pt x="194" y="457"/>
                </a:lnTo>
                <a:lnTo>
                  <a:pt x="193" y="456"/>
                </a:lnTo>
                <a:lnTo>
                  <a:pt x="191" y="455"/>
                </a:lnTo>
                <a:lnTo>
                  <a:pt x="190" y="454"/>
                </a:lnTo>
                <a:lnTo>
                  <a:pt x="189" y="454"/>
                </a:lnTo>
                <a:lnTo>
                  <a:pt x="188" y="453"/>
                </a:lnTo>
                <a:lnTo>
                  <a:pt x="182" y="448"/>
                </a:lnTo>
                <a:lnTo>
                  <a:pt x="181" y="447"/>
                </a:lnTo>
                <a:lnTo>
                  <a:pt x="180" y="446"/>
                </a:lnTo>
                <a:lnTo>
                  <a:pt x="179" y="446"/>
                </a:lnTo>
                <a:lnTo>
                  <a:pt x="178" y="445"/>
                </a:lnTo>
                <a:lnTo>
                  <a:pt x="177" y="444"/>
                </a:lnTo>
                <a:lnTo>
                  <a:pt x="175" y="444"/>
                </a:lnTo>
                <a:lnTo>
                  <a:pt x="174" y="443"/>
                </a:lnTo>
                <a:cubicBezTo>
                  <a:pt x="175" y="439"/>
                  <a:pt x="169" y="435"/>
                  <a:pt x="167" y="433"/>
                </a:cubicBezTo>
                <a:lnTo>
                  <a:pt x="166" y="432"/>
                </a:lnTo>
                <a:lnTo>
                  <a:pt x="165" y="430"/>
                </a:lnTo>
                <a:lnTo>
                  <a:pt x="163" y="428"/>
                </a:lnTo>
                <a:lnTo>
                  <a:pt x="162" y="427"/>
                </a:lnTo>
                <a:lnTo>
                  <a:pt x="161" y="426"/>
                </a:lnTo>
                <a:lnTo>
                  <a:pt x="161" y="425"/>
                </a:lnTo>
                <a:cubicBezTo>
                  <a:pt x="160" y="422"/>
                  <a:pt x="156" y="416"/>
                  <a:pt x="156" y="416"/>
                </a:cubicBezTo>
                <a:lnTo>
                  <a:pt x="155" y="415"/>
                </a:lnTo>
                <a:cubicBezTo>
                  <a:pt x="154" y="414"/>
                  <a:pt x="152" y="409"/>
                  <a:pt x="152" y="409"/>
                </a:cubicBezTo>
                <a:lnTo>
                  <a:pt x="152" y="408"/>
                </a:lnTo>
                <a:cubicBezTo>
                  <a:pt x="152" y="405"/>
                  <a:pt x="149" y="400"/>
                  <a:pt x="149" y="401"/>
                </a:cubicBezTo>
                <a:cubicBezTo>
                  <a:pt x="144" y="391"/>
                  <a:pt x="142" y="374"/>
                  <a:pt x="142" y="365"/>
                </a:cubicBezTo>
                <a:lnTo>
                  <a:pt x="142" y="364"/>
                </a:lnTo>
                <a:close/>
                <a:moveTo>
                  <a:pt x="378" y="180"/>
                </a:moveTo>
                <a:lnTo>
                  <a:pt x="451" y="180"/>
                </a:lnTo>
                <a:lnTo>
                  <a:pt x="451" y="212"/>
                </a:lnTo>
                <a:lnTo>
                  <a:pt x="378" y="212"/>
                </a:lnTo>
                <a:lnTo>
                  <a:pt x="378" y="1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56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437377" y="1735991"/>
            <a:ext cx="589867" cy="589867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29" h="929">
                <a:moveTo>
                  <a:pt x="1" y="464"/>
                </a:moveTo>
                <a:lnTo>
                  <a:pt x="0" y="452"/>
                </a:lnTo>
                <a:lnTo>
                  <a:pt x="0" y="440"/>
                </a:lnTo>
                <a:lnTo>
                  <a:pt x="0" y="428"/>
                </a:lnTo>
                <a:lnTo>
                  <a:pt x="0" y="417"/>
                </a:lnTo>
                <a:cubicBezTo>
                  <a:pt x="-2" y="179"/>
                  <a:pt x="300" y="-5"/>
                  <a:pt x="421" y="0"/>
                </a:cubicBezTo>
                <a:lnTo>
                  <a:pt x="435" y="0"/>
                </a:lnTo>
                <a:lnTo>
                  <a:pt x="444" y="0"/>
                </a:lnTo>
                <a:lnTo>
                  <a:pt x="453" y="0"/>
                </a:lnTo>
                <a:lnTo>
                  <a:pt x="464" y="1"/>
                </a:lnTo>
                <a:lnTo>
                  <a:pt x="477" y="0"/>
                </a:lnTo>
                <a:lnTo>
                  <a:pt x="489" y="0"/>
                </a:lnTo>
                <a:lnTo>
                  <a:pt x="501" y="0"/>
                </a:lnTo>
                <a:lnTo>
                  <a:pt x="512" y="0"/>
                </a:lnTo>
                <a:cubicBezTo>
                  <a:pt x="750" y="-2"/>
                  <a:pt x="934" y="300"/>
                  <a:pt x="929" y="421"/>
                </a:cubicBezTo>
                <a:lnTo>
                  <a:pt x="929" y="435"/>
                </a:lnTo>
                <a:lnTo>
                  <a:pt x="929" y="444"/>
                </a:lnTo>
                <a:lnTo>
                  <a:pt x="928" y="453"/>
                </a:lnTo>
                <a:lnTo>
                  <a:pt x="928" y="464"/>
                </a:lnTo>
                <a:lnTo>
                  <a:pt x="929" y="477"/>
                </a:lnTo>
                <a:lnTo>
                  <a:pt x="929" y="489"/>
                </a:lnTo>
                <a:lnTo>
                  <a:pt x="929" y="501"/>
                </a:lnTo>
                <a:lnTo>
                  <a:pt x="929" y="512"/>
                </a:lnTo>
                <a:cubicBezTo>
                  <a:pt x="931" y="750"/>
                  <a:pt x="629" y="934"/>
                  <a:pt x="508" y="929"/>
                </a:cubicBezTo>
                <a:lnTo>
                  <a:pt x="494" y="929"/>
                </a:lnTo>
                <a:lnTo>
                  <a:pt x="485" y="929"/>
                </a:lnTo>
                <a:lnTo>
                  <a:pt x="476" y="928"/>
                </a:lnTo>
                <a:lnTo>
                  <a:pt x="464" y="928"/>
                </a:lnTo>
                <a:lnTo>
                  <a:pt x="452" y="929"/>
                </a:lnTo>
                <a:lnTo>
                  <a:pt x="440" y="929"/>
                </a:lnTo>
                <a:lnTo>
                  <a:pt x="428" y="929"/>
                </a:lnTo>
                <a:lnTo>
                  <a:pt x="417" y="929"/>
                </a:lnTo>
                <a:cubicBezTo>
                  <a:pt x="179" y="931"/>
                  <a:pt x="-5" y="629"/>
                  <a:pt x="0" y="508"/>
                </a:cubicBezTo>
                <a:lnTo>
                  <a:pt x="0" y="494"/>
                </a:lnTo>
                <a:lnTo>
                  <a:pt x="0" y="485"/>
                </a:lnTo>
                <a:lnTo>
                  <a:pt x="0" y="476"/>
                </a:lnTo>
                <a:lnTo>
                  <a:pt x="1" y="464"/>
                </a:lnTo>
                <a:close/>
                <a:moveTo>
                  <a:pt x="131" y="380"/>
                </a:moveTo>
                <a:lnTo>
                  <a:pt x="147" y="445"/>
                </a:lnTo>
                <a:lnTo>
                  <a:pt x="294" y="445"/>
                </a:lnTo>
                <a:lnTo>
                  <a:pt x="288" y="380"/>
                </a:lnTo>
                <a:lnTo>
                  <a:pt x="131" y="380"/>
                </a:lnTo>
                <a:close/>
                <a:moveTo>
                  <a:pt x="316" y="445"/>
                </a:moveTo>
                <a:lnTo>
                  <a:pt x="475" y="445"/>
                </a:lnTo>
                <a:lnTo>
                  <a:pt x="481" y="380"/>
                </a:lnTo>
                <a:lnTo>
                  <a:pt x="310" y="380"/>
                </a:lnTo>
                <a:lnTo>
                  <a:pt x="316" y="445"/>
                </a:lnTo>
                <a:close/>
                <a:moveTo>
                  <a:pt x="304" y="566"/>
                </a:moveTo>
                <a:lnTo>
                  <a:pt x="296" y="463"/>
                </a:lnTo>
                <a:lnTo>
                  <a:pt x="152" y="463"/>
                </a:lnTo>
                <a:lnTo>
                  <a:pt x="180" y="566"/>
                </a:lnTo>
                <a:lnTo>
                  <a:pt x="304" y="566"/>
                </a:lnTo>
                <a:close/>
                <a:moveTo>
                  <a:pt x="475" y="463"/>
                </a:moveTo>
                <a:lnTo>
                  <a:pt x="315" y="463"/>
                </a:lnTo>
                <a:lnTo>
                  <a:pt x="324" y="566"/>
                </a:lnTo>
                <a:lnTo>
                  <a:pt x="467" y="566"/>
                </a:lnTo>
                <a:lnTo>
                  <a:pt x="475" y="463"/>
                </a:lnTo>
                <a:close/>
                <a:moveTo>
                  <a:pt x="186" y="586"/>
                </a:moveTo>
                <a:lnTo>
                  <a:pt x="199" y="648"/>
                </a:lnTo>
                <a:lnTo>
                  <a:pt x="313" y="648"/>
                </a:lnTo>
                <a:lnTo>
                  <a:pt x="308" y="586"/>
                </a:lnTo>
                <a:lnTo>
                  <a:pt x="186" y="586"/>
                </a:lnTo>
                <a:close/>
                <a:moveTo>
                  <a:pt x="460" y="649"/>
                </a:moveTo>
                <a:lnTo>
                  <a:pt x="466" y="587"/>
                </a:lnTo>
                <a:lnTo>
                  <a:pt x="327" y="587"/>
                </a:lnTo>
                <a:lnTo>
                  <a:pt x="332" y="649"/>
                </a:lnTo>
                <a:lnTo>
                  <a:pt x="460" y="649"/>
                </a:lnTo>
                <a:close/>
                <a:moveTo>
                  <a:pt x="207" y="716"/>
                </a:moveTo>
                <a:cubicBezTo>
                  <a:pt x="206" y="687"/>
                  <a:pt x="233" y="664"/>
                  <a:pt x="258" y="665"/>
                </a:cubicBezTo>
                <a:cubicBezTo>
                  <a:pt x="287" y="664"/>
                  <a:pt x="310" y="691"/>
                  <a:pt x="310" y="716"/>
                </a:cubicBezTo>
                <a:cubicBezTo>
                  <a:pt x="311" y="745"/>
                  <a:pt x="283" y="768"/>
                  <a:pt x="258" y="768"/>
                </a:cubicBezTo>
                <a:cubicBezTo>
                  <a:pt x="229" y="769"/>
                  <a:pt x="206" y="741"/>
                  <a:pt x="207" y="716"/>
                </a:cubicBezTo>
                <a:close/>
                <a:moveTo>
                  <a:pt x="482" y="716"/>
                </a:moveTo>
                <a:cubicBezTo>
                  <a:pt x="481" y="687"/>
                  <a:pt x="508" y="664"/>
                  <a:pt x="533" y="665"/>
                </a:cubicBezTo>
                <a:cubicBezTo>
                  <a:pt x="562" y="664"/>
                  <a:pt x="585" y="691"/>
                  <a:pt x="585" y="716"/>
                </a:cubicBezTo>
                <a:cubicBezTo>
                  <a:pt x="586" y="745"/>
                  <a:pt x="558" y="768"/>
                  <a:pt x="533" y="768"/>
                </a:cubicBezTo>
                <a:cubicBezTo>
                  <a:pt x="504" y="769"/>
                  <a:pt x="481" y="741"/>
                  <a:pt x="482" y="716"/>
                </a:cubicBezTo>
                <a:close/>
                <a:moveTo>
                  <a:pt x="606" y="587"/>
                </a:moveTo>
                <a:lnTo>
                  <a:pt x="483" y="587"/>
                </a:lnTo>
                <a:lnTo>
                  <a:pt x="479" y="649"/>
                </a:lnTo>
                <a:lnTo>
                  <a:pt x="590" y="649"/>
                </a:lnTo>
                <a:lnTo>
                  <a:pt x="606" y="587"/>
                </a:lnTo>
                <a:close/>
                <a:moveTo>
                  <a:pt x="487" y="567"/>
                </a:moveTo>
                <a:lnTo>
                  <a:pt x="612" y="567"/>
                </a:lnTo>
                <a:lnTo>
                  <a:pt x="639" y="464"/>
                </a:lnTo>
                <a:lnTo>
                  <a:pt x="495" y="464"/>
                </a:lnTo>
                <a:lnTo>
                  <a:pt x="487" y="567"/>
                </a:lnTo>
                <a:close/>
                <a:moveTo>
                  <a:pt x="706" y="280"/>
                </a:moveTo>
                <a:cubicBezTo>
                  <a:pt x="701" y="279"/>
                  <a:pt x="693" y="283"/>
                  <a:pt x="690" y="285"/>
                </a:cubicBezTo>
                <a:lnTo>
                  <a:pt x="682" y="293"/>
                </a:lnTo>
                <a:lnTo>
                  <a:pt x="675" y="300"/>
                </a:lnTo>
                <a:lnTo>
                  <a:pt x="669" y="306"/>
                </a:lnTo>
                <a:lnTo>
                  <a:pt x="663" y="312"/>
                </a:lnTo>
                <a:lnTo>
                  <a:pt x="656" y="319"/>
                </a:lnTo>
                <a:lnTo>
                  <a:pt x="651" y="324"/>
                </a:lnTo>
                <a:lnTo>
                  <a:pt x="642" y="333"/>
                </a:lnTo>
                <a:lnTo>
                  <a:pt x="632" y="344"/>
                </a:lnTo>
                <a:lnTo>
                  <a:pt x="626" y="349"/>
                </a:lnTo>
                <a:lnTo>
                  <a:pt x="621" y="354"/>
                </a:lnTo>
                <a:lnTo>
                  <a:pt x="615" y="360"/>
                </a:lnTo>
                <a:lnTo>
                  <a:pt x="607" y="368"/>
                </a:lnTo>
                <a:lnTo>
                  <a:pt x="603" y="372"/>
                </a:lnTo>
                <a:lnTo>
                  <a:pt x="602" y="373"/>
                </a:lnTo>
                <a:lnTo>
                  <a:pt x="601" y="374"/>
                </a:lnTo>
                <a:lnTo>
                  <a:pt x="601" y="376"/>
                </a:lnTo>
                <a:lnTo>
                  <a:pt x="600" y="377"/>
                </a:lnTo>
                <a:lnTo>
                  <a:pt x="599" y="378"/>
                </a:lnTo>
                <a:lnTo>
                  <a:pt x="599" y="379"/>
                </a:lnTo>
                <a:lnTo>
                  <a:pt x="598" y="380"/>
                </a:lnTo>
                <a:lnTo>
                  <a:pt x="500" y="380"/>
                </a:lnTo>
                <a:lnTo>
                  <a:pt x="495" y="446"/>
                </a:lnTo>
                <a:lnTo>
                  <a:pt x="644" y="446"/>
                </a:lnTo>
                <a:lnTo>
                  <a:pt x="655" y="405"/>
                </a:lnTo>
                <a:lnTo>
                  <a:pt x="661" y="399"/>
                </a:lnTo>
                <a:lnTo>
                  <a:pt x="664" y="395"/>
                </a:lnTo>
                <a:lnTo>
                  <a:pt x="668" y="391"/>
                </a:lnTo>
                <a:lnTo>
                  <a:pt x="673" y="386"/>
                </a:lnTo>
                <a:lnTo>
                  <a:pt x="678" y="381"/>
                </a:lnTo>
                <a:lnTo>
                  <a:pt x="680" y="379"/>
                </a:lnTo>
                <a:lnTo>
                  <a:pt x="686" y="373"/>
                </a:lnTo>
                <a:lnTo>
                  <a:pt x="693" y="366"/>
                </a:lnTo>
                <a:lnTo>
                  <a:pt x="701" y="358"/>
                </a:lnTo>
                <a:lnTo>
                  <a:pt x="711" y="349"/>
                </a:lnTo>
                <a:lnTo>
                  <a:pt x="717" y="342"/>
                </a:lnTo>
                <a:lnTo>
                  <a:pt x="769" y="342"/>
                </a:lnTo>
                <a:cubicBezTo>
                  <a:pt x="788" y="343"/>
                  <a:pt x="797" y="324"/>
                  <a:pt x="797" y="312"/>
                </a:cubicBezTo>
                <a:lnTo>
                  <a:pt x="797" y="310"/>
                </a:lnTo>
                <a:cubicBezTo>
                  <a:pt x="798" y="294"/>
                  <a:pt x="784" y="279"/>
                  <a:pt x="769" y="280"/>
                </a:cubicBezTo>
                <a:lnTo>
                  <a:pt x="706" y="280"/>
                </a:ln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1" name="Oval 6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177005" y="4019814"/>
            <a:ext cx="608330" cy="6070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58" h="956">
                <a:moveTo>
                  <a:pt x="0" y="478"/>
                </a:moveTo>
                <a:cubicBezTo>
                  <a:pt x="-8" y="210"/>
                  <a:pt x="238" y="-7"/>
                  <a:pt x="479" y="0"/>
                </a:cubicBezTo>
                <a:cubicBezTo>
                  <a:pt x="748" y="-8"/>
                  <a:pt x="965" y="237"/>
                  <a:pt x="958" y="478"/>
                </a:cubicBezTo>
                <a:cubicBezTo>
                  <a:pt x="966" y="746"/>
                  <a:pt x="720" y="963"/>
                  <a:pt x="479" y="956"/>
                </a:cubicBezTo>
                <a:cubicBezTo>
                  <a:pt x="210" y="964"/>
                  <a:pt x="-7" y="719"/>
                  <a:pt x="0" y="478"/>
                </a:cubicBezTo>
                <a:close/>
                <a:moveTo>
                  <a:pt x="243" y="683"/>
                </a:moveTo>
                <a:cubicBezTo>
                  <a:pt x="227" y="697"/>
                  <a:pt x="223" y="720"/>
                  <a:pt x="223" y="739"/>
                </a:cubicBezTo>
                <a:cubicBezTo>
                  <a:pt x="223" y="745"/>
                  <a:pt x="223" y="753"/>
                  <a:pt x="224" y="756"/>
                </a:cubicBezTo>
                <a:cubicBezTo>
                  <a:pt x="223" y="766"/>
                  <a:pt x="234" y="771"/>
                  <a:pt x="239" y="770"/>
                </a:cubicBezTo>
                <a:lnTo>
                  <a:pt x="240" y="770"/>
                </a:lnTo>
                <a:cubicBezTo>
                  <a:pt x="248" y="771"/>
                  <a:pt x="255" y="763"/>
                  <a:pt x="254" y="758"/>
                </a:cubicBezTo>
                <a:lnTo>
                  <a:pt x="254" y="756"/>
                </a:lnTo>
                <a:cubicBezTo>
                  <a:pt x="254" y="754"/>
                  <a:pt x="253" y="750"/>
                  <a:pt x="253" y="749"/>
                </a:cubicBezTo>
                <a:cubicBezTo>
                  <a:pt x="253" y="747"/>
                  <a:pt x="253" y="743"/>
                  <a:pt x="253" y="743"/>
                </a:cubicBezTo>
                <a:cubicBezTo>
                  <a:pt x="248" y="718"/>
                  <a:pt x="269" y="694"/>
                  <a:pt x="291" y="699"/>
                </a:cubicBezTo>
                <a:lnTo>
                  <a:pt x="291" y="761"/>
                </a:lnTo>
                <a:lnTo>
                  <a:pt x="736" y="761"/>
                </a:lnTo>
                <a:lnTo>
                  <a:pt x="736" y="188"/>
                </a:lnTo>
                <a:lnTo>
                  <a:pt x="291" y="188"/>
                </a:lnTo>
                <a:cubicBezTo>
                  <a:pt x="257" y="181"/>
                  <a:pt x="218" y="219"/>
                  <a:pt x="223" y="261"/>
                </a:cubicBezTo>
                <a:cubicBezTo>
                  <a:pt x="223" y="266"/>
                  <a:pt x="223" y="274"/>
                  <a:pt x="224" y="278"/>
                </a:cubicBezTo>
                <a:cubicBezTo>
                  <a:pt x="223" y="287"/>
                  <a:pt x="234" y="292"/>
                  <a:pt x="239" y="292"/>
                </a:cubicBezTo>
                <a:lnTo>
                  <a:pt x="240" y="292"/>
                </a:lnTo>
                <a:cubicBezTo>
                  <a:pt x="248" y="293"/>
                  <a:pt x="255" y="285"/>
                  <a:pt x="254" y="279"/>
                </a:cubicBezTo>
                <a:lnTo>
                  <a:pt x="254" y="278"/>
                </a:lnTo>
                <a:cubicBezTo>
                  <a:pt x="254" y="275"/>
                  <a:pt x="253" y="271"/>
                  <a:pt x="253" y="270"/>
                </a:cubicBezTo>
                <a:cubicBezTo>
                  <a:pt x="253" y="268"/>
                  <a:pt x="253" y="264"/>
                  <a:pt x="253" y="263"/>
                </a:cubicBezTo>
                <a:cubicBezTo>
                  <a:pt x="248" y="239"/>
                  <a:pt x="269" y="217"/>
                  <a:pt x="291" y="218"/>
                </a:cubicBezTo>
                <a:lnTo>
                  <a:pt x="291" y="308"/>
                </a:lnTo>
                <a:cubicBezTo>
                  <a:pt x="257" y="301"/>
                  <a:pt x="218" y="338"/>
                  <a:pt x="223" y="381"/>
                </a:cubicBezTo>
                <a:cubicBezTo>
                  <a:pt x="223" y="386"/>
                  <a:pt x="223" y="394"/>
                  <a:pt x="224" y="397"/>
                </a:cubicBezTo>
                <a:cubicBezTo>
                  <a:pt x="223" y="407"/>
                  <a:pt x="234" y="412"/>
                  <a:pt x="239" y="412"/>
                </a:cubicBezTo>
                <a:lnTo>
                  <a:pt x="240" y="412"/>
                </a:lnTo>
                <a:cubicBezTo>
                  <a:pt x="248" y="412"/>
                  <a:pt x="255" y="405"/>
                  <a:pt x="254" y="399"/>
                </a:cubicBezTo>
                <a:lnTo>
                  <a:pt x="254" y="397"/>
                </a:lnTo>
                <a:cubicBezTo>
                  <a:pt x="254" y="395"/>
                  <a:pt x="253" y="390"/>
                  <a:pt x="253" y="390"/>
                </a:cubicBezTo>
                <a:cubicBezTo>
                  <a:pt x="253" y="387"/>
                  <a:pt x="253" y="384"/>
                  <a:pt x="253" y="383"/>
                </a:cubicBezTo>
                <a:cubicBezTo>
                  <a:pt x="248" y="359"/>
                  <a:pt x="269" y="337"/>
                  <a:pt x="291" y="337"/>
                </a:cubicBezTo>
                <a:lnTo>
                  <a:pt x="291" y="427"/>
                </a:lnTo>
                <a:cubicBezTo>
                  <a:pt x="257" y="420"/>
                  <a:pt x="218" y="458"/>
                  <a:pt x="223" y="500"/>
                </a:cubicBezTo>
                <a:cubicBezTo>
                  <a:pt x="223" y="505"/>
                  <a:pt x="223" y="514"/>
                  <a:pt x="224" y="517"/>
                </a:cubicBezTo>
                <a:cubicBezTo>
                  <a:pt x="223" y="527"/>
                  <a:pt x="234" y="531"/>
                  <a:pt x="239" y="531"/>
                </a:cubicBezTo>
                <a:lnTo>
                  <a:pt x="240" y="531"/>
                </a:lnTo>
                <a:cubicBezTo>
                  <a:pt x="248" y="532"/>
                  <a:pt x="255" y="524"/>
                  <a:pt x="254" y="519"/>
                </a:cubicBezTo>
                <a:lnTo>
                  <a:pt x="254" y="517"/>
                </a:lnTo>
                <a:cubicBezTo>
                  <a:pt x="254" y="514"/>
                  <a:pt x="253" y="510"/>
                  <a:pt x="253" y="509"/>
                </a:cubicBezTo>
                <a:cubicBezTo>
                  <a:pt x="253" y="507"/>
                  <a:pt x="253" y="503"/>
                  <a:pt x="253" y="503"/>
                </a:cubicBezTo>
                <a:cubicBezTo>
                  <a:pt x="248" y="478"/>
                  <a:pt x="269" y="456"/>
                  <a:pt x="291" y="457"/>
                </a:cubicBezTo>
                <a:lnTo>
                  <a:pt x="291" y="547"/>
                </a:lnTo>
                <a:cubicBezTo>
                  <a:pt x="257" y="540"/>
                  <a:pt x="218" y="577"/>
                  <a:pt x="223" y="620"/>
                </a:cubicBezTo>
                <a:cubicBezTo>
                  <a:pt x="223" y="625"/>
                  <a:pt x="223" y="633"/>
                  <a:pt x="224" y="636"/>
                </a:cubicBezTo>
                <a:cubicBezTo>
                  <a:pt x="223" y="646"/>
                  <a:pt x="234" y="651"/>
                  <a:pt x="239" y="651"/>
                </a:cubicBezTo>
                <a:lnTo>
                  <a:pt x="240" y="651"/>
                </a:lnTo>
                <a:cubicBezTo>
                  <a:pt x="248" y="651"/>
                  <a:pt x="255" y="644"/>
                  <a:pt x="254" y="638"/>
                </a:cubicBezTo>
                <a:lnTo>
                  <a:pt x="254" y="636"/>
                </a:lnTo>
                <a:cubicBezTo>
                  <a:pt x="254" y="634"/>
                  <a:pt x="253" y="630"/>
                  <a:pt x="253" y="630"/>
                </a:cubicBezTo>
                <a:cubicBezTo>
                  <a:pt x="253" y="627"/>
                  <a:pt x="253" y="624"/>
                  <a:pt x="253" y="623"/>
                </a:cubicBezTo>
                <a:cubicBezTo>
                  <a:pt x="251" y="602"/>
                  <a:pt x="262" y="580"/>
                  <a:pt x="284" y="579"/>
                </a:cubicBezTo>
                <a:cubicBezTo>
                  <a:pt x="287" y="578"/>
                  <a:pt x="291" y="577"/>
                  <a:pt x="291" y="577"/>
                </a:cubicBezTo>
                <a:lnTo>
                  <a:pt x="291" y="666"/>
                </a:lnTo>
                <a:cubicBezTo>
                  <a:pt x="275" y="666"/>
                  <a:pt x="254" y="670"/>
                  <a:pt x="243" y="683"/>
                </a:cubicBezTo>
                <a:close/>
                <a:moveTo>
                  <a:pt x="394" y="248"/>
                </a:moveTo>
                <a:lnTo>
                  <a:pt x="636" y="248"/>
                </a:lnTo>
                <a:lnTo>
                  <a:pt x="636" y="376"/>
                </a:lnTo>
                <a:lnTo>
                  <a:pt x="394" y="376"/>
                </a:lnTo>
                <a:lnTo>
                  <a:pt x="394" y="248"/>
                </a:ln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3" name="Oval 70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9594710" y="2670439"/>
            <a:ext cx="494030" cy="4927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778" h="776">
                <a:moveTo>
                  <a:pt x="0" y="388"/>
                </a:moveTo>
                <a:cubicBezTo>
                  <a:pt x="-7" y="170"/>
                  <a:pt x="193" y="-5"/>
                  <a:pt x="389" y="0"/>
                </a:cubicBezTo>
                <a:cubicBezTo>
                  <a:pt x="607" y="-7"/>
                  <a:pt x="783" y="193"/>
                  <a:pt x="778" y="388"/>
                </a:cubicBezTo>
                <a:cubicBezTo>
                  <a:pt x="785" y="606"/>
                  <a:pt x="585" y="781"/>
                  <a:pt x="389" y="776"/>
                </a:cubicBezTo>
                <a:cubicBezTo>
                  <a:pt x="171" y="783"/>
                  <a:pt x="-5" y="583"/>
                  <a:pt x="0" y="388"/>
                </a:cubicBezTo>
                <a:close/>
                <a:moveTo>
                  <a:pt x="483" y="404"/>
                </a:moveTo>
                <a:lnTo>
                  <a:pt x="505" y="298"/>
                </a:lnTo>
                <a:lnTo>
                  <a:pt x="507" y="279"/>
                </a:lnTo>
                <a:lnTo>
                  <a:pt x="461" y="279"/>
                </a:lnTo>
                <a:cubicBezTo>
                  <a:pt x="362" y="279"/>
                  <a:pt x="320" y="301"/>
                  <a:pt x="298" y="325"/>
                </a:cubicBezTo>
                <a:cubicBezTo>
                  <a:pt x="268" y="355"/>
                  <a:pt x="246" y="411"/>
                  <a:pt x="246" y="448"/>
                </a:cubicBezTo>
                <a:cubicBezTo>
                  <a:pt x="245" y="492"/>
                  <a:pt x="289" y="524"/>
                  <a:pt x="339" y="524"/>
                </a:cubicBezTo>
                <a:cubicBezTo>
                  <a:pt x="374" y="524"/>
                  <a:pt x="398" y="514"/>
                  <a:pt x="418" y="499"/>
                </a:cubicBezTo>
                <a:cubicBezTo>
                  <a:pt x="436" y="516"/>
                  <a:pt x="456" y="524"/>
                  <a:pt x="488" y="524"/>
                </a:cubicBezTo>
                <a:cubicBezTo>
                  <a:pt x="537" y="525"/>
                  <a:pt x="578" y="499"/>
                  <a:pt x="602" y="461"/>
                </a:cubicBezTo>
                <a:cubicBezTo>
                  <a:pt x="624" y="432"/>
                  <a:pt x="635" y="387"/>
                  <a:pt x="635" y="350"/>
                </a:cubicBezTo>
                <a:cubicBezTo>
                  <a:pt x="626" y="185"/>
                  <a:pt x="500" y="151"/>
                  <a:pt x="401" y="141"/>
                </a:cubicBezTo>
                <a:cubicBezTo>
                  <a:pt x="189" y="154"/>
                  <a:pt x="136" y="298"/>
                  <a:pt x="124" y="434"/>
                </a:cubicBezTo>
                <a:cubicBezTo>
                  <a:pt x="121" y="581"/>
                  <a:pt x="251" y="653"/>
                  <a:pt x="360" y="651"/>
                </a:cubicBezTo>
                <a:cubicBezTo>
                  <a:pt x="436" y="652"/>
                  <a:pt x="519" y="626"/>
                  <a:pt x="581" y="594"/>
                </a:cubicBezTo>
                <a:lnTo>
                  <a:pt x="592" y="589"/>
                </a:lnTo>
                <a:lnTo>
                  <a:pt x="586" y="575"/>
                </a:lnTo>
                <a:lnTo>
                  <a:pt x="567" y="532"/>
                </a:lnTo>
                <a:lnTo>
                  <a:pt x="559" y="515"/>
                </a:lnTo>
                <a:cubicBezTo>
                  <a:pt x="482" y="559"/>
                  <a:pt x="439" y="571"/>
                  <a:pt x="366" y="575"/>
                </a:cubicBezTo>
                <a:cubicBezTo>
                  <a:pt x="273" y="581"/>
                  <a:pt x="211" y="516"/>
                  <a:pt x="214" y="437"/>
                </a:cubicBezTo>
                <a:cubicBezTo>
                  <a:pt x="211" y="288"/>
                  <a:pt x="312" y="212"/>
                  <a:pt x="396" y="214"/>
                </a:cubicBezTo>
                <a:cubicBezTo>
                  <a:pt x="484" y="212"/>
                  <a:pt x="549" y="274"/>
                  <a:pt x="545" y="355"/>
                </a:cubicBezTo>
                <a:cubicBezTo>
                  <a:pt x="548" y="373"/>
                  <a:pt x="535" y="447"/>
                  <a:pt x="491" y="450"/>
                </a:cubicBezTo>
                <a:lnTo>
                  <a:pt x="489" y="450"/>
                </a:lnTo>
                <a:lnTo>
                  <a:pt x="486" y="450"/>
                </a:lnTo>
                <a:lnTo>
                  <a:pt x="485" y="450"/>
                </a:lnTo>
                <a:lnTo>
                  <a:pt x="483" y="449"/>
                </a:lnTo>
                <a:lnTo>
                  <a:pt x="482" y="449"/>
                </a:lnTo>
                <a:lnTo>
                  <a:pt x="481" y="448"/>
                </a:lnTo>
                <a:lnTo>
                  <a:pt x="480" y="447"/>
                </a:lnTo>
                <a:lnTo>
                  <a:pt x="479" y="446"/>
                </a:lnTo>
                <a:cubicBezTo>
                  <a:pt x="478" y="444"/>
                  <a:pt x="477" y="438"/>
                  <a:pt x="477" y="437"/>
                </a:cubicBezTo>
                <a:cubicBezTo>
                  <a:pt x="477" y="434"/>
                  <a:pt x="478" y="428"/>
                  <a:pt x="479" y="425"/>
                </a:cubicBezTo>
                <a:cubicBezTo>
                  <a:pt x="479" y="420"/>
                  <a:pt x="480" y="412"/>
                  <a:pt x="480" y="410"/>
                </a:cubicBezTo>
                <a:lnTo>
                  <a:pt x="480" y="408"/>
                </a:lnTo>
                <a:lnTo>
                  <a:pt x="481" y="406"/>
                </a:lnTo>
                <a:lnTo>
                  <a:pt x="482" y="405"/>
                </a:lnTo>
                <a:lnTo>
                  <a:pt x="483" y="404"/>
                </a:lnTo>
                <a:close/>
                <a:moveTo>
                  <a:pt x="404" y="355"/>
                </a:moveTo>
                <a:cubicBezTo>
                  <a:pt x="385" y="435"/>
                  <a:pt x="359" y="451"/>
                  <a:pt x="344" y="450"/>
                </a:cubicBezTo>
                <a:lnTo>
                  <a:pt x="343" y="450"/>
                </a:lnTo>
                <a:lnTo>
                  <a:pt x="341" y="450"/>
                </a:lnTo>
                <a:lnTo>
                  <a:pt x="340" y="450"/>
                </a:lnTo>
                <a:lnTo>
                  <a:pt x="338" y="449"/>
                </a:lnTo>
                <a:lnTo>
                  <a:pt x="337" y="447"/>
                </a:lnTo>
                <a:lnTo>
                  <a:pt x="336" y="445"/>
                </a:lnTo>
                <a:lnTo>
                  <a:pt x="336" y="442"/>
                </a:lnTo>
                <a:cubicBezTo>
                  <a:pt x="335" y="421"/>
                  <a:pt x="354" y="386"/>
                  <a:pt x="371" y="369"/>
                </a:cubicBezTo>
                <a:cubicBezTo>
                  <a:pt x="376" y="361"/>
                  <a:pt x="393" y="358"/>
                  <a:pt x="404" y="355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Oval 72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877795" y="2325634"/>
            <a:ext cx="499745" cy="4991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787" h="786">
                <a:moveTo>
                  <a:pt x="0" y="393"/>
                </a:moveTo>
                <a:cubicBezTo>
                  <a:pt x="-7" y="172"/>
                  <a:pt x="195" y="-5"/>
                  <a:pt x="394" y="0"/>
                </a:cubicBezTo>
                <a:cubicBezTo>
                  <a:pt x="614" y="-7"/>
                  <a:pt x="792" y="195"/>
                  <a:pt x="787" y="393"/>
                </a:cubicBezTo>
                <a:cubicBezTo>
                  <a:pt x="794" y="614"/>
                  <a:pt x="592" y="791"/>
                  <a:pt x="394" y="786"/>
                </a:cubicBezTo>
                <a:cubicBezTo>
                  <a:pt x="173" y="793"/>
                  <a:pt x="-5" y="591"/>
                  <a:pt x="0" y="393"/>
                </a:cubicBezTo>
                <a:close/>
                <a:moveTo>
                  <a:pt x="124" y="496"/>
                </a:moveTo>
                <a:lnTo>
                  <a:pt x="217" y="496"/>
                </a:lnTo>
                <a:lnTo>
                  <a:pt x="217" y="537"/>
                </a:lnTo>
                <a:lnTo>
                  <a:pt x="469" y="643"/>
                </a:lnTo>
                <a:lnTo>
                  <a:pt x="469" y="144"/>
                </a:lnTo>
                <a:lnTo>
                  <a:pt x="217" y="250"/>
                </a:lnTo>
                <a:lnTo>
                  <a:pt x="217" y="291"/>
                </a:lnTo>
                <a:lnTo>
                  <a:pt x="124" y="291"/>
                </a:lnTo>
                <a:lnTo>
                  <a:pt x="124" y="496"/>
                </a:lnTo>
                <a:close/>
                <a:moveTo>
                  <a:pt x="494" y="253"/>
                </a:moveTo>
                <a:cubicBezTo>
                  <a:pt x="516" y="292"/>
                  <a:pt x="527" y="347"/>
                  <a:pt x="527" y="394"/>
                </a:cubicBezTo>
                <a:cubicBezTo>
                  <a:pt x="527" y="445"/>
                  <a:pt x="514" y="500"/>
                  <a:pt x="494" y="534"/>
                </a:cubicBezTo>
                <a:lnTo>
                  <a:pt x="535" y="556"/>
                </a:lnTo>
                <a:cubicBezTo>
                  <a:pt x="560" y="511"/>
                  <a:pt x="573" y="448"/>
                  <a:pt x="573" y="394"/>
                </a:cubicBezTo>
                <a:cubicBezTo>
                  <a:pt x="574" y="334"/>
                  <a:pt x="557" y="272"/>
                  <a:pt x="535" y="231"/>
                </a:cubicBezTo>
                <a:lnTo>
                  <a:pt x="494" y="253"/>
                </a:lnTo>
                <a:close/>
                <a:moveTo>
                  <a:pt x="616" y="394"/>
                </a:moveTo>
                <a:cubicBezTo>
                  <a:pt x="616" y="466"/>
                  <a:pt x="597" y="540"/>
                  <a:pt x="569" y="589"/>
                </a:cubicBezTo>
                <a:lnTo>
                  <a:pt x="610" y="611"/>
                </a:lnTo>
                <a:cubicBezTo>
                  <a:pt x="643" y="553"/>
                  <a:pt x="663" y="465"/>
                  <a:pt x="662" y="394"/>
                </a:cubicBezTo>
                <a:cubicBezTo>
                  <a:pt x="663" y="315"/>
                  <a:pt x="640" y="232"/>
                  <a:pt x="610" y="176"/>
                </a:cubicBezTo>
                <a:lnTo>
                  <a:pt x="569" y="198"/>
                </a:lnTo>
                <a:cubicBezTo>
                  <a:pt x="600" y="251"/>
                  <a:pt x="616" y="329"/>
                  <a:pt x="616" y="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Oval 7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0406875" y="3349254"/>
            <a:ext cx="608330" cy="6070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58" h="956">
                <a:moveTo>
                  <a:pt x="0" y="478"/>
                </a:moveTo>
                <a:cubicBezTo>
                  <a:pt x="-8" y="210"/>
                  <a:pt x="238" y="-7"/>
                  <a:pt x="479" y="0"/>
                </a:cubicBezTo>
                <a:cubicBezTo>
                  <a:pt x="748" y="-8"/>
                  <a:pt x="965" y="237"/>
                  <a:pt x="958" y="478"/>
                </a:cubicBezTo>
                <a:cubicBezTo>
                  <a:pt x="966" y="746"/>
                  <a:pt x="720" y="963"/>
                  <a:pt x="479" y="956"/>
                </a:cubicBezTo>
                <a:cubicBezTo>
                  <a:pt x="210" y="964"/>
                  <a:pt x="-7" y="719"/>
                  <a:pt x="0" y="478"/>
                </a:cubicBezTo>
                <a:close/>
                <a:moveTo>
                  <a:pt x="779" y="408"/>
                </a:moveTo>
                <a:lnTo>
                  <a:pt x="703" y="373"/>
                </a:lnTo>
                <a:lnTo>
                  <a:pt x="702" y="370"/>
                </a:lnTo>
                <a:cubicBezTo>
                  <a:pt x="687" y="310"/>
                  <a:pt x="613" y="263"/>
                  <a:pt x="535" y="264"/>
                </a:cubicBezTo>
                <a:cubicBezTo>
                  <a:pt x="438" y="261"/>
                  <a:pt x="375" y="357"/>
                  <a:pt x="377" y="446"/>
                </a:cubicBezTo>
                <a:cubicBezTo>
                  <a:pt x="377" y="450"/>
                  <a:pt x="378" y="457"/>
                  <a:pt x="379" y="460"/>
                </a:cubicBezTo>
                <a:cubicBezTo>
                  <a:pt x="379" y="464"/>
                  <a:pt x="380" y="471"/>
                  <a:pt x="380" y="473"/>
                </a:cubicBezTo>
                <a:lnTo>
                  <a:pt x="380" y="479"/>
                </a:lnTo>
                <a:cubicBezTo>
                  <a:pt x="383" y="550"/>
                  <a:pt x="332" y="570"/>
                  <a:pt x="297" y="568"/>
                </a:cubicBezTo>
                <a:cubicBezTo>
                  <a:pt x="235" y="567"/>
                  <a:pt x="206" y="533"/>
                  <a:pt x="192" y="514"/>
                </a:cubicBezTo>
                <a:cubicBezTo>
                  <a:pt x="185" y="505"/>
                  <a:pt x="178" y="499"/>
                  <a:pt x="176" y="499"/>
                </a:cubicBezTo>
                <a:lnTo>
                  <a:pt x="176" y="499"/>
                </a:lnTo>
                <a:lnTo>
                  <a:pt x="175" y="499"/>
                </a:lnTo>
                <a:lnTo>
                  <a:pt x="175" y="500"/>
                </a:lnTo>
                <a:lnTo>
                  <a:pt x="174" y="500"/>
                </a:lnTo>
                <a:cubicBezTo>
                  <a:pt x="172" y="501"/>
                  <a:pt x="171" y="511"/>
                  <a:pt x="171" y="519"/>
                </a:cubicBezTo>
                <a:cubicBezTo>
                  <a:pt x="166" y="629"/>
                  <a:pt x="301" y="790"/>
                  <a:pt x="437" y="785"/>
                </a:cubicBezTo>
                <a:cubicBezTo>
                  <a:pt x="611" y="791"/>
                  <a:pt x="731" y="659"/>
                  <a:pt x="727" y="495"/>
                </a:cubicBezTo>
                <a:lnTo>
                  <a:pt x="779" y="438"/>
                </a:lnTo>
                <a:cubicBezTo>
                  <a:pt x="785" y="435"/>
                  <a:pt x="787" y="427"/>
                  <a:pt x="787" y="424"/>
                </a:cubicBezTo>
                <a:cubicBezTo>
                  <a:pt x="788" y="419"/>
                  <a:pt x="783" y="409"/>
                  <a:pt x="779" y="408"/>
                </a:cubicBezTo>
                <a:close/>
                <a:moveTo>
                  <a:pt x="630" y="438"/>
                </a:moveTo>
                <a:cubicBezTo>
                  <a:pt x="616" y="439"/>
                  <a:pt x="602" y="424"/>
                  <a:pt x="602" y="413"/>
                </a:cubicBezTo>
                <a:cubicBezTo>
                  <a:pt x="602" y="399"/>
                  <a:pt x="619" y="388"/>
                  <a:pt x="630" y="389"/>
                </a:cubicBezTo>
                <a:cubicBezTo>
                  <a:pt x="644" y="388"/>
                  <a:pt x="655" y="403"/>
                  <a:pt x="654" y="413"/>
                </a:cubicBezTo>
                <a:cubicBezTo>
                  <a:pt x="655" y="427"/>
                  <a:pt x="640" y="438"/>
                  <a:pt x="630" y="438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7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894430" y="2053219"/>
            <a:ext cx="603250" cy="6032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950" h="950">
                <a:moveTo>
                  <a:pt x="0" y="475"/>
                </a:moveTo>
                <a:cubicBezTo>
                  <a:pt x="-8" y="208"/>
                  <a:pt x="236" y="-7"/>
                  <a:pt x="475" y="0"/>
                </a:cubicBezTo>
                <a:cubicBezTo>
                  <a:pt x="742" y="-8"/>
                  <a:pt x="957" y="236"/>
                  <a:pt x="950" y="475"/>
                </a:cubicBezTo>
                <a:cubicBezTo>
                  <a:pt x="958" y="742"/>
                  <a:pt x="714" y="957"/>
                  <a:pt x="475" y="950"/>
                </a:cubicBezTo>
                <a:cubicBezTo>
                  <a:pt x="208" y="958"/>
                  <a:pt x="-7" y="714"/>
                  <a:pt x="0" y="475"/>
                </a:cubicBezTo>
                <a:close/>
                <a:moveTo>
                  <a:pt x="809" y="595"/>
                </a:moveTo>
                <a:cubicBezTo>
                  <a:pt x="810" y="554"/>
                  <a:pt x="785" y="516"/>
                  <a:pt x="757" y="497"/>
                </a:cubicBezTo>
                <a:cubicBezTo>
                  <a:pt x="762" y="340"/>
                  <a:pt x="616" y="211"/>
                  <a:pt x="475" y="215"/>
                </a:cubicBezTo>
                <a:cubicBezTo>
                  <a:pt x="318" y="210"/>
                  <a:pt x="189" y="356"/>
                  <a:pt x="193" y="497"/>
                </a:cubicBezTo>
                <a:cubicBezTo>
                  <a:pt x="159" y="518"/>
                  <a:pt x="140" y="558"/>
                  <a:pt x="141" y="595"/>
                </a:cubicBezTo>
                <a:cubicBezTo>
                  <a:pt x="139" y="661"/>
                  <a:pt x="198" y="716"/>
                  <a:pt x="258" y="717"/>
                </a:cubicBezTo>
                <a:cubicBezTo>
                  <a:pt x="257" y="725"/>
                  <a:pt x="269" y="734"/>
                  <a:pt x="274" y="733"/>
                </a:cubicBezTo>
                <a:lnTo>
                  <a:pt x="326" y="733"/>
                </a:lnTo>
                <a:cubicBezTo>
                  <a:pt x="334" y="734"/>
                  <a:pt x="343" y="722"/>
                  <a:pt x="342" y="717"/>
                </a:cubicBezTo>
                <a:lnTo>
                  <a:pt x="342" y="475"/>
                </a:lnTo>
                <a:cubicBezTo>
                  <a:pt x="343" y="464"/>
                  <a:pt x="331" y="456"/>
                  <a:pt x="326" y="456"/>
                </a:cubicBezTo>
                <a:lnTo>
                  <a:pt x="274" y="456"/>
                </a:lnTo>
                <a:cubicBezTo>
                  <a:pt x="265" y="455"/>
                  <a:pt x="257" y="468"/>
                  <a:pt x="258" y="475"/>
                </a:cubicBezTo>
                <a:cubicBezTo>
                  <a:pt x="250" y="475"/>
                  <a:pt x="243" y="476"/>
                  <a:pt x="239" y="478"/>
                </a:cubicBezTo>
                <a:cubicBezTo>
                  <a:pt x="246" y="354"/>
                  <a:pt x="361" y="258"/>
                  <a:pt x="475" y="261"/>
                </a:cubicBezTo>
                <a:cubicBezTo>
                  <a:pt x="599" y="257"/>
                  <a:pt x="704" y="367"/>
                  <a:pt x="711" y="478"/>
                </a:cubicBezTo>
                <a:cubicBezTo>
                  <a:pt x="703" y="475"/>
                  <a:pt x="696" y="475"/>
                  <a:pt x="692" y="475"/>
                </a:cubicBezTo>
                <a:cubicBezTo>
                  <a:pt x="693" y="464"/>
                  <a:pt x="682" y="456"/>
                  <a:pt x="676" y="456"/>
                </a:cubicBezTo>
                <a:lnTo>
                  <a:pt x="624" y="456"/>
                </a:lnTo>
                <a:cubicBezTo>
                  <a:pt x="613" y="455"/>
                  <a:pt x="605" y="468"/>
                  <a:pt x="605" y="475"/>
                </a:cubicBezTo>
                <a:lnTo>
                  <a:pt x="605" y="717"/>
                </a:lnTo>
                <a:cubicBezTo>
                  <a:pt x="604" y="725"/>
                  <a:pt x="617" y="734"/>
                  <a:pt x="624" y="733"/>
                </a:cubicBezTo>
                <a:lnTo>
                  <a:pt x="676" y="733"/>
                </a:lnTo>
                <a:cubicBezTo>
                  <a:pt x="685" y="734"/>
                  <a:pt x="693" y="722"/>
                  <a:pt x="692" y="717"/>
                </a:cubicBezTo>
                <a:cubicBezTo>
                  <a:pt x="706" y="717"/>
                  <a:pt x="718" y="713"/>
                  <a:pt x="728" y="709"/>
                </a:cubicBezTo>
                <a:cubicBezTo>
                  <a:pt x="817" y="665"/>
                  <a:pt x="795" y="641"/>
                  <a:pt x="809" y="595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6" name="Freeform 83"/>
          <p:cNvSpPr>
            <a:spLocks noEditPoints="1"/>
          </p:cNvSpPr>
          <p:nvPr>
            <p:custDataLst>
              <p:tags r:id="rId27"/>
            </p:custDataLst>
          </p:nvPr>
        </p:nvSpPr>
        <p:spPr bwMode="auto">
          <a:xfrm>
            <a:off x="7885949" y="2483749"/>
            <a:ext cx="2613749" cy="1992630"/>
          </a:xfrm>
          <a:custGeom>
            <a:avLst/>
            <a:gdLst>
              <a:gd name="T0" fmla="*/ 35 w 71"/>
              <a:gd name="T1" fmla="*/ 0 h 101"/>
              <a:gd name="T2" fmla="*/ 0 w 71"/>
              <a:gd name="T3" fmla="*/ 36 h 101"/>
              <a:gd name="T4" fmla="*/ 35 w 71"/>
              <a:gd name="T5" fmla="*/ 101 h 101"/>
              <a:gd name="T6" fmla="*/ 71 w 71"/>
              <a:gd name="T7" fmla="*/ 36 h 101"/>
              <a:gd name="T8" fmla="*/ 35 w 71"/>
              <a:gd name="T9" fmla="*/ 0 h 101"/>
              <a:gd name="T10" fmla="*/ 35 w 71"/>
              <a:gd name="T11" fmla="*/ 42 h 101"/>
              <a:gd name="T12" fmla="*/ 24 w 71"/>
              <a:gd name="T13" fmla="*/ 31 h 101"/>
              <a:gd name="T14" fmla="*/ 35 w 71"/>
              <a:gd name="T15" fmla="*/ 20 h 101"/>
              <a:gd name="T16" fmla="*/ 46 w 71"/>
              <a:gd name="T17" fmla="*/ 31 h 101"/>
              <a:gd name="T18" fmla="*/ 35 w 71"/>
              <a:gd name="T19" fmla="*/ 4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16" h="3138">
                <a:moveTo>
                  <a:pt x="2482" y="714"/>
                </a:moveTo>
                <a:cubicBezTo>
                  <a:pt x="2430" y="712"/>
                  <a:pt x="2386" y="762"/>
                  <a:pt x="2387" y="812"/>
                </a:cubicBezTo>
                <a:cubicBezTo>
                  <a:pt x="2387" y="867"/>
                  <a:pt x="2485" y="992"/>
                  <a:pt x="2482" y="988"/>
                </a:cubicBezTo>
                <a:cubicBezTo>
                  <a:pt x="2482" y="990"/>
                  <a:pt x="2583" y="859"/>
                  <a:pt x="2580" y="812"/>
                </a:cubicBezTo>
                <a:cubicBezTo>
                  <a:pt x="2582" y="757"/>
                  <a:pt x="2532" y="713"/>
                  <a:pt x="2482" y="714"/>
                </a:cubicBezTo>
                <a:close/>
                <a:moveTo>
                  <a:pt x="2482" y="828"/>
                </a:moveTo>
                <a:cubicBezTo>
                  <a:pt x="2465" y="829"/>
                  <a:pt x="2451" y="811"/>
                  <a:pt x="2452" y="798"/>
                </a:cubicBezTo>
                <a:cubicBezTo>
                  <a:pt x="2451" y="781"/>
                  <a:pt x="2469" y="767"/>
                  <a:pt x="2482" y="768"/>
                </a:cubicBezTo>
                <a:cubicBezTo>
                  <a:pt x="2499" y="767"/>
                  <a:pt x="2513" y="785"/>
                  <a:pt x="2512" y="798"/>
                </a:cubicBezTo>
                <a:cubicBezTo>
                  <a:pt x="2513" y="815"/>
                  <a:pt x="2495" y="829"/>
                  <a:pt x="2482" y="828"/>
                </a:cubicBezTo>
                <a:close/>
                <a:moveTo>
                  <a:pt x="2729" y="342"/>
                </a:moveTo>
                <a:cubicBezTo>
                  <a:pt x="2730" y="320"/>
                  <a:pt x="2710" y="303"/>
                  <a:pt x="2691" y="302"/>
                </a:cubicBezTo>
                <a:cubicBezTo>
                  <a:pt x="2694" y="294"/>
                  <a:pt x="2697" y="281"/>
                  <a:pt x="2696" y="272"/>
                </a:cubicBezTo>
                <a:cubicBezTo>
                  <a:pt x="2698" y="209"/>
                  <a:pt x="2642" y="160"/>
                  <a:pt x="2585" y="161"/>
                </a:cubicBezTo>
                <a:cubicBezTo>
                  <a:pt x="2527" y="159"/>
                  <a:pt x="2477" y="215"/>
                  <a:pt x="2476" y="269"/>
                </a:cubicBezTo>
                <a:cubicBezTo>
                  <a:pt x="2466" y="258"/>
                  <a:pt x="2450" y="253"/>
                  <a:pt x="2438" y="253"/>
                </a:cubicBezTo>
                <a:cubicBezTo>
                  <a:pt x="2402" y="252"/>
                  <a:pt x="2372" y="286"/>
                  <a:pt x="2373" y="318"/>
                </a:cubicBezTo>
                <a:cubicBezTo>
                  <a:pt x="2372" y="351"/>
                  <a:pt x="2406" y="381"/>
                  <a:pt x="2438" y="380"/>
                </a:cubicBezTo>
                <a:lnTo>
                  <a:pt x="2691" y="380"/>
                </a:lnTo>
                <a:cubicBezTo>
                  <a:pt x="2710" y="381"/>
                  <a:pt x="2730" y="358"/>
                  <a:pt x="2729" y="342"/>
                </a:cubicBezTo>
                <a:close/>
                <a:moveTo>
                  <a:pt x="2425" y="400"/>
                </a:moveTo>
                <a:lnTo>
                  <a:pt x="2455" y="400"/>
                </a:lnTo>
                <a:lnTo>
                  <a:pt x="2455" y="468"/>
                </a:lnTo>
                <a:lnTo>
                  <a:pt x="2425" y="468"/>
                </a:lnTo>
                <a:lnTo>
                  <a:pt x="2425" y="400"/>
                </a:lnTo>
                <a:close/>
                <a:moveTo>
                  <a:pt x="2499" y="435"/>
                </a:moveTo>
                <a:lnTo>
                  <a:pt x="2529" y="435"/>
                </a:lnTo>
                <a:lnTo>
                  <a:pt x="2529" y="503"/>
                </a:lnTo>
                <a:lnTo>
                  <a:pt x="2499" y="503"/>
                </a:lnTo>
                <a:lnTo>
                  <a:pt x="2499" y="435"/>
                </a:lnTo>
                <a:close/>
                <a:moveTo>
                  <a:pt x="2574" y="400"/>
                </a:moveTo>
                <a:lnTo>
                  <a:pt x="2604" y="400"/>
                </a:lnTo>
                <a:lnTo>
                  <a:pt x="2604" y="468"/>
                </a:lnTo>
                <a:lnTo>
                  <a:pt x="2574" y="468"/>
                </a:lnTo>
                <a:lnTo>
                  <a:pt x="2574" y="400"/>
                </a:lnTo>
                <a:close/>
                <a:moveTo>
                  <a:pt x="2648" y="435"/>
                </a:moveTo>
                <a:lnTo>
                  <a:pt x="2678" y="435"/>
                </a:lnTo>
                <a:lnTo>
                  <a:pt x="2678" y="503"/>
                </a:lnTo>
                <a:lnTo>
                  <a:pt x="2648" y="503"/>
                </a:lnTo>
                <a:lnTo>
                  <a:pt x="2648" y="435"/>
                </a:lnTo>
                <a:close/>
                <a:moveTo>
                  <a:pt x="3779" y="384"/>
                </a:moveTo>
                <a:lnTo>
                  <a:pt x="3650" y="512"/>
                </a:lnTo>
                <a:lnTo>
                  <a:pt x="3600" y="462"/>
                </a:lnTo>
                <a:lnTo>
                  <a:pt x="3551" y="514"/>
                </a:lnTo>
                <a:lnTo>
                  <a:pt x="3600" y="563"/>
                </a:lnTo>
                <a:lnTo>
                  <a:pt x="3650" y="615"/>
                </a:lnTo>
                <a:lnTo>
                  <a:pt x="3701" y="563"/>
                </a:lnTo>
                <a:lnTo>
                  <a:pt x="3831" y="432"/>
                </a:lnTo>
                <a:lnTo>
                  <a:pt x="3779" y="384"/>
                </a:lnTo>
                <a:close/>
                <a:moveTo>
                  <a:pt x="3855" y="1276"/>
                </a:moveTo>
                <a:cubicBezTo>
                  <a:pt x="3851" y="1285"/>
                  <a:pt x="3850" y="1298"/>
                  <a:pt x="3850" y="1307"/>
                </a:cubicBezTo>
                <a:cubicBezTo>
                  <a:pt x="3850" y="1321"/>
                  <a:pt x="3853" y="1338"/>
                  <a:pt x="3855" y="1349"/>
                </a:cubicBezTo>
                <a:cubicBezTo>
                  <a:pt x="3862" y="1390"/>
                  <a:pt x="3886" y="1461"/>
                  <a:pt x="3931" y="1471"/>
                </a:cubicBezTo>
                <a:cubicBezTo>
                  <a:pt x="3937" y="1474"/>
                  <a:pt x="3941" y="1474"/>
                  <a:pt x="3945" y="1474"/>
                </a:cubicBezTo>
                <a:cubicBezTo>
                  <a:pt x="3958" y="1475"/>
                  <a:pt x="3974" y="1467"/>
                  <a:pt x="3983" y="1458"/>
                </a:cubicBezTo>
                <a:cubicBezTo>
                  <a:pt x="3996" y="1469"/>
                  <a:pt x="4010" y="1474"/>
                  <a:pt x="4021" y="1474"/>
                </a:cubicBezTo>
                <a:cubicBezTo>
                  <a:pt x="4076" y="1477"/>
                  <a:pt x="4118" y="1372"/>
                  <a:pt x="4116" y="1314"/>
                </a:cubicBezTo>
                <a:cubicBezTo>
                  <a:pt x="4117" y="1291"/>
                  <a:pt x="4108" y="1267"/>
                  <a:pt x="4101" y="1260"/>
                </a:cubicBezTo>
                <a:lnTo>
                  <a:pt x="4100" y="1258"/>
                </a:lnTo>
                <a:lnTo>
                  <a:pt x="4099" y="1257"/>
                </a:lnTo>
                <a:lnTo>
                  <a:pt x="4097" y="1257"/>
                </a:lnTo>
                <a:cubicBezTo>
                  <a:pt x="4082" y="1240"/>
                  <a:pt x="4057" y="1235"/>
                  <a:pt x="4038" y="1235"/>
                </a:cubicBezTo>
                <a:cubicBezTo>
                  <a:pt x="4019" y="1235"/>
                  <a:pt x="3998" y="1241"/>
                  <a:pt x="3983" y="1249"/>
                </a:cubicBezTo>
                <a:cubicBezTo>
                  <a:pt x="3982" y="1249"/>
                  <a:pt x="3977" y="1246"/>
                  <a:pt x="3976" y="1246"/>
                </a:cubicBezTo>
                <a:lnTo>
                  <a:pt x="3974" y="1245"/>
                </a:lnTo>
                <a:lnTo>
                  <a:pt x="3973" y="1244"/>
                </a:lnTo>
                <a:lnTo>
                  <a:pt x="3972" y="1244"/>
                </a:lnTo>
                <a:lnTo>
                  <a:pt x="3971" y="1243"/>
                </a:lnTo>
                <a:lnTo>
                  <a:pt x="3970" y="1243"/>
                </a:lnTo>
                <a:lnTo>
                  <a:pt x="3969" y="1243"/>
                </a:lnTo>
                <a:cubicBezTo>
                  <a:pt x="3959" y="1238"/>
                  <a:pt x="3943" y="1235"/>
                  <a:pt x="3934" y="1235"/>
                </a:cubicBezTo>
                <a:lnTo>
                  <a:pt x="3929" y="1235"/>
                </a:lnTo>
                <a:cubicBezTo>
                  <a:pt x="3901" y="1234"/>
                  <a:pt x="3864" y="1248"/>
                  <a:pt x="3855" y="1276"/>
                </a:cubicBezTo>
                <a:close/>
                <a:moveTo>
                  <a:pt x="3997" y="1224"/>
                </a:moveTo>
                <a:cubicBezTo>
                  <a:pt x="3997" y="1221"/>
                  <a:pt x="3997" y="1217"/>
                  <a:pt x="3997" y="1216"/>
                </a:cubicBezTo>
                <a:cubicBezTo>
                  <a:pt x="3999" y="1188"/>
                  <a:pt x="3973" y="1161"/>
                  <a:pt x="3946" y="1162"/>
                </a:cubicBezTo>
                <a:lnTo>
                  <a:pt x="3945" y="1162"/>
                </a:lnTo>
                <a:lnTo>
                  <a:pt x="3943" y="1162"/>
                </a:lnTo>
                <a:lnTo>
                  <a:pt x="3942" y="1162"/>
                </a:lnTo>
                <a:lnTo>
                  <a:pt x="3940" y="1162"/>
                </a:lnTo>
                <a:cubicBezTo>
                  <a:pt x="3930" y="1162"/>
                  <a:pt x="3925" y="1172"/>
                  <a:pt x="3926" y="1176"/>
                </a:cubicBezTo>
                <a:lnTo>
                  <a:pt x="3926" y="1178"/>
                </a:lnTo>
                <a:cubicBezTo>
                  <a:pt x="3925" y="1184"/>
                  <a:pt x="3933" y="1190"/>
                  <a:pt x="3938" y="1189"/>
                </a:cubicBezTo>
                <a:lnTo>
                  <a:pt x="3940" y="1189"/>
                </a:lnTo>
                <a:lnTo>
                  <a:pt x="3941" y="1189"/>
                </a:lnTo>
                <a:lnTo>
                  <a:pt x="3943" y="1189"/>
                </a:lnTo>
                <a:lnTo>
                  <a:pt x="3944" y="1189"/>
                </a:lnTo>
                <a:cubicBezTo>
                  <a:pt x="3958" y="1188"/>
                  <a:pt x="3971" y="1203"/>
                  <a:pt x="3970" y="1215"/>
                </a:cubicBezTo>
                <a:lnTo>
                  <a:pt x="3970" y="1217"/>
                </a:lnTo>
                <a:lnTo>
                  <a:pt x="3970" y="1219"/>
                </a:lnTo>
                <a:lnTo>
                  <a:pt x="3969" y="1220"/>
                </a:lnTo>
                <a:lnTo>
                  <a:pt x="3969" y="1222"/>
                </a:lnTo>
                <a:lnTo>
                  <a:pt x="3969" y="1223"/>
                </a:lnTo>
                <a:cubicBezTo>
                  <a:pt x="3968" y="1231"/>
                  <a:pt x="3978" y="1236"/>
                  <a:pt x="3983" y="1235"/>
                </a:cubicBezTo>
                <a:cubicBezTo>
                  <a:pt x="3989" y="1236"/>
                  <a:pt x="3996" y="1229"/>
                  <a:pt x="3997" y="1224"/>
                </a:cubicBezTo>
                <a:close/>
                <a:moveTo>
                  <a:pt x="1447" y="348"/>
                </a:moveTo>
                <a:lnTo>
                  <a:pt x="1320" y="291"/>
                </a:lnTo>
                <a:lnTo>
                  <a:pt x="1423" y="52"/>
                </a:lnTo>
                <a:lnTo>
                  <a:pt x="1268" y="269"/>
                </a:lnTo>
                <a:lnTo>
                  <a:pt x="1160" y="221"/>
                </a:lnTo>
                <a:lnTo>
                  <a:pt x="1455" y="0"/>
                </a:lnTo>
                <a:lnTo>
                  <a:pt x="1447" y="348"/>
                </a:lnTo>
                <a:close/>
                <a:moveTo>
                  <a:pt x="1282" y="386"/>
                </a:moveTo>
                <a:lnTo>
                  <a:pt x="1262" y="304"/>
                </a:lnTo>
                <a:lnTo>
                  <a:pt x="1336" y="332"/>
                </a:lnTo>
                <a:lnTo>
                  <a:pt x="1282" y="386"/>
                </a:lnTo>
                <a:close/>
                <a:moveTo>
                  <a:pt x="337" y="923"/>
                </a:moveTo>
                <a:cubicBezTo>
                  <a:pt x="337" y="1017"/>
                  <a:pt x="377" y="1026"/>
                  <a:pt x="385" y="1029"/>
                </a:cubicBezTo>
                <a:lnTo>
                  <a:pt x="385" y="1029"/>
                </a:lnTo>
                <a:lnTo>
                  <a:pt x="386" y="1029"/>
                </a:lnTo>
                <a:lnTo>
                  <a:pt x="386" y="1192"/>
                </a:lnTo>
                <a:lnTo>
                  <a:pt x="421" y="1192"/>
                </a:lnTo>
                <a:lnTo>
                  <a:pt x="421" y="820"/>
                </a:lnTo>
                <a:lnTo>
                  <a:pt x="386" y="820"/>
                </a:lnTo>
                <a:cubicBezTo>
                  <a:pt x="386" y="817"/>
                  <a:pt x="335" y="827"/>
                  <a:pt x="337" y="923"/>
                </a:cubicBezTo>
                <a:close/>
                <a:moveTo>
                  <a:pt x="334" y="2414"/>
                </a:moveTo>
                <a:lnTo>
                  <a:pt x="335" y="2416"/>
                </a:lnTo>
                <a:lnTo>
                  <a:pt x="336" y="2418"/>
                </a:lnTo>
                <a:lnTo>
                  <a:pt x="336" y="2419"/>
                </a:lnTo>
                <a:lnTo>
                  <a:pt x="336" y="2420"/>
                </a:lnTo>
                <a:lnTo>
                  <a:pt x="337" y="2420"/>
                </a:lnTo>
                <a:cubicBezTo>
                  <a:pt x="337" y="2420"/>
                  <a:pt x="337" y="2413"/>
                  <a:pt x="337" y="2411"/>
                </a:cubicBezTo>
                <a:lnTo>
                  <a:pt x="337" y="2153"/>
                </a:lnTo>
                <a:cubicBezTo>
                  <a:pt x="347" y="2122"/>
                  <a:pt x="316" y="2072"/>
                  <a:pt x="255" y="2080"/>
                </a:cubicBezTo>
                <a:cubicBezTo>
                  <a:pt x="220" y="2079"/>
                  <a:pt x="186" y="2090"/>
                  <a:pt x="179" y="2118"/>
                </a:cubicBezTo>
                <a:cubicBezTo>
                  <a:pt x="177" y="2127"/>
                  <a:pt x="177" y="2146"/>
                  <a:pt x="177" y="2156"/>
                </a:cubicBezTo>
                <a:lnTo>
                  <a:pt x="177" y="2159"/>
                </a:lnTo>
                <a:lnTo>
                  <a:pt x="177" y="2411"/>
                </a:lnTo>
                <a:lnTo>
                  <a:pt x="177" y="2414"/>
                </a:lnTo>
                <a:lnTo>
                  <a:pt x="176" y="2416"/>
                </a:lnTo>
                <a:lnTo>
                  <a:pt x="176" y="2418"/>
                </a:lnTo>
                <a:lnTo>
                  <a:pt x="176" y="2419"/>
                </a:lnTo>
                <a:lnTo>
                  <a:pt x="176" y="2420"/>
                </a:lnTo>
                <a:lnTo>
                  <a:pt x="176" y="2420"/>
                </a:lnTo>
                <a:lnTo>
                  <a:pt x="176" y="2419"/>
                </a:lnTo>
                <a:lnTo>
                  <a:pt x="177" y="2418"/>
                </a:lnTo>
                <a:lnTo>
                  <a:pt x="178" y="2416"/>
                </a:lnTo>
                <a:lnTo>
                  <a:pt x="179" y="2414"/>
                </a:lnTo>
                <a:cubicBezTo>
                  <a:pt x="187" y="2384"/>
                  <a:pt x="223" y="2373"/>
                  <a:pt x="255" y="2373"/>
                </a:cubicBezTo>
                <a:cubicBezTo>
                  <a:pt x="294" y="2372"/>
                  <a:pt x="328" y="2386"/>
                  <a:pt x="334" y="2414"/>
                </a:cubicBezTo>
                <a:close/>
                <a:moveTo>
                  <a:pt x="315" y="2235"/>
                </a:moveTo>
                <a:lnTo>
                  <a:pt x="314" y="2236"/>
                </a:lnTo>
                <a:lnTo>
                  <a:pt x="313" y="2237"/>
                </a:lnTo>
                <a:lnTo>
                  <a:pt x="311" y="2237"/>
                </a:lnTo>
                <a:lnTo>
                  <a:pt x="310" y="2237"/>
                </a:lnTo>
                <a:lnTo>
                  <a:pt x="307" y="2237"/>
                </a:lnTo>
                <a:cubicBezTo>
                  <a:pt x="305" y="2234"/>
                  <a:pt x="299" y="2235"/>
                  <a:pt x="296" y="2235"/>
                </a:cubicBezTo>
                <a:cubicBezTo>
                  <a:pt x="286" y="2229"/>
                  <a:pt x="270" y="2229"/>
                  <a:pt x="255" y="2229"/>
                </a:cubicBezTo>
                <a:cubicBezTo>
                  <a:pt x="239" y="2229"/>
                  <a:pt x="224" y="2230"/>
                  <a:pt x="215" y="2235"/>
                </a:cubicBezTo>
                <a:cubicBezTo>
                  <a:pt x="212" y="2234"/>
                  <a:pt x="207" y="2236"/>
                  <a:pt x="204" y="2237"/>
                </a:cubicBezTo>
                <a:lnTo>
                  <a:pt x="203" y="2239"/>
                </a:lnTo>
                <a:lnTo>
                  <a:pt x="202" y="2238"/>
                </a:lnTo>
                <a:lnTo>
                  <a:pt x="200" y="2237"/>
                </a:lnTo>
                <a:lnTo>
                  <a:pt x="198" y="2235"/>
                </a:lnTo>
                <a:lnTo>
                  <a:pt x="198" y="2233"/>
                </a:lnTo>
                <a:lnTo>
                  <a:pt x="199" y="2231"/>
                </a:lnTo>
                <a:lnTo>
                  <a:pt x="200" y="2230"/>
                </a:lnTo>
                <a:lnTo>
                  <a:pt x="201" y="2229"/>
                </a:lnTo>
                <a:cubicBezTo>
                  <a:pt x="214" y="2221"/>
                  <a:pt x="236" y="2218"/>
                  <a:pt x="255" y="2218"/>
                </a:cubicBezTo>
                <a:cubicBezTo>
                  <a:pt x="280" y="2218"/>
                  <a:pt x="300" y="2222"/>
                  <a:pt x="313" y="2229"/>
                </a:cubicBezTo>
                <a:lnTo>
                  <a:pt x="314" y="2230"/>
                </a:lnTo>
                <a:lnTo>
                  <a:pt x="315" y="2231"/>
                </a:lnTo>
                <a:lnTo>
                  <a:pt x="315" y="2233"/>
                </a:lnTo>
                <a:lnTo>
                  <a:pt x="315" y="2235"/>
                </a:lnTo>
                <a:close/>
                <a:moveTo>
                  <a:pt x="315" y="2189"/>
                </a:moveTo>
                <a:lnTo>
                  <a:pt x="314" y="2190"/>
                </a:lnTo>
                <a:lnTo>
                  <a:pt x="313" y="2191"/>
                </a:lnTo>
                <a:lnTo>
                  <a:pt x="311" y="2191"/>
                </a:lnTo>
                <a:lnTo>
                  <a:pt x="310" y="2191"/>
                </a:lnTo>
                <a:lnTo>
                  <a:pt x="307" y="2191"/>
                </a:lnTo>
                <a:cubicBezTo>
                  <a:pt x="306" y="2191"/>
                  <a:pt x="303" y="2190"/>
                  <a:pt x="303" y="2190"/>
                </a:cubicBezTo>
                <a:lnTo>
                  <a:pt x="302" y="2190"/>
                </a:lnTo>
                <a:lnTo>
                  <a:pt x="300" y="2189"/>
                </a:lnTo>
                <a:lnTo>
                  <a:pt x="299" y="2189"/>
                </a:lnTo>
                <a:lnTo>
                  <a:pt x="298" y="2189"/>
                </a:lnTo>
                <a:lnTo>
                  <a:pt x="296" y="2189"/>
                </a:lnTo>
                <a:cubicBezTo>
                  <a:pt x="286" y="2183"/>
                  <a:pt x="270" y="2183"/>
                  <a:pt x="255" y="2183"/>
                </a:cubicBezTo>
                <a:cubicBezTo>
                  <a:pt x="239" y="2183"/>
                  <a:pt x="224" y="2184"/>
                  <a:pt x="215" y="2189"/>
                </a:cubicBezTo>
                <a:lnTo>
                  <a:pt x="214" y="2189"/>
                </a:lnTo>
                <a:lnTo>
                  <a:pt x="213" y="2189"/>
                </a:lnTo>
                <a:lnTo>
                  <a:pt x="212" y="2189"/>
                </a:lnTo>
                <a:lnTo>
                  <a:pt x="211" y="2190"/>
                </a:lnTo>
                <a:lnTo>
                  <a:pt x="210" y="2190"/>
                </a:lnTo>
                <a:lnTo>
                  <a:pt x="209" y="2190"/>
                </a:lnTo>
                <a:lnTo>
                  <a:pt x="208" y="2191"/>
                </a:lnTo>
                <a:lnTo>
                  <a:pt x="207" y="2191"/>
                </a:lnTo>
                <a:lnTo>
                  <a:pt x="205" y="2191"/>
                </a:lnTo>
                <a:lnTo>
                  <a:pt x="204" y="2191"/>
                </a:lnTo>
                <a:lnTo>
                  <a:pt x="203" y="2192"/>
                </a:lnTo>
                <a:lnTo>
                  <a:pt x="202" y="2192"/>
                </a:lnTo>
                <a:lnTo>
                  <a:pt x="200" y="2191"/>
                </a:lnTo>
                <a:lnTo>
                  <a:pt x="198" y="2189"/>
                </a:lnTo>
                <a:lnTo>
                  <a:pt x="198" y="2187"/>
                </a:lnTo>
                <a:lnTo>
                  <a:pt x="199" y="2185"/>
                </a:lnTo>
                <a:lnTo>
                  <a:pt x="200" y="2184"/>
                </a:lnTo>
                <a:lnTo>
                  <a:pt x="201" y="2183"/>
                </a:lnTo>
                <a:cubicBezTo>
                  <a:pt x="214" y="2178"/>
                  <a:pt x="236" y="2172"/>
                  <a:pt x="255" y="2172"/>
                </a:cubicBezTo>
                <a:cubicBezTo>
                  <a:pt x="280" y="2172"/>
                  <a:pt x="300" y="2178"/>
                  <a:pt x="313" y="2183"/>
                </a:cubicBezTo>
                <a:lnTo>
                  <a:pt x="314" y="2184"/>
                </a:lnTo>
                <a:lnTo>
                  <a:pt x="315" y="2185"/>
                </a:lnTo>
                <a:lnTo>
                  <a:pt x="315" y="2187"/>
                </a:lnTo>
                <a:lnTo>
                  <a:pt x="315" y="2189"/>
                </a:lnTo>
                <a:close/>
                <a:moveTo>
                  <a:pt x="315" y="2142"/>
                </a:moveTo>
                <a:lnTo>
                  <a:pt x="314" y="2144"/>
                </a:lnTo>
                <a:lnTo>
                  <a:pt x="313" y="2145"/>
                </a:lnTo>
                <a:lnTo>
                  <a:pt x="311" y="2145"/>
                </a:lnTo>
                <a:lnTo>
                  <a:pt x="310" y="2145"/>
                </a:lnTo>
                <a:lnTo>
                  <a:pt x="307" y="2145"/>
                </a:lnTo>
                <a:cubicBezTo>
                  <a:pt x="306" y="2145"/>
                  <a:pt x="303" y="2144"/>
                  <a:pt x="303" y="2144"/>
                </a:cubicBezTo>
                <a:lnTo>
                  <a:pt x="302" y="2143"/>
                </a:lnTo>
                <a:lnTo>
                  <a:pt x="300" y="2143"/>
                </a:lnTo>
                <a:lnTo>
                  <a:pt x="299" y="2143"/>
                </a:lnTo>
                <a:lnTo>
                  <a:pt x="298" y="2143"/>
                </a:lnTo>
                <a:lnTo>
                  <a:pt x="296" y="2142"/>
                </a:lnTo>
                <a:cubicBezTo>
                  <a:pt x="286" y="2137"/>
                  <a:pt x="270" y="2137"/>
                  <a:pt x="255" y="2137"/>
                </a:cubicBezTo>
                <a:cubicBezTo>
                  <a:pt x="239" y="2137"/>
                  <a:pt x="224" y="2138"/>
                  <a:pt x="215" y="2142"/>
                </a:cubicBezTo>
                <a:lnTo>
                  <a:pt x="214" y="2143"/>
                </a:lnTo>
                <a:lnTo>
                  <a:pt x="213" y="2143"/>
                </a:lnTo>
                <a:lnTo>
                  <a:pt x="212" y="2143"/>
                </a:lnTo>
                <a:lnTo>
                  <a:pt x="211" y="2143"/>
                </a:lnTo>
                <a:lnTo>
                  <a:pt x="210" y="2144"/>
                </a:lnTo>
                <a:lnTo>
                  <a:pt x="209" y="2144"/>
                </a:lnTo>
                <a:lnTo>
                  <a:pt x="208" y="2145"/>
                </a:lnTo>
                <a:lnTo>
                  <a:pt x="207" y="2145"/>
                </a:lnTo>
                <a:lnTo>
                  <a:pt x="205" y="2145"/>
                </a:lnTo>
                <a:lnTo>
                  <a:pt x="204" y="2145"/>
                </a:lnTo>
                <a:lnTo>
                  <a:pt x="203" y="2146"/>
                </a:lnTo>
                <a:lnTo>
                  <a:pt x="202" y="2146"/>
                </a:lnTo>
                <a:lnTo>
                  <a:pt x="200" y="2144"/>
                </a:lnTo>
                <a:lnTo>
                  <a:pt x="198" y="2142"/>
                </a:lnTo>
                <a:lnTo>
                  <a:pt x="198" y="2142"/>
                </a:lnTo>
                <a:lnTo>
                  <a:pt x="199" y="2140"/>
                </a:lnTo>
                <a:lnTo>
                  <a:pt x="200" y="2138"/>
                </a:lnTo>
                <a:cubicBezTo>
                  <a:pt x="215" y="2131"/>
                  <a:pt x="235" y="2126"/>
                  <a:pt x="255" y="2126"/>
                </a:cubicBezTo>
                <a:cubicBezTo>
                  <a:pt x="281" y="2126"/>
                  <a:pt x="300" y="2132"/>
                  <a:pt x="314" y="2138"/>
                </a:cubicBezTo>
                <a:lnTo>
                  <a:pt x="315" y="2140"/>
                </a:lnTo>
                <a:lnTo>
                  <a:pt x="315" y="2142"/>
                </a:lnTo>
                <a:lnTo>
                  <a:pt x="315" y="2142"/>
                </a:lnTo>
                <a:close/>
                <a:moveTo>
                  <a:pt x="3" y="2414"/>
                </a:moveTo>
                <a:cubicBezTo>
                  <a:pt x="10" y="2384"/>
                  <a:pt x="45" y="2373"/>
                  <a:pt x="79" y="2373"/>
                </a:cubicBezTo>
                <a:cubicBezTo>
                  <a:pt x="118" y="2372"/>
                  <a:pt x="152" y="2386"/>
                  <a:pt x="158" y="2414"/>
                </a:cubicBezTo>
                <a:lnTo>
                  <a:pt x="159" y="2416"/>
                </a:lnTo>
                <a:lnTo>
                  <a:pt x="160" y="2418"/>
                </a:lnTo>
                <a:lnTo>
                  <a:pt x="160" y="2419"/>
                </a:lnTo>
                <a:lnTo>
                  <a:pt x="160" y="2420"/>
                </a:lnTo>
                <a:lnTo>
                  <a:pt x="161" y="2420"/>
                </a:lnTo>
                <a:cubicBezTo>
                  <a:pt x="161" y="2420"/>
                  <a:pt x="161" y="2413"/>
                  <a:pt x="161" y="2411"/>
                </a:cubicBezTo>
                <a:lnTo>
                  <a:pt x="161" y="2409"/>
                </a:lnTo>
                <a:lnTo>
                  <a:pt x="161" y="2406"/>
                </a:lnTo>
                <a:lnTo>
                  <a:pt x="161" y="2400"/>
                </a:lnTo>
                <a:lnTo>
                  <a:pt x="161" y="2397"/>
                </a:lnTo>
                <a:lnTo>
                  <a:pt x="161" y="2394"/>
                </a:lnTo>
                <a:lnTo>
                  <a:pt x="161" y="2347"/>
                </a:lnTo>
                <a:lnTo>
                  <a:pt x="161" y="2343"/>
                </a:lnTo>
                <a:lnTo>
                  <a:pt x="161" y="2333"/>
                </a:lnTo>
                <a:lnTo>
                  <a:pt x="161" y="2329"/>
                </a:lnTo>
                <a:lnTo>
                  <a:pt x="161" y="2291"/>
                </a:lnTo>
                <a:lnTo>
                  <a:pt x="161" y="2286"/>
                </a:lnTo>
                <a:lnTo>
                  <a:pt x="161" y="2281"/>
                </a:lnTo>
                <a:lnTo>
                  <a:pt x="161" y="2153"/>
                </a:lnTo>
                <a:cubicBezTo>
                  <a:pt x="171" y="2122"/>
                  <a:pt x="140" y="2072"/>
                  <a:pt x="79" y="2080"/>
                </a:cubicBezTo>
                <a:cubicBezTo>
                  <a:pt x="44" y="2079"/>
                  <a:pt x="10" y="2090"/>
                  <a:pt x="3" y="2118"/>
                </a:cubicBezTo>
                <a:cubicBezTo>
                  <a:pt x="0" y="2122"/>
                  <a:pt x="0" y="2131"/>
                  <a:pt x="0" y="2136"/>
                </a:cubicBezTo>
                <a:cubicBezTo>
                  <a:pt x="0" y="2140"/>
                  <a:pt x="0" y="2146"/>
                  <a:pt x="0" y="2147"/>
                </a:cubicBezTo>
                <a:cubicBezTo>
                  <a:pt x="1" y="2150"/>
                  <a:pt x="1" y="2153"/>
                  <a:pt x="1" y="2153"/>
                </a:cubicBezTo>
                <a:lnTo>
                  <a:pt x="1" y="2159"/>
                </a:lnTo>
                <a:lnTo>
                  <a:pt x="1" y="2162"/>
                </a:lnTo>
                <a:lnTo>
                  <a:pt x="1" y="2168"/>
                </a:lnTo>
                <a:lnTo>
                  <a:pt x="1" y="2171"/>
                </a:lnTo>
                <a:lnTo>
                  <a:pt x="1" y="2411"/>
                </a:lnTo>
                <a:lnTo>
                  <a:pt x="1" y="2414"/>
                </a:lnTo>
                <a:lnTo>
                  <a:pt x="0" y="2416"/>
                </a:lnTo>
                <a:lnTo>
                  <a:pt x="0" y="2418"/>
                </a:lnTo>
                <a:lnTo>
                  <a:pt x="0" y="2419"/>
                </a:lnTo>
                <a:lnTo>
                  <a:pt x="0" y="2420"/>
                </a:lnTo>
                <a:lnTo>
                  <a:pt x="0" y="2420"/>
                </a:lnTo>
                <a:lnTo>
                  <a:pt x="0" y="2419"/>
                </a:lnTo>
                <a:lnTo>
                  <a:pt x="1" y="2418"/>
                </a:lnTo>
                <a:lnTo>
                  <a:pt x="2" y="2416"/>
                </a:lnTo>
                <a:lnTo>
                  <a:pt x="3" y="2414"/>
                </a:lnTo>
                <a:close/>
                <a:moveTo>
                  <a:pt x="25" y="2137"/>
                </a:moveTo>
                <a:cubicBezTo>
                  <a:pt x="38" y="2131"/>
                  <a:pt x="60" y="2126"/>
                  <a:pt x="79" y="2126"/>
                </a:cubicBezTo>
                <a:cubicBezTo>
                  <a:pt x="105" y="2126"/>
                  <a:pt x="124" y="2132"/>
                  <a:pt x="138" y="2138"/>
                </a:cubicBezTo>
                <a:lnTo>
                  <a:pt x="139" y="2140"/>
                </a:lnTo>
                <a:lnTo>
                  <a:pt x="139" y="2142"/>
                </a:lnTo>
                <a:lnTo>
                  <a:pt x="139" y="2142"/>
                </a:lnTo>
                <a:lnTo>
                  <a:pt x="138" y="2144"/>
                </a:lnTo>
                <a:lnTo>
                  <a:pt x="137" y="2145"/>
                </a:lnTo>
                <a:lnTo>
                  <a:pt x="135" y="2145"/>
                </a:lnTo>
                <a:lnTo>
                  <a:pt x="134" y="2145"/>
                </a:lnTo>
                <a:lnTo>
                  <a:pt x="131" y="2145"/>
                </a:lnTo>
                <a:lnTo>
                  <a:pt x="130" y="2145"/>
                </a:lnTo>
                <a:lnTo>
                  <a:pt x="129" y="2145"/>
                </a:lnTo>
                <a:lnTo>
                  <a:pt x="129" y="2145"/>
                </a:lnTo>
                <a:lnTo>
                  <a:pt x="128" y="2144"/>
                </a:lnTo>
                <a:lnTo>
                  <a:pt x="127" y="2144"/>
                </a:lnTo>
                <a:lnTo>
                  <a:pt x="126" y="2143"/>
                </a:lnTo>
                <a:lnTo>
                  <a:pt x="124" y="2143"/>
                </a:lnTo>
                <a:lnTo>
                  <a:pt x="123" y="2143"/>
                </a:lnTo>
                <a:lnTo>
                  <a:pt x="122" y="2143"/>
                </a:lnTo>
                <a:lnTo>
                  <a:pt x="120" y="2142"/>
                </a:lnTo>
                <a:cubicBezTo>
                  <a:pt x="110" y="2137"/>
                  <a:pt x="94" y="2137"/>
                  <a:pt x="79" y="2137"/>
                </a:cubicBezTo>
                <a:cubicBezTo>
                  <a:pt x="63" y="2137"/>
                  <a:pt x="48" y="2138"/>
                  <a:pt x="39" y="2142"/>
                </a:cubicBezTo>
                <a:lnTo>
                  <a:pt x="38" y="2143"/>
                </a:lnTo>
                <a:lnTo>
                  <a:pt x="37" y="2143"/>
                </a:lnTo>
                <a:lnTo>
                  <a:pt x="36" y="2143"/>
                </a:lnTo>
                <a:lnTo>
                  <a:pt x="35" y="2143"/>
                </a:lnTo>
                <a:lnTo>
                  <a:pt x="34" y="2144"/>
                </a:lnTo>
                <a:lnTo>
                  <a:pt x="33" y="2144"/>
                </a:lnTo>
                <a:lnTo>
                  <a:pt x="32" y="2145"/>
                </a:lnTo>
                <a:lnTo>
                  <a:pt x="31" y="2145"/>
                </a:lnTo>
                <a:lnTo>
                  <a:pt x="29" y="2145"/>
                </a:lnTo>
                <a:lnTo>
                  <a:pt x="28" y="2145"/>
                </a:lnTo>
                <a:lnTo>
                  <a:pt x="27" y="2146"/>
                </a:lnTo>
                <a:lnTo>
                  <a:pt x="26" y="2146"/>
                </a:lnTo>
                <a:lnTo>
                  <a:pt x="24" y="2144"/>
                </a:lnTo>
                <a:lnTo>
                  <a:pt x="22" y="2142"/>
                </a:lnTo>
                <a:lnTo>
                  <a:pt x="22" y="2142"/>
                </a:lnTo>
                <a:lnTo>
                  <a:pt x="23" y="2140"/>
                </a:lnTo>
                <a:lnTo>
                  <a:pt x="24" y="2138"/>
                </a:lnTo>
                <a:lnTo>
                  <a:pt x="25" y="2137"/>
                </a:lnTo>
                <a:close/>
                <a:moveTo>
                  <a:pt x="25" y="2183"/>
                </a:moveTo>
                <a:cubicBezTo>
                  <a:pt x="38" y="2178"/>
                  <a:pt x="60" y="2172"/>
                  <a:pt x="79" y="2172"/>
                </a:cubicBezTo>
                <a:cubicBezTo>
                  <a:pt x="104" y="2172"/>
                  <a:pt x="124" y="2178"/>
                  <a:pt x="137" y="2183"/>
                </a:cubicBezTo>
                <a:lnTo>
                  <a:pt x="138" y="2184"/>
                </a:lnTo>
                <a:lnTo>
                  <a:pt x="139" y="2185"/>
                </a:lnTo>
                <a:lnTo>
                  <a:pt x="139" y="2187"/>
                </a:lnTo>
                <a:lnTo>
                  <a:pt x="139" y="2189"/>
                </a:lnTo>
                <a:lnTo>
                  <a:pt x="138" y="2190"/>
                </a:lnTo>
                <a:lnTo>
                  <a:pt x="137" y="2191"/>
                </a:lnTo>
                <a:lnTo>
                  <a:pt x="135" y="2191"/>
                </a:lnTo>
                <a:lnTo>
                  <a:pt x="134" y="2191"/>
                </a:lnTo>
                <a:lnTo>
                  <a:pt x="131" y="2191"/>
                </a:lnTo>
                <a:cubicBezTo>
                  <a:pt x="130" y="2191"/>
                  <a:pt x="127" y="2190"/>
                  <a:pt x="127" y="2190"/>
                </a:cubicBezTo>
                <a:lnTo>
                  <a:pt x="126" y="2190"/>
                </a:lnTo>
                <a:lnTo>
                  <a:pt x="124" y="2189"/>
                </a:lnTo>
                <a:lnTo>
                  <a:pt x="123" y="2189"/>
                </a:lnTo>
                <a:lnTo>
                  <a:pt x="122" y="2189"/>
                </a:lnTo>
                <a:lnTo>
                  <a:pt x="120" y="2189"/>
                </a:lnTo>
                <a:cubicBezTo>
                  <a:pt x="110" y="2183"/>
                  <a:pt x="94" y="2183"/>
                  <a:pt x="79" y="2183"/>
                </a:cubicBezTo>
                <a:cubicBezTo>
                  <a:pt x="63" y="2183"/>
                  <a:pt x="48" y="2184"/>
                  <a:pt x="39" y="2189"/>
                </a:cubicBezTo>
                <a:lnTo>
                  <a:pt x="38" y="2189"/>
                </a:lnTo>
                <a:lnTo>
                  <a:pt x="37" y="2189"/>
                </a:lnTo>
                <a:lnTo>
                  <a:pt x="36" y="2189"/>
                </a:lnTo>
                <a:lnTo>
                  <a:pt x="35" y="2190"/>
                </a:lnTo>
                <a:lnTo>
                  <a:pt x="34" y="2190"/>
                </a:lnTo>
                <a:lnTo>
                  <a:pt x="33" y="2190"/>
                </a:lnTo>
                <a:lnTo>
                  <a:pt x="32" y="2191"/>
                </a:lnTo>
                <a:lnTo>
                  <a:pt x="31" y="2191"/>
                </a:lnTo>
                <a:lnTo>
                  <a:pt x="29" y="2191"/>
                </a:lnTo>
                <a:lnTo>
                  <a:pt x="28" y="2191"/>
                </a:lnTo>
                <a:lnTo>
                  <a:pt x="27" y="2192"/>
                </a:lnTo>
                <a:lnTo>
                  <a:pt x="26" y="2192"/>
                </a:lnTo>
                <a:lnTo>
                  <a:pt x="24" y="2191"/>
                </a:lnTo>
                <a:lnTo>
                  <a:pt x="22" y="2189"/>
                </a:lnTo>
                <a:lnTo>
                  <a:pt x="22" y="2187"/>
                </a:lnTo>
                <a:lnTo>
                  <a:pt x="23" y="2185"/>
                </a:lnTo>
                <a:lnTo>
                  <a:pt x="24" y="2184"/>
                </a:lnTo>
                <a:lnTo>
                  <a:pt x="25" y="2183"/>
                </a:lnTo>
                <a:close/>
                <a:moveTo>
                  <a:pt x="25" y="2229"/>
                </a:moveTo>
                <a:cubicBezTo>
                  <a:pt x="38" y="2221"/>
                  <a:pt x="60" y="2218"/>
                  <a:pt x="79" y="2218"/>
                </a:cubicBezTo>
                <a:cubicBezTo>
                  <a:pt x="104" y="2218"/>
                  <a:pt x="124" y="2222"/>
                  <a:pt x="137" y="2229"/>
                </a:cubicBezTo>
                <a:lnTo>
                  <a:pt x="138" y="2230"/>
                </a:lnTo>
                <a:lnTo>
                  <a:pt x="139" y="2231"/>
                </a:lnTo>
                <a:lnTo>
                  <a:pt x="139" y="2233"/>
                </a:lnTo>
                <a:lnTo>
                  <a:pt x="139" y="2235"/>
                </a:lnTo>
                <a:lnTo>
                  <a:pt x="138" y="2236"/>
                </a:lnTo>
                <a:lnTo>
                  <a:pt x="137" y="2237"/>
                </a:lnTo>
                <a:lnTo>
                  <a:pt x="135" y="2237"/>
                </a:lnTo>
                <a:lnTo>
                  <a:pt x="134" y="2237"/>
                </a:lnTo>
                <a:lnTo>
                  <a:pt x="131" y="2237"/>
                </a:lnTo>
                <a:cubicBezTo>
                  <a:pt x="129" y="2234"/>
                  <a:pt x="123" y="2235"/>
                  <a:pt x="120" y="2235"/>
                </a:cubicBezTo>
                <a:cubicBezTo>
                  <a:pt x="110" y="2229"/>
                  <a:pt x="94" y="2229"/>
                  <a:pt x="79" y="2229"/>
                </a:cubicBezTo>
                <a:cubicBezTo>
                  <a:pt x="63" y="2229"/>
                  <a:pt x="48" y="2230"/>
                  <a:pt x="39" y="2235"/>
                </a:cubicBezTo>
                <a:cubicBezTo>
                  <a:pt x="36" y="2234"/>
                  <a:pt x="31" y="2236"/>
                  <a:pt x="28" y="2237"/>
                </a:cubicBezTo>
                <a:lnTo>
                  <a:pt x="27" y="2239"/>
                </a:lnTo>
                <a:lnTo>
                  <a:pt x="26" y="2238"/>
                </a:lnTo>
                <a:lnTo>
                  <a:pt x="24" y="2237"/>
                </a:lnTo>
                <a:lnTo>
                  <a:pt x="22" y="2235"/>
                </a:lnTo>
                <a:lnTo>
                  <a:pt x="22" y="2233"/>
                </a:lnTo>
                <a:lnTo>
                  <a:pt x="23" y="2231"/>
                </a:lnTo>
                <a:lnTo>
                  <a:pt x="24" y="2230"/>
                </a:lnTo>
                <a:lnTo>
                  <a:pt x="25" y="2229"/>
                </a:lnTo>
                <a:close/>
                <a:moveTo>
                  <a:pt x="166" y="863"/>
                </a:moveTo>
                <a:cubicBezTo>
                  <a:pt x="160" y="879"/>
                  <a:pt x="153" y="899"/>
                  <a:pt x="152" y="918"/>
                </a:cubicBezTo>
                <a:cubicBezTo>
                  <a:pt x="152" y="940"/>
                  <a:pt x="171" y="970"/>
                  <a:pt x="199" y="988"/>
                </a:cubicBezTo>
                <a:lnTo>
                  <a:pt x="199" y="1192"/>
                </a:lnTo>
                <a:lnTo>
                  <a:pt x="234" y="1192"/>
                </a:lnTo>
                <a:lnTo>
                  <a:pt x="234" y="988"/>
                </a:lnTo>
                <a:cubicBezTo>
                  <a:pt x="250" y="981"/>
                  <a:pt x="262" y="960"/>
                  <a:pt x="269" y="949"/>
                </a:cubicBezTo>
                <a:lnTo>
                  <a:pt x="269" y="948"/>
                </a:lnTo>
                <a:cubicBezTo>
                  <a:pt x="275" y="940"/>
                  <a:pt x="278" y="930"/>
                  <a:pt x="278" y="921"/>
                </a:cubicBezTo>
                <a:lnTo>
                  <a:pt x="278" y="920"/>
                </a:lnTo>
                <a:cubicBezTo>
                  <a:pt x="278" y="917"/>
                  <a:pt x="278" y="911"/>
                  <a:pt x="277" y="910"/>
                </a:cubicBezTo>
                <a:cubicBezTo>
                  <a:pt x="277" y="896"/>
                  <a:pt x="271" y="880"/>
                  <a:pt x="266" y="870"/>
                </a:cubicBezTo>
                <a:cubicBezTo>
                  <a:pt x="265" y="868"/>
                  <a:pt x="264" y="864"/>
                  <a:pt x="264" y="863"/>
                </a:cubicBezTo>
                <a:cubicBezTo>
                  <a:pt x="262" y="850"/>
                  <a:pt x="251" y="821"/>
                  <a:pt x="237" y="820"/>
                </a:cubicBezTo>
                <a:lnTo>
                  <a:pt x="245" y="907"/>
                </a:lnTo>
                <a:lnTo>
                  <a:pt x="234" y="907"/>
                </a:lnTo>
                <a:lnTo>
                  <a:pt x="226" y="820"/>
                </a:lnTo>
                <a:lnTo>
                  <a:pt x="207" y="820"/>
                </a:lnTo>
                <a:lnTo>
                  <a:pt x="196" y="907"/>
                </a:lnTo>
                <a:lnTo>
                  <a:pt x="185" y="907"/>
                </a:lnTo>
                <a:lnTo>
                  <a:pt x="193" y="820"/>
                </a:lnTo>
                <a:cubicBezTo>
                  <a:pt x="182" y="822"/>
                  <a:pt x="173" y="845"/>
                  <a:pt x="169" y="857"/>
                </a:cubicBezTo>
                <a:cubicBezTo>
                  <a:pt x="168" y="860"/>
                  <a:pt x="166" y="863"/>
                  <a:pt x="166" y="863"/>
                </a:cubicBezTo>
                <a:close/>
                <a:moveTo>
                  <a:pt x="1464" y="1080"/>
                </a:moveTo>
                <a:lnTo>
                  <a:pt x="1040" y="1080"/>
                </a:lnTo>
                <a:lnTo>
                  <a:pt x="1040" y="1344"/>
                </a:lnTo>
                <a:lnTo>
                  <a:pt x="1464" y="1344"/>
                </a:lnTo>
                <a:lnTo>
                  <a:pt x="1464" y="1080"/>
                </a:lnTo>
                <a:close/>
                <a:moveTo>
                  <a:pt x="1418" y="1306"/>
                </a:moveTo>
                <a:lnTo>
                  <a:pt x="1089" y="1306"/>
                </a:lnTo>
                <a:lnTo>
                  <a:pt x="1089" y="1119"/>
                </a:lnTo>
                <a:lnTo>
                  <a:pt x="1418" y="1119"/>
                </a:lnTo>
                <a:lnTo>
                  <a:pt x="1418" y="1306"/>
                </a:lnTo>
                <a:close/>
                <a:moveTo>
                  <a:pt x="291" y="2913"/>
                </a:moveTo>
                <a:cubicBezTo>
                  <a:pt x="288" y="2915"/>
                  <a:pt x="286" y="2921"/>
                  <a:pt x="286" y="2924"/>
                </a:cubicBezTo>
                <a:lnTo>
                  <a:pt x="286" y="2925"/>
                </a:lnTo>
                <a:cubicBezTo>
                  <a:pt x="297" y="2938"/>
                  <a:pt x="265" y="2905"/>
                  <a:pt x="324" y="2964"/>
                </a:cubicBezTo>
                <a:cubicBezTo>
                  <a:pt x="321" y="3075"/>
                  <a:pt x="404" y="3140"/>
                  <a:pt x="498" y="3138"/>
                </a:cubicBezTo>
                <a:cubicBezTo>
                  <a:pt x="589" y="3140"/>
                  <a:pt x="658" y="3036"/>
                  <a:pt x="656" y="2981"/>
                </a:cubicBezTo>
                <a:cubicBezTo>
                  <a:pt x="656" y="2974"/>
                  <a:pt x="655" y="2970"/>
                  <a:pt x="654" y="2969"/>
                </a:cubicBezTo>
                <a:lnTo>
                  <a:pt x="654" y="2969"/>
                </a:lnTo>
                <a:lnTo>
                  <a:pt x="654" y="2969"/>
                </a:lnTo>
                <a:lnTo>
                  <a:pt x="653" y="2968"/>
                </a:lnTo>
                <a:lnTo>
                  <a:pt x="653" y="2968"/>
                </a:lnTo>
                <a:lnTo>
                  <a:pt x="653" y="2968"/>
                </a:lnTo>
                <a:lnTo>
                  <a:pt x="652" y="2969"/>
                </a:lnTo>
                <a:cubicBezTo>
                  <a:pt x="650" y="2969"/>
                  <a:pt x="646" y="2974"/>
                  <a:pt x="644" y="2977"/>
                </a:cubicBezTo>
                <a:cubicBezTo>
                  <a:pt x="639" y="2983"/>
                  <a:pt x="628" y="2993"/>
                  <a:pt x="621" y="2997"/>
                </a:cubicBezTo>
                <a:cubicBezTo>
                  <a:pt x="612" y="3003"/>
                  <a:pt x="592" y="3009"/>
                  <a:pt x="580" y="3008"/>
                </a:cubicBezTo>
                <a:cubicBezTo>
                  <a:pt x="555" y="3010"/>
                  <a:pt x="529" y="2991"/>
                  <a:pt x="531" y="2957"/>
                </a:cubicBezTo>
                <a:cubicBezTo>
                  <a:pt x="531" y="2948"/>
                  <a:pt x="532" y="2949"/>
                  <a:pt x="532" y="2943"/>
                </a:cubicBezTo>
                <a:cubicBezTo>
                  <a:pt x="533" y="2940"/>
                  <a:pt x="534" y="2935"/>
                  <a:pt x="534" y="2935"/>
                </a:cubicBezTo>
                <a:cubicBezTo>
                  <a:pt x="535" y="2877"/>
                  <a:pt x="491" y="2824"/>
                  <a:pt x="438" y="2826"/>
                </a:cubicBezTo>
                <a:cubicBezTo>
                  <a:pt x="386" y="2825"/>
                  <a:pt x="347" y="2862"/>
                  <a:pt x="338" y="2891"/>
                </a:cubicBezTo>
                <a:lnTo>
                  <a:pt x="291" y="2913"/>
                </a:lnTo>
                <a:close/>
                <a:moveTo>
                  <a:pt x="381" y="2932"/>
                </a:moveTo>
                <a:cubicBezTo>
                  <a:pt x="372" y="2933"/>
                  <a:pt x="367" y="2921"/>
                  <a:pt x="368" y="2916"/>
                </a:cubicBezTo>
                <a:cubicBezTo>
                  <a:pt x="367" y="2907"/>
                  <a:pt x="376" y="2901"/>
                  <a:pt x="381" y="2902"/>
                </a:cubicBezTo>
                <a:cubicBezTo>
                  <a:pt x="393" y="2901"/>
                  <a:pt x="398" y="2910"/>
                  <a:pt x="398" y="2916"/>
                </a:cubicBezTo>
                <a:cubicBezTo>
                  <a:pt x="399" y="2924"/>
                  <a:pt x="389" y="2933"/>
                  <a:pt x="381" y="2932"/>
                </a:cubicBezTo>
                <a:close/>
                <a:moveTo>
                  <a:pt x="1485" y="1357"/>
                </a:moveTo>
                <a:lnTo>
                  <a:pt x="1019" y="1357"/>
                </a:lnTo>
                <a:lnTo>
                  <a:pt x="1019" y="1401"/>
                </a:lnTo>
                <a:lnTo>
                  <a:pt x="1485" y="1401"/>
                </a:lnTo>
                <a:lnTo>
                  <a:pt x="1485" y="1357"/>
                </a:lnTo>
                <a:close/>
                <a:moveTo>
                  <a:pt x="1467" y="1384"/>
                </a:moveTo>
                <a:lnTo>
                  <a:pt x="1429" y="1384"/>
                </a:lnTo>
                <a:lnTo>
                  <a:pt x="1429" y="1373"/>
                </a:lnTo>
                <a:lnTo>
                  <a:pt x="1467" y="1373"/>
                </a:lnTo>
                <a:lnTo>
                  <a:pt x="1467" y="1384"/>
                </a:lnTo>
                <a:close/>
                <a:moveTo>
                  <a:pt x="1526" y="2098"/>
                </a:moveTo>
                <a:cubicBezTo>
                  <a:pt x="1452" y="2096"/>
                  <a:pt x="1394" y="2161"/>
                  <a:pt x="1396" y="2226"/>
                </a:cubicBezTo>
                <a:cubicBezTo>
                  <a:pt x="1396" y="2300"/>
                  <a:pt x="1530" y="2470"/>
                  <a:pt x="1526" y="2465"/>
                </a:cubicBezTo>
                <a:cubicBezTo>
                  <a:pt x="1526" y="2467"/>
                  <a:pt x="1658" y="2289"/>
                  <a:pt x="1654" y="2226"/>
                </a:cubicBezTo>
                <a:cubicBezTo>
                  <a:pt x="1656" y="2154"/>
                  <a:pt x="1591" y="2096"/>
                  <a:pt x="1526" y="2098"/>
                </a:cubicBezTo>
                <a:close/>
                <a:moveTo>
                  <a:pt x="1526" y="2248"/>
                </a:moveTo>
                <a:cubicBezTo>
                  <a:pt x="1501" y="2249"/>
                  <a:pt x="1485" y="2228"/>
                  <a:pt x="1486" y="2207"/>
                </a:cubicBezTo>
                <a:cubicBezTo>
                  <a:pt x="1484" y="2184"/>
                  <a:pt x="1505" y="2168"/>
                  <a:pt x="1526" y="2169"/>
                </a:cubicBezTo>
                <a:cubicBezTo>
                  <a:pt x="1549" y="2168"/>
                  <a:pt x="1565" y="2188"/>
                  <a:pt x="1564" y="2207"/>
                </a:cubicBezTo>
                <a:cubicBezTo>
                  <a:pt x="1565" y="2232"/>
                  <a:pt x="1545" y="2248"/>
                  <a:pt x="1526" y="22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9" name="Oval 9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171040" y="2653294"/>
            <a:ext cx="499745" cy="49784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787" h="784">
                <a:moveTo>
                  <a:pt x="0" y="392"/>
                </a:moveTo>
                <a:cubicBezTo>
                  <a:pt x="-7" y="172"/>
                  <a:pt x="195" y="-5"/>
                  <a:pt x="394" y="0"/>
                </a:cubicBezTo>
                <a:cubicBezTo>
                  <a:pt x="614" y="-7"/>
                  <a:pt x="792" y="195"/>
                  <a:pt x="787" y="392"/>
                </a:cubicBezTo>
                <a:cubicBezTo>
                  <a:pt x="794" y="612"/>
                  <a:pt x="592" y="789"/>
                  <a:pt x="394" y="784"/>
                </a:cubicBezTo>
                <a:cubicBezTo>
                  <a:pt x="173" y="791"/>
                  <a:pt x="-5" y="589"/>
                  <a:pt x="0" y="392"/>
                </a:cubicBezTo>
                <a:close/>
                <a:moveTo>
                  <a:pt x="650" y="322"/>
                </a:moveTo>
                <a:lnTo>
                  <a:pt x="626" y="298"/>
                </a:lnTo>
                <a:lnTo>
                  <a:pt x="626" y="296"/>
                </a:lnTo>
                <a:lnTo>
                  <a:pt x="624" y="295"/>
                </a:lnTo>
                <a:lnTo>
                  <a:pt x="623" y="294"/>
                </a:lnTo>
                <a:lnTo>
                  <a:pt x="621" y="292"/>
                </a:lnTo>
                <a:lnTo>
                  <a:pt x="614" y="287"/>
                </a:lnTo>
                <a:cubicBezTo>
                  <a:pt x="555" y="233"/>
                  <a:pt x="460" y="207"/>
                  <a:pt x="399" y="208"/>
                </a:cubicBezTo>
                <a:cubicBezTo>
                  <a:pt x="313" y="204"/>
                  <a:pt x="211" y="249"/>
                  <a:pt x="158" y="303"/>
                </a:cubicBezTo>
                <a:lnTo>
                  <a:pt x="157" y="305"/>
                </a:lnTo>
                <a:lnTo>
                  <a:pt x="155" y="306"/>
                </a:lnTo>
                <a:lnTo>
                  <a:pt x="133" y="330"/>
                </a:lnTo>
                <a:cubicBezTo>
                  <a:pt x="125" y="336"/>
                  <a:pt x="121" y="347"/>
                  <a:pt x="121" y="354"/>
                </a:cubicBezTo>
                <a:lnTo>
                  <a:pt x="121" y="355"/>
                </a:lnTo>
                <a:cubicBezTo>
                  <a:pt x="121" y="363"/>
                  <a:pt x="127" y="374"/>
                  <a:pt x="133" y="379"/>
                </a:cubicBezTo>
                <a:cubicBezTo>
                  <a:pt x="140" y="387"/>
                  <a:pt x="151" y="391"/>
                  <a:pt x="158" y="391"/>
                </a:cubicBezTo>
                <a:cubicBezTo>
                  <a:pt x="166" y="392"/>
                  <a:pt x="177" y="385"/>
                  <a:pt x="182" y="379"/>
                </a:cubicBezTo>
                <a:lnTo>
                  <a:pt x="206" y="357"/>
                </a:lnTo>
                <a:cubicBezTo>
                  <a:pt x="258" y="303"/>
                  <a:pt x="342" y="278"/>
                  <a:pt x="397" y="280"/>
                </a:cubicBezTo>
                <a:cubicBezTo>
                  <a:pt x="474" y="286"/>
                  <a:pt x="526" y="297"/>
                  <a:pt x="599" y="373"/>
                </a:cubicBezTo>
                <a:cubicBezTo>
                  <a:pt x="605" y="380"/>
                  <a:pt x="617" y="384"/>
                  <a:pt x="625" y="384"/>
                </a:cubicBezTo>
                <a:cubicBezTo>
                  <a:pt x="645" y="386"/>
                  <a:pt x="662" y="363"/>
                  <a:pt x="661" y="347"/>
                </a:cubicBezTo>
                <a:cubicBezTo>
                  <a:pt x="661" y="338"/>
                  <a:pt x="656" y="327"/>
                  <a:pt x="650" y="322"/>
                </a:cubicBezTo>
                <a:close/>
                <a:moveTo>
                  <a:pt x="543" y="401"/>
                </a:moveTo>
                <a:lnTo>
                  <a:pt x="542" y="399"/>
                </a:lnTo>
                <a:lnTo>
                  <a:pt x="540" y="398"/>
                </a:lnTo>
                <a:lnTo>
                  <a:pt x="537" y="396"/>
                </a:lnTo>
                <a:lnTo>
                  <a:pt x="537" y="393"/>
                </a:lnTo>
                <a:cubicBezTo>
                  <a:pt x="500" y="357"/>
                  <a:pt x="440" y="340"/>
                  <a:pt x="401" y="340"/>
                </a:cubicBezTo>
                <a:cubicBezTo>
                  <a:pt x="348" y="337"/>
                  <a:pt x="285" y="366"/>
                  <a:pt x="252" y="401"/>
                </a:cubicBezTo>
                <a:lnTo>
                  <a:pt x="241" y="409"/>
                </a:lnTo>
                <a:lnTo>
                  <a:pt x="230" y="423"/>
                </a:lnTo>
                <a:lnTo>
                  <a:pt x="229" y="423"/>
                </a:lnTo>
                <a:cubicBezTo>
                  <a:pt x="222" y="430"/>
                  <a:pt x="218" y="442"/>
                  <a:pt x="218" y="449"/>
                </a:cubicBezTo>
                <a:lnTo>
                  <a:pt x="218" y="450"/>
                </a:lnTo>
                <a:cubicBezTo>
                  <a:pt x="218" y="460"/>
                  <a:pt x="224" y="472"/>
                  <a:pt x="230" y="477"/>
                </a:cubicBezTo>
                <a:cubicBezTo>
                  <a:pt x="238" y="485"/>
                  <a:pt x="251" y="489"/>
                  <a:pt x="259" y="489"/>
                </a:cubicBezTo>
                <a:cubicBezTo>
                  <a:pt x="269" y="489"/>
                  <a:pt x="280" y="483"/>
                  <a:pt x="285" y="477"/>
                </a:cubicBezTo>
                <a:cubicBezTo>
                  <a:pt x="354" y="406"/>
                  <a:pt x="356" y="431"/>
                  <a:pt x="396" y="419"/>
                </a:cubicBezTo>
                <a:lnTo>
                  <a:pt x="399" y="419"/>
                </a:lnTo>
                <a:cubicBezTo>
                  <a:pt x="440" y="426"/>
                  <a:pt x="453" y="418"/>
                  <a:pt x="505" y="471"/>
                </a:cubicBezTo>
                <a:cubicBezTo>
                  <a:pt x="511" y="479"/>
                  <a:pt x="523" y="482"/>
                  <a:pt x="531" y="482"/>
                </a:cubicBezTo>
                <a:cubicBezTo>
                  <a:pt x="552" y="484"/>
                  <a:pt x="573" y="460"/>
                  <a:pt x="570" y="444"/>
                </a:cubicBezTo>
                <a:cubicBezTo>
                  <a:pt x="561" y="425"/>
                  <a:pt x="585" y="436"/>
                  <a:pt x="543" y="401"/>
                </a:cubicBezTo>
                <a:close/>
                <a:moveTo>
                  <a:pt x="328" y="553"/>
                </a:moveTo>
                <a:cubicBezTo>
                  <a:pt x="327" y="517"/>
                  <a:pt x="360" y="488"/>
                  <a:pt x="392" y="489"/>
                </a:cubicBezTo>
                <a:cubicBezTo>
                  <a:pt x="427" y="488"/>
                  <a:pt x="456" y="521"/>
                  <a:pt x="455" y="553"/>
                </a:cubicBezTo>
                <a:cubicBezTo>
                  <a:pt x="456" y="588"/>
                  <a:pt x="423" y="617"/>
                  <a:pt x="392" y="616"/>
                </a:cubicBezTo>
                <a:cubicBezTo>
                  <a:pt x="356" y="617"/>
                  <a:pt x="327" y="584"/>
                  <a:pt x="328" y="553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Oval 10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779495" y="3261624"/>
            <a:ext cx="532765" cy="53276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839" h="839">
                <a:moveTo>
                  <a:pt x="0" y="420"/>
                </a:moveTo>
                <a:cubicBezTo>
                  <a:pt x="-7" y="184"/>
                  <a:pt x="208" y="-6"/>
                  <a:pt x="420" y="0"/>
                </a:cubicBezTo>
                <a:cubicBezTo>
                  <a:pt x="655" y="-7"/>
                  <a:pt x="845" y="208"/>
                  <a:pt x="839" y="420"/>
                </a:cubicBezTo>
                <a:cubicBezTo>
                  <a:pt x="846" y="655"/>
                  <a:pt x="631" y="845"/>
                  <a:pt x="420" y="839"/>
                </a:cubicBezTo>
                <a:cubicBezTo>
                  <a:pt x="184" y="846"/>
                  <a:pt x="-6" y="631"/>
                  <a:pt x="0" y="420"/>
                </a:cubicBezTo>
                <a:close/>
                <a:moveTo>
                  <a:pt x="421" y="687"/>
                </a:moveTo>
                <a:cubicBezTo>
                  <a:pt x="569" y="692"/>
                  <a:pt x="690" y="554"/>
                  <a:pt x="686" y="421"/>
                </a:cubicBezTo>
                <a:cubicBezTo>
                  <a:pt x="691" y="269"/>
                  <a:pt x="554" y="148"/>
                  <a:pt x="421" y="152"/>
                </a:cubicBezTo>
                <a:cubicBezTo>
                  <a:pt x="269" y="147"/>
                  <a:pt x="151" y="285"/>
                  <a:pt x="155" y="421"/>
                </a:cubicBezTo>
                <a:cubicBezTo>
                  <a:pt x="150" y="570"/>
                  <a:pt x="285" y="691"/>
                  <a:pt x="421" y="687"/>
                </a:cubicBezTo>
                <a:close/>
                <a:moveTo>
                  <a:pt x="258" y="603"/>
                </a:moveTo>
                <a:lnTo>
                  <a:pt x="236" y="581"/>
                </a:lnTo>
                <a:lnTo>
                  <a:pt x="288" y="532"/>
                </a:lnTo>
                <a:lnTo>
                  <a:pt x="309" y="554"/>
                </a:lnTo>
                <a:lnTo>
                  <a:pt x="258" y="603"/>
                </a:lnTo>
                <a:close/>
                <a:moveTo>
                  <a:pt x="434" y="663"/>
                </a:moveTo>
                <a:lnTo>
                  <a:pt x="404" y="663"/>
                </a:lnTo>
                <a:lnTo>
                  <a:pt x="404" y="592"/>
                </a:lnTo>
                <a:lnTo>
                  <a:pt x="434" y="592"/>
                </a:lnTo>
                <a:lnTo>
                  <a:pt x="434" y="663"/>
                </a:lnTo>
                <a:close/>
                <a:moveTo>
                  <a:pt x="664" y="434"/>
                </a:moveTo>
                <a:lnTo>
                  <a:pt x="591" y="434"/>
                </a:lnTo>
                <a:lnTo>
                  <a:pt x="591" y="405"/>
                </a:lnTo>
                <a:lnTo>
                  <a:pt x="664" y="405"/>
                </a:lnTo>
                <a:lnTo>
                  <a:pt x="664" y="434"/>
                </a:lnTo>
                <a:close/>
                <a:moveTo>
                  <a:pt x="580" y="236"/>
                </a:moveTo>
                <a:lnTo>
                  <a:pt x="602" y="258"/>
                </a:lnTo>
                <a:lnTo>
                  <a:pt x="553" y="310"/>
                </a:lnTo>
                <a:lnTo>
                  <a:pt x="532" y="288"/>
                </a:lnTo>
                <a:lnTo>
                  <a:pt x="580" y="236"/>
                </a:lnTo>
                <a:close/>
                <a:moveTo>
                  <a:pt x="553" y="532"/>
                </a:moveTo>
                <a:lnTo>
                  <a:pt x="602" y="581"/>
                </a:lnTo>
                <a:lnTo>
                  <a:pt x="580" y="603"/>
                </a:lnTo>
                <a:lnTo>
                  <a:pt x="532" y="554"/>
                </a:lnTo>
                <a:lnTo>
                  <a:pt x="553" y="532"/>
                </a:lnTo>
                <a:close/>
                <a:moveTo>
                  <a:pt x="404" y="176"/>
                </a:moveTo>
                <a:lnTo>
                  <a:pt x="434" y="176"/>
                </a:lnTo>
                <a:lnTo>
                  <a:pt x="434" y="247"/>
                </a:lnTo>
                <a:lnTo>
                  <a:pt x="404" y="247"/>
                </a:lnTo>
                <a:lnTo>
                  <a:pt x="404" y="176"/>
                </a:lnTo>
                <a:close/>
                <a:moveTo>
                  <a:pt x="377" y="358"/>
                </a:moveTo>
                <a:lnTo>
                  <a:pt x="423" y="402"/>
                </a:lnTo>
                <a:lnTo>
                  <a:pt x="507" y="320"/>
                </a:lnTo>
                <a:lnTo>
                  <a:pt x="526" y="342"/>
                </a:lnTo>
                <a:lnTo>
                  <a:pt x="423" y="445"/>
                </a:lnTo>
                <a:lnTo>
                  <a:pt x="355" y="380"/>
                </a:lnTo>
                <a:lnTo>
                  <a:pt x="377" y="358"/>
                </a:lnTo>
                <a:close/>
                <a:moveTo>
                  <a:pt x="258" y="236"/>
                </a:moveTo>
                <a:lnTo>
                  <a:pt x="309" y="288"/>
                </a:lnTo>
                <a:lnTo>
                  <a:pt x="288" y="310"/>
                </a:lnTo>
                <a:lnTo>
                  <a:pt x="236" y="258"/>
                </a:lnTo>
                <a:lnTo>
                  <a:pt x="258" y="236"/>
                </a:lnTo>
                <a:close/>
                <a:moveTo>
                  <a:pt x="247" y="434"/>
                </a:moveTo>
                <a:lnTo>
                  <a:pt x="177" y="434"/>
                </a:lnTo>
                <a:lnTo>
                  <a:pt x="177" y="405"/>
                </a:lnTo>
                <a:lnTo>
                  <a:pt x="247" y="405"/>
                </a:lnTo>
                <a:lnTo>
                  <a:pt x="247" y="434"/>
                </a:lnTo>
                <a:close/>
              </a:path>
            </a:pathLst>
          </a:custGeom>
          <a:solidFill>
            <a:srgbClr val="99AB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Oval 10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498190" y="3859794"/>
            <a:ext cx="528955" cy="52895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833" h="833">
                <a:moveTo>
                  <a:pt x="0" y="417"/>
                </a:moveTo>
                <a:cubicBezTo>
                  <a:pt x="-7" y="183"/>
                  <a:pt x="207" y="-6"/>
                  <a:pt x="417" y="0"/>
                </a:cubicBezTo>
                <a:cubicBezTo>
                  <a:pt x="650" y="-7"/>
                  <a:pt x="839" y="207"/>
                  <a:pt x="833" y="417"/>
                </a:cubicBezTo>
                <a:cubicBezTo>
                  <a:pt x="840" y="650"/>
                  <a:pt x="626" y="839"/>
                  <a:pt x="417" y="833"/>
                </a:cubicBezTo>
                <a:cubicBezTo>
                  <a:pt x="183" y="840"/>
                  <a:pt x="-6" y="626"/>
                  <a:pt x="0" y="417"/>
                </a:cubicBezTo>
                <a:close/>
                <a:moveTo>
                  <a:pt x="442" y="324"/>
                </a:moveTo>
                <a:cubicBezTo>
                  <a:pt x="429" y="328"/>
                  <a:pt x="424" y="341"/>
                  <a:pt x="425" y="348"/>
                </a:cubicBezTo>
                <a:cubicBezTo>
                  <a:pt x="424" y="360"/>
                  <a:pt x="436" y="373"/>
                  <a:pt x="447" y="372"/>
                </a:cubicBezTo>
                <a:cubicBezTo>
                  <a:pt x="477" y="369"/>
                  <a:pt x="495" y="337"/>
                  <a:pt x="493" y="312"/>
                </a:cubicBezTo>
                <a:cubicBezTo>
                  <a:pt x="494" y="305"/>
                  <a:pt x="492" y="295"/>
                  <a:pt x="491" y="291"/>
                </a:cubicBezTo>
                <a:cubicBezTo>
                  <a:pt x="489" y="277"/>
                  <a:pt x="478" y="260"/>
                  <a:pt x="472" y="250"/>
                </a:cubicBezTo>
                <a:lnTo>
                  <a:pt x="471" y="249"/>
                </a:lnTo>
                <a:lnTo>
                  <a:pt x="471" y="248"/>
                </a:lnTo>
                <a:lnTo>
                  <a:pt x="470" y="247"/>
                </a:lnTo>
                <a:lnTo>
                  <a:pt x="470" y="246"/>
                </a:lnTo>
                <a:lnTo>
                  <a:pt x="469" y="245"/>
                </a:lnTo>
                <a:cubicBezTo>
                  <a:pt x="468" y="243"/>
                  <a:pt x="467" y="238"/>
                  <a:pt x="466" y="237"/>
                </a:cubicBezTo>
                <a:cubicBezTo>
                  <a:pt x="464" y="231"/>
                  <a:pt x="462" y="223"/>
                  <a:pt x="462" y="220"/>
                </a:cubicBezTo>
                <a:cubicBezTo>
                  <a:pt x="462" y="216"/>
                  <a:pt x="466" y="211"/>
                  <a:pt x="469" y="210"/>
                </a:cubicBezTo>
                <a:cubicBezTo>
                  <a:pt x="477" y="205"/>
                  <a:pt x="479" y="196"/>
                  <a:pt x="479" y="190"/>
                </a:cubicBezTo>
                <a:cubicBezTo>
                  <a:pt x="480" y="176"/>
                  <a:pt x="466" y="162"/>
                  <a:pt x="455" y="163"/>
                </a:cubicBezTo>
                <a:cubicBezTo>
                  <a:pt x="431" y="167"/>
                  <a:pt x="412" y="200"/>
                  <a:pt x="415" y="220"/>
                </a:cubicBezTo>
                <a:cubicBezTo>
                  <a:pt x="415" y="229"/>
                  <a:pt x="417" y="241"/>
                  <a:pt x="420" y="248"/>
                </a:cubicBezTo>
                <a:cubicBezTo>
                  <a:pt x="420" y="250"/>
                  <a:pt x="425" y="260"/>
                  <a:pt x="428" y="265"/>
                </a:cubicBezTo>
                <a:cubicBezTo>
                  <a:pt x="437" y="281"/>
                  <a:pt x="449" y="305"/>
                  <a:pt x="448" y="315"/>
                </a:cubicBezTo>
                <a:cubicBezTo>
                  <a:pt x="449" y="320"/>
                  <a:pt x="445" y="324"/>
                  <a:pt x="442" y="324"/>
                </a:cubicBezTo>
                <a:close/>
                <a:moveTo>
                  <a:pt x="313" y="324"/>
                </a:moveTo>
                <a:cubicBezTo>
                  <a:pt x="300" y="328"/>
                  <a:pt x="295" y="341"/>
                  <a:pt x="296" y="348"/>
                </a:cubicBezTo>
                <a:cubicBezTo>
                  <a:pt x="295" y="360"/>
                  <a:pt x="306" y="373"/>
                  <a:pt x="316" y="372"/>
                </a:cubicBezTo>
                <a:cubicBezTo>
                  <a:pt x="318" y="372"/>
                  <a:pt x="323" y="371"/>
                  <a:pt x="324" y="370"/>
                </a:cubicBezTo>
                <a:cubicBezTo>
                  <a:pt x="352" y="362"/>
                  <a:pt x="365" y="334"/>
                  <a:pt x="364" y="312"/>
                </a:cubicBezTo>
                <a:cubicBezTo>
                  <a:pt x="365" y="305"/>
                  <a:pt x="363" y="295"/>
                  <a:pt x="362" y="291"/>
                </a:cubicBezTo>
                <a:cubicBezTo>
                  <a:pt x="360" y="277"/>
                  <a:pt x="349" y="260"/>
                  <a:pt x="343" y="250"/>
                </a:cubicBezTo>
                <a:cubicBezTo>
                  <a:pt x="338" y="243"/>
                  <a:pt x="332" y="229"/>
                  <a:pt x="333" y="221"/>
                </a:cubicBezTo>
                <a:cubicBezTo>
                  <a:pt x="332" y="216"/>
                  <a:pt x="336" y="211"/>
                  <a:pt x="340" y="210"/>
                </a:cubicBezTo>
                <a:cubicBezTo>
                  <a:pt x="348" y="205"/>
                  <a:pt x="350" y="196"/>
                  <a:pt x="350" y="190"/>
                </a:cubicBezTo>
                <a:cubicBezTo>
                  <a:pt x="351" y="176"/>
                  <a:pt x="337" y="162"/>
                  <a:pt x="326" y="163"/>
                </a:cubicBezTo>
                <a:cubicBezTo>
                  <a:pt x="302" y="167"/>
                  <a:pt x="283" y="200"/>
                  <a:pt x="286" y="220"/>
                </a:cubicBezTo>
                <a:cubicBezTo>
                  <a:pt x="286" y="229"/>
                  <a:pt x="288" y="241"/>
                  <a:pt x="291" y="248"/>
                </a:cubicBezTo>
                <a:cubicBezTo>
                  <a:pt x="291" y="250"/>
                  <a:pt x="296" y="260"/>
                  <a:pt x="299" y="265"/>
                </a:cubicBezTo>
                <a:cubicBezTo>
                  <a:pt x="308" y="281"/>
                  <a:pt x="320" y="305"/>
                  <a:pt x="319" y="315"/>
                </a:cubicBezTo>
                <a:cubicBezTo>
                  <a:pt x="320" y="320"/>
                  <a:pt x="316" y="324"/>
                  <a:pt x="313" y="324"/>
                </a:cubicBezTo>
                <a:close/>
                <a:moveTo>
                  <a:pt x="399" y="671"/>
                </a:moveTo>
                <a:cubicBezTo>
                  <a:pt x="472" y="673"/>
                  <a:pt x="542" y="631"/>
                  <a:pt x="581" y="584"/>
                </a:cubicBezTo>
                <a:cubicBezTo>
                  <a:pt x="594" y="589"/>
                  <a:pt x="610" y="592"/>
                  <a:pt x="621" y="592"/>
                </a:cubicBezTo>
                <a:cubicBezTo>
                  <a:pt x="676" y="594"/>
                  <a:pt x="720" y="544"/>
                  <a:pt x="719" y="494"/>
                </a:cubicBezTo>
                <a:cubicBezTo>
                  <a:pt x="721" y="438"/>
                  <a:pt x="674" y="394"/>
                  <a:pt x="627" y="396"/>
                </a:cubicBezTo>
                <a:lnTo>
                  <a:pt x="627" y="393"/>
                </a:lnTo>
                <a:lnTo>
                  <a:pt x="168" y="393"/>
                </a:lnTo>
                <a:cubicBezTo>
                  <a:pt x="165" y="409"/>
                  <a:pt x="165" y="425"/>
                  <a:pt x="165" y="439"/>
                </a:cubicBezTo>
                <a:cubicBezTo>
                  <a:pt x="161" y="570"/>
                  <a:pt x="280" y="674"/>
                  <a:pt x="399" y="671"/>
                </a:cubicBezTo>
                <a:close/>
                <a:moveTo>
                  <a:pt x="629" y="439"/>
                </a:moveTo>
                <a:lnTo>
                  <a:pt x="629" y="437"/>
                </a:lnTo>
                <a:cubicBezTo>
                  <a:pt x="657" y="441"/>
                  <a:pt x="679" y="467"/>
                  <a:pt x="678" y="494"/>
                </a:cubicBezTo>
                <a:cubicBezTo>
                  <a:pt x="679" y="524"/>
                  <a:pt x="648" y="549"/>
                  <a:pt x="621" y="548"/>
                </a:cubicBezTo>
                <a:cubicBezTo>
                  <a:pt x="616" y="549"/>
                  <a:pt x="609" y="548"/>
                  <a:pt x="605" y="546"/>
                </a:cubicBezTo>
                <a:cubicBezTo>
                  <a:pt x="621" y="514"/>
                  <a:pt x="630" y="474"/>
                  <a:pt x="629" y="439"/>
                </a:cubicBez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9" name="Oval 10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210173" y="3842412"/>
            <a:ext cx="536541" cy="535906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845" h="844">
                <a:moveTo>
                  <a:pt x="0" y="422"/>
                </a:moveTo>
                <a:lnTo>
                  <a:pt x="0" y="411"/>
                </a:lnTo>
                <a:lnTo>
                  <a:pt x="0" y="400"/>
                </a:lnTo>
                <a:lnTo>
                  <a:pt x="0" y="389"/>
                </a:lnTo>
                <a:cubicBezTo>
                  <a:pt x="-2" y="168"/>
                  <a:pt x="254" y="-5"/>
                  <a:pt x="396" y="0"/>
                </a:cubicBezTo>
                <a:lnTo>
                  <a:pt x="403" y="0"/>
                </a:lnTo>
                <a:lnTo>
                  <a:pt x="412" y="0"/>
                </a:lnTo>
                <a:lnTo>
                  <a:pt x="422" y="0"/>
                </a:lnTo>
                <a:lnTo>
                  <a:pt x="434" y="0"/>
                </a:lnTo>
                <a:lnTo>
                  <a:pt x="445" y="0"/>
                </a:lnTo>
                <a:lnTo>
                  <a:pt x="455" y="0"/>
                </a:lnTo>
                <a:cubicBezTo>
                  <a:pt x="677" y="-2"/>
                  <a:pt x="850" y="254"/>
                  <a:pt x="845" y="395"/>
                </a:cubicBezTo>
                <a:lnTo>
                  <a:pt x="845" y="403"/>
                </a:lnTo>
                <a:lnTo>
                  <a:pt x="845" y="412"/>
                </a:lnTo>
                <a:lnTo>
                  <a:pt x="845" y="422"/>
                </a:lnTo>
                <a:lnTo>
                  <a:pt x="845" y="433"/>
                </a:lnTo>
                <a:lnTo>
                  <a:pt x="845" y="444"/>
                </a:lnTo>
                <a:lnTo>
                  <a:pt x="845" y="455"/>
                </a:lnTo>
                <a:cubicBezTo>
                  <a:pt x="847" y="676"/>
                  <a:pt x="591" y="849"/>
                  <a:pt x="449" y="844"/>
                </a:cubicBezTo>
                <a:lnTo>
                  <a:pt x="441" y="844"/>
                </a:lnTo>
                <a:lnTo>
                  <a:pt x="433" y="844"/>
                </a:lnTo>
                <a:lnTo>
                  <a:pt x="422" y="844"/>
                </a:lnTo>
                <a:lnTo>
                  <a:pt x="411" y="844"/>
                </a:lnTo>
                <a:lnTo>
                  <a:pt x="400" y="844"/>
                </a:lnTo>
                <a:lnTo>
                  <a:pt x="389" y="844"/>
                </a:lnTo>
                <a:cubicBezTo>
                  <a:pt x="168" y="846"/>
                  <a:pt x="-5" y="590"/>
                  <a:pt x="0" y="449"/>
                </a:cubicBezTo>
                <a:lnTo>
                  <a:pt x="0" y="441"/>
                </a:lnTo>
                <a:lnTo>
                  <a:pt x="0" y="432"/>
                </a:lnTo>
                <a:lnTo>
                  <a:pt x="0" y="422"/>
                </a:lnTo>
                <a:close/>
                <a:moveTo>
                  <a:pt x="475" y="312"/>
                </a:moveTo>
                <a:lnTo>
                  <a:pt x="475" y="499"/>
                </a:lnTo>
                <a:lnTo>
                  <a:pt x="423" y="455"/>
                </a:lnTo>
                <a:lnTo>
                  <a:pt x="371" y="499"/>
                </a:lnTo>
                <a:lnTo>
                  <a:pt x="371" y="312"/>
                </a:lnTo>
                <a:lnTo>
                  <a:pt x="198" y="312"/>
                </a:lnTo>
                <a:lnTo>
                  <a:pt x="198" y="668"/>
                </a:lnTo>
                <a:lnTo>
                  <a:pt x="646" y="668"/>
                </a:lnTo>
                <a:lnTo>
                  <a:pt x="646" y="312"/>
                </a:lnTo>
                <a:lnTo>
                  <a:pt x="475" y="312"/>
                </a:lnTo>
                <a:close/>
                <a:moveTo>
                  <a:pt x="276" y="296"/>
                </a:moveTo>
                <a:lnTo>
                  <a:pt x="387" y="296"/>
                </a:lnTo>
                <a:cubicBezTo>
                  <a:pt x="382" y="213"/>
                  <a:pt x="306" y="179"/>
                  <a:pt x="282" y="180"/>
                </a:cubicBezTo>
                <a:lnTo>
                  <a:pt x="281" y="180"/>
                </a:lnTo>
                <a:lnTo>
                  <a:pt x="279" y="180"/>
                </a:lnTo>
                <a:lnTo>
                  <a:pt x="278" y="180"/>
                </a:lnTo>
                <a:lnTo>
                  <a:pt x="276" y="180"/>
                </a:lnTo>
                <a:cubicBezTo>
                  <a:pt x="271" y="179"/>
                  <a:pt x="260" y="178"/>
                  <a:pt x="258" y="178"/>
                </a:cubicBezTo>
                <a:lnTo>
                  <a:pt x="258" y="178"/>
                </a:lnTo>
                <a:lnTo>
                  <a:pt x="257" y="178"/>
                </a:lnTo>
                <a:lnTo>
                  <a:pt x="255" y="178"/>
                </a:lnTo>
                <a:lnTo>
                  <a:pt x="253" y="178"/>
                </a:lnTo>
                <a:lnTo>
                  <a:pt x="252" y="178"/>
                </a:lnTo>
                <a:lnTo>
                  <a:pt x="251" y="178"/>
                </a:lnTo>
                <a:lnTo>
                  <a:pt x="250" y="178"/>
                </a:lnTo>
                <a:lnTo>
                  <a:pt x="249" y="178"/>
                </a:lnTo>
                <a:cubicBezTo>
                  <a:pt x="233" y="177"/>
                  <a:pt x="209" y="193"/>
                  <a:pt x="207" y="215"/>
                </a:cubicBezTo>
                <a:lnTo>
                  <a:pt x="208" y="217"/>
                </a:lnTo>
                <a:cubicBezTo>
                  <a:pt x="209" y="221"/>
                  <a:pt x="211" y="227"/>
                  <a:pt x="212" y="229"/>
                </a:cubicBezTo>
                <a:cubicBezTo>
                  <a:pt x="217" y="250"/>
                  <a:pt x="226" y="264"/>
                  <a:pt x="276" y="296"/>
                </a:cubicBezTo>
                <a:close/>
                <a:moveTo>
                  <a:pt x="246" y="221"/>
                </a:moveTo>
                <a:lnTo>
                  <a:pt x="248" y="220"/>
                </a:lnTo>
                <a:lnTo>
                  <a:pt x="250" y="218"/>
                </a:lnTo>
                <a:lnTo>
                  <a:pt x="252" y="218"/>
                </a:lnTo>
                <a:lnTo>
                  <a:pt x="254" y="218"/>
                </a:lnTo>
                <a:lnTo>
                  <a:pt x="256" y="218"/>
                </a:lnTo>
                <a:lnTo>
                  <a:pt x="258" y="218"/>
                </a:lnTo>
                <a:lnTo>
                  <a:pt x="260" y="218"/>
                </a:lnTo>
                <a:lnTo>
                  <a:pt x="261" y="218"/>
                </a:lnTo>
                <a:cubicBezTo>
                  <a:pt x="299" y="216"/>
                  <a:pt x="337" y="251"/>
                  <a:pt x="344" y="277"/>
                </a:cubicBezTo>
                <a:cubicBezTo>
                  <a:pt x="323" y="275"/>
                  <a:pt x="298" y="264"/>
                  <a:pt x="284" y="256"/>
                </a:cubicBezTo>
                <a:cubicBezTo>
                  <a:pt x="281" y="252"/>
                  <a:pt x="272" y="245"/>
                  <a:pt x="272" y="244"/>
                </a:cubicBezTo>
                <a:lnTo>
                  <a:pt x="271" y="244"/>
                </a:lnTo>
                <a:lnTo>
                  <a:pt x="270" y="243"/>
                </a:lnTo>
                <a:lnTo>
                  <a:pt x="269" y="242"/>
                </a:lnTo>
                <a:lnTo>
                  <a:pt x="268" y="241"/>
                </a:lnTo>
                <a:cubicBezTo>
                  <a:pt x="262" y="237"/>
                  <a:pt x="254" y="228"/>
                  <a:pt x="253" y="226"/>
                </a:cubicBezTo>
                <a:lnTo>
                  <a:pt x="252" y="225"/>
                </a:lnTo>
                <a:lnTo>
                  <a:pt x="251" y="224"/>
                </a:lnTo>
                <a:lnTo>
                  <a:pt x="250" y="222"/>
                </a:lnTo>
                <a:lnTo>
                  <a:pt x="248" y="221"/>
                </a:lnTo>
                <a:lnTo>
                  <a:pt x="247" y="221"/>
                </a:lnTo>
                <a:lnTo>
                  <a:pt x="246" y="221"/>
                </a:lnTo>
                <a:close/>
                <a:moveTo>
                  <a:pt x="617" y="185"/>
                </a:moveTo>
                <a:cubicBezTo>
                  <a:pt x="609" y="180"/>
                  <a:pt x="593" y="178"/>
                  <a:pt x="585" y="178"/>
                </a:cubicBezTo>
                <a:lnTo>
                  <a:pt x="584" y="178"/>
                </a:lnTo>
                <a:lnTo>
                  <a:pt x="583" y="178"/>
                </a:lnTo>
                <a:cubicBezTo>
                  <a:pt x="577" y="178"/>
                  <a:pt x="567" y="180"/>
                  <a:pt x="565" y="180"/>
                </a:cubicBezTo>
                <a:lnTo>
                  <a:pt x="564" y="180"/>
                </a:lnTo>
                <a:lnTo>
                  <a:pt x="562" y="180"/>
                </a:lnTo>
                <a:lnTo>
                  <a:pt x="561" y="180"/>
                </a:lnTo>
                <a:cubicBezTo>
                  <a:pt x="529" y="177"/>
                  <a:pt x="456" y="225"/>
                  <a:pt x="453" y="296"/>
                </a:cubicBezTo>
                <a:lnTo>
                  <a:pt x="565" y="296"/>
                </a:lnTo>
                <a:lnTo>
                  <a:pt x="573" y="291"/>
                </a:lnTo>
                <a:lnTo>
                  <a:pt x="579" y="287"/>
                </a:lnTo>
                <a:lnTo>
                  <a:pt x="587" y="281"/>
                </a:lnTo>
                <a:cubicBezTo>
                  <a:pt x="610" y="267"/>
                  <a:pt x="636" y="235"/>
                  <a:pt x="636" y="217"/>
                </a:cubicBezTo>
                <a:lnTo>
                  <a:pt x="636" y="216"/>
                </a:lnTo>
                <a:lnTo>
                  <a:pt x="636" y="214"/>
                </a:lnTo>
                <a:lnTo>
                  <a:pt x="636" y="213"/>
                </a:lnTo>
                <a:cubicBezTo>
                  <a:pt x="636" y="203"/>
                  <a:pt x="625" y="189"/>
                  <a:pt x="617" y="185"/>
                </a:cubicBezTo>
                <a:close/>
                <a:moveTo>
                  <a:pt x="584" y="231"/>
                </a:moveTo>
                <a:cubicBezTo>
                  <a:pt x="580" y="235"/>
                  <a:pt x="572" y="242"/>
                  <a:pt x="571" y="243"/>
                </a:cubicBezTo>
                <a:lnTo>
                  <a:pt x="570" y="244"/>
                </a:lnTo>
                <a:cubicBezTo>
                  <a:pt x="565" y="248"/>
                  <a:pt x="557" y="255"/>
                  <a:pt x="557" y="256"/>
                </a:cubicBezTo>
                <a:cubicBezTo>
                  <a:pt x="538" y="267"/>
                  <a:pt x="515" y="276"/>
                  <a:pt x="497" y="277"/>
                </a:cubicBezTo>
                <a:cubicBezTo>
                  <a:pt x="508" y="241"/>
                  <a:pt x="551" y="217"/>
                  <a:pt x="582" y="218"/>
                </a:cubicBezTo>
                <a:lnTo>
                  <a:pt x="584" y="218"/>
                </a:lnTo>
                <a:lnTo>
                  <a:pt x="586" y="218"/>
                </a:lnTo>
                <a:lnTo>
                  <a:pt x="588" y="218"/>
                </a:lnTo>
                <a:lnTo>
                  <a:pt x="589" y="218"/>
                </a:lnTo>
                <a:lnTo>
                  <a:pt x="591" y="218"/>
                </a:lnTo>
                <a:lnTo>
                  <a:pt x="593" y="220"/>
                </a:lnTo>
                <a:lnTo>
                  <a:pt x="595" y="221"/>
                </a:lnTo>
                <a:lnTo>
                  <a:pt x="594" y="221"/>
                </a:lnTo>
                <a:cubicBezTo>
                  <a:pt x="592" y="222"/>
                  <a:pt x="586" y="229"/>
                  <a:pt x="587" y="228"/>
                </a:cubicBezTo>
                <a:lnTo>
                  <a:pt x="586" y="229"/>
                </a:lnTo>
                <a:lnTo>
                  <a:pt x="585" y="230"/>
                </a:lnTo>
                <a:lnTo>
                  <a:pt x="584" y="231"/>
                </a:lnTo>
                <a:close/>
                <a:moveTo>
                  <a:pt x="442" y="249"/>
                </a:moveTo>
                <a:cubicBezTo>
                  <a:pt x="443" y="236"/>
                  <a:pt x="430" y="229"/>
                  <a:pt x="423" y="229"/>
                </a:cubicBezTo>
                <a:lnTo>
                  <a:pt x="421" y="229"/>
                </a:lnTo>
                <a:cubicBezTo>
                  <a:pt x="411" y="228"/>
                  <a:pt x="400" y="239"/>
                  <a:pt x="401" y="249"/>
                </a:cubicBezTo>
                <a:lnTo>
                  <a:pt x="401" y="295"/>
                </a:lnTo>
                <a:lnTo>
                  <a:pt x="442" y="295"/>
                </a:lnTo>
                <a:lnTo>
                  <a:pt x="442" y="249"/>
                </a:lnTo>
                <a:close/>
              </a:path>
            </a:pathLst>
          </a:custGeom>
          <a:solidFill>
            <a:srgbClr val="B6C4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>
            <a:off x="0" y="3177610"/>
            <a:ext cx="12192000" cy="3699440"/>
          </a:xfrm>
          <a:prstGeom prst="rect">
            <a:avLst/>
          </a:prstGeom>
          <a:pattFill prst="ltDnDiag">
            <a:fgClr>
              <a:schemeClr val="bg2">
                <a:lumMod val="85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457200" y="2258468"/>
            <a:ext cx="11277600" cy="2660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763200" y="2564468"/>
            <a:ext cx="10665600" cy="2048372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测试用例设计方法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测试环境及配置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p"/>
            </a:pPr>
            <a:r>
              <a:rPr kumimoji="0" lang="en-US" altLang="zh-CN" sz="2400" b="0" i="0" kern="1200" cap="none" spc="100" normalizeH="0" noProof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测试方法和工具</a:t>
            </a:r>
            <a:endParaRPr kumimoji="0" lang="en-US" altLang="zh-CN" sz="2400" b="0" i="0" kern="1200" cap="none" spc="100" normalizeH="0" noProof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10827619" y="761703"/>
            <a:ext cx="907181" cy="338554"/>
            <a:chOff x="10533724" y="928160"/>
            <a:chExt cx="907181" cy="338554"/>
          </a:xfrm>
        </p:grpSpPr>
        <p:sp>
          <p:nvSpPr>
            <p:cNvPr id="14" name="矩形: 圆角 13"/>
            <p:cNvSpPr/>
            <p:nvPr>
              <p:custDataLst>
                <p:tags r:id="rId5"/>
              </p:custDataLst>
            </p:nvPr>
          </p:nvSpPr>
          <p:spPr>
            <a:xfrm>
              <a:off x="10533724" y="940804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rgbClr val="99A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10592014" y="928160"/>
              <a:ext cx="790601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alpha val="80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rPr>
                <a:t>LOGO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457200" y="678929"/>
            <a:ext cx="115146" cy="476250"/>
          </a:xfrm>
          <a:prstGeom prst="rect">
            <a:avLst/>
          </a:prstGeom>
          <a:solidFill>
            <a:srgbClr val="99A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78626" y="608400"/>
            <a:ext cx="9649856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zh-CN" altLang="en-US" sz="3200" b="1" i="0" kern="1200" cap="none" spc="150" normalizeH="0" noProof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测试摘要</a:t>
            </a:r>
            <a:endParaRPr kumimoji="0" lang="zh-CN" altLang="en-US" sz="3200" b="1" i="0" kern="1200" cap="none" spc="150" normalizeH="0" noProof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73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0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667_1*i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667_1*i*5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667_1*i*2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667_1*i*3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</p:tagLst>
</file>

<file path=ppt/tags/tag1006.xml><?xml version="1.0" encoding="utf-8"?>
<p:tagLst xmlns:p="http://schemas.openxmlformats.org/presentationml/2006/main">
  <p:tag name="KSO_WM_UNIT_TEXT_PART_ID_V2" val="b-3-1"/>
  <p:tag name="KSO_WM_UNIT_ISCONTENTSTITLE" val="0"/>
  <p:tag name="KSO_WM_UNIT_PRESET_TEXT" val="单击此处添加您的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667_1*a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ISNUMDGMTITLE" val="0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667_1*i*4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</p:tagLst>
</file>

<file path=ppt/tags/tag1008.xml><?xml version="1.0" encoding="utf-8"?>
<p:tagLst xmlns:p="http://schemas.openxmlformats.org/presentationml/2006/main">
  <p:tag name="KSO_WM_UNIT_TEXT_PART_ID_V2" val="b-3-1"/>
  <p:tag name="KSO_WM_UNIT_PRESET_TEXT" val="点击此处添加正文，文字是您思想的提炼，请言简意赅的阐述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667_1*f*1"/>
  <p:tag name="KSO_WM_TEMPLATE_CATEGORY" val="diagram"/>
  <p:tag name="KSO_WM_TEMPLATE_INDEX" val="20198667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1009.xml><?xml version="1.0" encoding="utf-8"?>
<p:tagLst xmlns:p="http://schemas.openxmlformats.org/presentationml/2006/main">
  <p:tag name="KSO_WM_BEAUTIFY_FLAG" val="#wm#"/>
  <p:tag name="KSO_WM_TEMPLATE_CATEGORY" val="diagram"/>
  <p:tag name="KSO_WM_TEMPLATE_INDEX" val="20198667"/>
  <p:tag name="KSO_WM_SLIDE_ID" val="diagram20198667_1"/>
  <p:tag name="KSO_WM_TEMPLATE_SUBCATEGORY" val="8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SLIDE_SIZE" val="959*539"/>
  <p:tag name="KSO_WM_SLIDE_POSITION" val="0*0"/>
  <p:tag name="KSO_WM_SLIDE_BK_DARK_LIGHT" val="2"/>
  <p:tag name="KSO_WM_SLIDE_BACKGROUND_TYPE" val="general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49_28*a*1"/>
  <p:tag name="KSO_WM_TEMPLATE_CATEGORY" val="custom"/>
  <p:tag name="KSO_WM_TEMPLATE_INDEX" val="20205249"/>
  <p:tag name="KSO_WM_UNIT_LAYERLEVEL" val="1"/>
  <p:tag name="KSO_WM_TAG_VERSION" val="1.0"/>
  <p:tag name="KSO_WM_BEAUTIFY_FLAG" val="#wm#"/>
  <p:tag name="KSO_WM_UNIT_PRESET_TEXT" val="谢谢聆听"/>
</p:tagLst>
</file>

<file path=ppt/tags/tag10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249"/>
  <p:tag name="KSO_WM_SPECIAL_SOURCE" val="bdnull"/>
  <p:tag name="KSO_WM_SLIDE_ID" val="custom20205249_2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8"/>
  <p:tag name="KSO_WM_TAG_VERSION" val="1.0"/>
  <p:tag name="KSO_WM_SLIDE_LAYOUT" val="a"/>
  <p:tag name="KSO_WM_SLIDE_LAYOUT_CNT" val="1"/>
</p:tagLst>
</file>

<file path=ppt/tags/tag10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0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0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0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016.xml><?xml version="1.0" encoding="utf-8"?>
<p:tagLst xmlns:p="http://schemas.openxmlformats.org/presentationml/2006/main">
  <p:tag name="KSO_WM_UNIT_VALUE" val="1904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170_1*d*1"/>
  <p:tag name="KSO_WM_TEMPLATE_CATEGORY" val="diagram"/>
  <p:tag name="KSO_WM_TEMPLATE_INDEX" val="20206170"/>
  <p:tag name="KSO_WM_UNIT_LAYERLEVEL" val="1"/>
  <p:tag name="KSO_WM_TAG_VERSION" val="1.0"/>
  <p:tag name="KSO_WM_BEAUTIFY_FLAG" val="#wm#"/>
  <p:tag name="KSO_WM_CHIP_GROUPID" val="5ea2926f660c33b3b8e680f5"/>
  <p:tag name="KSO_WM_CHIP_XID" val="5ea2926f660c33b3b8e680f6"/>
  <p:tag name="KSO_WM_UNIT_DEC_AREA_ID" val="da90dd8bb7a148ce9af953ec27121afc"/>
  <p:tag name="KSO_WM_ASSEMBLE_CHIP_INDEX" val="ff7a236019554426a356ac998fcc9d90"/>
  <p:tag name="KSO_WM_UNIT_PLACING_PICTURE" val="ff7a236019554426a356ac998fcc9d90"/>
  <p:tag name="KSO_WM_TEMPLATE_ASSEMBLE_XID" val="5eeccd1aa758c1ec0b708d7f"/>
  <p:tag name="KSO_WM_TEMPLATE_ASSEMBLE_GROUPID" val="5eeccd1aa758c1ec0b708d7f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170_1*i*1"/>
  <p:tag name="KSO_WM_TEMPLATE_CATEGORY" val="diagram"/>
  <p:tag name="KSO_WM_TEMPLATE_INDEX" val="20206170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e841f73d2384101fd9d7b"/>
  <p:tag name="KSO_WM_CHIP_XID" val="5e9e841f73d2384101fd9d7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4"/>
  <p:tag name="KSO_WM_TEMPLATE_ASSEMBLE_XID" val="5eeccd1aa758c1ec0b708d7f"/>
  <p:tag name="KSO_WM_TEMPLATE_ASSEMBLE_GROUPID" val="5eeccd1aa758c1ec0b708d7f"/>
</p:tagLst>
</file>

<file path=ppt/tags/tag10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170_1*a*1"/>
  <p:tag name="KSO_WM_TEMPLATE_CATEGORY" val="diagram"/>
  <p:tag name="KSO_WM_TEMPLATE_INDEX" val="2020617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3702db5bb6b4b34ab459478888019a4"/>
  <p:tag name="KSO_WM_ASSEMBLE_CHIP_INDEX" val="325a2cc467ba47ee858f8cffd17b5c9f"/>
  <p:tag name="KSO_WM_UNIT_TEXT_FILL_FORE_SCHEMECOLOR_INDEX_BRIGHTNESS" val="0"/>
  <p:tag name="KSO_WM_UNIT_TEXT_FILL_FORE_SCHEMECOLOR_INDEX" val="13"/>
  <p:tag name="KSO_WM_UNIT_TEXT_FILL_TYPE" val="1"/>
  <p:tag name="KSO_WM_TEMPLATE_ASSEMBLE_XID" val="5eeccd1aa758c1ec0b708d7f"/>
  <p:tag name="KSO_WM_TEMPLATE_ASSEMBLE_GROUPID" val="5eeccd1aa758c1ec0b708d7f"/>
  <p:tag name="KSO_WM_UNIT_SMARTLAYOUT_COMPRESS_INFO" val="{&#10;    &quot;id&quot;: &quot;2020-06-19T22:35:08&quot;,&#10;    &quot;max&quot;: 4.5871653543307112,&#10;    &quot;topChanged&quot;: 4.3185341475482169&#10;}&#10;"/>
</p:tagLst>
</file>

<file path=ppt/tags/tag101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170_1*f*1"/>
  <p:tag name="KSO_WM_TEMPLATE_CATEGORY" val="diagram"/>
  <p:tag name="KSO_WM_TEMPLATE_INDEX" val="2020617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6"/>
  <p:tag name="KSO_WM_UNIT_SHOW_EDIT_AREA_INDICATION" val="1"/>
  <p:tag name="KSO_WM_CHIP_GROUPID" val="5e6b05596848fb12bee65ac8"/>
  <p:tag name="KSO_WM_CHIP_XID" val="5e6b05596848fb12bee65aca"/>
  <p:tag name="KSO_WM_UNIT_DEC_AREA_ID" val="12e03811e35045058336d31a00cc4a6a"/>
  <p:tag name="KSO_WM_ASSEMBLE_CHIP_INDEX" val="817d5b749c014ff2823a3195bc6b021a"/>
  <p:tag name="KSO_WM_UNIT_TEXT_FILL_FORE_SCHEMECOLOR_INDEX_BRIGHTNESS" val="0.25"/>
  <p:tag name="KSO_WM_UNIT_TEXT_FILL_FORE_SCHEMECOLOR_INDEX" val="13"/>
  <p:tag name="KSO_WM_UNIT_TEXT_FILL_TYPE" val="1"/>
  <p:tag name="KSO_WM_TEMPLATE_ASSEMBLE_XID" val="5eeccd1aa758c1ec0b708d7f"/>
  <p:tag name="KSO_WM_TEMPLATE_ASSEMBLE_GROUPID" val="5eeccd1aa758c1ec0b708d7f"/>
  <p:tag name="KSO_WM_UNIT_SMARTLAYOUT_COMPRESS_INFO" val="{&#10;    &quot;id&quot;: &quot;2020-06-19T22:35:08&quot;,&#10;    &quot;max&quot;: 0,&#10;    &quot;topChanged&quot;: 0&#10;}&#10;"/>
  <p:tag name="KSO_WM_UNIT_LAST_MAX_FONTSIZE" val="360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020.xml><?xml version="1.0" encoding="utf-8"?>
<p:tagLst xmlns:p="http://schemas.openxmlformats.org/presentationml/2006/main">
  <p:tag name="KSO_WM_BEAUTIFY_FLAG" val="#wm#"/>
  <p:tag name="KSO_WM_TEMPLATE_CATEGORY" val="diagram"/>
  <p:tag name="KSO_WM_TEMPLATE_INDEX" val="20206170"/>
  <p:tag name="KSO_WM_SLIDE_BACKGROUND" val="[&quot;general&quot;]"/>
  <p:tag name="KSO_WM_SLIDE_RATIO" val="1.777778"/>
  <p:tag name="KSO_WM_CHIP_INFOS" val="{&quot;layout_type&quot;:&quot;full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9e841f73d2384101fd9d7c"/>
  <p:tag name="KSO_WM_CHIP_FILLPROP" val="[[{&quot;fill_id&quot;:&quot;e27d5e8b36144000b3233411984cf65c&quot;,&quot;fill_align&quot;:&quot;cm&quot;,&quot;text_align&quot;:&quot;cm&quot;,&quot;text_direction&quot;:&quot;horizontal&quot;,&quot;chip_types&quot;:[&quot;picture&quot;]},{&quot;fill_id&quot;:&quot;749a01555fcb4b16bd99676138b27ed6&quot;,&quot;fill_align&quot;:&quot;lb&quot;,&quot;text_align&quot;:&quot;lb&quot;,&quot;text_direction&quot;:&quot;horizontal&quot;,&quot;chip_types&quot;:[&quot;text&quot;,&quot;header&quot;]},{&quot;fill_id&quot;:&quot;73fa995f9f934309b9dbe109fe21ee04&quot;,&quot;fill_align&quot;:&quot;lt&quot;,&quot;text_align&quot;:&quot;lt&quot;,&quot;text_direction&quot;:&quot;horizontal&quot;,&quot;chip_types&quot;:[&quot;text&quot;]}],[{&quot;fill_id&quot;:&quot;e27d5e8b36144000b3233411984cf65c&quot;,&quot;fill_align&quot;:&quot;cm&quot;,&quot;text_align&quot;:&quot;cm&quot;,&quot;text_direction&quot;:&quot;horizontal&quot;,&quot;chip_types&quot;:[&quot;picture&quot;]},{&quot;fill_id&quot;:&quot;749a01555fcb4b16bd99676138b27ed6&quot;,&quot;fill_align&quot;:&quot;cb&quot;,&quot;text_align&quot;:&quot;cb&quot;,&quot;text_direction&quot;:&quot;horizontal&quot;,&quot;chip_types&quot;:[&quot;text&quot;,&quot;header&quot;]},{&quot;fill_id&quot;:&quot;73fa995f9f934309b9dbe109fe21ee04&quot;,&quot;fill_align&quot;:&quot;ct&quot;,&quot;text_align&quot;:&quot;ct&quot;,&quot;text_direction&quot;:&quot;horizontal&quot;,&quot;chip_types&quot;:[&quot;text&quot;]}]]"/>
  <p:tag name="KSO_WM_SLIDE_ID" val="diagram2020617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19T22:35:08&quot;,&quot;maxSize&quot;:{&quot;size1&quot;:82.200000000000003},&quot;minSize&quot;:{&quot;size1&quot;:77.799999999999997},&quot;normalSize&quot;:{&quot;size1&quot;:77.799999999999997},&quot;subLayout&quot;:[{&quot;id&quot;:&quot;2020-06-19T22:35:08&quot;,&quot;margin&quot;:{&quot;bottom&quot;:0.3970000147819519,&quot;left&quot;:2.1170001029968262,&quot;right&quot;:2.1170001029968262,&quot;top&quot;:12.699999809265137},&quot;type&quot;:0},{&quot;id&quot;:&quot;2020-06-19T22:35:08&quot;,&quot;margin&quot;:{&quot;bottom&quot;:2.1170001029968262,&quot;left&quot;:2.1170001029968262,&quot;right&quot;:2.1170001029968262,&quot;top&quot;:0.026000002399086952},&quot;type&quot;:0}],&quot;type&quot;:0}"/>
  <p:tag name="KSO_WM_CHIP_GROUPID" val="5e9e841f73d2384101fd9d7b"/>
  <p:tag name="KSO_WM_SLIDE_BK_DARK_LIGHT" val="2"/>
  <p:tag name="KSO_WM_SLIDE_BACKGROUND_TYPE" val="general"/>
  <p:tag name="KSO_WM_SLIDE_SUPPORT_FEATURE_TYPE" val="0"/>
  <p:tag name="KSO_WM_TEMPLATE_ASSEMBLE_XID" val="5eeccd1aa758c1ec0b708d7f"/>
  <p:tag name="KSO_WM_TEMPLATE_ASSEMBLE_GROUPID" val="5eeccd1aa758c1ec0b708d7f"/>
</p:tagLst>
</file>

<file path=ppt/tags/tag10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0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0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0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20_1*i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1ce4b6322414d829c2bf67fd975e20a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4"/>
  <p:tag name="KSO_WM_TEMPLATE_ASSEMBLE_XID" val="5ef55454ea5a3ac527a189e2"/>
  <p:tag name="KSO_WM_TEMPLATE_ASSEMBLE_GROUPID" val="5ef55454ea5a3ac527a189e2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20_1*i*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7dfe7bac9b34d39ba51c7a60a5cdabe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90"/>
  <p:tag name="KSO_WM_TEMPLATE_ASSEMBLE_XID" val="5ef55454ea5a3ac527a189e2"/>
  <p:tag name="KSO_WM_TEMPLATE_ASSEMBLE_GROUPID" val="5ef55454ea5a3ac527a189e2"/>
</p:tagLst>
</file>

<file path=ppt/tags/tag1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20_1*i*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7d16a5fd8004a03af2e09f03448e1b9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TEMPLATE_ASSEMBLE_XID" val="5ef55454ea5a3ac527a189e2"/>
  <p:tag name="KSO_WM_TEMPLATE_ASSEMBLE_GROUPID" val="5ef55454ea5a3ac527a189e2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20_1*i*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20_1*i*5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20_1*i*6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20_1*i*7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8720_1*i*8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8720_1*i*9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8720_1*i*10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8720_1*i*1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af8659539b443ed8eb644b8c37c40e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5ef55454ea5a3ac527a189e2"/>
  <p:tag name="KSO_WM_TEMPLATE_ASSEMBLE_GROUPID" val="5ef55454ea5a3ac527a189e2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8720_1*i*1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d4bfda5e94438a804128262fc9c3d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acbf94e6f48411d8634f8ea49a7ea82&quot;,&quot;X&quot;:{&quot;Pos&quot;:1},&quot;Y&quot;:{&quot;Pos&quot;:1}}}"/>
  <p:tag name="KSO_WM_CHIP_GROUPID" val="5ef1707e5bb2a422ac9a2b53"/>
  <p:tag name="KSO_WM_CHIP_XID" val="5ef1707e5bb2a422ac9a2b54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20"/>
  <p:tag name="KSO_WM_TEMPLATE_ASSEMBLE_XID" val="5ef55454ea5a3ac527a189e2"/>
  <p:tag name="KSO_WM_TEMPLATE_ASSEMBLE_GROUPID" val="5ef55454ea5a3ac527a189e2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8720_1*i*1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6ea1acbcf5a4ab39ad96df02beaf793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fcd4bfda5e94438a804128262fc9c3da&quot;,&quot;X&quot;:{&quot;Pos&quot;:2},&quot;Y&quot;:{&quot;Pos&quot;:2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54ea5a3ac527a189e2"/>
  <p:tag name="KSO_WM_TEMPLATE_ASSEMBLE_GROUPID" val="5ef55454ea5a3ac527a189e2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8720_1*i*1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529f76dae584a1b85d0dd72e06050a8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fcd4bfda5e94438a804128262fc9c3da&quot;,&quot;X&quot;:{&quot;Pos&quot;:0},&quot;Y&quot;:{&quot;Pos&quot;:0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54ea5a3ac527a189e2"/>
  <p:tag name="KSO_WM_TEMPLATE_ASSEMBLE_GROUPID" val="5ef55454ea5a3ac527a189e2"/>
</p:tagLst>
</file>

<file path=ppt/tags/tag10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20_1*a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9f8055cd61144d5a336feac0020d4d7"/>
  <p:tag name="KSO_WM_ASSEMBLE_CHIP_INDEX" val="a3eac2d942904e10b7244ba492f29e87"/>
  <p:tag name="KSO_WM_UNIT_TEXT_FILL_FORE_SCHEMECOLOR_INDEX_BRIGHTNESS" val="0"/>
  <p:tag name="KSO_WM_UNIT_TEXT_FILL_FORE_SCHEMECOLOR_INDEX" val="13"/>
  <p:tag name="KSO_WM_UNIT_TEXT_FILL_TYPE" val="1"/>
  <p:tag name="KSO_WM_TEMPLATE_ASSEMBLE_XID" val="5ef55454ea5a3ac527a189e2"/>
  <p:tag name="KSO_WM_TEMPLATE_ASSEMBLE_GROUPID" val="5ef55454ea5a3ac527a189e2"/>
  <p:tag name="KSO_WM_UNIT_SMARTLAYOUT_COMPRESS_INFO" val="{&#10;    &quot;id&quot;: &quot;2020-06-26T09:50:12&quot;,&#10;    &quot;max&quot;: 9.3151968503937042,&#10;    &quot;topChanged&quot;: 9.1453766274125439&#10;}&#10;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70233_1*l_h_i*1_1_1"/>
  <p:tag name="KSO_WM_TEMPLATE_CATEGORY" val="diagram"/>
  <p:tag name="KSO_WM_TEMPLATE_INDEX" val="20170233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104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0233_1*l_h_f*1_1_1"/>
  <p:tag name="KSO_WM_TEMPLATE_CATEGORY" val="diagram"/>
  <p:tag name="KSO_WM_TEMPLATE_INDEX" val="20170233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1042.xml><?xml version="1.0" encoding="utf-8"?>
<p:tagLst xmlns:p="http://schemas.openxmlformats.org/presentationml/2006/main">
  <p:tag name="KSO_WM_UNIT_VALUE" val="236*23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70233_1*l_h_x*1_1_1"/>
  <p:tag name="KSO_WM_TEMPLATE_CATEGORY" val="diagram"/>
  <p:tag name="KSO_WM_TEMPLATE_INDEX" val="20170233"/>
  <p:tag name="KSO_WM_UNIT_LAYERLEVEL" val="1_1_1"/>
  <p:tag name="KSO_WM_TAG_VERSION" val="1.0"/>
  <p:tag name="KSO_WM_BEAUTIFY_FLAG" val="#wm#"/>
  <p:tag name="KSO_WM_UNIT_USESOURCEFORMAT_APPLY" val="1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70233_1*l_h_i*1_2_1"/>
  <p:tag name="KSO_WM_TEMPLATE_CATEGORY" val="diagram"/>
  <p:tag name="KSO_WM_TEMPLATE_INDEX" val="20170233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104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233_1*l_h_f*1_2_1"/>
  <p:tag name="KSO_WM_TEMPLATE_CATEGORY" val="diagram"/>
  <p:tag name="KSO_WM_TEMPLATE_INDEX" val="20170233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1045.xml><?xml version="1.0" encoding="utf-8"?>
<p:tagLst xmlns:p="http://schemas.openxmlformats.org/presentationml/2006/main">
  <p:tag name="KSO_WM_UNIT_VALUE" val="209*20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70233_1*l_h_x*1_2_1"/>
  <p:tag name="KSO_WM_TEMPLATE_CATEGORY" val="diagram"/>
  <p:tag name="KSO_WM_TEMPLATE_INDEX" val="20170233"/>
  <p:tag name="KSO_WM_UNIT_LAYERLEVEL" val="1_1_1"/>
  <p:tag name="KSO_WM_TAG_VERSION" val="1.0"/>
  <p:tag name="KSO_WM_BEAUTIFY_FLAG" val="#wm#"/>
  <p:tag name="KSO_WM_UNIT_USESOURCEFORMAT_APPLY" val="1"/>
  <p:tag name="KSO_WM_UNIT_ICON_FILEID" val="3100122"/>
  <p:tag name="KSO_WM_UNIT_ICON_STYLE" val="1"/>
  <p:tag name="KSO_WM_UNIT_FILL_FORE_SCHEMECOLOR_INDEX_BRIGHTNESS" val="0"/>
  <p:tag name="KSO_WM_UNIT_FILL_FORE_SCHEMECOLOR_INDEX" val="5"/>
  <p:tag name="KSO_WM_UNIT_FILL_TYPE" val="1"/>
</p:tagLst>
</file>

<file path=ppt/tags/tag10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8720"/>
  <p:tag name="KSO_WM_SLIDE_ID" val="diagram20208720_1"/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979*480"/>
  <p:tag name="KSO_WM_SLIDE_POSITION" val="-19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9:50:12&quot;,&quot;maxSize&quot;:{&quot;size1&quot;:22.399999999999999},&quot;minSize&quot;:{&quot;size1&quot;:20},&quot;normalSize&quot;:{&quot;size1&quot;:20},&quot;subLayout&quot;:[{&quot;id&quot;:&quot;2020-06-26T09:50:12&quot;,&quot;margin&quot;:{&quot;bottom&quot;:0.026000002399086952,&quot;left&quot;:1.6929999589920044,&quot;right&quot;:8.0430002212524414,&quot;top&quot;:1.6929999589920044},&quot;type&quot;:0},{&quot;id&quot;:&quot;2020-06-26T09:50:12&quot;,&quot;margin&quot;:{&quot;bottom&quot;:2.9630000591278076,&quot;left&quot;:3.3870000839233398,&quot;right&quot;:3.3859999179840088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lm&quot;,&quot;text_direction&quot;:&quot;horizontal&quot;,&quot;chip_types&quot;:[&quot;text&quot;]}],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cm&quot;,&quot;text_direction&quot;:&quot;horizontal&quot;,&quot;chip_types&quot;:[&quot;diagram&quot;,&quot;pictext&quot;,&quot;picture&quot;,&quot;chart&quot;,&quot;table&quot;,&quot;video&quot;],&quot;support_features&quot;:[&quot;collage&quot;]}]]"/>
  <p:tag name="KSO_WM_TEMPLATE_MASTER_TYPE" val="0"/>
  <p:tag name="KSO_WM_TEMPLATE_COLOR_TYPE" val="1"/>
  <p:tag name="KSO_WM_CHIP_XID" val="5ef1707e5bb2a422ac9a2b54"/>
  <p:tag name="KSO_WM_CHIP_GROUPID" val="5ef1707e5bb2a422ac9a2b53"/>
  <p:tag name="KSO_WM_SLIDE_BK_DARK_LIGHT" val="2"/>
  <p:tag name="KSO_WM_SLIDE_BACKGROUND_TYPE" val="general"/>
  <p:tag name="KSO_WM_SLIDE_SUPPORT_FEATURE_TYPE" val="1"/>
  <p:tag name="KSO_WM_TEMPLATE_ASSEMBLE_XID" val="5ef55454ea5a3ac527a189e2"/>
  <p:tag name="KSO_WM_TEMPLATE_ASSEMBLE_GROUPID" val="5ef55454ea5a3ac527a189e2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观看"/>
  <p:tag name="KSO_WM_TEMPLATE_CATEGORY" val="custom"/>
  <p:tag name="KSO_WM_TEMPLATE_INDEX" val="20204356"/>
  <p:tag name="KSO_WM_UNIT_ID" val="custom20204356_37*a*1"/>
  <p:tag name="KSO_WM_UNIT_ISNUMDGMTITLE" val="0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356"/>
  <p:tag name="KSO_WM_UNIT_ID" val="custom20204356_37*b*1"/>
  <p:tag name="KSO_WM_UNIT_ISNUMDGMTITLE" val="0"/>
</p:tagLst>
</file>

<file path=ppt/tags/tag10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56"/>
  <p:tag name="KSO_WM_TEMPLATE_THUMBS_INDEX" val="1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SLIDE_ID" val="custom20204356_37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97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97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TEMPLATE_THUMBS_INDEX" val="1、4、6、8、10、15、18、19、20、21、25、30、33、36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197"/>
</p:tagLst>
</file>

<file path=ppt/tags/tag1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737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3*i*1"/>
  <p:tag name="KSO_WM_UNIT_BK_DARK_LIGHT" val="2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custom878270_1"/>
  <p:tag name="KSO_WM_TEMPLATE_CATEGORY" val="custom"/>
  <p:tag name="KSO_WM_TEMPLATE_INDEX" val="20184737"/>
  <p:tag name="KSO_WM_TEMPLATE_SUBCATEGORY" val="combine"/>
  <p:tag name="KSO_WM_TEMPLATE_THUMBS_INDEX" val="1、4、5、6、11、12、18、24、29、3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9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9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PECIAL_SOURCE" val="bdnull"/>
  <p:tag name="KSO_WM_TEMPLATE_THUMBS_INDEX" val="1、4、5、6、7、10、16、17、18、19、20、21、23、24、25、26、2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5249"/>
</p:tagLst>
</file>

<file path=ppt/tags/tag33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9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49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PECIAL_SOURCE" val="bdnull"/>
  <p:tag name="KSO_WM_TEMPLATE_THUMBS_INDEX" val="1、4、5、6、7、10、16、17、18、19、20、21、23、24、25、26、2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5249"/>
</p:tagLst>
</file>

<file path=ppt/tags/tag5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3**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0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1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2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6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6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3、17、20、21、22、23、24、27、30、34、37"/>
</p:tagLst>
</file>

<file path=ppt/tags/tag651.xml><?xml version="1.0" encoding="utf-8"?>
<p:tagLst xmlns:p="http://schemas.openxmlformats.org/presentationml/2006/main">
  <p:tag name="KSO_WM_TEMPLATE_CATEGORY" val="custom"/>
  <p:tag name="KSO_WM_TEMPLATE_INDEX" val="20184737"/>
  <p:tag name="KSO_WM_UNIT_TYPE" val="f"/>
  <p:tag name="KSO_WM_UNIT_INDEX" val="1"/>
  <p:tag name="KSO_WM_UNIT_LAYERLEVEL" val="1"/>
  <p:tag name="KSO_WM_UNIT_VALUE" val="10"/>
  <p:tag name="KSO_WM_UNIT_HIGHLIGHT" val="0"/>
  <p:tag name="KSO_WM_UNIT_COMPATIBLE" val="0"/>
  <p:tag name="KSO_WM_UNIT_CLEAR" val="0"/>
  <p:tag name="KSO_WM_UNIT_PRESET_TEXT" val="汇报人：稻壳儿"/>
  <p:tag name="KSO_WM_BEAUTIFY_FLAG" val="#wm#"/>
  <p:tag name="KSO_WM_TAG_VERSION" val="1.0"/>
  <p:tag name="KSO_WM_UNIT_ID" val="custom20184737_1*f*1"/>
</p:tagLst>
</file>

<file path=ppt/tags/tag652.xml><?xml version="1.0" encoding="utf-8"?>
<p:tagLst xmlns:p="http://schemas.openxmlformats.org/presentationml/2006/main">
  <p:tag name="KSO_WM_TEMPLATE_CATEGORY" val="custom"/>
  <p:tag name="KSO_WM_TEMPLATE_INDEX" val="20184737"/>
  <p:tag name="KSO_WM_UNIT_TYPE" val="b"/>
  <p:tag name="KSO_WM_UNIT_INDEX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CLEAR" val="0"/>
  <p:tag name="KSO_WM_UNIT_PRESET_TEXT" val="THESIS DEFENSE GENERAL PPT GUIDE TEMPLATE"/>
  <p:tag name="KSO_WM_BEAUTIFY_FLAG" val="#wm#"/>
  <p:tag name="KSO_WM_TAG_VERSION" val="1.0"/>
  <p:tag name="KSO_WM_UNIT_ID" val="custom20184737_1*b*1"/>
</p:tagLst>
</file>

<file path=ppt/tags/tag653.xml><?xml version="1.0" encoding="utf-8"?>
<p:tagLst xmlns:p="http://schemas.openxmlformats.org/presentationml/2006/main">
  <p:tag name="KSO_WM_TEMPLATE_CATEGORY" val="custom"/>
  <p:tag name="KSO_WM_TEMPLATE_INDEX" val="20184737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UNIT_PRESET_TEXT" val="和平宣言PPT模版"/>
  <p:tag name="KSO_WM_BEAUTIFY_FLAG" val="#wm#"/>
  <p:tag name="KSO_WM_TAG_VERSION" val="1.0"/>
  <p:tag name="KSO_WM_UNIT_ID" val="custom20184737_1*a*1"/>
</p:tagLst>
</file>

<file path=ppt/tags/tag654.xml><?xml version="1.0" encoding="utf-8"?>
<p:tagLst xmlns:p="http://schemas.openxmlformats.org/presentationml/2006/main">
  <p:tag name="KSO_WM_SLIDE_ID" val="custom20184737_1"/>
  <p:tag name="KSO_WM_TEMPLATE_SUBCATEGORY" val="combine"/>
  <p:tag name="KSO_WM_TEMPLATE_MASTER_TYPE" val="1"/>
  <p:tag name="KSO_WM_TEMPLATE_COLOR_TYPE" val="1"/>
  <p:tag name="KSO_WM_SLIDE_TYPE" val="title"/>
  <p:tag name="KSO_WM_SLIDE_SUBTYPE" val="pureTxt"/>
  <p:tag name="KSO_WM_SLIDE_ITEM_CNT" val="3"/>
  <p:tag name="KSO_WM_SLIDE_INDEX" val="1"/>
  <p:tag name="KSO_WM_TAG_VERSION" val="1.0"/>
  <p:tag name="KSO_WM_BEAUTIFY_FLAG" val="#wm#"/>
  <p:tag name="KSO_WM_TEMPLATE_CATEGORY" val="custom"/>
  <p:tag name="KSO_WM_TEMPLATE_INDEX" val="20184737"/>
  <p:tag name="KSO_WM_SLIDE_LAYOUT" val="a_b_f"/>
  <p:tag name="KSO_WM_SLIDE_LAYOUT_CNT" val="1_1_1"/>
  <p:tag name="KSO_WM_UNIT_SHOW_EDIT_AREA_INDICATION" val="1"/>
  <p:tag name="KSO_WM_TEMPLATE_THUMBS_INDEX" val="1、4、5、6、11、12、18、24、29、32、"/>
  <p:tag name="KSO_WM_TEMPLATE_MASTER_THUMB_INDEX" val="12"/>
  <p:tag name="KSO_WM_COMBINE_RELATE_SLIDE_ID" val="custom878270_1"/>
</p:tagLst>
</file>

<file path=ppt/tags/tag655.xml><?xml version="1.0" encoding="utf-8"?>
<p:tagLst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i"/>
  <p:tag name="KSO_WM_UNIT_INDEX" val="4"/>
  <p:tag name="KSO_WM_UNIT_ID" val="diagram20204963_1*i*4"/>
  <p:tag name="KSO_WM_TEMPLATE_CATEGORY" val="diagram"/>
  <p:tag name="KSO_WM_TEMPLATE_INDEX" val="20204963"/>
  <p:tag name="KSO_WM_UNIT_LAYERLEVEL" val="1"/>
  <p:tag name="KSO_WM_TAG_VERSION" val="1.0"/>
  <p:tag name="KSO_WM_BEAUTIFY_FLAG" val="#wm#"/>
  <p:tag name="KSO_WM_UNIT_USESOURCEFORMAT_APPLY" val="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1"/>
  <p:tag name="KSO_WM_UNIT_ID" val="diagram20204963_1*l_h_i*1_1_1"/>
  <p:tag name="KSO_WM_TEMPLATE_CATEGORY" val="diagram"/>
  <p:tag name="KSO_WM_TEMPLATE_INDEX" val="20204963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1_2"/>
  <p:tag name="KSO_WM_UNIT_ID" val="diagram20204963_1*l_h_i*1_1_2"/>
  <p:tag name="KSO_WM_TEMPLATE_CATEGORY" val="diagram"/>
  <p:tag name="KSO_WM_TEMPLATE_INDEX" val="20204963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58.xml><?xml version="1.0" encoding="utf-8"?>
<p:tagLst xmlns:p="http://schemas.openxmlformats.org/presentationml/2006/main">
  <p:tag name="KSO_WM_UNIT_SUBTYPE" val="a"/>
  <p:tag name="KSO_WM_UNIT_NOCLEAR" val="0"/>
  <p:tag name="KSO_WM_UNIT_VALUE" val="1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4963_1*l_h_f*1_1_1"/>
  <p:tag name="KSO_WM_TEMPLATE_CATEGORY" val="diagram"/>
  <p:tag name="KSO_WM_TEMPLATE_INDEX" val="20204963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1"/>
  <p:tag name="KSO_WM_UNIT_ID" val="diagram20204963_1*l_h_i*1_2_1"/>
  <p:tag name="KSO_WM_TEMPLATE_CATEGORY" val="diagram"/>
  <p:tag name="KSO_WM_TEMPLATE_INDEX" val="20204963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l_h_i"/>
  <p:tag name="KSO_WM_UNIT_INDEX" val="1_2_2"/>
  <p:tag name="KSO_WM_UNIT_ID" val="diagram20204963_1*l_h_i*1_2_2"/>
  <p:tag name="KSO_WM_TEMPLATE_CATEGORY" val="diagram"/>
  <p:tag name="KSO_WM_TEMPLATE_INDEX" val="20204963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61.xml><?xml version="1.0" encoding="utf-8"?>
<p:tagLst xmlns:p="http://schemas.openxmlformats.org/presentationml/2006/main">
  <p:tag name="KSO_WM_UNIT_SUBTYPE" val="a"/>
  <p:tag name="KSO_WM_UNIT_NOCLEAR" val="0"/>
  <p:tag name="KSO_WM_UNIT_VALUE" val="1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4963_1*l_h_f*1_2_1"/>
  <p:tag name="KSO_WM_TEMPLATE_CATEGORY" val="diagram"/>
  <p:tag name="KSO_WM_TEMPLATE_INDEX" val="20204963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i"/>
  <p:tag name="KSO_WM_UNIT_INDEX" val="1"/>
  <p:tag name="KSO_WM_UNIT_ID" val="diagram20204963_1*i*1"/>
  <p:tag name="KSO_WM_TEMPLATE_CATEGORY" val="diagram"/>
  <p:tag name="KSO_WM_TEMPLATE_INDEX" val="20204963"/>
  <p:tag name="KSO_WM_UNIT_LAYERLEVEL" val="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i"/>
  <p:tag name="KSO_WM_UNIT_INDEX" val="2"/>
  <p:tag name="KSO_WM_UNIT_ID" val="diagram20204963_1*i*2"/>
  <p:tag name="KSO_WM_TEMPLATE_CATEGORY" val="diagram"/>
  <p:tag name="KSO_WM_TEMPLATE_INDEX" val="20204963"/>
  <p:tag name="KSO_WM_UNIT_LAYERLEVEL" val="1"/>
  <p:tag name="KSO_WM_TAG_VERSION" val="1.0"/>
  <p:tag name="KSO_WM_BEAUTIFY_FLAG" val="#wm#"/>
  <p:tag name="KSO_WM_UNIT_USESOURCEFORMAT_APPLY" val="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i"/>
  <p:tag name="KSO_WM_UNIT_INDEX" val="3"/>
  <p:tag name="KSO_WM_UNIT_ID" val="diagram20204963_1*i*3"/>
  <p:tag name="KSO_WM_TEMPLATE_CATEGORY" val="diagram"/>
  <p:tag name="KSO_WM_TEMPLATE_INDEX" val="20204963"/>
  <p:tag name="KSO_WM_UNIT_LAYERLEVEL" val="1"/>
  <p:tag name="KSO_WM_TAG_VERSION" val="1.0"/>
  <p:tag name="KSO_WM_BEAUTIFY_FLAG" val="#wm#"/>
  <p:tag name="KSO_WM_UNIT_USESOURCEFORMAT_APPLY" val="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i"/>
  <p:tag name="KSO_WM_UNIT_INDEX" val="5"/>
  <p:tag name="KSO_WM_UNIT_ID" val="diagram20204963_1*i*5"/>
  <p:tag name="KSO_WM_TEMPLATE_CATEGORY" val="diagram"/>
  <p:tag name="KSO_WM_TEMPLATE_INDEX" val="20204963"/>
  <p:tag name="KSO_WM_UNIT_LAYERLEVEL" val="1"/>
  <p:tag name="KSO_WM_TAG_VERSION" val="1.0"/>
  <p:tag name="KSO_WM_BEAUTIFY_FLAG" val="#wm#"/>
  <p:tag name="KSO_WM_UNIT_USESOURCEFORMAT_APPLY" val="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6.xml><?xml version="1.0" encoding="utf-8"?>
<p:tagLst xmlns:p="http://schemas.openxmlformats.org/presentationml/2006/main">
  <p:tag name="KSO_WM_UNIT_TEXT_PART_ID_V2" val="a-3-1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DIAGRAM_GROUP_CODE" val="l1-1"/>
  <p:tag name="KSO_WM_UNIT_TYPE" val="a"/>
  <p:tag name="KSO_WM_UNIT_INDEX" val="1"/>
  <p:tag name="KSO_WM_UNIT_ID" val="diagram20204963_1*a*1"/>
  <p:tag name="KSO_WM_TEMPLATE_CATEGORY" val="diagram"/>
  <p:tag name="KSO_WM_TEMPLATE_INDEX" val="20204963"/>
  <p:tag name="KSO_WM_UNIT_LAYERLEVEL" val="1"/>
  <p:tag name="KSO_WM_TAG_VERSION" val="1.0"/>
  <p:tag name="KSO_WM_BEAUTIFY_FLAG" val="#wm#"/>
  <p:tag name="KSO_WM_UNIT_PRESET_TEXT" val="单击此处可添加大标题内容"/>
  <p:tag name="KSO_WM_UNIT_USESOURCEFORMAT_APPLY" val="1"/>
</p:tagLst>
</file>

<file path=ppt/tags/tag66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963"/>
  <p:tag name="KSO_WM_SLIDE_ID" val="diagram20204963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776.684*283.576"/>
  <p:tag name="KSO_WM_SLIDE_POSITION" val="102.102*180.571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668.xml><?xml version="1.0" encoding="utf-8"?>
<p:tagLst xmlns:p="http://schemas.openxmlformats.org/presentationml/2006/main">
  <p:tag name="PA" val="v5.2.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1"/>
  <p:tag name="KSO_WM_UNIT_ID" val="diagram20198936_3*l_h_i*1_3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669.xml><?xml version="1.0" encoding="utf-8"?>
<p:tagLst xmlns:p="http://schemas.openxmlformats.org/presentationml/2006/main">
  <p:tag name="PA" val="v5.2.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98936_3*l_h_i*1_3_2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SHADOW_SCHEMECOLOR_INDEX_BRIGHTNESS" val="0"/>
  <p:tag name="KSO_WM_UNIT_SHADOW_SCHEMECOLOR_INDEX" val="1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PA" val="v5.2.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1"/>
  <p:tag name="KSO_WM_UNIT_ID" val="diagram20198936_3*l_h_i*1_4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671.xml><?xml version="1.0" encoding="utf-8"?>
<p:tagLst xmlns:p="http://schemas.openxmlformats.org/presentationml/2006/main">
  <p:tag name="PA" val="v5.2.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98936_3*l_h_i*1_4_2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SHADOW_SCHEMECOLOR_INDEX_BRIGHTNESS" val="0"/>
  <p:tag name="KSO_WM_UNIT_SHADOW_SCHEMECOLOR_INDEX" val="13"/>
</p:tagLst>
</file>

<file path=ppt/tags/tag672.xml><?xml version="1.0" encoding="utf-8"?>
<p:tagLst xmlns:p="http://schemas.openxmlformats.org/presentationml/2006/main">
  <p:tag name="PA" val="v5.2.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8936_3*l_h_i*1_1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673.xml><?xml version="1.0" encoding="utf-8"?>
<p:tagLst xmlns:p="http://schemas.openxmlformats.org/presentationml/2006/main">
  <p:tag name="PA" val="v5.2.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98936_3*l_h_i*1_1_2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</p:tagLst>
</file>

<file path=ppt/tags/tag674.xml><?xml version="1.0" encoding="utf-8"?>
<p:tagLst xmlns:p="http://schemas.openxmlformats.org/presentationml/2006/main">
  <p:tag name="PA" val="v5.2.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8936_3*l_h_i*1_2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675.xml><?xml version="1.0" encoding="utf-8"?>
<p:tagLst xmlns:p="http://schemas.openxmlformats.org/presentationml/2006/main">
  <p:tag name="PA" val="v5.2.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98936_3*l_h_i*1_2_2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</p:tagLst>
</file>

<file path=ppt/tags/tag676.xml><?xml version="1.0" encoding="utf-8"?>
<p:tagLst xmlns:p="http://schemas.openxmlformats.org/presentationml/2006/main">
  <p:tag name="PA" val="v5.2.8"/>
  <p:tag name="KSO_WM_UNIT_DIAGRAM_MODELTYPE" val="stripeEnum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8936_3*l_h_f*1_1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PRESET_TEXT" val="单击此处添加文本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677.xml><?xml version="1.0" encoding="utf-8"?>
<p:tagLst xmlns:p="http://schemas.openxmlformats.org/presentationml/2006/main">
  <p:tag name="PA" val="v5.2.8"/>
  <p:tag name="KSO_WM_UNIT_DIAGRAM_MODELTYPE" val="stripeEnum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8936_3*l_h_f*1_3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PRESET_TEXT" val="单击此处添加文本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678.xml><?xml version="1.0" encoding="utf-8"?>
<p:tagLst xmlns:p="http://schemas.openxmlformats.org/presentationml/2006/main">
  <p:tag name="PA" val="v5.2.8"/>
  <p:tag name="KSO_WM_UNIT_DIAGRAM_MODELTYPE" val="stripeEnum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8936_3*l_h_f*1_2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PRESET_TEXT" val="单击此处添加文本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679.xml><?xml version="1.0" encoding="utf-8"?>
<p:tagLst xmlns:p="http://schemas.openxmlformats.org/presentationml/2006/main">
  <p:tag name="PA" val="v5.2.8"/>
  <p:tag name="KSO_WM_UNIT_DIAGRAM_MODELTYPE" val="stripeEnum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8936_3*l_h_f*1_4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PRESET_TEXT" val="单击此处添加文本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PA" val="v5.2.8"/>
  <p:tag name="KSO_WM_UNIT_DIAGRAM_MODELTYPE" val="stripeEnum"/>
  <p:tag name="KSO_WM_UNIT_VALUE" val="116*1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98936_3*l_h_x*1_1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81.xml><?xml version="1.0" encoding="utf-8"?>
<p:tagLst xmlns:p="http://schemas.openxmlformats.org/presentationml/2006/main">
  <p:tag name="PA" val="v5.2.8"/>
  <p:tag name="KSO_WM_UNIT_DIAGRAM_MODELTYPE" val="stripeEnum"/>
  <p:tag name="KSO_WM_UNIT_VALUE" val="116*1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98936_3*l_h_x*1_2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82.xml><?xml version="1.0" encoding="utf-8"?>
<p:tagLst xmlns:p="http://schemas.openxmlformats.org/presentationml/2006/main">
  <p:tag name="PA" val="v5.2.8"/>
  <p:tag name="KSO_WM_UNIT_DIAGRAM_MODELTYPE" val="stripeEnum"/>
  <p:tag name="KSO_WM_UNIT_VALUE" val="112*1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198936_3*l_h_x*1_4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198936_3*a*1"/>
  <p:tag name="KSO_WM_TEMPLATE_CATEGORY" val="diagram"/>
  <p:tag name="KSO_WM_TEMPLATE_INDEX" val="20198936"/>
  <p:tag name="KSO_WM_UNIT_LAYERLEVEL" val="1"/>
  <p:tag name="KSO_WM_TAG_VERSION" val="1.0"/>
  <p:tag name="KSO_WM_BEAUTIFY_FLAG" val="#wm#"/>
  <p:tag name="KSO_WM_UNIT_PRESET_TEXT" val="单击此处添加标题"/>
  <p:tag name="KSO_WM_UNIT_USESOURCEFORMAT_APPLY" val="1"/>
</p:tagLst>
</file>

<file path=ppt/tags/tag684.xml><?xml version="1.0" encoding="utf-8"?>
<p:tagLst xmlns:p="http://schemas.openxmlformats.org/presentationml/2006/main">
  <p:tag name="PA" val="v5.2.8"/>
  <p:tag name="PAMAINTYPE" val="4"/>
  <p:tag name="PATYPE" val="159"/>
  <p:tag name="PASUBTYPE" val="162"/>
  <p:tag name="RESOURCELIBID_SHAPE" val="529367"/>
  <p:tag name="RESOURCELIB_SHAPETYPE" val="4"/>
  <p:tag name="KSO_WM_UNIT_DIAGRAM_MODELTYPE" val="stripeEnum"/>
  <p:tag name="KSO_WM_UNIT_VALUE" val="116*8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98936_3*l_h_x*1_3_1"/>
  <p:tag name="KSO_WM_TEMPLATE_CATEGORY" val="diagram"/>
  <p:tag name="KSO_WM_TEMPLATE_INDEX" val="20198936"/>
  <p:tag name="KSO_WM_UNIT_LAYERLEVEL" val="1_1_1"/>
  <p:tag name="KSO_WM_TAG_VERSION" val="1.0"/>
  <p:tag name="KSO_WM_BEAUTIFY_FLAG" val="#wm#"/>
  <p:tag name="KSO_WM_UNIT_ICON_FILEID" val="3140032"/>
  <p:tag name="KSO_WM_UNIT_ICON_STYLE" val="2"/>
  <p:tag name="KSO_WM_UNIT_USESOURCEFORMAT_APPLY" val="1"/>
  <p:tag name="KSO_WM_UNIT_FILL_FORE_SCHEMECOLOR_INDEX" val="5"/>
  <p:tag name="KSO_WM_UNIT_FILL_TYPE" val="1"/>
</p:tagLst>
</file>

<file path=ppt/tags/tag685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86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87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88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89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91.xml><?xml version="1.0" encoding="utf-8"?>
<p:tagLst xmlns:p="http://schemas.openxmlformats.org/presentationml/2006/main">
  <p:tag name="PA" val="v5.2.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692.xml><?xml version="1.0" encoding="utf-8"?>
<p:tagLst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830.247*138.914"/>
  <p:tag name="KSO_WM_SLIDE_POSITION" val="64.8765*200.543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69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15_1*i*1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30"/>
  <p:tag name="KSO_WM_UNIT_COLOR_SCHEME_PARENT_PAGE" val="0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15_1*i*4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52"/>
  <p:tag name="KSO_WM_UNIT_COLOR_SCHEME_PARENT_PAGE" val="0_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15_1*i*5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44"/>
  <p:tag name="KSO_WM_UNIT_COLOR_SCHEME_PARENT_PAGE" val="0_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15_1*i*6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39"/>
  <p:tag name="KSO_WM_UNIT_COLOR_SCHEME_PARENT_PAGE" val="0_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15_1*i*7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47"/>
  <p:tag name="KSO_WM_UNIT_COLOR_SCHEME_PARENT_PAGE" val="0_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715_1*i*8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37"/>
  <p:tag name="KSO_WM_UNIT_COLOR_SCHEME_PARENT_PAGE" val="0_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715_1*i*9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36"/>
  <p:tag name="KSO_WM_UNIT_COLOR_SCHEME_PARENT_PAGE" val="0_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737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715_1*i*10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27"/>
  <p:tag name="KSO_WM_UNIT_COLOR_SCHEME_PARENT_PAGE" val="0_1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715_1*i*11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28"/>
  <p:tag name="KSO_WM_UNIT_COLOR_SCHEME_PARENT_PAGE" val="0_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715_1*i*12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29"/>
  <p:tag name="KSO_WM_UNIT_COLOR_SCHEME_PARENT_PAGE" val="0_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194715_1*i*14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45"/>
  <p:tag name="KSO_WM_UNIT_COLOR_SCHEME_PARENT_PAGE" val="0_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715_1*i*13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46"/>
  <p:tag name="KSO_WM_UNIT_COLOR_SCHEME_PARENT_PAGE" val="0_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15_1*i*2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48"/>
  <p:tag name="KSO_WM_UNIT_COLOR_SCHEME_PARENT_PAGE" val="0_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15_1*i*3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51"/>
  <p:tag name="KSO_WM_UNIT_COLOR_SCHEME_PARENT_PAGE" val="0_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15_1*a*1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添加小标题："/>
  <p:tag name="KSO_WM_UNIT_NOCLEAR" val="0"/>
  <p:tag name="KSO_WM_UNIT_VALUE" val="17"/>
</p:tagLst>
</file>

<file path=ppt/tags/tag708.xml><?xml version="1.0" encoding="utf-8"?>
<p:tagLst xmlns:p="http://schemas.openxmlformats.org/presentationml/2006/main">
  <p:tag name="KSO_WM_UNIT_TEXT_PART_ID_V2" val="d-2-2"/>
  <p:tag name="KSO_WM_UNIT_PRESET_TEXT" val="您可以点击此处添加正文,文字是您的核心提炼。&#13;请言简意赅的阐述您的观点，根据需要酌情增减。&#13;以便使观者可以准确的理解您所传达的完整信息。&#13;您的正文已经字字珠玑，但信息却错综复杂。"/>
  <p:tag name="KSO_WM_UNIT_NOCLEAR" val="1"/>
  <p:tag name="KSO_WM_UNIT_VALUE" val="23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15_1*f*1"/>
  <p:tag name="KSO_WM_TEMPLATE_CATEGORY" val="diagram"/>
  <p:tag name="KSO_WM_TEMPLATE_INDEX" val="20194715"/>
  <p:tag name="KSO_WM_UNIT_LAYERLEVEL" val="1"/>
  <p:tag name="KSO_WM_TAG_VERSION" val="1.0"/>
  <p:tag name="KSO_WM_BEAUTIFY_FLAG" val="#wm#"/>
  <p:tag name="KSO_WM_UNIT_COLOR_SCHEME_SHAPE_ID" val="20"/>
  <p:tag name="KSO_WM_UNIT_COLOR_SCHEME_PARENT_PAGE" val="0_1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709.xml><?xml version="1.0" encoding="utf-8"?>
<p:tagLst xmlns:p="http://schemas.openxmlformats.org/presentationml/2006/main">
  <p:tag name="KSO_WM_BEAUTIFY_FLAG" val="#wm#"/>
  <p:tag name="KSO_WM_TEMPLATE_CATEGORY" val="diagram"/>
  <p:tag name="KSO_WM_TEMPLATE_INDEX" val="20194715"/>
  <p:tag name="KSO_WM_SLIDE_ID" val="diagram20194715_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960*540"/>
  <p:tag name="KSO_WM_SLIDE_POSITION" val="0*0"/>
  <p:tag name="KSO_WM_SLIDE_COLORSCHEME_VERSION" val="3.2"/>
  <p:tag name="KSO_WM_TEMPLATE_SUBCATEGORY" val="0"/>
  <p:tag name="KSO_WM_TEMPLATE_MASTER_TYPE" val="0"/>
  <p:tag name="KSO_WM_TEMPLATE_COLOR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20_1*i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1ce4b6322414d829c2bf67fd975e20a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4"/>
  <p:tag name="KSO_WM_TEMPLATE_ASSEMBLE_XID" val="5ef55454ea5a3ac527a189e2"/>
  <p:tag name="KSO_WM_TEMPLATE_ASSEMBLE_GROUPID" val="5ef55454ea5a3ac527a189e2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20_1*i*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7dfe7bac9b34d39ba51c7a60a5cdabe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90"/>
  <p:tag name="KSO_WM_TEMPLATE_ASSEMBLE_XID" val="5ef55454ea5a3ac527a189e2"/>
  <p:tag name="KSO_WM_TEMPLATE_ASSEMBLE_GROUPID" val="5ef55454ea5a3ac527a189e2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20_1*i*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7d16a5fd8004a03af2e09f03448e1b9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TEMPLATE_ASSEMBLE_XID" val="5ef55454ea5a3ac527a189e2"/>
  <p:tag name="KSO_WM_TEMPLATE_ASSEMBLE_GROUPID" val="5ef55454ea5a3ac527a189e2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20_1*i*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20_1*i*5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20_1*i*6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20_1*i*7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8720_1*i*8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8720_1*i*9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8720_1*i*10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8720_1*i*1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af8659539b443ed8eb644b8c37c40e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5ef55454ea5a3ac527a189e2"/>
  <p:tag name="KSO_WM_TEMPLATE_ASSEMBLE_GROUPID" val="5ef55454ea5a3ac527a189e2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8720_1*i*1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d4bfda5e94438a804128262fc9c3d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acbf94e6f48411d8634f8ea49a7ea82&quot;,&quot;X&quot;:{&quot;Pos&quot;:1},&quot;Y&quot;:{&quot;Pos&quot;:1}}}"/>
  <p:tag name="KSO_WM_CHIP_GROUPID" val="5ef1707e5bb2a422ac9a2b53"/>
  <p:tag name="KSO_WM_CHIP_XID" val="5ef1707e5bb2a422ac9a2b54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20"/>
  <p:tag name="KSO_WM_TEMPLATE_ASSEMBLE_XID" val="5ef55454ea5a3ac527a189e2"/>
  <p:tag name="KSO_WM_TEMPLATE_ASSEMBLE_GROUPID" val="5ef55454ea5a3ac527a189e2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8720_1*i*1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6ea1acbcf5a4ab39ad96df02beaf793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fcd4bfda5e94438a804128262fc9c3da&quot;,&quot;X&quot;:{&quot;Pos&quot;:2},&quot;Y&quot;:{&quot;Pos&quot;:2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54ea5a3ac527a189e2"/>
  <p:tag name="KSO_WM_TEMPLATE_ASSEMBLE_GROUPID" val="5ef55454ea5a3ac527a189e2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8720_1*i*1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529f76dae584a1b85d0dd72e06050a8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fcd4bfda5e94438a804128262fc9c3da&quot;,&quot;X&quot;:{&quot;Pos&quot;:0},&quot;Y&quot;:{&quot;Pos&quot;:0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54ea5a3ac527a189e2"/>
  <p:tag name="KSO_WM_TEMPLATE_ASSEMBLE_GROUPID" val="5ef55454ea5a3ac527a189e2"/>
</p:tagLst>
</file>

<file path=ppt/tags/tag7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20_1*a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9f8055cd61144d5a336feac0020d4d7"/>
  <p:tag name="KSO_WM_ASSEMBLE_CHIP_INDEX" val="a3eac2d942904e10b7244ba492f29e87"/>
  <p:tag name="KSO_WM_UNIT_TEXT_FILL_FORE_SCHEMECOLOR_INDEX_BRIGHTNESS" val="0"/>
  <p:tag name="KSO_WM_UNIT_TEXT_FILL_FORE_SCHEMECOLOR_INDEX" val="13"/>
  <p:tag name="KSO_WM_UNIT_TEXT_FILL_TYPE" val="1"/>
  <p:tag name="KSO_WM_TEMPLATE_ASSEMBLE_XID" val="5ef55454ea5a3ac527a189e2"/>
  <p:tag name="KSO_WM_TEMPLATE_ASSEMBLE_GROUPID" val="5ef55454ea5a3ac527a189e2"/>
  <p:tag name="KSO_WM_UNIT_SMARTLAYOUT_COMPRESS_INFO" val="{&#10;    &quot;id&quot;: &quot;2020-06-26T09:50:12&quot;,&#10;    &quot;max&quot;: 9.3151968503937042,&#10;    &quot;topChanged&quot;: 9.1453766274125439&#10;}&#10;"/>
</p:tagLst>
</file>

<file path=ppt/tags/tag725.xml><?xml version="1.0" encoding="utf-8"?>
<p:tagLst xmlns:p="http://schemas.openxmlformats.org/presentationml/2006/main">
  <p:tag name="KSO_WM_UNIT_SUBTYPE" val="a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9375_5*l_h_f*1_1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9375_5*l_h_i*1_1_2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9375_5*l_h_i*1_1_3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9375_5*l_h_i*1_1_4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09375_5*l_h_i*1_1_5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diagram20209375_5*l_h_i*1_1_6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diagram20209375_5*l_h_i*1_1_7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09375_5*l_h_i*1_1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-0.25"/>
  <p:tag name="KSO_WM_UNIT_TEXT_FILL_FORE_SCHEMECOLOR_INDEX" val="5"/>
  <p:tag name="KSO_WM_UNIT_TEXT_FILL_TYPE" val="1"/>
</p:tagLst>
</file>

<file path=ppt/tags/tag733.xml><?xml version="1.0" encoding="utf-8"?>
<p:tagLst xmlns:p="http://schemas.openxmlformats.org/presentationml/2006/main">
  <p:tag name="KSO_WM_UNIT_SUBTYPE" val="a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9375_5*l_h_f*1_3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09375_5*l_h_i*1_3_4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09375_5*l_h_i*1_3_5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209375_5*l_h_i*1_3_6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9375_5*l_h_i*1_3_2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9375_5*l_h_i*1_3_3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diagram20209375_5*l_h_i*1_3_7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09375_5*l_h_i*1_3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-0.25"/>
  <p:tag name="KSO_WM_UNIT_TEXT_FILL_FORE_SCHEMECOLOR_INDEX" val="5"/>
  <p:tag name="KSO_WM_UNIT_TEXT_FILL_TYPE" val="1"/>
</p:tagLst>
</file>

<file path=ppt/tags/tag741.xml><?xml version="1.0" encoding="utf-8"?>
<p:tagLst xmlns:p="http://schemas.openxmlformats.org/presentationml/2006/main">
  <p:tag name="KSO_WM_UNIT_SUBTYPE" val="a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09375_5*l_h_f*1_5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09375_5*l_h_i*1_5_2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09375_5*l_h_i*1_5_3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20209375_5*l_h_i*1_5_4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5"/>
  <p:tag name="KSO_WM_UNIT_ID" val="diagram20209375_5*l_h_i*1_5_5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6"/>
  <p:tag name="KSO_WM_UNIT_ID" val="diagram20209375_5*l_h_i*1_5_6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7"/>
  <p:tag name="KSO_WM_UNIT_ID" val="diagram20209375_5*l_h_i*1_5_7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09375_5*l_h_i*1_5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-0.25"/>
  <p:tag name="KSO_WM_UNIT_TEXT_FILL_FORE_SCHEMECOLOR_INDEX" val="5"/>
  <p:tag name="KSO_WM_UNIT_TEXT_FILL_TYPE" val="1"/>
</p:tagLst>
</file>

<file path=ppt/tags/tag749.xml><?xml version="1.0" encoding="utf-8"?>
<p:tagLst xmlns:p="http://schemas.openxmlformats.org/presentationml/2006/main">
  <p:tag name="KSO_WM_UNIT_SUBTYPE" val="a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9375_5*l_h_f*1_2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9375_5*l_h_i*1_2_2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9375_5*l_h_i*1_2_3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9375_5*l_h_i*1_2_4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09375_5*l_h_i*1_2_5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diagram20209375_5*l_h_i*1_2_6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diagram20209375_5*l_h_i*1_2_7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09375_5*l_h_i*1_2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-0.25"/>
  <p:tag name="KSO_WM_UNIT_TEXT_FILL_FORE_SCHEMECOLOR_INDEX" val="5"/>
  <p:tag name="KSO_WM_UNIT_TEXT_FILL_TYPE" val="1"/>
</p:tagLst>
</file>

<file path=ppt/tags/tag757.xml><?xml version="1.0" encoding="utf-8"?>
<p:tagLst xmlns:p="http://schemas.openxmlformats.org/presentationml/2006/main">
  <p:tag name="KSO_WM_UNIT_SUBTYPE" val="a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9375_5*l_h_f*1_4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09375_5*l_h_i*1_4_5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diagram20209375_5*l_h_i*1_4_6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diagram20209375_5*l_h_i*1_4_7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9375_5*l_h_i*1_4_2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09375_5*l_h_i*1_4_3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09375_5*l_h_i*1_4_4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09375_5*l_h_i*1_4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-0.25"/>
  <p:tag name="KSO_WM_UNIT_TEXT_FILL_FORE_SCHEMECOLOR_INDEX" val="5"/>
  <p:tag name="KSO_WM_UNIT_TEXT_FILL_TYPE" val="1"/>
</p:tagLst>
</file>

<file path=ppt/tags/tag765.xml><?xml version="1.0" encoding="utf-8"?>
<p:tagLst xmlns:p="http://schemas.openxmlformats.org/presentationml/2006/main">
  <p:tag name="KSO_WM_UNIT_SUBTYPE" val="a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09375_5*l_h_f*1_6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09375_5*l_h_i*1_6_2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3"/>
  <p:tag name="KSO_WM_UNIT_ID" val="diagram20209375_5*l_h_i*1_6_3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4"/>
  <p:tag name="KSO_WM_UNIT_ID" val="diagram20209375_5*l_h_i*1_6_4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5"/>
  <p:tag name="KSO_WM_UNIT_ID" val="diagram20209375_5*l_h_i*1_6_5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6"/>
  <p:tag name="KSO_WM_UNIT_ID" val="diagram20209375_5*l_h_i*1_6_6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7"/>
  <p:tag name="KSO_WM_UNIT_ID" val="diagram20209375_5*l_h_i*1_6_7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09375_5*l_h_i*1_6_1"/>
  <p:tag name="KSO_WM_TEMPLATE_CATEGORY" val="diagram"/>
  <p:tag name="KSO_WM_TEMPLATE_INDEX" val="20209375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-0.25"/>
  <p:tag name="KSO_WM_UNIT_TEXT_FILL_FORE_SCHEMECOLOR_INDEX" val="5"/>
  <p:tag name="KSO_WM_UNIT_TEXT_FILL_TYPE" val="1"/>
</p:tagLst>
</file>

<file path=ppt/tags/tag773.xml><?xml version="1.0" encoding="utf-8"?>
<p:tagLst xmlns:p="http://schemas.openxmlformats.org/presentationml/2006/main">
  <p:tag name="KSO_WM_BEAUTIFY_FLAG" val="#wm#"/>
  <p:tag name="KSO_WM_TEMPLATE_CATEGORY" val="diagram"/>
  <p:tag name="KSO_WM_TEMPLATE_INDEX" val="20208720"/>
  <p:tag name="KSO_WM_SLIDE_ID" val="diagram20208720_1"/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979*480"/>
  <p:tag name="KSO_WM_SLIDE_POSITION" val="-19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9:50:12&quot;,&quot;maxSize&quot;:{&quot;size1&quot;:22.399999999999999},&quot;minSize&quot;:{&quot;size1&quot;:20},&quot;normalSize&quot;:{&quot;size1&quot;:20},&quot;subLayout&quot;:[{&quot;id&quot;:&quot;2020-06-26T09:50:12&quot;,&quot;margin&quot;:{&quot;bottom&quot;:0.026000002399086952,&quot;left&quot;:1.6929999589920044,&quot;right&quot;:8.0430002212524414,&quot;top&quot;:1.6929999589920044},&quot;type&quot;:0},{&quot;id&quot;:&quot;2020-06-26T09:50:12&quot;,&quot;margin&quot;:{&quot;bottom&quot;:2.9630000591278076,&quot;left&quot;:3.3870000839233398,&quot;right&quot;:3.3859999179840088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lm&quot;,&quot;text_direction&quot;:&quot;horizontal&quot;,&quot;chip_types&quot;:[&quot;text&quot;]}],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cm&quot;,&quot;text_direction&quot;:&quot;horizontal&quot;,&quot;chip_types&quot;:[&quot;diagram&quot;,&quot;pictext&quot;,&quot;picture&quot;,&quot;chart&quot;,&quot;table&quot;,&quot;video&quot;],&quot;support_features&quot;:[&quot;collage&quot;]}]]"/>
  <p:tag name="KSO_WM_TEMPLATE_MASTER_TYPE" val="0"/>
  <p:tag name="KSO_WM_TEMPLATE_COLOR_TYPE" val="1"/>
  <p:tag name="KSO_WM_CHIP_XID" val="5ef1707e5bb2a422ac9a2b54"/>
  <p:tag name="KSO_WM_CHIP_GROUPID" val="5ef1707e5bb2a422ac9a2b53"/>
  <p:tag name="KSO_WM_SLIDE_BK_DARK_LIGHT" val="2"/>
  <p:tag name="KSO_WM_SLIDE_BACKGROUND_TYPE" val="general"/>
  <p:tag name="KSO_WM_SLIDE_SUPPORT_FEATURE_TYPE" val="1"/>
  <p:tag name="KSO_WM_TEMPLATE_ASSEMBLE_XID" val="5ef55454ea5a3ac527a189e2"/>
  <p:tag name="KSO_WM_TEMPLATE_ASSEMBLE_GROUPID" val="5ef55454ea5a3ac527a189e2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843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431"/>
  <p:tag name="KSO_WM_UNIT_VALUE" val="742"/>
  <p:tag name="KSO_WM_TEMPLATE_ASSEMBLE_XID" val="5ef2285c770fdf8a85bd4690"/>
  <p:tag name="KSO_WM_TEMPLATE_ASSEMBLE_GROUPID" val="5ef2285c770fdf8a85bd4690"/>
</p:tagLst>
</file>

<file path=ppt/tags/tag77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SHOW_EDIT_AREA_INDICATION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431_1*a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d70134ced7dc44b5b1b3e23204e4e9a6"/>
  <p:tag name="KSO_WM_CHIP_GROUPID" val="5ed9b8b3eee88846f39f355c"/>
  <p:tag name="KSO_WM_CHIP_XID" val="5ed9b8b3eee88846f39f355d"/>
  <p:tag name="KSO_WM_ASSEMBLE_CHIP_INDEX" val="cf7c3324d2c04962b8f9cef50931d140"/>
  <p:tag name="KSO_WM_UNIT_TEXT_FILL_FORE_SCHEMECOLOR_INDEX_BRIGHTNESS" val="0"/>
  <p:tag name="KSO_WM_UNIT_TEXT_FILL_FORE_SCHEMECOLOR_INDEX" val="13"/>
  <p:tag name="KSO_WM_UNIT_TEXT_FILL_TYPE" val="1"/>
  <p:tag name="KSO_WM_TEMPLATE_ASSEMBLE_XID" val="5ef2285c770fdf8a85bd4690"/>
  <p:tag name="KSO_WM_TEMPLATE_ASSEMBLE_GROUPID" val="5ef2285c770fdf8a85bd4690"/>
</p:tagLst>
</file>

<file path=ppt/tags/tag776.xml><?xml version="1.0" encoding="utf-8"?>
<p:tagLst xmlns:p="http://schemas.openxmlformats.org/presentationml/2006/main">
  <p:tag name="KSO_WM_UNIT_SUBTYPE" val="a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734_1*l_h_f*1_1_1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20205734_1*i*1"/>
  <p:tag name="KSO_WM_TEMPLATE_CATEGORY" val="diagram"/>
  <p:tag name="KSO_WM_TEMPLATE_INDEX" val="20205734"/>
  <p:tag name="KSO_WM_UNIT_LAYERLEVEL" val="1"/>
  <p:tag name="KSO_WM_TAG_VERSION" val="1.0"/>
  <p:tag name="KSO_WM_BEAUTIFY_FLAG" val="#wm#"/>
  <p:tag name="KSO_WM_UNIT_USESOURCEFORMAT_APPLY" val="1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734_1*l_h_i*1_1_1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734_1*l_h_i*1_1_2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5734_1*l_h_i*1_1_3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5734_1*l_h_i*1_1_4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05734_1*l_h_i*1_1_1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05734_1*i*2"/>
  <p:tag name="KSO_WM_TEMPLATE_CATEGORY" val="diagram"/>
  <p:tag name="KSO_WM_TEMPLATE_INDEX" val="20205734"/>
  <p:tag name="KSO_WM_UNIT_LAYERLEVEL" val="1"/>
  <p:tag name="KSO_WM_TAG_VERSION" val="1.0"/>
  <p:tag name="KSO_WM_BEAUTIFY_FLAG" val="#wm#"/>
  <p:tag name="KSO_WM_UNIT_USESOURCEFORMAT_APPLY" val="1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734_1*l_h_i*1_2_1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734_1*l_h_i*1_2_2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5734_1*l_h_i*1_2_3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5734_1*l_h_i*1_2_4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6"/>
  <p:tag name="KSO_WM_UNIT_LINE_FILL_TYPE" val="2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05734_1*l_h_i*1_2_1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789.xml><?xml version="1.0" encoding="utf-8"?>
<p:tagLst xmlns:p="http://schemas.openxmlformats.org/presentationml/2006/main">
  <p:tag name="KSO_WM_UNIT_SUBTYPE" val="a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734_1*l_h_f*1_2_1"/>
  <p:tag name="KSO_WM_TEMPLATE_CATEGORY" val="diagram"/>
  <p:tag name="KSO_WM_TEMPLATE_INDEX" val="20205734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1"/>
  <p:tag name="KSO_WM_SLIDE_LAYOUT_INFO" val="{&quot;backgroundInfo&quot;:[{&quot;bottom&quot;:0.20000000000000001,&quot;bottomAbs&quot;:false,&quot;left&quot;:0,&quot;leftAbs&quot;:false,&quot;right&quot;:0,&quot;rightAbs&quot;:false,&quot;top&quot;:0.222222224,&quot;topAbs&quot;:false,&quot;type&quot;:&quot;bel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0-06-24T00:05:52&quot;,&quot;maxSize&quot;:{&quot;size1&quot;:73.799999999999997},&quot;minSize&quot;:{&quot;size1&quot;:68.799999999999997},&quot;normalSize&quot;:{&quot;size1&quot;:71.200000000000003},&quot;subLayout&quot;:[{&quot;id&quot;:&quot;2020-06-24T00:05:52&quot;,&quot;margin&quot;:{&quot;bottom&quot;:4.6570000648498535,&quot;left&quot;:6.3499999046325684,&quot;right&quot;:0.84700000286102295,&quot;top&quot;:5.0799999237060547},&quot;type&quot;:0},{&quot;id&quot;:&quot;2020-06-24T00:05:52&quot;,&quot;margin&quot;:{&quot;bottom&quot;:4.6570000648498535,&quot;left&quot;:0,&quot;right&quot;:6.3499999046325684,&quot;top&quot;:5.0799999237060547},&quot;type&quot;:0}],&quot;type&quot;:0}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12"/>
  <p:tag name="KSO_WM_SLIDE_POSITION" val="0*120"/>
  <p:tag name="KSO_WM_TAG_VERSION" val="1.0"/>
  <p:tag name="KSO_WM_SLIDE_LAYOUT" val="a_d"/>
  <p:tag name="KSO_WM_SLIDE_LAYOUT_CNT" val="1_1"/>
  <p:tag name="KSO_WM_SLIDE_CAN_ADD_NAVIGATION" val="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52_4*m_h_i*1_2_3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1452_4*m_i*1_1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0"/>
  <p:tag name="KSO_WM_UNIT_ID" val="diagram20201452_4*m_i*1_20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-0.35"/>
  <p:tag name="KSO_WM_UNIT_FILL_FORE_SCHEMECOLOR_INDEX" val="14"/>
  <p:tag name="KSO_WM_UNIT_FILL_TYPE" val="1"/>
</p:tagLst>
</file>

<file path=ppt/tags/tag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1452_4*m_i*1_3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7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201452_4*m_i*1_5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ID" val="diagram20201452_4*m_i*1_6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7"/>
  <p:tag name="KSO_WM_UNIT_ID" val="diagram20201452_4*m_i*1_7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8"/>
  <p:tag name="KSO_WM_UNIT_ID" val="diagram20201452_4*m_i*1_8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9"/>
  <p:tag name="KSO_WM_UNIT_ID" val="diagram20201452_4*m_i*1_9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2018473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0"/>
  <p:tag name="KSO_WM_UNIT_ID" val="diagram20201452_4*m_i*1_10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1452_4*m_i*1_4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1"/>
  <p:tag name="KSO_WM_UNIT_ID" val="diagram20201452_4*m_i*1_11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3"/>
  <p:tag name="KSO_WM_UNIT_ID" val="diagram20201452_4*m_i*1_13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4"/>
  <p:tag name="KSO_WM_UNIT_ID" val="diagram20201452_4*m_i*1_14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5"/>
  <p:tag name="KSO_WM_UNIT_ID" val="diagram20201452_4*m_i*1_15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6"/>
  <p:tag name="KSO_WM_UNIT_ID" val="diagram20201452_4*m_i*1_16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7"/>
  <p:tag name="KSO_WM_UNIT_ID" val="diagram20201452_4*m_i*1_17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8"/>
  <p:tag name="KSO_WM_UNIT_ID" val="diagram20201452_4*m_i*1_18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2"/>
  <p:tag name="KSO_WM_UNIT_ID" val="diagram20201452_4*m_i*1_12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9"/>
  <p:tag name="KSO_WM_UNIT_ID" val="diagram20201452_4*m_i*1_19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1"/>
  <p:tag name="KSO_WM_UNIT_ID" val="diagram20201452_4*m_i*1_21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2"/>
  <p:tag name="KSO_WM_UNIT_ID" val="diagram20201452_4*m_i*1_22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3"/>
  <p:tag name="KSO_WM_UNIT_ID" val="diagram20201452_4*m_i*1_23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4"/>
  <p:tag name="KSO_WM_UNIT_ID" val="diagram20201452_4*m_i*1_24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5"/>
  <p:tag name="KSO_WM_UNIT_ID" val="diagram20201452_4*m_i*1_25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1452_4*m_i*1_2"/>
  <p:tag name="KSO_WM_TEMPLATE_CATEGORY" val="diagram"/>
  <p:tag name="KSO_WM_TEMPLATE_INDEX" val="20201452"/>
  <p:tag name="KSO_WM_UNIT_LAYERLEVEL" val="1_1"/>
  <p:tag name="KSO_WM_TAG_VERSION" val="1.0"/>
  <p:tag name="KSO_WM_BEAUTIFY_FLAG" val="#wm#"/>
  <p:tag name="KSO_WM_UNIT_USESOURCEFORMAT_APPLY" val="1"/>
  <p:tag name="KSO_WM_UNIT_FILL_FORE_SCHEMECOLOR_INDEX_BRIGHTNESS" val="0.25"/>
  <p:tag name="KSO_WM_UNIT_FILL_FORE_SCHEMECOLOR_INDEX" val="13"/>
  <p:tag name="KSO_WM_UNIT_FILL_TYPE" val="1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52_4*m_h_i*1_2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52_4*m_h_i*1_2_2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01452_4*m_h_i*1_5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01452_4*m_h_i*1_5_2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52_4*m_h_i*1_1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52_4*m_h_i*1_1_2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52_4*m_h_i*1_1_3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201452_4*m_h_i*1_5_3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25.xml><?xml version="1.0" encoding="utf-8"?>
<p:tagLst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1452_4*m_h_f*1_1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826.xml><?xml version="1.0" encoding="utf-8"?>
<p:tagLst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1452_4*m_h_f*1_2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827.xml><?xml version="1.0" encoding="utf-8"?>
<p:tagLst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01452_4*m_h_f*1_5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1452_4*m_h_i*1_4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1452_4*m_h_i*1_4_2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1452_4*m_h_f*1_4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1452_4*m_h_i*1_4_3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52_4*m_h_i*1_3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33.xml><?xml version="1.0" encoding="utf-8"?>
<p:tagLst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1452_4*m_h_f*1_3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52_4*m_h_i*1_3_2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52_4*m_h_i*1_3_3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201452_4*m_h_i*1_6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37.xml><?xml version="1.0" encoding="utf-8"?>
<p:tagLst xmlns:p="http://schemas.openxmlformats.org/presentationml/2006/main">
  <p:tag name="KSO_WM_UNIT_SUBTYPE" val="a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201452_4*m_h_f*1_6_1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USESOURCEFORMAT_APPLY" val="1"/>
  <p:tag name="KSO_WM_UNIT_TEXT_FILL_FORE_SCHEMECOLOR_INDEX_BRIGHTNESS" val="0"/>
  <p:tag name="KSO_WM_UNIT_TEXT_FILL_FORE_SCHEMECOLOR_INDEX" val="13"/>
  <p:tag name="KSO_WM_UNIT_TEXT_FILL_TYPE" val="1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201452_4*m_h_i*1_6_2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201452_4*m_h_i*1_6_3"/>
  <p:tag name="KSO_WM_TEMPLATE_CATEGORY" val="diagram"/>
  <p:tag name="KSO_WM_TEMPLATE_INDEX" val="20201452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1452_4*a*1"/>
  <p:tag name="KSO_WM_TEMPLATE_CATEGORY" val="diagram"/>
  <p:tag name="KSO_WM_TEMPLATE_INDEX" val="20201452"/>
  <p:tag name="KSO_WM_UNIT_LAYERLEVEL" val="1"/>
  <p:tag name="KSO_WM_TAG_VERSION" val="1.0"/>
  <p:tag name="KSO_WM_BEAUTIFY_FLAG" val="#wm#"/>
  <p:tag name="KSO_WM_UNIT_PRESET_TEXT" val="单击此处添加标题"/>
  <p:tag name="KSO_WM_UNIT_USESOURCEFORMAT_APPLY" val="1"/>
</p:tagLst>
</file>

<file path=ppt/tags/tag8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b"/>
  <p:tag name="KSO_WM_UNIT_INDEX" val="1"/>
  <p:tag name="KSO_WM_UNIT_ID" val="diagram20201452_4*b*1"/>
  <p:tag name="KSO_WM_TEMPLATE_CATEGORY" val="diagram"/>
  <p:tag name="KSO_WM_TEMPLATE_INDEX" val="20201452"/>
  <p:tag name="KSO_WM_UNIT_LAYERLEVEL" val="1"/>
  <p:tag name="KSO_WM_TAG_VERSION" val="1.0"/>
  <p:tag name="KSO_WM_BEAUTIFY_FLAG" val="#wm#"/>
  <p:tag name="KSO_WM_UNIT_PRESET_TEXT" val="单击此处添加副标题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8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1452"/>
  <p:tag name="KSO_WM_SLIDE_ID" val="diagram20201452_4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6"/>
  <p:tag name="KSO_WM_SLIDE_INDEX" val="4"/>
  <p:tag name="KSO_WM_SLIDE_SIZE" val="808.2*376.224"/>
  <p:tag name="KSO_WM_SLIDE_POSITION" val="64.2608*128.255"/>
  <p:tag name="KSO_WM_DIAGRAM_GROUP_CODE" val="m1-1"/>
  <p:tag name="KSO_WM_SLIDE_DIAGTYPE" val="m"/>
  <p:tag name="KSO_WM_TAG_VERSION" val="1.0"/>
  <p:tag name="KSO_WM_SLIDE_LAYOUT" val="a_b_m"/>
  <p:tag name="KSO_WM_SLIDE_LAYOUT_CNT" val="1_1_1"/>
</p:tagLst>
</file>

<file path=ppt/tags/tag843.xml><?xml version="1.0" encoding="utf-8"?>
<p:tagLst xmlns:p="http://schemas.openxmlformats.org/presentationml/2006/main"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8"/>
  <p:tag name="KSO_WM_UNIT_ID" val="diagram20174811_1*l_i*1_18"/>
  <p:tag name="KSO_WM_TEMPLATE_CATEGORY" val="diagram"/>
  <p:tag name="KSO_WM_TEMPLATE_INDEX" val="20174811"/>
  <p:tag name="KSO_WM_UNIT_LAYERLEVEL" val="1_1"/>
  <p:tag name="KSO_WM_TAG_VERSION" val="1.0"/>
  <p:tag name="KSO_WM_BEAUTIFY_FLAG" val="#wm#"/>
  <p:tag name="KSO_WM_UNIT_FILL_FORE_SCHEMECOLOR_INDEX_BRIGHTNESS" val="0.25"/>
  <p:tag name="KSO_WM_UNIT_FILL_FORE_SCHEMECOLOR_INDEX" val="15"/>
  <p:tag name="KSO_WM_UNIT_FILL_TYPE" val="1"/>
</p:tagLst>
</file>

<file path=ppt/tags/tag84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74811_1*l_h_a*1_1_1"/>
  <p:tag name="KSO_WM_TEMPLATE_CATEGORY" val="diagram"/>
  <p:tag name="KSO_WM_TEMPLATE_INDEX" val="20174811"/>
  <p:tag name="KSO_WM_UNIT_LAYERLEVEL" val="1_1_1"/>
  <p:tag name="KSO_WM_TAG_VERSION" val="1.0"/>
  <p:tag name="KSO_WM_BEAUTIFY_FLAG" val="#wm#"/>
  <p:tag name="KSO_WM_UNIT_PRESET_TEXT" val="单击此处添加标题"/>
</p:tagLst>
</file>

<file path=ppt/tags/tag84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SUBTYPE" val="a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4811_1*l_h_f*1_1_1"/>
  <p:tag name="KSO_WM_TEMPLATE_CATEGORY" val="diagram"/>
  <p:tag name="KSO_WM_TEMPLATE_INDEX" val="20174811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</p:tagLst>
</file>

<file path=ppt/tags/tag84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74811_1*l_h_a*1_2_1"/>
  <p:tag name="KSO_WM_TEMPLATE_CATEGORY" val="diagram"/>
  <p:tag name="KSO_WM_TEMPLATE_INDEX" val="20174811"/>
  <p:tag name="KSO_WM_UNIT_LAYERLEVEL" val="1_1_1"/>
  <p:tag name="KSO_WM_TAG_VERSION" val="1.0"/>
  <p:tag name="KSO_WM_BEAUTIFY_FLAG" val="#wm#"/>
  <p:tag name="KSO_WM_UNIT_PRESET_TEXT" val="单击此处添加标题"/>
</p:tagLst>
</file>

<file path=ppt/tags/tag84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SUBTYPE" val="a"/>
  <p:tag name="KSO_WM_UNIT_NOCLEAR" val="0"/>
  <p:tag name="KSO_WM_UNIT_VALUE" val="6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4811_1*l_h_f*1_2_1"/>
  <p:tag name="KSO_WM_TEMPLATE_CATEGORY" val="diagram"/>
  <p:tag name="KSO_WM_TEMPLATE_INDEX" val="20174811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</p:tagLst>
</file>

<file path=ppt/tags/tag8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174811_1*a*1"/>
  <p:tag name="KSO_WM_TEMPLATE_CATEGORY" val="diagram"/>
  <p:tag name="KSO_WM_TEMPLATE_INDEX" val="20174811"/>
  <p:tag name="KSO_WM_UNIT_LAYERLEVEL" val="1"/>
  <p:tag name="KSO_WM_TAG_VERSION" val="1.0"/>
  <p:tag name="KSO_WM_BEAUTIFY_FLAG" val="#wm#"/>
  <p:tag name="KSO_WM_UNIT_PRESET_TEXT" val="单击此处添加大标题"/>
  <p:tag name="KSO_WM_UNIT_USESOURCEFORMAT_APPLY" val="1"/>
</p:tagLst>
</file>

<file path=ppt/tags/tag849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74811_1*l_i*1_1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20174811_1*l_i*1_12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1"/>
  <p:tag name="KSO_WM_UNIT_ID" val="diagram20174811_1*l_i*1_21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2"/>
  <p:tag name="KSO_WM_UNIT_ID" val="diagram20174811_1*l_i*1_22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8"/>
  <p:tag name="KSO_WM_UNIT_ID" val="diagram20174811_1*l_i*1_28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174811_1*l_i*1_5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9"/>
  <p:tag name="KSO_WM_UNIT_ID" val="diagram20174811_1*l_i*1_9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7"/>
  <p:tag name="KSO_WM_UNIT_ID" val="diagram20174811_1*l_i*1_17"/>
  <p:tag name="KSO_WM_TEMPLATE_CATEGORY" val="diagram"/>
  <p:tag name="KSO_WM_TEMPLATE_INDEX" val="20174811"/>
  <p:tag name="KSO_WM_UNIT_LAYERLEVEL" val="1_1"/>
  <p:tag name="KSO_WM_TAG_VERSION" val="1.0"/>
  <p:tag name="KSO_WM_BEAUTIFY_FLAG" val="#wm#"/>
  <p:tag name="KSO_WM_UNIT_FILL_FORE_SCHEMECOLOR_INDEX_BRIGHTNESS" val="0.25"/>
  <p:tag name="KSO_WM_UNIT_FILL_FORE_SCHEMECOLOR_INDEX" val="15"/>
  <p:tag name="KSO_WM_UNIT_FILL_TYPE" val="1"/>
</p:tagLst>
</file>

<file path=ppt/tags/tag857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3"/>
  <p:tag name="KSO_WM_UNIT_ID" val="diagram20174811_1*l_i*1_23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7"/>
  <p:tag name="KSO_WM_UNIT_ID" val="diagram20174811_1*l_i*1_27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4"/>
  <p:tag name="KSO_WM_UNIT_ID" val="diagram20174811_1*l_i*1_24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1*y*1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6"/>
  <p:tag name="KSO_WM_UNIT_ID" val="diagram20174811_1*l_i*1_26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9"/>
  <p:tag name="KSO_WM_UNIT_ID" val="diagram20174811_1*l_i*1_29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74811_1*l_i*1_2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74811_1*l_i*1_3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174811_1*l_i*1_4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9"/>
  <p:tag name="KSO_WM_UNIT_ID" val="diagram20174811_1*l_i*1_19"/>
  <p:tag name="KSO_WM_TEMPLATE_CATEGORY" val="diagram"/>
  <p:tag name="KSO_WM_TEMPLATE_INDEX" val="20174811"/>
  <p:tag name="KSO_WM_UNIT_LAYERLEVEL" val="1_1"/>
  <p:tag name="KSO_WM_TAG_VERSION" val="1.0"/>
  <p:tag name="KSO_WM_BEAUTIFY_FLAG" val="#wm#"/>
  <p:tag name="KSO_WM_UNIT_FILL_FORE_SCHEMECOLOR_INDEX_BRIGHTNESS" val="0.25"/>
  <p:tag name="KSO_WM_UNIT_FILL_FORE_SCHEMECOLOR_INDEX" val="15"/>
  <p:tag name="KSO_WM_UNIT_FILL_TYPE" val="1"/>
</p:tagLst>
</file>

<file path=ppt/tags/tag866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0"/>
  <p:tag name="KSO_WM_UNIT_ID" val="diagram20174811_1*l_i*1_20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6"/>
  <p:tag name="KSO_WM_UNIT_ID" val="diagram20174811_1*l_i*1_6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7"/>
  <p:tag name="KSO_WM_UNIT_ID" val="diagram20174811_1*l_i*1_7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8"/>
  <p:tag name="KSO_WM_UNIT_ID" val="diagram20174811_1*l_i*1_8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0"/>
  <p:tag name="KSO_WM_UNIT_ID" val="diagram20174811_1*l_i*1_10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FILL_FORE_SCHEMECOLOR_INDEX" val="5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1"/>
  <p:tag name="KSO_WM_UNIT_ID" val="diagram20174811_1*l_i*1_11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6"/>
  <p:tag name="KSO_WM_UNIT_ID" val="diagram20174811_1*l_i*1_16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FILL_FORE_SCHEMECOLOR_INDEX" val="8"/>
  <p:tag name="KSO_WM_UNI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5"/>
  <p:tag name="KSO_WM_UNIT_ID" val="diagram20174811_1*l_i*1_25"/>
  <p:tag name="KSO_WM_TEMPLATE_CATEGORY" val="diagram"/>
  <p:tag name="KSO_WM_TEMPLATE_INDEX" val="20174811"/>
  <p:tag name="KSO_WM_UNIT_LAYERLEVEL" val="1_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BEAUTIFY_FLAG" val="#wm#"/>
  <p:tag name="KSO_WM_TEMPLATE_CATEGORY" val="diagram"/>
  <p:tag name="KSO_WM_TEMPLATE_INDEX" val="20174811"/>
  <p:tag name="KSO_WM_SLIDE_ID" val="diagram20174811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787.606*333.6"/>
  <p:tag name="KSO_WM_SLIDE_POSITION" val="79.7333*136.421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FILL_FORE_SCHEMECOLOR_INDEX_BRIGHTNESS" val="-0.15"/>
  <p:tag name="KSO_WM_UNIT_FILL_FORE_SCHEMECOLOR_INDEX" val="16"/>
  <p:tag name="KSO_WM_UNIT_FILL_BACK_SCHEMECOLOR_INDEX_BRIGHTNESS" val="0"/>
  <p:tag name="KSO_WM_UNIT_FILL_BACK_SCHEMECOLOR_INDEX" val="16"/>
  <p:tag name="KSO_WM_UNIT_FILL_TYPE" val="2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05_1*i*4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</p:tagLst>
</file>

<file path=ppt/tags/tag877.xml><?xml version="1.0" encoding="utf-8"?>
<p:tagLst xmlns:p="http://schemas.openxmlformats.org/presentationml/2006/main">
  <p:tag name="KSO_WM_UNIT_PRESET_TEXT" val="我们是致力于研究AI智能创作PPT的一个团队;我们潜心钻研幻灯片的演示规律与创作思路，希望通过人工智能解放用户双手，不仅高效，且精准。&#13;我们拥有金山办公软件30年的技术积累，以及一支富有研究精神，匠心做事的团队。"/>
  <p:tag name="KSO_WM_UNIT_NOCLEAR" val="0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305_1*f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DEFAULT_FONT" val="16;24;2"/>
  <p:tag name="KSO_WM_UNIT_BLOCK" val="0"/>
  <p:tag name="KSO_WM_UNIT_SM_LIMIT_TYPE" val="1"/>
  <p:tag name="KSO_WM_UNIT_PLACING_PICTURE_MD4" val="0"/>
  <p:tag name="KSO_WM_UNIT_TEXT_FILL_FORE_SCHEMECOLOR_INDEX_BRIGHTNESS" val="0.35"/>
  <p:tag name="KSO_WM_UNIT_TEXT_FILL_FORE_SCHEMECOLOR_INDEX" val="13"/>
  <p:tag name="KSO_WM_UNIT_TEXT_FILL_TYPE" val="1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305_1*i*2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05_1*i*3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305_1*i*5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TEXT_FILL_FORE_SCHEMECOLOR_INDEX_BRIGHTNESS" val="0"/>
  <p:tag name="KSO_WM_UNIT_TEXT_FILL_FORE_SCHEMECOLOR_INDEX" val="14"/>
  <p:tag name="KSO_WM_UNIT_TEXT_FILL_TYPE" val="1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i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05_1*a*1"/>
  <p:tag name="KSO_WM_TEMPLATE_CATEGORY" val="diagram"/>
  <p:tag name="KSO_WM_TEMPLATE_INDEX" val="20202305"/>
  <p:tag name="KSO_WM_UNIT_LAYERLEVEL" val="1"/>
  <p:tag name="KSO_WM_TAG_VERSION" val="1.0"/>
  <p:tag name="KSO_WM_BEAUTIFY_FLAG" val="#wm#"/>
  <p:tag name="KSO_WM_UNIT_ISCONTENTSTITLE" val="0"/>
  <p:tag name="KSO_WM_UNIT_PRESET_TEXT" val="WPS-极墨产品部"/>
  <p:tag name="KSO_WM_UNIT_NOCLEAR" val="0"/>
  <p:tag name="KSO_WM_UNIT_VALUE" val="26"/>
  <p:tag name="KSO_WM_UNIT_TYPE" val="a"/>
  <p:tag name="KSO_WM_UNIT_INDEX" val="1"/>
  <p:tag name="KSO_WM_UNIT_DEFAULT_FONT" val="32;36;4"/>
  <p:tag name="KSO_WM_UNIT_BLOCK" val="1"/>
  <p:tag name="KSO_WM_UNIT_SM_LIMIT_TYPE" val="1"/>
  <p:tag name="KSO_WM_UNIT_ISNUMDGMTITLE" val="0"/>
  <p:tag name="KSO_WM_UNIT_PLACING_PICTURE_MD4" val="0"/>
  <p:tag name="KSO_WM_UNIT_LAST_MAX_FONTSIZE" val="720"/>
</p:tagLst>
</file>

<file path=ppt/tags/tag883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05"/>
  <p:tag name="KSO_WM_SLIDE_ID" val="diagram20202305_1"/>
  <p:tag name="KSO_WM_TEMPLATE_SUBCATEGORY" val="11"/>
  <p:tag name="KSO_WM_SLIDE_TYPE" val="text"/>
  <p:tag name="KSO_WM_SLIDE_SUBTYPE" val="pureTxt"/>
  <p:tag name="KSO_WM_SLIDE_ITEM_CNT" val="0"/>
  <p:tag name="KSO_WM_SLIDE_INDEX" val="1"/>
  <p:tag name="KSO_WM_SLIDE_SIZE" val="960*494"/>
  <p:tag name="KSO_WM_SLIDE_POSITION" val="0*47"/>
  <p:tag name="KSO_WM_TAG_VERSION" val="1.0"/>
  <p:tag name="KSO_WM_SLIDE_LAYOUT" val="a_f_i"/>
  <p:tag name="KSO_WM_SLIDE_LAYOUT_CNT" val="1_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8-21T11:31:23&quot;,&quot;maxSize&quot;:{&quot;size1&quot;:22.600000000000001},&quot;minSize&quot;:{&quot;size1&quot;:22.600000000000001},&quot;normalSize&quot;:{&quot;size1&quot;:22.600000000000001},&quot;subLayout&quot;:[{&quot;id&quot;:&quot;2020-08-21T11:31:23&quot;,&quot;margin&quot;:{&quot;bottom&quot;:0.82400000095367432,&quot;left&quot;:1.2699999809265137,&quot;right&quot;:1.2699999809265137,&quot;top&quot;:1.690000057220459},&quot;type&quot;:0},{&quot;backgroundInfo&quot;:[{&quot;bottom&quot;:0,&quot;bottomAbs&quot;:false,&quot;left&quot;:0,&quot;leftAbs&quot;:false,&quot;right&quot;:0,&quot;rightAbs&quot;:false,&quot;top&quot;:0.30275765100000002,&quot;topAbs&quot;:false,&quot;type&quot;:&quot;topBottom&quot;}],&quot;id&quot;:&quot;2020-08-21T11:31:23&quot;,&quot;margin&quot;:{&quot;bottom&quot;:2.5399999618530273,&quot;left&quot;:2.119999885559082,&quot;right&quot;:2.119999885559082,&quot;top&quot;:0.87599998712539673},&quot;type&quot;:0}],&quot;type&quot;:0}"/>
  <p:tag name="KSO_WM_SLIDE_CAN_ADD_NAVIGATION" val="1"/>
  <p:tag name="KSO_WM_SLIDE_BACKGROUND" val="[&quot;general&quot;,&quot;topBottom&quot;]"/>
  <p:tag name="KSO_WM_SLIDE_RATIO" val="1.777778"/>
</p:tagLst>
</file>

<file path=ppt/tags/tag884.xml><?xml version="1.0" encoding="utf-8"?>
<p:tagLst xmlns:p="http://schemas.openxmlformats.org/presentationml/2006/main">
  <p:tag name="KSO_WM_UNIT_COLOR_SCHEME_SHAPE_ID" val="5"/>
  <p:tag name="KSO_WM_UNIT_FOIL_COLOR" val="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601_1*i*1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885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601_1*i*2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886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601_1*i*3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887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601_1*i*4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888.xml><?xml version="1.0" encoding="utf-8"?>
<p:tagLst xmlns:p="http://schemas.openxmlformats.org/presentationml/2006/main">
  <p:tag name="KSO_WM_UNIT_TEXT_PART_ID_V2" val="d-1-2"/>
  <p:tag name="KSO_WM_UNIT_COLOR_SCHEME_SHAPE_ID" val="2"/>
  <p:tag name="KSO_WM_UNIT_COLOR_SCHEME_PARENT_PAGE" val="0_1"/>
  <p:tag name="KSO_WM_UNIT_PRESET_TEXT" val="点击此处添加正文。&#13;请尽量言简意赅的阐述。&#13;您的观点。&#13;恰如其分的表达观点。&#13;往往事半功倍。"/>
  <p:tag name="KSO_WM_UNIT_NOCLEAR" val="1"/>
  <p:tag name="KSO_WM_UNIT_VALUE" val="9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601_1*f*1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889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601_1*a*1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PRESET_TEXT" val="单击此处可自行添加大标题"/>
  <p:tag name="KSO_WM_UNIT_ISNUMDGMTITLE" val="0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UNIT_COLOR_SCHEME_SHAPE_ID" val="11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601_1*i*5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891.xml><?xml version="1.0" encoding="utf-8"?>
<p:tagLst xmlns:p="http://schemas.openxmlformats.org/presentationml/2006/main">
  <p:tag name="KSO_WM_UNIT_COLOR_SCHEME_SHAPE_ID" val="1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601_1*i*6"/>
  <p:tag name="KSO_WM_TEMPLATE_CATEGORY" val="diagram"/>
  <p:tag name="KSO_WM_TEMPLATE_INDEX" val="2019460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892.xml><?xml version="1.0" encoding="utf-8"?>
<p:tagLst xmlns:p="http://schemas.openxmlformats.org/presentationml/2006/main">
  <p:tag name="KSO_WM_BEAUTIFY_FLAG" val="#wm#"/>
  <p:tag name="KSO_WM_TEMPLATE_CATEGORY" val="diagram"/>
  <p:tag name="KSO_WM_TEMPLATE_INDEX" val="20194601"/>
  <p:tag name="KSO_WM_SLIDE_COLORSCHEME_VERSION" val="3.2"/>
  <p:tag name="KSO_WM_SLIDE_ID" val="diagram2019460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785*392"/>
  <p:tag name="KSO_WM_SLIDE_POSITION" val="97*74"/>
  <p:tag name="KSO_WM_TAG_VERSION" val="1.0"/>
  <p:tag name="KSO_WM_SLIDE_LAYOUT" val="a_f"/>
  <p:tag name="KSO_WM_SLIDE_LAYOUT_CNT" val="1_1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20_1*i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1ce4b6322414d829c2bf67fd975e20a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4"/>
  <p:tag name="KSO_WM_TEMPLATE_ASSEMBLE_XID" val="5ef55454ea5a3ac527a189e2"/>
  <p:tag name="KSO_WM_TEMPLATE_ASSEMBLE_GROUPID" val="5ef55454ea5a3ac527a189e2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20_1*i*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7dfe7bac9b34d39ba51c7a60a5cdabe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90"/>
  <p:tag name="KSO_WM_TEMPLATE_ASSEMBLE_XID" val="5ef55454ea5a3ac527a189e2"/>
  <p:tag name="KSO_WM_TEMPLATE_ASSEMBLE_GROUPID" val="5ef55454ea5a3ac527a189e2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20_1*i*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7d16a5fd8004a03af2e09f03448e1b9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TEMPLATE_ASSEMBLE_XID" val="5ef55454ea5a3ac527a189e2"/>
  <p:tag name="KSO_WM_TEMPLATE_ASSEMBLE_GROUPID" val="5ef55454ea5a3ac527a189e2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20_1*i*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20_1*i*5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20_1*i*6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20_1*i*7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COMBINE_RELATE_SLIDE_ID" val="custom878270_1"/>
  <p:tag name="KSO_WM_TEMPLATE_CATEGORY" val="custom"/>
  <p:tag name="KSO_WM_TEMPLATE_INDEX" val="20184737"/>
  <p:tag name="KSO_WM_TEMPLATE_SUBCATEGORY" val="combine"/>
  <p:tag name="KSO_WM_TEMPLATE_THUMBS_INDEX" val="1、4、5、6、11、12、18、24、29、32"/>
</p:tagLst>
</file>

<file path=ppt/tags/tag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8720_1*i*8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8720_1*i*9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8720_1*i*10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SM_LIMIT_TYPE" val="1"/>
  <p:tag name="KSO_WM_CHIP_GROUPID" val="5ef1707e5bb2a422ac9a2b53"/>
  <p:tag name="KSO_WM_CHIP_XID" val="5ef1707e5bb2a422ac9a2b54"/>
  <p:tag name="KSO_WM_UNIT_LINE_FORE_SCHEMECOLOR_INDEX_BRIGHTNESS" val="-0.25"/>
  <p:tag name="KSO_WM_UNIT_LINE_FORE_SCHEMECOLOR_INDEX" val="14"/>
  <p:tag name="KSO_WM_UNIT_LINE_FILL_TYPE" val="2"/>
  <p:tag name="KSO_WM_TEMPLATE_ASSEMBLE_XID" val="5ef55454ea5a3ac527a189e2"/>
  <p:tag name="KSO_WM_TEMPLATE_ASSEMBLE_GROUPID" val="5ef55454ea5a3ac527a189e2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8720_1*i*1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af8659539b443ed8eb644b8c37c40e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707e5bb2a422ac9a2b53"/>
  <p:tag name="KSO_WM_CHIP_XID" val="5ef1707e5bb2a422ac9a2b54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5ef55454ea5a3ac527a189e2"/>
  <p:tag name="KSO_WM_TEMPLATE_ASSEMBLE_GROUPID" val="5ef55454ea5a3ac527a189e2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08720_1*i*12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cd4bfda5e94438a804128262fc9c3d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acbf94e6f48411d8634f8ea49a7ea82&quot;,&quot;X&quot;:{&quot;Pos&quot;:1},&quot;Y&quot;:{&quot;Pos&quot;:1}}}"/>
  <p:tag name="KSO_WM_CHIP_GROUPID" val="5ef1707e5bb2a422ac9a2b53"/>
  <p:tag name="KSO_WM_CHIP_XID" val="5ef1707e5bb2a422ac9a2b54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20"/>
  <p:tag name="KSO_WM_TEMPLATE_ASSEMBLE_XID" val="5ef55454ea5a3ac527a189e2"/>
  <p:tag name="KSO_WM_TEMPLATE_ASSEMBLE_GROUPID" val="5ef55454ea5a3ac527a189e2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08720_1*i*13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6ea1acbcf5a4ab39ad96df02beaf793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fcd4bfda5e94438a804128262fc9c3da&quot;,&quot;X&quot;:{&quot;Pos&quot;:2},&quot;Y&quot;:{&quot;Pos&quot;:2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54ea5a3ac527a189e2"/>
  <p:tag name="KSO_WM_TEMPLATE_ASSEMBLE_GROUPID" val="5ef55454ea5a3ac527a189e2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08720_1*i*14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529f76dae584a1b85d0dd72e06050a8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fcd4bfda5e94438a804128262fc9c3da&quot;,&quot;X&quot;:{&quot;Pos&quot;:0},&quot;Y&quot;:{&quot;Pos&quot;:0}}}"/>
  <p:tag name="KSO_WM_CHIP_GROUPID" val="5ef1707e5bb2a422ac9a2b53"/>
  <p:tag name="KSO_WM_CHIP_XID" val="5ef1707e5bb2a422ac9a2b5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UNIT_VALUE" val="1"/>
  <p:tag name="KSO_WM_TEMPLATE_ASSEMBLE_XID" val="5ef55454ea5a3ac527a189e2"/>
  <p:tag name="KSO_WM_TEMPLATE_ASSEMBLE_GROUPID" val="5ef55454ea5a3ac527a189e2"/>
</p:tagLst>
</file>

<file path=ppt/tags/tag9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20_1*a*1"/>
  <p:tag name="KSO_WM_TEMPLATE_CATEGORY" val="diagram"/>
  <p:tag name="KSO_WM_TEMPLATE_INDEX" val="2020872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9f8055cd61144d5a336feac0020d4d7"/>
  <p:tag name="KSO_WM_ASSEMBLE_CHIP_INDEX" val="a3eac2d942904e10b7244ba492f29e87"/>
  <p:tag name="KSO_WM_UNIT_TEXT_FILL_FORE_SCHEMECOLOR_INDEX_BRIGHTNESS" val="0"/>
  <p:tag name="KSO_WM_UNIT_TEXT_FILL_FORE_SCHEMECOLOR_INDEX" val="13"/>
  <p:tag name="KSO_WM_UNIT_TEXT_FILL_TYPE" val="1"/>
  <p:tag name="KSO_WM_TEMPLATE_ASSEMBLE_XID" val="5ef55454ea5a3ac527a189e2"/>
  <p:tag name="KSO_WM_TEMPLATE_ASSEMBLE_GROUPID" val="5ef55454ea5a3ac527a189e2"/>
  <p:tag name="KSO_WM_UNIT_SMARTLAYOUT_COMPRESS_INFO" val="{&#10;    &quot;id&quot;: &quot;2020-06-26T09:50:12&quot;,&#10;    &quot;max&quot;: 9.3151968503937042,&#10;    &quot;topChanged&quot;: 9.1453766274125439&#10;}&#10;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59_3*m_h_f*1_1_1"/>
  <p:tag name="KSO_WM_TEMPLATE_CATEGORY" val="diagram"/>
  <p:tag name="KSO_WM_TEMPLATE_INDEX" val="20202359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1_1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&#13;您的正文已经经简明扼要，字字珠玑，但信息却千丝万缕、错综复杂，需要用更多的文字来表述；但请您尽可能提炼思想的精髓，否则容易造成观者的阅读压力，适得其反。当您的正文内容到达这个限度时，或许已经不纯粹作用于演示，极大可能运用于阅读领域。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59_3*m_h_a*1_1_1"/>
  <p:tag name="KSO_WM_TEMPLATE_CATEGORY" val="diagram"/>
  <p:tag name="KSO_WM_TEMPLATE_INDEX" val="20202359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1_1"/>
  <p:tag name="KSO_WM_UNIT_PRESET_TEXT" val="点击添加标题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59_3*m_h_i*1_1_2"/>
  <p:tag name="KSO_WM_TEMPLATE_CATEGORY" val="diagram"/>
  <p:tag name="KSO_WM_TEMPLATE_INDEX" val="20202359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2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59_3*m_h_i*1_1_1"/>
  <p:tag name="KSO_WM_TEMPLATE_CATEGORY" val="diagram"/>
  <p:tag name="KSO_WM_TEMPLATE_INDEX" val="20202359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1_1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59_3*m_h_f*1_2_1"/>
  <p:tag name="KSO_WM_TEMPLATE_CATEGORY" val="diagram"/>
  <p:tag name="KSO_WM_TEMPLATE_INDEX" val="20202359"/>
  <p:tag name="KSO_WM_UNIT_LAYERLEVEL" val="1_1_1"/>
  <p:tag name="KSO_WM_TAG_VERSION" val="1.0"/>
  <p:tag name="KSO_WM_BEAUTIFY_FLAG" val="#wm#"/>
  <p:tag name="KSO_WM_UNIT_NOCLEAR" val="0"/>
  <p:tag name="KSO_WM_DIAGRAM_GROUP_CODE" val="m1-1"/>
  <p:tag name="KSO_WM_UNIT_TYPE" val="m_h_f"/>
  <p:tag name="KSO_WM_UNIT_INDEX" val="1_2_1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&#13;您的正文已经经简明扼要，字字珠玑，但信息却千丝万缕、错综复杂，需要用更多的文字来表述；但请您尽可能提炼思想的精髓，否则容易造成观者的阅读压力，适得其反。当您的正文内容到达这个限度时，或许已经不纯粹作用于演示，极大可能运用于阅读领域。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59_3*m_h_a*1_2_1"/>
  <p:tag name="KSO_WM_TEMPLATE_CATEGORY" val="diagram"/>
  <p:tag name="KSO_WM_TEMPLATE_INDEX" val="20202359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m1-1"/>
  <p:tag name="KSO_WM_UNIT_TYPE" val="m_h_a"/>
  <p:tag name="KSO_WM_UNIT_INDEX" val="1_2_1"/>
  <p:tag name="KSO_WM_UNIT_PRESET_TEXT" val="点击添加标题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59_3*m_h_i*1_2_2"/>
  <p:tag name="KSO_WM_TEMPLATE_CATEGORY" val="diagram"/>
  <p:tag name="KSO_WM_TEMPLATE_INDEX" val="20202359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2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59_3*m_h_i*1_2_1"/>
  <p:tag name="KSO_WM_TEMPLATE_CATEGORY" val="diagram"/>
  <p:tag name="KSO_WM_TEMPLATE_INDEX" val="20202359"/>
  <p:tag name="KSO_WM_UNIT_LAYERLEVEL" val="1_1_1"/>
  <p:tag name="KSO_WM_TAG_VERSION" val="1.0"/>
  <p:tag name="KSO_WM_BEAUTIFY_FLAG" val="#wm#"/>
  <p:tag name="KSO_WM_DIAGRAM_GROUP_CODE" val="m1-1"/>
  <p:tag name="KSO_WM_UNIT_TYPE" val="m_h_i"/>
  <p:tag name="KSO_WM_UNIT_INDEX" val="1_2_1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8720"/>
  <p:tag name="KSO_WM_SLIDE_ID" val="diagram20208720_1"/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979*480"/>
  <p:tag name="KSO_WM_SLIDE_POSITION" val="-19*0"/>
  <p:tag name="KSO_WM_TAG_VERSION" val="1.0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9:50:12&quot;,&quot;maxSize&quot;:{&quot;size1&quot;:22.399999999999999},&quot;minSize&quot;:{&quot;size1&quot;:20},&quot;normalSize&quot;:{&quot;size1&quot;:20},&quot;subLayout&quot;:[{&quot;id&quot;:&quot;2020-06-26T09:50:12&quot;,&quot;margin&quot;:{&quot;bottom&quot;:0.026000002399086952,&quot;left&quot;:1.6929999589920044,&quot;right&quot;:8.0430002212524414,&quot;top&quot;:1.6929999589920044},&quot;type&quot;:0},{&quot;id&quot;:&quot;2020-06-26T09:50:12&quot;,&quot;margin&quot;:{&quot;bottom&quot;:2.9630000591278076,&quot;left&quot;:3.3870000839233398,&quot;right&quot;:3.3859999179840088,&quot;top&quot;:2.0899999141693115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lm&quot;,&quot;text_direction&quot;:&quot;horizontal&quot;,&quot;chip_types&quot;:[&quot;text&quot;]}],[{&quot;fill_id&quot;:&quot;cbc5ad0736cf4eccbc3375f750b410a4&quot;,&quot;fill_align&quot;:&quot;lm&quot;,&quot;text_align&quot;:&quot;lm&quot;,&quot;text_direction&quot;:&quot;horizontal&quot;,&quot;chip_types&quot;:[&quot;header&quot;]},{&quot;fill_id&quot;:&quot;001301a16bfe4fee952b84fd55dd512d&quot;,&quot;fill_align&quot;:&quot;cm&quot;,&quot;text_align&quot;:&quot;cm&quot;,&quot;text_direction&quot;:&quot;horizontal&quot;,&quot;chip_types&quot;:[&quot;diagram&quot;,&quot;pictext&quot;,&quot;picture&quot;,&quot;chart&quot;,&quot;table&quot;,&quot;video&quot;],&quot;support_features&quot;:[&quot;collage&quot;]}]]"/>
  <p:tag name="KSO_WM_TEMPLATE_MASTER_TYPE" val="0"/>
  <p:tag name="KSO_WM_TEMPLATE_COLOR_TYPE" val="1"/>
  <p:tag name="KSO_WM_CHIP_XID" val="5ef1707e5bb2a422ac9a2b54"/>
  <p:tag name="KSO_WM_CHIP_GROUPID" val="5ef1707e5bb2a422ac9a2b53"/>
  <p:tag name="KSO_WM_SLIDE_BK_DARK_LIGHT" val="2"/>
  <p:tag name="KSO_WM_SLIDE_BACKGROUND_TYPE" val="general"/>
  <p:tag name="KSO_WM_SLIDE_SUPPORT_FEATURE_TYPE" val="1"/>
  <p:tag name="KSO_WM_TEMPLATE_ASSEMBLE_XID" val="5ef55454ea5a3ac527a189e2"/>
  <p:tag name="KSO_WM_TEMPLATE_ASSEMBLE_GROUPID" val="5ef55454ea5a3ac527a189e2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24_1*i*1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69a47cc434a46408bb65052c05f2790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477"/>
  <p:tag name="KSO_WM_TEMPLATE_ASSEMBLE_XID" val="5ef55431ea5a3ac527a189d6"/>
  <p:tag name="KSO_WM_TEMPLATE_ASSEMBLE_GROUPID" val="5ef55431ea5a3ac527a189d6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24_1*i*2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0c5cf7a1c614f69a6133648f21380b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bd01e1cb70546b89dcbaf4a2c63b178&quot;,&quot;X&quot;:{&quot;Pos&quot;:1},&quot;Y&quot;:{&quot;Pos&quot;:1}}}"/>
  <p:tag name="KSO_WM_CHIP_GROUPID" val="5ef16cf55bb2a422ac9a2b39"/>
  <p:tag name="KSO_WM_CHIP_XID" val="5ef16cf55bb2a422ac9a2b3a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114"/>
  <p:tag name="KSO_WM_TEMPLATE_ASSEMBLE_XID" val="5ef55431ea5a3ac527a189d6"/>
  <p:tag name="KSO_WM_TEMPLATE_ASSEMBLE_GROUPID" val="5ef55431ea5a3ac527a189d6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24_1*i*3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a95e06b8e0484cce8cc141021866a656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ef55431ea5a3ac527a189d6"/>
  <p:tag name="KSO_WM_TEMPLATE_ASSEMBLE_GROUPID" val="5ef55431ea5a3ac527a189d6"/>
</p:tagLst>
</file>

<file path=ppt/tags/tag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24_1*i*4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f6c0b05a22942f4ac20396f9aa5ba66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ef55431ea5a3ac527a189d6"/>
  <p:tag name="KSO_WM_TEMPLATE_ASSEMBLE_GROUPID" val="5ef55431ea5a3ac527a189d6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24_1*i*5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a7081483e1b462196cb4cf6d67e99ee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f55431ea5a3ac527a189d6"/>
  <p:tag name="KSO_WM_TEMPLATE_ASSEMBLE_GROUPID" val="5ef55431ea5a3ac527a189d6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24_1*i*6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d82ac3d2021f4a4e883509ca1c1b252d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f55431ea5a3ac527a189d6"/>
  <p:tag name="KSO_WM_TEMPLATE_ASSEMBLE_GROUPID" val="5ef55431ea5a3ac527a189d6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24_1*i*7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226a164df99f463d8be38aadee09ed6f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7f9b00760c64eb1b67f74238d25a7d1&quot;,&quot;X&quot;:{&quot;Pos&quot;:1},&quot;Y&quot;:{&quot;Pos&quot;:1}}}"/>
  <p:tag name="KSO_WM_CHIP_GROUPID" val="5ef16cf55bb2a422ac9a2b39"/>
  <p:tag name="KSO_WM_CHIP_XID" val="5ef16cf55bb2a422ac9a2b3a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380"/>
  <p:tag name="KSO_WM_TEMPLATE_ASSEMBLE_XID" val="5ef55431ea5a3ac527a189d6"/>
  <p:tag name="KSO_WM_TEMPLATE_ASSEMBLE_GROUPID" val="5ef55431ea5a3ac527a189d6"/>
</p:tagLst>
</file>

<file path=ppt/tags/tag9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24_1*a*1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bd01e1cb70546b89dcbaf4a2c63b178"/>
  <p:tag name="KSO_WM_ASSEMBLE_CHIP_INDEX" val="ffd065f35db34e468c63e6489902ef67"/>
  <p:tag name="KSO_WM_UNIT_TEXT_FILL_FORE_SCHEMECOLOR_INDEX_BRIGHTNESS" val="0"/>
  <p:tag name="KSO_WM_UNIT_TEXT_FILL_FORE_SCHEMECOLOR_INDEX" val="13"/>
  <p:tag name="KSO_WM_UNIT_TEXT_FILL_TYPE" val="1"/>
  <p:tag name="KSO_WM_TEMPLATE_ASSEMBLE_XID" val="5ef55431ea5a3ac527a189d6"/>
  <p:tag name="KSO_WM_TEMPLATE_ASSEMBLE_GROUPID" val="5ef55431ea5a3ac527a189d6"/>
  <p:tag name="KSO_WM_UNIT_SMARTLAYOUT_COMPRESS_INFO" val="{&#10;    &quot;id&quot;: &quot;2020-06-26T09:49:38&quot;,&#10;    &quot;max&quot;: 9.9162592137854944,&#10;    &quot;parentMax&quot;: {&#10;        &quot;max&quot;: 2.3643707074743503&#10;    },&#10;    &quot;topChanged&quot;: 9.8720436156265237&#10;}&#10;"/>
</p:tagLst>
</file>

<file path=ppt/tags/tag92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724_1*f*1"/>
  <p:tag name="KSO_WM_TEMPLATE_CATEGORY" val="diagram"/>
  <p:tag name="KSO_WM_TEMPLATE_INDEX" val="202087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88"/>
  <p:tag name="KSO_WM_UNIT_SHOW_EDIT_AREA_INDICATION" val="1"/>
  <p:tag name="KSO_WM_CHIP_GROUPID" val="5e6b05596848fb12bee65ac8"/>
  <p:tag name="KSO_WM_CHIP_XID" val="5e6b05596848fb12bee65aca"/>
  <p:tag name="KSO_WM_UNIT_DEC_AREA_ID" val="b7f9b00760c64eb1b67f74238d25a7d1"/>
  <p:tag name="KSO_WM_ASSEMBLE_CHIP_INDEX" val="622c19d9c32f4fbe957c5071e0d0a7fe"/>
  <p:tag name="KSO_WM_UNIT_TEXT_FILL_FORE_SCHEMECOLOR_INDEX_BRIGHTNESS" val="0.25"/>
  <p:tag name="KSO_WM_UNIT_TEXT_FILL_FORE_SCHEMECOLOR_INDEX" val="13"/>
  <p:tag name="KSO_WM_UNIT_TEXT_FILL_TYPE" val="1"/>
  <p:tag name="KSO_WM_TEMPLATE_ASSEMBLE_XID" val="5ef55431ea5a3ac527a189d6"/>
  <p:tag name="KSO_WM_TEMPLATE_ASSEMBLE_GROUPID" val="5ef55431ea5a3ac527a189d6"/>
  <p:tag name="KSO_WM_UNIT_SMARTLAYOUT_COMPRESS_INFO" val="{&#10;    &quot;id&quot;: &quot;2020-06-26T09:49:38&quot;,&#10;    &quot;max&quot;: 12.220944881889778,&#10;    &quot;topChanged&quot;: 0&#10;}&#10;"/>
</p:tagLst>
</file>

<file path=ppt/tags/tag9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8724"/>
  <p:tag name="KSO_WM_SLIDE_ID" val="diagram20208724_1"/>
  <p:tag name="KSO_WM_TEMPLATE_SUBCATEGORY" val="21"/>
  <p:tag name="KSO_WM_SLIDE_TYPE" val="text"/>
  <p:tag name="KSO_WM_SLIDE_SUBTYPE" val="pureTxt"/>
  <p:tag name="KSO_WM_SLIDE_ITEM_CNT" val="0"/>
  <p:tag name="KSO_WM_SLIDE_INDEX" val="1"/>
  <p:tag name="KSO_WM_SLIDE_SIZE" val="960*507"/>
  <p:tag name="KSO_WM_SLIDE_POSITION" val="0*33"/>
  <p:tag name="KSO_WM_TAG_VERSION" val="1.0"/>
  <p:tag name="KSO_WM_SLIDE_LAYOUT" val="a_f"/>
  <p:tag name="KSO_WM_SLIDE_LAYOUT_CNT" val="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9:49:38&quot;,&quot;maxSize&quot;:{&quot;size1&quot;:31.395491917928059},&quot;minSize&quot;:{&quot;size1&quot;:22.49549191792806},&quot;normalSize&quot;:{&quot;size1&quot;:25.774264271164057},&quot;subLayout&quot;:[{&quot;id&quot;:&quot;2020-06-26T09:49:38&quot;,&quot;margin&quot;:{&quot;bottom&quot;:0.42300000786781311,&quot;left&quot;:5.5029997825622559,&quot;right&quot;:5.5029997825622559,&quot;top&quot;:2.9630000591278076},&quot;type&quot;:0},{&quot;id&quot;:&quot;2020-06-26T09:49:38&quot;,&quot;margin&quot;:{&quot;bottom&quot;:2.5399999618530273,&quot;left&quot;:5.5029997825622559,&quot;right&quot;:5.5029997825622559,&quot;top&quot;:2.1170001029968262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ae62fc3b35c9411d905b7bc231385e5c&quot;,&quot;fill_align&quot;:&quot;cm&quot;,&quot;text_align&quot;:&quot;cm&quot;,&quot;text_direction&quot;:&quot;horizontal&quot;,&quot;chip_types&quot;:[&quot;header&quot;]},{&quot;fill_id&quot;:&quot;fd2aa0c658d24d49b39a205f095b05d5&quot;,&quot;fill_align&quot;:&quot;cm&quot;,&quot;text_align&quot;:&quot;lm&quot;,&quot;text_direction&quot;:&quot;horizontal&quot;,&quot;chip_types&quot;:[&quot;text&quot;]}],[{&quot;fill_id&quot;:&quot;ae62fc3b35c9411d905b7bc231385e5c&quot;,&quot;fill_align&quot;:&quot;cm&quot;,&quot;text_align&quot;:&quot;cm&quot;,&quot;text_direction&quot;:&quot;horizontal&quot;,&quot;chip_types&quot;:[&quot;header&quot;]},{&quot;fill_id&quot;:&quot;fd2aa0c658d24d49b39a205f095b05d5&quot;,&quot;fill_align&quot;:&quot;cm&quot;,&quot;text_align&quot;:&quot;cm&quot;,&quot;text_direction&quot;:&quot;horizontal&quot;,&quot;chip_types&quot;:[&quot;diagram&quot;,&quot;pictext&quot;,&quot;picture&quot;,&quot;chart&quot;,&quot;table&quot;,&quot;video&quot;]}]]"/>
  <p:tag name="KSO_WM_CHIP_XID" val="5ef16cf55bb2a422ac9a2b3a"/>
  <p:tag name="KSO_WM_CHIP_GROUPID" val="5ef16cf55bb2a422ac9a2b39"/>
  <p:tag name="KSO_WM_SLIDE_BK_DARK_LIGHT" val="2"/>
  <p:tag name="KSO_WM_SLIDE_BACKGROUND_TYPE" val="general"/>
  <p:tag name="KSO_WM_SLIDE_SUPPORT_FEATURE_TYPE" val="0"/>
  <p:tag name="KSO_WM_TEMPLATE_ASSEMBLE_XID" val="5ef55431ea5a3ac527a189d6"/>
  <p:tag name="KSO_WM_TEMPLATE_ASSEMBLE_GROUPID" val="5ef55431ea5a3ac527a189d6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1_1*i*1"/>
  <p:tag name="KSO_WM_TEMPLATE_CATEGORY" val="diagram"/>
  <p:tag name="KSO_WM_TEMPLATE_INDEX" val="20209041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DEC_AREA_ID" val="70c41b3ee9594c52aa74d94c00919da7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UNIT_VALUE" val="377"/>
  <p:tag name="KSO_WM_TEMPLATE_ASSEMBLE_XID" val="5f005b2dc1e42ffd0d0a844e"/>
  <p:tag name="KSO_WM_TEMPLATE_ASSEMBLE_GROUPID" val="5f005b2dc1e42ffd0d0a844e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1_1*i*2"/>
  <p:tag name="KSO_WM_TEMPLATE_CATEGORY" val="diagram"/>
  <p:tag name="KSO_WM_TEMPLATE_INDEX" val="20209041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DEC_AREA_ID" val="56cb0d7cf0cb4b9ca5ad780a1f9e8b47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UNIT_VALUE" val="377"/>
  <p:tag name="KSO_WM_TEMPLATE_ASSEMBLE_XID" val="5f005b2dc1e42ffd0d0a844e"/>
  <p:tag name="KSO_WM_TEMPLATE_ASSEMBLE_GROUPID" val="5f005b2dc1e42ffd0d0a844e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1_1*i*3"/>
  <p:tag name="KSO_WM_TEMPLATE_CATEGORY" val="diagram"/>
  <p:tag name="KSO_WM_TEMPLATE_INDEX" val="20209041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1"/>
  <p:tag name="KSO_WM_UNIT_DEC_AREA_ID" val="887bf7dd5d364742a00bd4c3de87f3fc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5f005b2dc1e42ffd0d0a844e"/>
  <p:tag name="KSO_WM_TEMPLATE_ASSEMBLE_GROUPID" val="5f005b2dc1e42ffd0d0a844e"/>
</p:tagLst>
</file>

<file path=ppt/tags/tag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1_1*i*4"/>
  <p:tag name="KSO_WM_TEMPLATE_CATEGORY" val="diagram"/>
  <p:tag name="KSO_WM_TEMPLATE_INDEX" val="20209041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2"/>
  <p:tag name="KSO_WM_UNIT_DEC_AREA_ID" val="ce8756d9db364ef8a3ace93e8187564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8184c30288946cda2ffeb9347981f1d&quot;,&quot;X&quot;:{&quot;Pos&quot;:1},&quot;Y&quot;:{&quot;Pos&quot;:1}}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5f005b2dc1e42ffd0d0a844e"/>
  <p:tag name="KSO_WM_TEMPLATE_ASSEMBLE_GROUPID" val="5f005b2dc1e42ffd0d0a844e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1_1*i*5"/>
  <p:tag name="KSO_WM_TEMPLATE_CATEGORY" val="diagram"/>
  <p:tag name="KSO_WM_TEMPLATE_INDEX" val="20209041"/>
  <p:tag name="KSO_WM_UNIT_LAYERLEVEL" val="1"/>
  <p:tag name="KSO_WM_TAG_VERSION" val="1.0"/>
  <p:tag name="KSO_WM_BEAUTIFY_FLAG" val="#wm#"/>
  <p:tag name="KSO_WM_UNIT_TYPE" val="i"/>
  <p:tag name="KSO_WM_UNIT_INDEX" val="5"/>
  <p:tag name="KSO_WM_UNIT_BLOCK" val="0"/>
  <p:tag name="KSO_WM_UNIT_SM_LIMIT_TYPE" val="2"/>
  <p:tag name="KSO_WM_UNIT_DEC_AREA_ID" val="bd151e16ae87458caa14b7282b21f17c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0d8da4408e5a4980876d7f72629cedb8&quot;,&quot;X&quot;:{&quot;Pos&quot;:1},&quot;Y&quot;:{&quot;Pos&quot;:1}}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5f005b2dc1e42ffd0d0a844e"/>
  <p:tag name="KSO_WM_TEMPLATE_ASSEMBLE_GROUPID" val="5f005b2dc1e42ffd0d0a844e"/>
</p:tagLst>
</file>

<file path=ppt/tags/tag9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1_1*a*1"/>
  <p:tag name="KSO_WM_TEMPLATE_CATEGORY" val="diagram"/>
  <p:tag name="KSO_WM_TEMPLATE_INDEX" val="2020904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8184c30288946cda2ffeb9347981f1d"/>
  <p:tag name="KSO_WM_ASSEMBLE_CHIP_INDEX" val="f0513383cfd84783867c898206dca47e"/>
  <p:tag name="KSO_WM_UNIT_TEXT_FILL_FORE_SCHEMECOLOR_INDEX_BRIGHTNESS" val="0"/>
  <p:tag name="KSO_WM_UNIT_TEXT_FILL_FORE_SCHEMECOLOR_INDEX" val="13"/>
  <p:tag name="KSO_WM_UNIT_TEXT_FILL_TYPE" val="1"/>
  <p:tag name="KSO_WM_TEMPLATE_ASSEMBLE_XID" val="5f005b2dc1e42ffd0d0a844e"/>
  <p:tag name="KSO_WM_TEMPLATE_ASSEMBLE_GROUPID" val="5f005b2dc1e42ffd0d0a844e"/>
</p:tagLst>
</file>

<file path=ppt/tags/tag933.xml><?xml version="1.0" encoding="utf-8"?>
<p:tagLst xmlns:p="http://schemas.openxmlformats.org/presentationml/2006/main">
  <p:tag name="KSO_WM_UNIT_TABLE_BEAUTIFY" val="smartTable{a2bece41-2bb6-43f1-8218-d16b02cb9655}"/>
  <p:tag name="KSO_WM_BEAUTIFY_FLAG" val="#wm#"/>
  <p:tag name="KSO_WM_UNIT_TYPE" val="β"/>
  <p:tag name="TABLE_SKINIDX" val="3"/>
  <p:tag name="TABLE_COLORIDX" val="g"/>
</p:tagLst>
</file>

<file path=ppt/tags/tag934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41"/>
  <p:tag name="KSO_WM_SLIDE_ID" val="diagram20209041_1"/>
  <p:tag name="KSO_WM_TEMPLATE_SUBCATEGORY" val="2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7-04T18:34:22&quot;,&quot;maxSize&quot;:{&quot;size1&quot;:42.200000000000003},&quot;minSize&quot;:{&quot;size1&quot;:31.199999999999999},&quot;normalSize&quot;:{&quot;size1&quot;:40.977777777777774},&quot;subLayout&quot;:[{&quot;id&quot;:&quot;2020-07-04T18:34:22&quot;,&quot;margin&quot;:{&quot;bottom&quot;:0.026000002399086952,&quot;left&quot;:3.4570000171661377,&quot;right&quot;:3.3159999847412109,&quot;top&quot;:2.1170001029968262},&quot;type&quot;:0},{&quot;id&quot;:&quot;2020-07-04T18:34:22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89881773e3c341c1ab689e24c79864c5&quot;,&quot;fill_align&quot;:&quot;lm&quot;,&quot;text_align&quot;:&quot;lm&quot;,&quot;text_direction&quot;:&quot;horizontal&quot;,&quot;chip_types&quot;:[&quot;text&quot;,&quot;header&quot;]},{&quot;fill_id&quot;:&quot;7358526a601f4bc69a33a53d7bc8b819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}]]"/>
  <p:tag name="KSO_WM_CHIP_XID" val="5efd969281ee359a788b1dd8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5f005b2dc1e42ffd0d0a844e"/>
  <p:tag name="KSO_WM_TEMPLATE_ASSEMBLE_GROUPID" val="5f005b2dc1e42ffd0d0a844e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6178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6178"/>
  <p:tag name="KSO_WM_UNIT_VALUE" val="500"/>
  <p:tag name="KSO_WM_TEMPLATE_ASSEMBLE_XID" val="5eeccd1aa758c1ec0b708d84"/>
  <p:tag name="KSO_WM_TEMPLATE_ASSEMBLE_GROUPID" val="5eeccd1aa758c1ec0b708d84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05556_2*q_i*1_1"/>
  <p:tag name="KSO_WM_TEMPLATE_CATEGORY" val="diagram"/>
  <p:tag name="KSO_WM_TEMPLATE_INDEX" val="20205556"/>
  <p:tag name="KSO_WM_UNIT_LAYERLEVEL" val="1_1"/>
  <p:tag name="KSO_WM_TAG_VERSION" val="1.0"/>
  <p:tag name="KSO_WM_BEAUTIFY_FLAG" val="#wm#"/>
  <p:tag name="KSO_WM_UNIT_USESOURCEFORMAT_APPLY" val="1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5556_2*q_h_i*1_1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05556_2*q_h_i*1_1_2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5556_2*q_h_f*1_1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PRESET_TEXT" val="单击此处添加您的文本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1"/>
  <p:tag name="KSO_WM_UNIT_ID" val="diagram20205556_2*q_h_i*1_1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05556_2*q_h_i*1_2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05556_2*q_h_i*1_2_2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05556_2*q_h_f*1_2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PRESET_TEXT" val="单击此处添加您的文本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1"/>
  <p:tag name="KSO_WM_UNIT_ID" val="diagram20205556_2*q_h_i*1_2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05556_2*q_h_i*1_3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05556_2*q_h_i*1_3_2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05556_2*q_h_f*1_3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PRESET_TEXT" val="单击此处添加您的文本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1"/>
  <p:tag name="KSO_WM_UNIT_ID" val="diagram20205556_2*q_h_i*1_3_1"/>
  <p:tag name="KSO_WM_TEMPLATE_CATEGORY" val="diagram"/>
  <p:tag name="KSO_WM_TEMPLATE_INDEX" val="20205556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9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178_1*a*1"/>
  <p:tag name="KSO_WM_TEMPLATE_CATEGORY" val="diagram"/>
  <p:tag name="KSO_WM_TEMPLATE_INDEX" val="202061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4bb90d9624e4f4b945baff48be77f70"/>
  <p:tag name="KSO_WM_ASSEMBLE_CHIP_INDEX" val="a76b72e9e1aa4cb8aeef85125b27a066"/>
  <p:tag name="KSO_WM_UNIT_TEXT_FILL_FORE_SCHEMECOLOR_INDEX_BRIGHTNESS" val="0"/>
  <p:tag name="KSO_WM_UNIT_TEXT_FILL_FORE_SCHEMECOLOR_INDEX" val="13"/>
  <p:tag name="KSO_WM_UNIT_TEXT_FILL_TYPE" val="1"/>
  <p:tag name="KSO_WM_TEMPLATE_ASSEMBLE_XID" val="5eeccd1aa758c1ec0b708d84"/>
  <p:tag name="KSO_WM_TEMPLATE_ASSEMBLE_GROUPID" val="5eeccd1aa758c1ec0b708d84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BEAUTIFY_FLAG" val="#wm#"/>
  <p:tag name="KSO_WM_TEMPLATE_CATEGORY" val="diagram"/>
  <p:tag name="KSO_WM_TEMPLATE_INDEX" val="20206178"/>
  <p:tag name="KSO_WM_SLIDE_LAYOUT_INFO" val="{&quot;direction&quot;:1,&quot;id&quot;:&quot;2020-06-19T22:35:11&quot;,&quot;maxSize&quot;:{&quot;size1&quot;:35},&quot;minSize&quot;:{&quot;size1&quot;:35},&quot;normalSize&quot;:{&quot;size1&quot;:35},&quot;subLayout&quot;:[{&quot;backgroundInfo&quot;:[{&quot;bottom&quot;:0,&quot;bottomAbs&quot;:false,&quot;left&quot;:0,&quot;leftAbs&quot;:false,&quot;right&quot;:-0.071428574600000003,&quot;rightAbs&quot;:false,&quot;top&quot;:0,&quot;topAbs&quot;:false,&quot;type&quot;:&quot;leftRight&quot;}],&quot;id&quot;:&quot;2020-06-19T22:35:11&quot;,&quot;margin&quot;:{&quot;bottom&quot;:2.752000093460083,&quot;left&quot;:2.1170001029968262,&quot;right&quot;:1.2699999809265137,&quot;top&quot;:2.6809999942779541},&quot;type&quot;:0},{&quot;id&quot;:&quot;2020-06-19T22:35:11&quot;,&quot;margin&quot;:{&quot;bottom&quot;:0,&quot;left&quot;:0.84700000286102295,&quot;right&quot;:0,&quot;top&quot;:0},&quot;type&quot;:0}],&quot;type&quot;:0}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e5c7a73d2384101fd9cdf"/>
  <p:tag name="KSO_WM_CHIP_FILLPROP" val="[[{&quot;fill_id&quot;:&quot;64c88a2f93074d78ad317745c10fcd9a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de16023a2a2f4285a53407bd63298359&quot;,&quot;fill_align&quot;:&quot;lm&quot;,&quot;text_align&quot;:&quot;lm&quot;,&quot;text_direction&quot;:&quot;horizontal&quot;,&quot;chip_types&quot;:[&quot;text&quot;,&quot;header&quot;]}],[{&quot;fill_id&quot;:&quot;64c88a2f93074d78ad317745c10fcd9a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de16023a2a2f4285a53407bd63298359&quot;,&quot;fill_align&quot;:&quot;lm&quot;,&quot;text_align&quot;:&quot;lm&quot;,&quot;text_direction&quot;:&quot;horizontal&quot;,&quot;chip_types&quot;:[&quot;text&quot;,&quot;header&quot;]}]]"/>
  <p:tag name="KSO_WM_SLIDE_ID" val="diagram202061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"/>
  <p:tag name="KSO_WM_SLIDE_LAYOUT_CNT" val="1_1"/>
  <p:tag name="KSO_WM_CHIP_GROUPID" val="5e9e5c7a73d2384101fd9cde"/>
  <p:tag name="KSO_WM_SLIDE_BK_DARK_LIGHT" val="2"/>
  <p:tag name="KSO_WM_SLIDE_BACKGROUND_TYPE" val="leftRight"/>
  <p:tag name="KSO_WM_SLIDE_SUPPORT_FEATURE_TYPE" val="0"/>
  <p:tag name="KSO_WM_TEMPLATE_ASSEMBLE_XID" val="5eeccd1aa758c1ec0b708d84"/>
  <p:tag name="KSO_WM_TEMPLATE_ASSEMBLE_GROUPID" val="5eeccd1aa758c1ec0b708d84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866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661"/>
  <p:tag name="KSO_WM_UNIT_VALUE" val="159"/>
  <p:tag name="KSO_WM_TEMPLATE_ASSEMBLE_XID" val="5f2cc6f5b1be7de24f92390c"/>
  <p:tag name="KSO_WM_TEMPLATE_ASSEMBLE_GROUPID" val="5f2cc6f5b1be7de24f92390c"/>
</p:tagLst>
</file>

<file path=ppt/tags/tag9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61_1*a*1"/>
  <p:tag name="KSO_WM_TEMPLATE_CATEGORY" val="diagram"/>
  <p:tag name="KSO_WM_TEMPLATE_INDEX" val="2020866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036886b43544703b357f862580fb80e"/>
  <p:tag name="KSO_WM_ASSEMBLE_CHIP_INDEX" val="690c9e6283484b1598ea9c571948f3cd"/>
  <p:tag name="KSO_WM_UNIT_TEXT_FILL_FORE_SCHEMECOLOR_INDEX_BRIGHTNESS" val="0"/>
  <p:tag name="KSO_WM_UNIT_TEXT_FILL_FORE_SCHEMECOLOR_INDEX" val="13"/>
  <p:tag name="KSO_WM_UNIT_TEXT_FILL_TYPE" val="1"/>
  <p:tag name="KSO_WM_TEMPLATE_ASSEMBLE_XID" val="5f2cc6f5b1be7de24f92390c"/>
  <p:tag name="KSO_WM_TEMPLATE_ASSEMBLE_GROUPID" val="5f2cc6f5b1be7de24f92390c"/>
</p:tagLst>
</file>

<file path=ppt/tags/tag953.xml><?xml version="1.0" encoding="utf-8"?>
<p:tagLst xmlns:p="http://schemas.openxmlformats.org/presentationml/2006/main">
  <p:tag name="KSO_WM_UNIT_VALUE" val="1015*15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8661_1*d*2"/>
  <p:tag name="KSO_WM_TEMPLATE_CATEGORY" val="diagram"/>
  <p:tag name="KSO_WM_TEMPLATE_INDEX" val="2020866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05890273b91412e8c2b6258481416b5"/>
  <p:tag name="KSO_WM_ASSEMBLE_CHIP_INDEX" val="b9d1fa6b718043fbbee34ff420abca41"/>
  <p:tag name="KSO_WM_UNIT_PLACING_PICTURE" val="b9d1fa6b718043fbbee34ff420abca41"/>
  <p:tag name="KSO_WM_UNIT_SUPPORT_UNIT_TYPE" val="[&quot;d&quot;,&quot;α&quot;,&quot;β&quot;]"/>
  <p:tag name="KSO_WM_TEMPLATE_ASSEMBLE_XID" val="5f2cc6f5b1be7de24f92390c"/>
  <p:tag name="KSO_WM_TEMPLATE_ASSEMBLE_GROUPID" val="5f2cc6f5b1be7de24f92390c"/>
  <p:tag name="KSO_WM_UNIT_PICTURE_CLIP_FLAG" val="0"/>
</p:tagLst>
</file>

<file path=ppt/tags/tag954.xml><?xml version="1.0" encoding="utf-8"?>
<p:tagLst xmlns:p="http://schemas.openxmlformats.org/presentationml/2006/main">
  <p:tag name="KSO_WM_UNIT_VALUE" val="1015*13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661_1*d*1"/>
  <p:tag name="KSO_WM_TEMPLATE_CATEGORY" val="diagram"/>
  <p:tag name="KSO_WM_TEMPLATE_INDEX" val="2020866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65a5ae24d4545b6ba282fdcaa16006f"/>
  <p:tag name="KSO_WM_ASSEMBLE_CHIP_INDEX" val="a69570bea4544fd6b6325b819b21e698"/>
  <p:tag name="KSO_WM_UNIT_PLACING_PICTURE" val="a69570bea4544fd6b6325b819b21e698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5f2cc6f5b1be7de24f92390c"/>
  <p:tag name="KSO_WM_TEMPLATE_ASSEMBLE_GROUPID" val="5f2cc6f5b1be7de24f92390c"/>
  <p:tag name="KSO_WM_UNIT_PICTURE_CLIP_FLAG" val="0"/>
</p:tagLst>
</file>

<file path=ppt/tags/tag95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61_1*f*1"/>
  <p:tag name="KSO_WM_TEMPLATE_CATEGORY" val="diagram"/>
  <p:tag name="KSO_WM_TEMPLATE_INDEX" val="2020866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8"/>
  <p:tag name="KSO_WM_UNIT_SHOW_EDIT_AREA_INDICATION" val="1"/>
  <p:tag name="KSO_WM_CHIP_GROUPID" val="5e6b05596848fb12bee65ac8"/>
  <p:tag name="KSO_WM_CHIP_XID" val="5e6b05596848fb12bee65aca"/>
  <p:tag name="KSO_WM_UNIT_DEC_AREA_ID" val="f50cfc2211dc46608ee6c6796494c7c8"/>
  <p:tag name="KSO_WM_ASSEMBLE_CHIP_INDEX" val="656eb8bc956a4521a3282bd2d26b6061"/>
  <p:tag name="KSO_WM_UNIT_TEXT_FILL_FORE_SCHEMECOLOR_INDEX_BRIGHTNESS" val="0.25"/>
  <p:tag name="KSO_WM_UNIT_TEXT_FILL_FORE_SCHEMECOLOR_INDEX" val="13"/>
  <p:tag name="KSO_WM_UNIT_TEXT_FILL_TYPE" val="1"/>
  <p:tag name="KSO_WM_TEMPLATE_ASSEMBLE_XID" val="5f2cc6f5b1be7de24f92390c"/>
  <p:tag name="KSO_WM_TEMPLATE_ASSEMBLE_GROUPID" val="5f2cc6f5b1be7de24f92390c"/>
</p:tagLst>
</file>

<file path=ppt/tags/tag9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61"/>
  <p:tag name="KSO_WM_SLIDE_LAYOUT_INFO" val="{&quot;id&quot;:&quot;2020-08-07T11:14:03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8-07T11:14:03&quot;,&quot;margin&quot;:{&quot;bottom&quot;:0.42300000786781311,&quot;left&quot;:1.2699999809265137,&quot;right&quot;:1.2699999809265137,&quot;top&quot;:0.42300000786781311},&quot;type&quot;:0},{&quot;id&quot;:&quot;2020-08-07T11:14:03&quot;,&quot;maxSize&quot;:{&quot;size1&quot;:71.599999999999994},&quot;minSize&quot;:{&quot;size1&quot;:71.599999999999994},&quot;normalSize&quot;:{&quot;size1&quot;:71.599999999999994},&quot;subLayout&quot;:[{&quot;direction&quot;:1,&quot;id&quot;:&quot;2020-08-07T11:14:03&quot;,&quot;maxSize&quot;:{&quot;size1&quot;:54.899602013801143},&quot;minSize&quot;:{&quot;size1&quot;:44.999602013801145},&quot;normalSize&quot;:{&quot;size1&quot;:53.180852013801143},&quot;subLayout&quot;:[{&quot;id&quot;:&quot;2020-08-07T11:14:03&quot;,&quot;margin&quot;:{&quot;bottom&quot;:0.81999999284744263,&quot;left&quot;:2.2579998970031738,&quot;right&quot;:1.1019999980926514,&quot;top&quot;:0.85199999809265137},&quot;type&quot;:0},{&quot;id&quot;:&quot;2020-08-07T11:14:03&quot;,&quot;margin&quot;:{&quot;bottom&quot;:0.81999999284744263,&quot;left&quot;:0.026000002399086952,&quot;right&quot;:2.1159999370574951,&quot;top&quot;:0.85199999809265137},&quot;type&quot;:0}],&quot;type&quot;:0},{&quot;id&quot;:&quot;2020-08-07T11:14:03&quot;,&quot;margin&quot;:{&quot;bottom&quot;:1.2699999809265137,&quot;left&quot;:2.2579998970031738,&quot;right&quot;:1.9750000238418579,&quot;top&quot;:0.026000002399086952},&quot;type&quot;:0}],&quot;type&quot;:0}],&quot;type&quot;:0}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ee8bf53115a3429db108e067a671e01c&quot;,&quot;fill_align&quot;:&quot;lm&quot;,&quot;text_align&quot;:&quot;lm&quot;,&quot;text_direction&quot;:&quot;horizontal&quot;,&quot;chip_types&quot;:[&quot;header&quot;]},{&quot;fill_id&quot;:&quot;b303d1880dc54dc19e4628252a8e25c0&quot;,&quot;fill_align&quot;:&quot;lm&quot;,&quot;text_align&quot;:&quot;lm&quot;,&quot;text_direction&quot;:&quot;horizontal&quot;,&quot;chip_types&quot;:[&quot;text&quot;]},{&quot;fill_id&quot;:&quot;9d95030aafa8498590569bec2aab28be&quot;,&quot;fill_align&quot;:&quot;lm&quot;,&quot;text_align&quot;:&quot;lm&quot;,&quot;text_direction&quot;:&quot;horizontal&quot;,&quot;chip_types&quot;:[&quot;diagram&quot;,&quot;pictext&quot;,&quot;picture&quot;,&quot;chart&quot;,&quot;table&quot;],&quot;support_features&quot;:[&quot;collage&quot;,&quot;creativecrop&quot;]},{&quot;fill_id&quot;:&quot;1614715707db4a008f7fe4300435d488&quot;,&quot;fill_align&quot;:&quot;lm&quot;,&quot;text_align&quot;:&quot;lm&quot;,&quot;text_direction&quot;:&quot;horizontal&quot;,&quot;chip_types&quot;:[&quot;text&quot;]}],[{&quot;fill_id&quot;:&quot;ee8bf53115a3429db108e067a671e01c&quot;,&quot;fill_align&quot;:&quot;lm&quot;,&quot;text_align&quot;:&quot;lm&quot;,&quot;text_direction&quot;:&quot;horizontal&quot;,&quot;chip_types&quot;:[&quot;header&quot;]},{&quot;fill_id&quot;:&quot;b303d1880dc54dc19e4628252a8e25c0&quot;,&quot;fill_align&quot;:&quot;lm&quot;,&quot;text_align&quot;:&quot;lm&quot;,&quot;text_direction&quot;:&quot;horizontal&quot;,&quot;chip_types&quot;:[&quot;diagram&quot;,&quot;pictext&quot;,&quot;picture&quot;,&quot;chart&quot;,&quot;table&quot;],&quot;support_features&quot;:[&quot;collage&quot;,&quot;creativecrop&quot;]},{&quot;fill_id&quot;:&quot;9d95030aafa8498590569bec2aab28be&quot;,&quot;fill_align&quot;:&quot;lm&quot;,&quot;text_align&quot;:&quot;lm&quot;,&quot;text_direction&quot;:&quot;horizontal&quot;,&quot;chip_types&quot;:[&quot;text&quot;]},{&quot;fill_id&quot;:&quot;1614715707db4a008f7fe4300435d488&quot;,&quot;fill_align&quot;:&quot;lm&quot;,&quot;text_align&quot;:&quot;lm&quot;,&quot;text_direction&quot;:&quot;horizontal&quot;,&quot;chip_types&quot;:[&quot;text&quot;]}],[{&quot;fill_id&quot;:&quot;ee8bf53115a3429db108e067a671e01c&quot;,&quot;fill_align&quot;:&quot;lm&quot;,&quot;text_align&quot;:&quot;lm&quot;,&quot;text_direction&quot;:&quot;horizontal&quot;,&quot;chip_types&quot;:[&quot;header&quot;]},{&quot;fill_id&quot;:&quot;b303d1880dc54dc19e4628252a8e25c0&quot;,&quot;fill_align&quot;:&quot;lm&quot;,&quot;text_align&quot;:&quot;lm&quot;,&quot;text_direction&quot;:&quot;horizontal&quot;,&quot;chip_types&quot;:[&quot;picture&quot;,&quot;chart&quot;,&quot;table&quot;],&quot;support_features&quot;:[&quot;collage&quot;,&quot;creativecrop&quot;]},{&quot;fill_id&quot;:&quot;9d95030aafa8498590569bec2aab28be&quot;,&quot;fill_align&quot;:&quot;lm&quot;,&quot;text_align&quot;:&quot;lm&quot;,&quot;text_direction&quot;:&quot;horizontal&quot;,&quot;chip_types&quot;:[&quot;diagram&quot;,&quot;pictext&quot;,&quot;picture&quot;,&quot;chart&quot;,&quot;table&quot;],&quot;support_features&quot;:[&quot;collage&quot;,&quot;creativecrop&quot;]},{&quot;fill_id&quot;:&quot;1614715707db4a008f7fe4300435d488&quot;,&quot;fill_align&quot;:&quot;lm&quot;,&quot;text_align&quot;:&quot;lm&quot;,&quot;text_direction&quot;:&quot;horizontal&quot;,&quot;chip_types&quot;:[&quot;text&quot;]}]]"/>
  <p:tag name="KSO_WM_SLIDE_ID" val="diagram2020866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04"/>
  <p:tag name="KSO_WM_SLIDE_POSITION" val="0*0"/>
  <p:tag name="KSO_WM_TAG_VERSION" val="1.0"/>
  <p:tag name="KSO_WM_SLIDE_LAYOUT" val="a_d_f"/>
  <p:tag name="KSO_WM_SLIDE_LAYOUT_CNT" val="1_2_1"/>
  <p:tag name="KSO_WM_CHIP_XID" val="5ef20166a491bb0086638992"/>
  <p:tag name="KSO_WM_CHIP_GROUPID" val="5ef20166a491bb0086638991"/>
  <p:tag name="KSO_WM_SLIDE_BK_DARK_LIGHT" val="2"/>
  <p:tag name="KSO_WM_SLIDE_BACKGROUND_TYPE" val="navigation"/>
  <p:tag name="KSO_WM_SLIDE_SUPPORT_FEATURE_TYPE" val="0"/>
  <p:tag name="KSO_WM_TEMPLATE_ASSEMBLE_XID" val="5f2cc6f5b1be7de24f92390c"/>
  <p:tag name="KSO_WM_TEMPLATE_ASSEMBLE_GROUPID" val="5f2cc6f5b1be7de24f92390c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06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06"/>
  <p:tag name="KSO_WM_UNIT_VALUE" val="954"/>
  <p:tag name="KSO_WM_TEMPLATE_ASSEMBLE_XID" val="5ee1a61aafe44fab1839c493"/>
  <p:tag name="KSO_WM_TEMPLATE_ASSEMBLE_GROUPID" val="5ee1a61aafe44fab1839c493"/>
</p:tagLst>
</file>

<file path=ppt/tags/tag9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206_1*a*1"/>
  <p:tag name="KSO_WM_TEMPLATE_CATEGORY" val="diagram"/>
  <p:tag name="KSO_WM_TEMPLATE_INDEX" val="2020720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4ae01118b0e44ce2930fb48fa22e0750"/>
  <p:tag name="KSO_WM_ASSEMBLE_CHIP_INDEX" val="02f4cd259faa4838ab53aa245bf834eb"/>
  <p:tag name="KSO_WM_UNIT_TEXT_FILL_FORE_SCHEMECOLOR_INDEX_BRIGHTNESS" val="0"/>
  <p:tag name="KSO_WM_UNIT_TEXT_FILL_FORE_SCHEMECOLOR_INDEX" val="13"/>
  <p:tag name="KSO_WM_UNIT_TEXT_FILL_TYPE" val="1"/>
  <p:tag name="KSO_WM_TEMPLATE_ASSEMBLE_XID" val="5ee1a61aafe44fab1839c493"/>
  <p:tag name="KSO_WM_TEMPLATE_ASSEMBLE_GROUPID" val="5ee1a61aafe44fab1839c493"/>
</p:tagLst>
</file>

<file path=ppt/tags/tag959.xml><?xml version="1.0" encoding="utf-8"?>
<p:tagLst xmlns:p="http://schemas.openxmlformats.org/presentationml/2006/main">
  <p:tag name="KSO_WM_UNIT_TABLE_BEAUTIFY" val="smartTable{3e38e02e-04a8-4c7b-bac5-c7124f0b54e1}"/>
  <p:tag name="KSO_WM_BEAUTIFY_FLAG" val="#wm#"/>
  <p:tag name="KSO_WM_UNIT_TYPE" val="β"/>
  <p:tag name="TABLE_SKINIDX" val="0"/>
  <p:tag name="TABLE_COLORIDX" val="a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BEAUTIFY_FLAG" val="#wm#"/>
  <p:tag name="KSO_WM_TEMPLATE_CATEGORY" val="diagram"/>
  <p:tag name="KSO_WM_TEMPLATE_INDEX" val="20207206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id&quot;:&quot;2020-06-11T11:34:00&quot;,&quot;maxSize&quot;:{&quot;size1&quot;:40},&quot;minSize&quot;:{&quot;size1&quot;:31.100000000000001},&quot;normalSize&quot;:{&quot;size1&quot;:35.600000000000001},&quot;subLayout&quot;:[{&quot;id&quot;:&quot;2020-06-11T11:34:00&quot;,&quot;margin&quot;:{&quot;bottom&quot;:0,&quot;left&quot;:3.3870000839233398,&quot;right&quot;:3.3870000839233398,&quot;top&quot;:4.2329998016357422},&quot;type&quot;:0},{&quot;id&quot;:&quot;2020-06-11T11:34:00&quot;,&quot;margin&quot;:{&quot;bottom&quot;:4.2329998016357422,&quot;left&quot;:3.3870000839233398,&quot;right&quot;:3.3870000839233398,&quot;top&quot;:0.42300000786781311},&quot;type&quot;:0}],&quot;type&quot;:0}"/>
  <p:tag name="KSO_WM_SLIDE_CAN_ADD_NAVIGATION" val="1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a53605d5daf04fe6017"/>
  <p:tag name="KSO_WM_SLIDE_ID" val="diagram2020720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"/>
  <p:tag name="KSO_WM_SLIDE_LAYOUT_CNT" val="1_1"/>
  <p:tag name="KSO_WM_CHIP_FILLPROP" val="[[{&quot;fill_id&quot;:&quot;378672c150fa4415af9b4ff8e08b5010&quot;,&quot;fill_align&quot;:&quot;lb&quot;,&quot;text_align&quot;:&quot;lb&quot;,&quot;text_direction&quot;:&quot;horizontal&quot;,&quot;chip_types&quot;:[&quot;header&quot;]},{&quot;fill_id&quot;:&quot;100d0ed1c2994f368cb46b423deb1752&quot;,&quot;fill_align&quot;:&quot;lt&quot;,&quot;text_align&quot;:&quot;lt&quot;,&quot;text_direction&quot;:&quot;horizontal&quot;,&quot;chip_types&quot;:[&quot;text&quot;]}],[{&quot;fill_id&quot;:&quot;378672c150fa4415af9b4ff8e08b5010&quot;,&quot;fill_align&quot;:&quot;cb&quot;,&quot;text_align&quot;:&quot;cb&quot;,&quot;text_direction&quot;:&quot;horizontal&quot;,&quot;chip_types&quot;:[&quot;header&quot;]},{&quot;fill_id&quot;:&quot;100d0ed1c2994f368cb46b423deb1752&quot;,&quot;fill_align&quot;:&quot;cm&quot;,&quot;text_align&quot;:&quot;lm&quot;,&quot;text_direction&quot;:&quot;horizontal&quot;,&quot;chip_types&quot;:[&quot;diagram&quot;,&quot;pictext&quot;,&quot;picture&quot;,&quot;chart&quot;,&quot;table&quot;,&quot;video&quot;]}]]"/>
  <p:tag name="KSO_WM_CHIP_GROUPID" val="5e6f1a53605d5daf04fe6016"/>
  <p:tag name="KSO_WM_SLIDE_BK_DARK_LIGHT" val="2"/>
  <p:tag name="KSO_WM_SLIDE_BACKGROUND_TYPE" val="belt"/>
  <p:tag name="KSO_WM_SLIDE_SUPPORT_FEATURE_TYPE" val="0"/>
  <p:tag name="KSO_WM_TEMPLATE_ASSEMBLE_XID" val="5ee1a61aafe44fab1839c493"/>
  <p:tag name="KSO_WM_TEMPLATE_ASSEMBLE_GROUPID" val="5ee1a61aafe44fab1839c493"/>
</p:tagLst>
</file>

<file path=ppt/tags/tag961.xml><?xml version="1.0" encoding="utf-8"?>
<p:tagLst xmlns:p="http://schemas.openxmlformats.org/presentationml/2006/main">
  <p:tag name="KSO_WM_UNIT_ADJUSTLAYOUT_ID" val="25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150_1*i*1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2.xml><?xml version="1.0" encoding="utf-8"?>
<p:tagLst xmlns:p="http://schemas.openxmlformats.org/presentationml/2006/main">
  <p:tag name="KSO_WM_UNIT_ADJUSTLAYOUT_ID" val="62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150_1*i*5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3.xml><?xml version="1.0" encoding="utf-8"?>
<p:tagLst xmlns:p="http://schemas.openxmlformats.org/presentationml/2006/main">
  <p:tag name="KSO_WM_UNIT_ADJUSTLAYOUT_ID" val="53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150_1*i*6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64.xml><?xml version="1.0" encoding="utf-8"?>
<p:tagLst xmlns:p="http://schemas.openxmlformats.org/presentationml/2006/main">
  <p:tag name="KSO_WM_UNIT_ADJUSTLAYOUT_ID" val="51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150_1*i*2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65.xml><?xml version="1.0" encoding="utf-8"?>
<p:tagLst xmlns:p="http://schemas.openxmlformats.org/presentationml/2006/main">
  <p:tag name="KSO_WM_UNIT_ADJUSTLAYOUT_ID" val="51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8150_1*i*7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25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66.xml><?xml version="1.0" encoding="utf-8"?>
<p:tagLst xmlns:p="http://schemas.openxmlformats.org/presentationml/2006/main">
  <p:tag name="KSO_WM_UNIT_ADJUSTLAYOUT_ID" val="10"/>
  <p:tag name="KSO_WM_UNIT_PICTURE_CLIP_FLAG" val="1"/>
  <p:tag name="KSO_WM_UNIT_VALUE" val="1080*6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8150_1*d*1"/>
  <p:tag name="KSO_WM_TEMPLATE_CATEGORY" val="diagram"/>
  <p:tag name="KSO_WM_TEMPLATE_INDEX" val="20198150"/>
  <p:tag name="KSO_WM_UNIT_LAYERLEVEL" val="1"/>
  <p:tag name="KSO_WM_TAG_VERSION" val="1.0"/>
  <p:tag name="KSO_WM_BEAUTIFY_FLAG" val="#wm#"/>
</p:tagLst>
</file>

<file path=ppt/tags/tag967.xml><?xml version="1.0" encoding="utf-8"?>
<p:tagLst xmlns:p="http://schemas.openxmlformats.org/presentationml/2006/main">
  <p:tag name="KSO_WM_UNIT_ADJUSTLAYOUT_ID" val="51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8150_1*i*8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68.xml><?xml version="1.0" encoding="utf-8"?>
<p:tagLst xmlns:p="http://schemas.openxmlformats.org/presentationml/2006/main">
  <p:tag name="KSO_WM_UNIT_ADJUSTLAYOUT_ID" val="1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150_1*i*4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969.xml><?xml version="1.0" encoding="utf-8"?>
<p:tagLst xmlns:p="http://schemas.openxmlformats.org/presentationml/2006/main">
  <p:tag name="KSO_WM_UNIT_TEXT_PART_ID_V2" val="d-1-1"/>
  <p:tag name="KSO_WM_UNIT_ADJUSTLAYOUT_ID" val="12"/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150_1*f*1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PRESET_TEXT" val="点击此处添加正文，文字是您思想的提炼，请言简意赅的阐述观点。"/>
  <p:tag name="KSO_WM_UNIT_TEXT_FILL_FORE_SCHEMECOLOR_INDEX_BRIGHTNESS" val="0.5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UNIT_ADJUSTLAYOUT_ID" val="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150_1*i*3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971.xml><?xml version="1.0" encoding="utf-8"?>
<p:tagLst xmlns:p="http://schemas.openxmlformats.org/presentationml/2006/main">
  <p:tag name="KSO_WM_UNIT_TEXT_PART_ID_V2" val="b-3-1"/>
  <p:tag name="KSO_WM_UNIT_ADJUSTLAYOUT_ID" val="5"/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150_1*a*1"/>
  <p:tag name="KSO_WM_TEMPLATE_CATEGORY" val="diagram"/>
  <p:tag name="KSO_WM_TEMPLATE_INDEX" val="20198150"/>
  <p:tag name="KSO_WM_UNIT_LAYERLEVEL" val="1"/>
  <p:tag name="KSO_WM_TAG_VERSION" val="1.0"/>
  <p:tag name="KSO_WM_BEAUTIFY_FLAG" val="#wm#"/>
  <p:tag name="KSO_WM_UNIT_PRESET_TEXT" val="单击此处添加您的大标题"/>
</p:tagLst>
</file>

<file path=ppt/tags/tag972.xml><?xml version="1.0" encoding="utf-8"?>
<p:tagLst xmlns:p="http://schemas.openxmlformats.org/presentationml/2006/main">
  <p:tag name="KSO_WM_BEAUTIFY_FLAG" val="#wm#"/>
  <p:tag name="KSO_WM_TEMPLATE_CATEGORY" val="diagram"/>
  <p:tag name="KSO_WM_TEMPLATE_INDEX" val="20198150"/>
  <p:tag name="KSO_WM_SLIDE_CONSTRAINT" val="%7b%22slideConstraint%22%3a%7b%22seriesAreas%22%3a%5b%5d%2c%22singleAreas%22%3a%5b%7b%22shapes%22%3a%5b10%5d%2c%22serialConstraintIndex%22%3a-1%2c%22areatextmark%22%3a0%2c%22pictureprocessmark%22%3a0%7d%5d%7d%7d"/>
  <p:tag name="KSO_WM_SLIDE_ID" val="diagram20198150_1"/>
  <p:tag name="KSO_WM_TEMPLATE_SUBCATEGORY" val="8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964*540"/>
  <p:tag name="KSO_WM_SLIDE_POSITION" val="-19*0"/>
  <p:tag name="KSO_WM_TAG_VERSION" val="1.0"/>
  <p:tag name="KSO_WM_SLIDE_LAYOUT" val="a_d_f"/>
  <p:tag name="KSO_WM_SLIDE_LAYOUT_CNT" val="1_1_1"/>
</p:tagLst>
</file>

<file path=ppt/tags/tag973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8_1*i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986149390e3092d7977d0"/>
  <p:tag name="KSO_WM_TEMPLATE_ASSEMBLE_GROUPID" val="5ee986149390e3092d7977d0"/>
</p:tagLst>
</file>

<file path=ppt/tags/tag974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8_1*i*2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975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8_1*i*3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986149390e3092d7977d0"/>
  <p:tag name="KSO_WM_TEMPLATE_ASSEMBLE_GROUPID" val="5ee986149390e3092d7977d0"/>
</p:tagLst>
</file>

<file path=ppt/tags/tag9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8_1*a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7bade10f4a1414fabf01c3ec605ae26"/>
  <p:tag name="KSO_WM_ASSEMBLE_CHIP_INDEX" val="9d4057af2cd848edaae27d1ce6c46c9d"/>
  <p:tag name="KSO_WM_UNIT_TEXT_FILL_FORE_SCHEMECOLOR_INDEX_BRIGHTNESS" val="0"/>
  <p:tag name="KSO_WM_UNIT_TEXT_FILL_FORE_SCHEMECOLOR_INDEX" val="13"/>
  <p:tag name="KSO_WM_UNIT_TEXT_FILL_TYPE" val="1"/>
  <p:tag name="KSO_WM_TEMPLATE_ASSEMBLE_XID" val="5ee986149390e3092d7977d0"/>
  <p:tag name="KSO_WM_TEMPLATE_ASSEMBLE_GROUPID" val="5ee986149390e3092d7977d0"/>
</p:tagLst>
</file>

<file path=ppt/tags/tag977.xml><?xml version="1.0" encoding="utf-8"?>
<p:tagLst xmlns:p="http://schemas.openxmlformats.org/presentationml/2006/main">
  <p:tag name="KSO_WM_UNIT_VALUE" val="1142*156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608_1*d*1"/>
  <p:tag name="KSO_WM_TEMPLATE_CATEGORY" val="diagram"/>
  <p:tag name="KSO_WM_TEMPLATE_INDEX" val="2020760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5f1f68119b54d32bb7362ccd953d449"/>
  <p:tag name="KSO_WM_ASSEMBLE_CHIP_INDEX" val="be1a4f87203a4b6ead1841d636838abd"/>
  <p:tag name="KSO_WM_UNIT_PLACING_PICTURE" val="be1a4f87203a4b6ead1841d636838abd"/>
  <p:tag name="KSO_WM_UNIT_SUPPORT_UNIT_TYPE" val="[&quot;l&quot;,&quot;m&quot;,&quot;n&quot;,&quot;o&quot;,&quot;p&quot;,&quot;q&quot;,&quot;r&quot;,&quot;δ&quot;,&quot;η&quot;,&quot;β&quot;,&quot;α&quot;,&quot;θ&quot;]"/>
  <p:tag name="KSO_WM_TEMPLATE_ASSEMBLE_XID" val="5ee986149390e3092d7977d0"/>
  <p:tag name="KSO_WM_TEMPLATE_ASSEMBLE_GROUPID" val="5ee986149390e3092d7977d0"/>
  <p:tag name="KSO_WM_UNIT_PICTURE_CLIP_FLAG" val="0"/>
</p:tagLst>
</file>

<file path=ppt/tags/tag97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08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7T10:55:21&quot;,&quot;maxSize&quot;:{&quot;size1&quot;:43.799999999999997},&quot;minSize&quot;:{&quot;size1&quot;:38.799999999999997},&quot;normalSize&quot;:{&quot;size1&quot;:43.799999999999997},&quot;subLayout&quot;:[{&quot;id&quot;:&quot;2020-06-17T10:55:21&quot;,&quot;margin&quot;:{&quot;bottom&quot;:3.809999942779541,&quot;left&quot;:2.1170001029968262,&quot;right&quot;:0.42300000786781311,&quot;top&quot;:3.809999942779541},&quot;type&quot;:0},{&quot;id&quot;:&quot;2020-06-17T10:55:21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986149390e3092d7977d0"/>
  <p:tag name="KSO_WM_TEMPLATE_ASSEMBLE_GROUPID" val="5ee986149390e3092d7977d0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22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22"/>
  <p:tag name="KSO_WM_UNIT_VALUE" val="848"/>
  <p:tag name="KSO_WM_TEMPLATE_ASSEMBLE_XID" val="5ee1a61aafe44fab1839c523"/>
  <p:tag name="KSO_WM_TEMPLATE_ASSEMBLE_GROUPID" val="5ee1a61aafe44fab1839c523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222_1*i*2"/>
  <p:tag name="KSO_WM_TEMPLATE_CATEGORY" val="diagram"/>
  <p:tag name="KSO_WM_TEMPLATE_INDEX" val="2020722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792dc741d3f2d9ea5a5"/>
  <p:tag name="KSO_WM_CHIP_XID" val="5e9986226b953a2f5c83d002"/>
  <p:tag name="KSO_WM_UNIT_LINE_FORE_SCHEMECOLOR_INDEX_BRIGHTNESS" val="0.25"/>
  <p:tag name="KSO_WM_UNIT_LINE_FORE_SCHEMECOLOR_INDEX" val="13"/>
  <p:tag name="KSO_WM_UNIT_LINE_FILL_TYPE" val="2"/>
  <p:tag name="KSO_WM_TEMPLATE_ASSEMBLE_XID" val="5ee1a61aafe44fab1839c523"/>
  <p:tag name="KSO_WM_TEMPLATE_ASSEMBLE_GROUPID" val="5ee1a61aafe44fab1839c523"/>
</p:tagLst>
</file>

<file path=ppt/tags/tag981.xml><?xml version="1.0" encoding="utf-8"?>
<p:tagLst xmlns:p="http://schemas.openxmlformats.org/presentationml/2006/main">
  <p:tag name="KSO_WM_UNIT_VALUE" val="931*198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222_1*d*1"/>
  <p:tag name="KSO_WM_TEMPLATE_CATEGORY" val="diagram"/>
  <p:tag name="KSO_WM_TEMPLATE_INDEX" val="20207222"/>
  <p:tag name="KSO_WM_UNIT_LAYERLEVEL" val="1"/>
  <p:tag name="KSO_WM_TAG_VERSION" val="1.0"/>
  <p:tag name="KSO_WM_BEAUTIFY_FLAG" val="#wm#"/>
  <p:tag name="KSO_WM_CHIP_GROUPID" val="5ebcef080ac41c4a0a525399"/>
  <p:tag name="KSO_WM_CHIP_XID" val="5ebcef080ac41c4a0a52539a"/>
  <p:tag name="KSO_WM_UNIT_DEC_AREA_ID" val="688a56b7638948f5a16caddb21837bd7"/>
  <p:tag name="KSO_WM_ASSEMBLE_CHIP_INDEX" val="25d3978dfecc4fd898ad367bb31c8fd1"/>
  <p:tag name="KSO_WM_UNIT_PLACING_PICTURE" val="25d3978dfecc4fd898ad367bb31c8fd1"/>
  <p:tag name="KSO_WM_UNIT_SUPPORT_UNIT_TYPE" val="[&quot;α&quot;,&quot;β&quot;,&quot;θ&quot;]"/>
  <p:tag name="KSO_WM_TEMPLATE_ASSEMBLE_XID" val="5ee1a61aafe44fab1839c523"/>
  <p:tag name="KSO_WM_TEMPLATE_ASSEMBLE_GROUPID" val="5ee1a61aafe44fab1839c523"/>
  <p:tag name="KSO_WM_UNIT_PICTURE_CLIP_FLAG" val="0"/>
</p:tagLst>
</file>

<file path=ppt/tags/tag9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222_1*a*1"/>
  <p:tag name="KSO_WM_TEMPLATE_CATEGORY" val="diagram"/>
  <p:tag name="KSO_WM_TEMPLATE_INDEX" val="2020722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2b4c81daa3694aefb8adbdf9979005cb"/>
  <p:tag name="KSO_WM_ASSEMBLE_CHIP_INDEX" val="ea7c313d175d445e807209e9da0a4beb"/>
  <p:tag name="KSO_WM_UNIT_TEXT_FILL_FORE_SCHEMECOLOR_INDEX_BRIGHTNESS" val="0"/>
  <p:tag name="KSO_WM_UNIT_TEXT_FILL_FORE_SCHEMECOLOR_INDEX" val="13"/>
  <p:tag name="KSO_WM_UNIT_TEXT_FILL_TYPE" val="1"/>
  <p:tag name="KSO_WM_TEMPLATE_ASSEMBLE_XID" val="5ee1a61aafe44fab1839c523"/>
  <p:tag name="KSO_WM_TEMPLATE_ASSEMBLE_GROUPID" val="5ee1a61aafe44fab1839c523"/>
  <p:tag name="KSO_WM_UNIT_SMARTLAYOUT_COMPRESS_INFO" val="{&#10;    &quot;id&quot;: &quot;2020-06-11T11:34:40&quot;,&#10;    &quot;max&quot;: 0,&#10;    &quot;maxV&quot;: 107.99738643599342,&#10;    &quot;topChanged&quot;: 0&#10;}&#10;"/>
</p:tagLst>
</file>

<file path=ppt/tags/tag983.xml><?xml version="1.0" encoding="utf-8"?>
<p:tagLst xmlns:p="http://schemas.openxmlformats.org/presentationml/2006/main">
  <p:tag name="KSO_WM_UNIT_TEXT_SUBTYPE" val="a"/>
  <p:tag name="KSO_WM_UNIT_SUBTYPE" val="a"/>
  <p:tag name="KSO_WM_UNIT_PRESET_TEXT" val="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222_1*f*1"/>
  <p:tag name="KSO_WM_TEMPLATE_CATEGORY" val="diagram"/>
  <p:tag name="KSO_WM_TEMPLATE_INDEX" val="20207222"/>
  <p:tag name="KSO_WM_UNIT_LAYERLEVEL" val="1"/>
  <p:tag name="KSO_WM_TAG_VERSION" val="1.0"/>
  <p:tag name="KSO_WM_BEAUTIFY_FLAG" val="#wm#"/>
  <p:tag name="KSO_WM_UNIT_DEFAULT_FONT" val="14;20;2"/>
  <p:tag name="KSO_WM_UNIT_BLOCK" val="0"/>
  <p:tag name="KSO_WM_CHIP_GROUPID" val="5e6b05596848fb12bee65ac8"/>
  <p:tag name="KSO_WM_CHIP_XID" val="5e6b05596848fb12bee65aca"/>
  <p:tag name="KSO_WM_UNIT_DEC_AREA_ID" val="58464cb1f75a42528187776de57200bf"/>
  <p:tag name="KSO_WM_ASSEMBLE_CHIP_INDEX" val="da1c7ed0e468400d90ce73ab0349603a"/>
  <p:tag name="KSO_WM_UNIT_TEXT_FILL_FORE_SCHEMECOLOR_INDEX_BRIGHTNESS" val="0.25"/>
  <p:tag name="KSO_WM_UNIT_TEXT_FILL_FORE_SCHEMECOLOR_INDEX" val="13"/>
  <p:tag name="KSO_WM_UNIT_TEXT_FILL_TYPE" val="1"/>
  <p:tag name="KSO_WM_UNIT_VALUE" val="20"/>
  <p:tag name="KSO_WM_TEMPLATE_ASSEMBLE_XID" val="5ee1a61aafe44fab1839c523"/>
  <p:tag name="KSO_WM_TEMPLATE_ASSEMBLE_GROUPID" val="5ee1a61aafe44fab1839c523"/>
</p:tagLst>
</file>

<file path=ppt/tags/tag9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7222"/>
  <p:tag name="KSO_WM_SLIDE_LAYOUT_INFO" val="{&quot;id&quot;:&quot;2020-06-11T11:34:40&quot;,&quot;maxSize&quot;:{&quot;size1&quot;:68.900000000000006},&quot;minSize&quot;:{&quot;size1&quot;:68.900000000000006},&quot;normalSize&quot;:{&quot;size1&quot;:68.900000000000006},&quot;subLayout&quot;:[{&quot;backgroundInfo&quot;:[{&quot;bottom&quot;:0.032268471999999999,&quot;bottomAbs&quot;:false,&quot;left&quot;:0,&quot;leftAbs&quot;:false,&quot;right&quot;:0,&quot;rightAbs&quot;:false,&quot;top&quot;:0,&quot;topAbs&quot;:false,&quot;type&quot;:&quot;topBottom&quot;}],&quot;id&quot;:&quot;2020-06-11T11:34:40&quot;,&quot;margin&quot;:{&quot;bottom&quot;:1.6929999589920044,&quot;left&quot;:5.0799999237060547,&quot;right&quot;:5.0799999237060547,&quot;top&quot;:1.2699999809265137},&quot;type&quot;:0},{&quot;direction&quot;:1,&quot;id&quot;:&quot;2020-06-11T11:34:40&quot;,&quot;maxSize&quot;:{&quot;size1&quot;:49.999623031326337},&quot;minSize&quot;:{&quot;size1&quot;:49.999623031326337},&quot;normalSize&quot;:{&quot;size1&quot;:49.999623031326337},&quot;subLayout&quot;:[{&quot;id&quot;:&quot;2020-06-11T11:34:40&quot;,&quot;margin&quot;:{&quot;bottom&quot;:2.1170001029968262,&quot;left&quot;:2.1170001029968262,&quot;right&quot;:1.6929999589920044,&quot;top&quot;:0.84700000286102295},&quot;type&quot;:0},{&quot;id&quot;:&quot;2020-06-11T11:34:40&quot;,&quot;margin&quot;:{&quot;bottom&quot;:2.1170001029968262,&quot;left&quot;:1.6929999589920044,&quot;right&quot;:2.1170001029968262,&quot;top&quot;:0.84700000286102295},&quot;type&quot;:0}],&quot;type&quot;:0}],&quot;type&quot;:0}"/>
  <p:tag name="KSO_WM_SLIDE_BACKGROUND" val="[&quot;topBottom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6226b953a2f5c83d002"/>
  <p:tag name="KSO_WM_CHIP_FILLPROP" val="[[{&quot;fill_id&quot;:&quot;89345b9e0f9c4a99812d41aa7fa12fb5&quot;,&quot;fill_align&quot;:&quot;cm&quot;,&quot;text_align&quot;:&quot;cm&quot;,&quot;text_direction&quot;:&quot;horizontal&quot;,&quot;chip_types&quot;:[&quot;picture&quot;,&quot;chart&quot;,&quot;table&quot;,&quot;video&quot;]},{&quot;fill_id&quot;:&quot;7a901f12d36049539d45f24547d38d6c&quot;,&quot;fill_align&quot;:&quot;cm&quot;,&quot;text_align&quot;:&quot;cm&quot;,&quot;text_direction&quot;:&quot;horizontal&quot;,&quot;chip_types&quot;:[&quot;text&quot;]},{&quot;fill_id&quot;:&quot;8553724847de40c5b0298dd4603b8e34&quot;,&quot;fill_align&quot;:&quot;cm&quot;,&quot;text_align&quot;:&quot;cm&quot;,&quot;text_direction&quot;:&quot;horizontal&quot;,&quot;chip_types&quot;:[&quot;text&quot;]}],[{&quot;fill_id&quot;:&quot;89345b9e0f9c4a99812d41aa7fa12fb5&quot;,&quot;fill_align&quot;:&quot;cm&quot;,&quot;text_align&quot;:&quot;cm&quot;,&quot;text_direction&quot;:&quot;horizontal&quot;,&quot;chip_types&quot;:[&quot;picture&quot;,&quot;chart&quot;,&quot;table&quot;,&quot;video&quot;]},{&quot;fill_id&quot;:&quot;7a901f12d36049539d45f24547d38d6c&quot;,&quot;fill_align&quot;:&quot;cm&quot;,&quot;text_align&quot;:&quot;cm&quot;,&quot;text_direction&quot;:&quot;horizontal&quot;,&quot;chip_types&quot;:[&quot;header&quot;]},{&quot;fill_id&quot;:&quot;8553724847de40c5b0298dd4603b8e34&quot;,&quot;fill_align&quot;:&quot;cm&quot;,&quot;text_align&quot;:&quot;cm&quot;,&quot;text_direction&quot;:&quot;horizontal&quot;,&quot;chip_types&quot;:[&quot;text&quot;]}]]"/>
  <p:tag name="KSO_WM_SLIDE_ID" val="diagram2020722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6"/>
  <p:tag name="KSO_WM_SLIDE_POSITION" val="0*0"/>
  <p:tag name="KSO_WM_TAG_VERSION" val="1.0"/>
  <p:tag name="KSO_WM_SLIDE_LAYOUT" val="a_d_f"/>
  <p:tag name="KSO_WM_SLIDE_LAYOUT_CNT" val="1_1_1"/>
  <p:tag name="KSO_WM_CHIP_GROUPID" val="5e9d7792dc741d3f2d9ea5a5"/>
  <p:tag name="KSO_WM_SLIDE_BK_DARK_LIGHT" val="2"/>
  <p:tag name="KSO_WM_SLIDE_BACKGROUND_TYPE" val="topBottom"/>
  <p:tag name="KSO_WM_SLIDE_SUPPORT_FEATURE_TYPE" val="0"/>
  <p:tag name="KSO_WM_TEMPLATE_ASSEMBLE_XID" val="5ee1a61aafe44fab1839c523"/>
  <p:tag name="KSO_WM_TEMPLATE_ASSEMBLE_GROUPID" val="5ee1a61aafe44fab1839c523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435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435"/>
  <p:tag name="KSO_WM_UNIT_VALUE" val="1150"/>
  <p:tag name="KSO_WM_TEMPLATE_ASSEMBLE_XID" val="5f1910fc671cac34743399a5"/>
  <p:tag name="KSO_WM_TEMPLATE_ASSEMBLE_GROUPID" val="5f1910fc671cac34743399a5"/>
</p:tagLst>
</file>

<file path=ppt/tags/tag9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435_1*a*1"/>
  <p:tag name="KSO_WM_TEMPLATE_CATEGORY" val="diagram"/>
  <p:tag name="KSO_WM_TEMPLATE_INDEX" val="2020843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967cba5a6a8484197ee7b7efd5f7106"/>
  <p:tag name="KSO_WM_ASSEMBLE_CHIP_INDEX" val="a7efa1a71d934eb0b67703e9d82f50f9"/>
  <p:tag name="KSO_WM_UNIT_TEXT_FILL_FORE_SCHEMECOLOR_INDEX_BRIGHTNESS" val="0"/>
  <p:tag name="KSO_WM_UNIT_TEXT_FILL_FORE_SCHEMECOLOR_INDEX" val="13"/>
  <p:tag name="KSO_WM_UNIT_TEXT_FILL_TYPE" val="1"/>
  <p:tag name="KSO_WM_TEMPLATE_ASSEMBLE_XID" val="5f1910fc671cac34743399a5"/>
  <p:tag name="KSO_WM_TEMPLATE_ASSEMBLE_GROUPID" val="5f1910fc671cac34743399a5"/>
  <p:tag name="KSO_WM_UNIT_SMARTLAYOUT_COMPRESS_INFO" val="{&#10;    &quot;id&quot;: &quot;2020-07-23T12:25:42&quot;,&#10;    &quot;max&quot;: 20.498980102539008,&#10;    &quot;parentMax&quot;: {&#10;        &quot;max&quot;: 3.3499962754137478&#10;    },&#10;    &quot;topChanged&quot;: 0&#10;}&#10;"/>
</p:tagLst>
</file>

<file path=ppt/tags/tag987.xml><?xml version="1.0" encoding="utf-8"?>
<p:tagLst xmlns:p="http://schemas.openxmlformats.org/presentationml/2006/main">
  <p:tag name="KSO_WM_UNIT_PLACING_PICTURE_USER_VIEWPORT" val="{&quot;height&quot;:4176,&quot;width&quot;:5280}"/>
  <p:tag name="KSO_WM_UNIT_VALUE" val="973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435_1*d*1"/>
  <p:tag name="KSO_WM_TEMPLATE_CATEGORY" val="diagram"/>
  <p:tag name="KSO_WM_TEMPLATE_INDEX" val="2020843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be6332e81194f23805ccccc51a1cc1e"/>
  <p:tag name="KSO_WM_ASSEMBLE_CHIP_INDEX" val="1e57630f75af47db9fc0b2eb77e8358a"/>
  <p:tag name="KSO_WM_UNIT_PLACING_PICTURE" val="1e57630f75af47db9fc0b2eb77e8358a"/>
  <p:tag name="KSO_WM_UNIT_SUPPORT_UNIT_TYPE" val="[&quot;d&quot;,&quot;α&quot;,&quot;β&quot;,&quot;θ&quot;]"/>
  <p:tag name="KSO_WM_TEMPLATE_ASSEMBLE_XID" val="5f1910fc671cac34743399a5"/>
  <p:tag name="KSO_WM_TEMPLATE_ASSEMBLE_GROUPID" val="5f1910fc671cac34743399a5"/>
  <p:tag name="KSO_WM_UNIT_PLACING_PICTURE_INFO" val="{&quot;code&quot;:&quot;a&quot;,&quot;full_picture&quot;:true,&quot;last_full_picture&quot;:&quot;a&quot;,&quot;margin&quot;:{&quot;bottom&quot;:18.610870929890254,&quot;top&quot;:18.426687326103163},&quot;scheme&quot;:&quot;2-0&quot;,&quot;spacing&quot;:5}"/>
  <p:tag name="KSO_WM_UNIT_PLACING_PICTURE_USER_VIEWPORT_SMARTMENU" val="{&quot;height&quot;:5587.0674383957567,&quot;width&quot;:6997.303841367725}"/>
  <p:tag name="KSO_WM_UNIT_PLACING_PICTURE_USER_RELATIVERECTANGLE_SMARTMENU" val="{&quot;bottom&quot;:0,&quot;left&quot;:0,&quot;right&quot;:0,&quot;top&quot;:0}"/>
</p:tagLst>
</file>

<file path=ppt/tags/tag988.xml><?xml version="1.0" encoding="utf-8"?>
<p:tagLst xmlns:p="http://schemas.openxmlformats.org/presentationml/2006/main">
  <p:tag name="KSO_WM_UNIT_PLACING_PICTURE_USER_VIEWPORT" val="{&quot;height&quot;:2520,&quot;width&quot;:4584}"/>
  <p:tag name="KSO_WM_UNIT_VALUE" val="973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435_1*d*1"/>
  <p:tag name="KSO_WM_TEMPLATE_CATEGORY" val="diagram"/>
  <p:tag name="KSO_WM_TEMPLATE_INDEX" val="2020843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be6332e81194f23805ccccc51a1cc1e"/>
  <p:tag name="KSO_WM_ASSEMBLE_CHIP_INDEX" val="1e57630f75af47db9fc0b2eb77e8358a"/>
  <p:tag name="KSO_WM_UNIT_PLACING_PICTURE" val="1e57630f75af47db9fc0b2eb77e8358a"/>
  <p:tag name="KSO_WM_UNIT_SUPPORT_UNIT_TYPE" val="[&quot;d&quot;,&quot;α&quot;,&quot;β&quot;,&quot;θ&quot;]"/>
  <p:tag name="KSO_WM_TEMPLATE_ASSEMBLE_XID" val="5f1910fc671cac34743399a5"/>
  <p:tag name="KSO_WM_TEMPLATE_ASSEMBLE_GROUPID" val="5f1910fc671cac34743399a5"/>
  <p:tag name="KSO_WM_UNIT_PLACING_PICTURE_INFO" val="{&quot;code&quot;:&quot;a&quot;,&quot;full_picture&quot;:true,&quot;last_full_picture&quot;:&quot;a&quot;,&quot;margin&quot;:{&quot;bottom&quot;:18.610870929890254,&quot;top&quot;:18.426687326103163},&quot;scheme&quot;:&quot;2-0&quot;,&quot;spacing&quot;:5}"/>
  <p:tag name="KSO_WM_UNIT_PLACING_PICTURE_USER_VIEWPORT_SMARTMENU" val="{&quot;height&quot;:5587.0674383957567,&quot;width&quot;:10132.835318788528}"/>
  <p:tag name="KSO_WM_UNIT_PLACING_PICTURE_USER_RELATIVERECTANGLE_SMARTMENU" val="{&quot;bottom&quot;:0,&quot;left&quot;:0,&quot;right&quot;:0,&quot;top&quot;:0}"/>
</p:tagLst>
</file>

<file path=ppt/tags/tag989.xml><?xml version="1.0" encoding="utf-8"?>
<p:tagLst xmlns:p="http://schemas.openxmlformats.org/presentationml/2006/main">
  <p:tag name="KSO_WM_BEAUTIFY_FLAG" val="#wm#"/>
  <p:tag name="KSO_WM_TEMPLATE_CATEGORY" val="diagram"/>
  <p:tag name="KSO_WM_TEMPLATE_INDEX" val="2020843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7-23T12:25:42&quot;,&quot;maxSize&quot;:{&quot;size1&quot;:77.799999999999997},&quot;minSize&quot;:{&quot;size1&quot;:62.200000000000003},&quot;normalSize&quot;:{&quot;size1&quot;:76.059074763812262},&quot;subLayout&quot;:[{&quot;id&quot;:&quot;2020-07-23T12:25:42&quot;,&quot;margin&quot;:{&quot;bottom&quot;:0.026000002399086952,&quot;left&quot;:1.690000057220459,&quot;right&quot;:1.690000057220459,&quot;top&quot;:1.690000057220459},&quot;type&quot;:0},{&quot;id&quot;:&quot;2020-07-23T12:25:42&quot;,&quot;margin&quot;:{&quot;bottom&quot;:2.1099998950958252,&quot;left&quot;:1.690000057220459,&quot;right&quot;:1.690000057220459,&quot;top&quot;:0.3970000147819519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b03605d5daf04fe6020"/>
  <p:tag name="KSO_WM_SLIDE_ID" val="diagram2020843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36"/>
  <p:tag name="KSO_WM_SLIDE_POSITION" val="48*96"/>
  <p:tag name="KSO_WM_TAG_VERSION" val="1.0"/>
  <p:tag name="KSO_WM_SLIDE_LAYOUT" val="a_d"/>
  <p:tag name="KSO_WM_SLIDE_LAYOUT_CNT" val="1_1"/>
  <p:tag name="KSO_WM_CHIP_FILLPROP" val="[[{&quot;fill_id&quot;:&quot;9471c914d0194a2a9dd1f0783498e470&quot;,&quot;fill_align&quot;:&quot;lt&quot;,&quot;text_align&quot;:&quot;lt&quot;,&quot;text_direction&quot;:&quot;horizontal&quot;,&quot;chip_types&quot;:[&quot;text&quot;,&quot;header&quot;]},{&quot;fill_id&quot;:&quot;2e3d8c2f04784d25aa52e5e8f21dddb2&quot;,&quot;fill_align&quot;:&quot;lb&quot;,&quot;text_align&quot;:&quot;lb&quot;,&quot;text_direction&quot;:&quot;horizontal&quot;,&quot;chip_types&quot;:[&quot;pictext&quot;,&quot;text&quot;,&quot;picture&quot;,&quot;chart&quot;,&quot;table&quot;,&quot;video&quot;],&quot;support_features&quot;:[&quot;collage&quot;,&quot;carousel&quot;]}],[{&quot;fill_id&quot;:&quot;9471c914d0194a2a9dd1f0783498e470&quot;,&quot;fill_align&quot;:&quot;ct&quot;,&quot;text_align&quot;:&quot;ct&quot;,&quot;text_direction&quot;:&quot;horizontal&quot;,&quot;chip_types&quot;:[&quot;header&quot;]},{&quot;fill_id&quot;:&quot;2e3d8c2f04784d25aa52e5e8f21dddb2&quot;,&quot;fill_align&quot;:&quot;cb&quot;,&quot;text_align&quot;:&quot;cb&quot;,&quot;text_direction&quot;:&quot;horizontal&quot;,&quot;chip_types&quot;:[&quot;pictext&quot;,&quot;picture&quot;,&quot;chart&quot;,&quot;table&quot;,&quot;video&quot;],&quot;support_features&quot;:[&quot;collage&quot;,&quot;carousel&quot;]}]]"/>
  <p:tag name="KSO_WM_CHIP_GROUPID" val="5e6f1b03605d5daf04fe601f"/>
  <p:tag name="KSO_WM_SLIDE_BK_DARK_LIGHT" val="2"/>
  <p:tag name="KSO_WM_SLIDE_BACKGROUND_TYPE" val="frame"/>
  <p:tag name="KSO_WM_SLIDE_SUPPORT_FEATURE_TYPE" val="3"/>
  <p:tag name="KSO_WM_TEMPLATE_ASSEMBLE_XID" val="5f1910fc671cac34743399a5"/>
  <p:tag name="KSO_WM_TEMPLATE_ASSEMBLE_GROUPID" val="5f1910fc671cac34743399a5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575_1*i*1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UNIT_DEC_AREA_ID" val="df2cb7a8eab04bd7a138f79bef914df6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5"/>
  <p:tag name="KSO_WM_TEMPLATE_ASSEMBLE_XID" val="5eecbaf6a758c1ec0b708bc1"/>
  <p:tag name="KSO_WM_TEMPLATE_ASSEMBLE_GROUPID" val="5eecbaf6a758c1ec0b708bc1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75_1*i*2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UNIT_DEC_AREA_ID" val="008b2d3867524338a4cb096811b1bae7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5"/>
  <p:tag name="KSO_WM_TEMPLATE_ASSEMBLE_XID" val="5eecbaf6a758c1ec0b708bc1"/>
  <p:tag name="KSO_WM_TEMPLATE_ASSEMBLE_GROUPID" val="5eecbaf6a758c1ec0b708bc1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575_1*i*3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UNIT_SM_LIMIT_TYPE" val="1"/>
  <p:tag name="KSO_WM_UNIT_BLOCK" val="0"/>
  <p:tag name="KSO_WM_UNIT_DEC_AREA_ID" val="1633926b034d47d5b76db74a46673418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ecbaf6a758c1ec0b708bc1"/>
  <p:tag name="KSO_WM_TEMPLATE_ASSEMBLE_GROUPID" val="5eecbaf6a758c1ec0b708bc1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7575_1*i*4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UNIT_SM_LIMIT_TYPE" val="1"/>
  <p:tag name="KSO_WM_UNIT_BLOCK" val="0"/>
  <p:tag name="KSO_WM_UNIT_DEC_AREA_ID" val="4cde5c3a353543559ccf52c032d187af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ecbaf6a758c1ec0b708bc1"/>
  <p:tag name="KSO_WM_TEMPLATE_ASSEMBLE_GROUPID" val="5eecbaf6a758c1ec0b708bc1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7575_1*i*5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UNIT_SM_LIMIT_TYPE" val="1"/>
  <p:tag name="KSO_WM_UNIT_BLOCK" val="0"/>
  <p:tag name="KSO_WM_UNIT_DEC_AREA_ID" val="e1ac2e52681843d0836ae71a8348414c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ecbaf6a758c1ec0b708bc1"/>
  <p:tag name="KSO_WM_TEMPLATE_ASSEMBLE_GROUPID" val="5eecbaf6a758c1ec0b708bc1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7575_1*i*6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UNIT_SM_LIMIT_TYPE" val="1"/>
  <p:tag name="KSO_WM_UNIT_BLOCK" val="0"/>
  <p:tag name="KSO_WM_UNIT_DEC_AREA_ID" val="44db627f571c4a2a8e2c26a4a2d3f542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ecbaf6a758c1ec0b708bc1"/>
  <p:tag name="KSO_WM_TEMPLATE_ASSEMBLE_GROUPID" val="5eecbaf6a758c1ec0b708bc1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7575_1*i*7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UNIT_SM_LIMIT_TYPE" val="1"/>
  <p:tag name="KSO_WM_UNIT_BLOCK" val="0"/>
  <p:tag name="KSO_WM_UNIT_DEC_AREA_ID" val="c7950b2ebee3495a999fea4c70b2eede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ecbaf6a758c1ec0b708bc1"/>
  <p:tag name="KSO_WM_TEMPLATE_ASSEMBLE_GROUPID" val="5eecbaf6a758c1ec0b708bc1"/>
</p:tagLst>
</file>

<file path=ppt/tags/tag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7575_1*i*8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UNIT_SM_LIMIT_TYPE" val="1"/>
  <p:tag name="KSO_WM_UNIT_BLOCK" val="0"/>
  <p:tag name="KSO_WM_UNIT_DEC_AREA_ID" val="eb3a3e7619f44262a58f8c4694f34e8d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d7460cafe44fab1839bd1a"/>
  <p:tag name="KSO_WM_CHIP_XID" val="5ed212f9daf2e53b70be3eb1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ecbaf6a758c1ec0b708bc1"/>
  <p:tag name="KSO_WM_TEMPLATE_ASSEMBLE_GROUPID" val="5eecbaf6a758c1ec0b708bc1"/>
</p:tagLst>
</file>

<file path=ppt/tags/tag998.xml><?xml version="1.0" encoding="utf-8"?>
<p:tagLst xmlns:p="http://schemas.openxmlformats.org/presentationml/2006/main">
  <p:tag name="KSO_WM_UNIT_VALUE" val="1311*26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575_1*d*1"/>
  <p:tag name="KSO_WM_TEMPLATE_CATEGORY" val="diagram"/>
  <p:tag name="KSO_WM_TEMPLATE_INDEX" val="2020757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d27e1fbf2ea43e7bdb2b37562fe386b"/>
  <p:tag name="KSO_WM_ASSEMBLE_CHIP_INDEX" val="148a430e32174af5a5ac63a7d7b91474"/>
  <p:tag name="KSO_WM_UNIT_PLACING_PICTURE" val="148a430e32174af5a5ac63a7d7b91474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ecbaf6a758c1ec0b708bc1"/>
  <p:tag name="KSO_WM_TEMPLATE_ASSEMBLE_GROUPID" val="5eecbaf6a758c1ec0b708bc1"/>
  <p:tag name="KSO_WM_UNIT_PICTURE_CLIP_FLAG" val="0"/>
</p:tagLst>
</file>

<file path=ppt/tags/tag9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7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8-21T12:01:28&quot;,&quot;maxSize&quot;:{&quot;size1&quot;:100},&quot;minSize&quot;:{&quot;size1&quot;:100},&quot;normalSize&quot;:{&quot;size1&quot;:100},&quot;subLayout&quot;:[{&quot;id&quot;:&quot;2020-08-21T12:01:28&quot;,&quot;margin&quot;:{&quot;bottom&quot;:2.1170001029968262,&quot;left&quot;:2.5399999618530273,&quot;right&quot;:2.5399999618530273,&quot;top&quot;:2.1170001029968262},&quot;type&quot;:0},{&quot;id&quot;:&quot;2020-08-21T12:01:28&quot;,&quot;type&quot;:0}],&quot;type&quot;:0}"/>
  <p:tag name="KSO_WM_SLIDE_RATIO" val="1.777778"/>
  <p:tag name="KSO_WM_CHIP_INFOS" val="{&quot;layout_type&quot;:&quot;full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d212f9daf2e53b70be3eb1"/>
  <p:tag name="KSO_WM_CHIP_FILLPROP" val="[[{&quot;fill_id&quot;:&quot;93462f48a4e641b7a117cd822d727b87&quot;,&quot;fill_align&quot;:&quot;cm&quot;,&quot;text_align&quot;:&quot;cm&quot;,&quot;text_direction&quot;:&quot;horizontal&quot;,&quot;chip_types&quot;:[&quot;diagram&quot;,&quot;pictext&quot;,&quot;picture&quot;,&quot;chart&quot;,&quot;table&quot;,&quot;video&quot;],&quot;support_features&quot;:[&quot;collage&quot;,&quot;carousel&quot;]}]]"/>
  <p:tag name="KSO_WM_SLIDE_ID" val="diagram2020757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92"/>
  <p:tag name="KSO_WM_SLIDE_POSITION" val="36*24"/>
  <p:tag name="KSO_WM_TAG_VERSION" val="1.0"/>
  <p:tag name="KSO_WM_SLIDE_LAYOUT" val="d"/>
  <p:tag name="KSO_WM_SLIDE_LAYOUT_CNT" val="1"/>
  <p:tag name="KSO_WM_SLIDE_BACKGROUND" val="[&quot;general&quot;]"/>
  <p:tag name="KSO_WM_CHIP_GROUPID" val="5ed7460cafe44fab1839bd1a"/>
  <p:tag name="KSO_WM_SLIDE_BK_DARK_LIGHT" val="2"/>
  <p:tag name="KSO_WM_SLIDE_BACKGROUND_TYPE" val="general"/>
  <p:tag name="KSO_WM_SLIDE_SUPPORT_FEATURE_TYPE" val="3"/>
  <p:tag name="KSO_WM_TEMPLATE_ASSEMBLE_XID" val="5eecbaf6a758c1ec0b708bc1"/>
  <p:tag name="KSO_WM_TEMPLATE_ASSEMBLE_GROUPID" val="5eecbaf6a758c1ec0b708bc1"/>
</p:tagLst>
</file>

<file path=ppt/theme/theme1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536142"/>
      </a:accent1>
      <a:accent2>
        <a:srgbClr val="F3A447"/>
      </a:accent2>
      <a:accent3>
        <a:srgbClr val="E7BC29"/>
      </a:accent3>
      <a:accent4>
        <a:srgbClr val="ECD3DB"/>
      </a:accent4>
      <a:accent5>
        <a:srgbClr val="FFFFFF"/>
      </a:accent5>
      <a:accent6>
        <a:srgbClr val="809EC2"/>
      </a:accent6>
      <a:hlink>
        <a:srgbClr val="8E58B6"/>
      </a:hlink>
      <a:folHlink>
        <a:srgbClr val="7F6F6F"/>
      </a:folHlink>
    </a:clrScheme>
    <a:fontScheme name="ztlzlwoj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536142"/>
      </a:accent1>
      <a:accent2>
        <a:srgbClr val="F3A447"/>
      </a:accent2>
      <a:accent3>
        <a:srgbClr val="E7BC29"/>
      </a:accent3>
      <a:accent4>
        <a:srgbClr val="ECD3DB"/>
      </a:accent4>
      <a:accent5>
        <a:srgbClr val="FFFFFF"/>
      </a:accent5>
      <a:accent6>
        <a:srgbClr val="809EC2"/>
      </a:accent6>
      <a:hlink>
        <a:srgbClr val="8E58B6"/>
      </a:hlink>
      <a:folHlink>
        <a:srgbClr val="7F6F6F"/>
      </a:folHlink>
    </a:clrScheme>
    <a:fontScheme name="ztlzlwoj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8F4F7"/>
      </a:dk2>
      <a:lt2>
        <a:srgbClr val="FFFFFF"/>
      </a:lt2>
      <a:accent1>
        <a:srgbClr val="049DBE"/>
      </a:accent1>
      <a:accent2>
        <a:srgbClr val="0081EB"/>
      </a:accent2>
      <a:accent3>
        <a:srgbClr val="0560FF"/>
      </a:accent3>
      <a:accent4>
        <a:srgbClr val="3D3DE4"/>
      </a:accent4>
      <a:accent5>
        <a:srgbClr val="881B96"/>
      </a:accent5>
      <a:accent6>
        <a:srgbClr val="BC044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FDF4F4"/>
      </a:dk2>
      <a:lt2>
        <a:srgbClr val="FFFFFF"/>
      </a:lt2>
      <a:accent1>
        <a:srgbClr val="DA6D6A"/>
      </a:accent1>
      <a:accent2>
        <a:srgbClr val="CF6C80"/>
      </a:accent2>
      <a:accent3>
        <a:srgbClr val="C56C97"/>
      </a:accent3>
      <a:accent4>
        <a:srgbClr val="BA6BAD"/>
      </a:accent4>
      <a:accent5>
        <a:srgbClr val="B06BC4"/>
      </a:accent5>
      <a:accent6>
        <a:srgbClr val="A56AD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">
      <a:dk1>
        <a:sysClr val="windowText" lastClr="000000"/>
      </a:dk1>
      <a:lt1>
        <a:sysClr val="window" lastClr="FFFFFF"/>
      </a:lt1>
      <a:dk2>
        <a:srgbClr val="FDF4F4"/>
      </a:dk2>
      <a:lt2>
        <a:srgbClr val="FFFFFF"/>
      </a:lt2>
      <a:accent1>
        <a:srgbClr val="DA6D6A"/>
      </a:accent1>
      <a:accent2>
        <a:srgbClr val="CF6C80"/>
      </a:accent2>
      <a:accent3>
        <a:srgbClr val="C56C97"/>
      </a:accent3>
      <a:accent4>
        <a:srgbClr val="BA6BAD"/>
      </a:accent4>
      <a:accent5>
        <a:srgbClr val="B06BC4"/>
      </a:accent5>
      <a:accent6>
        <a:srgbClr val="A56AD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071B5"/>
      </a:accent1>
      <a:accent2>
        <a:srgbClr val="117686"/>
      </a:accent2>
      <a:accent3>
        <a:srgbClr val="207046"/>
      </a:accent3>
      <a:accent4>
        <a:srgbClr val="4D5F1F"/>
      </a:accent4>
      <a:accent5>
        <a:srgbClr val="8A4619"/>
      </a:accent5>
      <a:accent6>
        <a:srgbClr val="B4313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WPS 演示</Application>
  <PresentationFormat>宽屏</PresentationFormat>
  <Paragraphs>291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隶书</vt:lpstr>
      <vt:lpstr>汉仪尚巍手书W</vt:lpstr>
      <vt:lpstr>Bahnschrift SemiBold Condensed</vt:lpstr>
      <vt:lpstr>Consolas</vt:lpstr>
      <vt:lpstr>Corbel Light</vt:lpstr>
      <vt:lpstr>Leelawadee UI Semilight</vt:lpstr>
      <vt:lpstr>Lucida Console</vt:lpstr>
      <vt:lpstr>Segoe UI Emoji</vt:lpstr>
      <vt:lpstr>Segoe UI</vt:lpstr>
      <vt:lpstr>Sitka Display</vt:lpstr>
      <vt:lpstr>Times New Roman</vt:lpstr>
      <vt:lpstr>Sylfaen</vt:lpstr>
      <vt:lpstr>Segoe UI Light</vt:lpstr>
      <vt:lpstr>ROG Fonts</vt:lpstr>
      <vt:lpstr>Nirmala UI</vt:lpstr>
      <vt:lpstr>汉仪雅酷黑简</vt:lpstr>
      <vt:lpstr>汉仪青云简</vt:lpstr>
      <vt:lpstr>Malgun Gothic Semilight</vt:lpstr>
      <vt:lpstr>Microsoft JhengHei UI</vt:lpstr>
      <vt:lpstr>MS Gothic</vt:lpstr>
      <vt:lpstr>SimSun-ExtB</vt:lpstr>
      <vt:lpstr>Yu Gothic Medium</vt:lpstr>
      <vt:lpstr>Open Sans Semibold</vt:lpstr>
      <vt:lpstr>Segoe Print</vt:lpstr>
      <vt:lpstr>Calibri Light</vt:lpstr>
      <vt:lpstr>Arial</vt:lpstr>
      <vt:lpstr>等线</vt:lpstr>
      <vt:lpstr>微软雅黑 Light</vt:lpstr>
      <vt:lpstr>幼圆</vt:lpstr>
      <vt:lpstr>汉仪乐喵体W</vt:lpstr>
      <vt:lpstr>2_Office 主题​​</vt:lpstr>
      <vt:lpstr>1_Office 主题​​</vt:lpstr>
      <vt:lpstr>4_Office 主题​​</vt:lpstr>
      <vt:lpstr>3_Office 主题​​</vt:lpstr>
      <vt:lpstr>5_Office 主题​​</vt:lpstr>
      <vt:lpstr>6_Office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？？！</cp:lastModifiedBy>
  <cp:revision>150</cp:revision>
  <dcterms:created xsi:type="dcterms:W3CDTF">2019-06-19T02:08:00Z</dcterms:created>
  <dcterms:modified xsi:type="dcterms:W3CDTF">2020-08-21T04:11:40Z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