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8B1D5A-9888-4F1F-B33E-BD1DB3B7BBBE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0D31F-E710-4651-93E5-59378252E2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F181E4-6610-44A4-8636-E77F796C4555}">
      <dgm:prSet custT="1"/>
      <dgm:spPr/>
      <dgm:t>
        <a:bodyPr/>
        <a:lstStyle/>
        <a:p>
          <a:pPr algn="l"/>
          <a:r>
            <a:rPr lang="en-IN" sz="4000" b="1" i="1" dirty="0">
              <a:latin typeface="Book Antiqua" panose="02040602050305030304" pitchFamily="18" charset="0"/>
            </a:rPr>
            <a:t>Our goals: -</a:t>
          </a:r>
        </a:p>
        <a:p>
          <a:pPr algn="l"/>
          <a:endParaRPr lang="en-IN" sz="2500" dirty="0"/>
        </a:p>
      </dgm:t>
    </dgm:pt>
    <dgm:pt modelId="{B9C8ED15-540F-4F99-844F-4016D0BE1D55}" type="parTrans" cxnId="{FFBCEF3C-4E7A-4E63-9434-AB25FE1C3BB9}">
      <dgm:prSet/>
      <dgm:spPr/>
      <dgm:t>
        <a:bodyPr/>
        <a:lstStyle/>
        <a:p>
          <a:endParaRPr lang="en-IN"/>
        </a:p>
      </dgm:t>
    </dgm:pt>
    <dgm:pt modelId="{C9A2903C-064F-43A0-A8D0-97647320910E}" type="sibTrans" cxnId="{FFBCEF3C-4E7A-4E63-9434-AB25FE1C3BB9}">
      <dgm:prSet/>
      <dgm:spPr/>
      <dgm:t>
        <a:bodyPr/>
        <a:lstStyle/>
        <a:p>
          <a:endParaRPr lang="en-IN"/>
        </a:p>
      </dgm:t>
    </dgm:pt>
    <dgm:pt modelId="{0772E241-5D49-4870-8DE8-3C6FC6A0EE65}">
      <dgm:prSet custT="1"/>
      <dgm:spPr/>
      <dgm:t>
        <a:bodyPr/>
        <a:lstStyle/>
        <a:p>
          <a:r>
            <a:rPr lang="en-IN" sz="2800" b="1" dirty="0">
              <a:solidFill>
                <a:schemeClr val="accent3">
                  <a:lumMod val="75000"/>
                </a:schemeClr>
              </a:solidFill>
            </a:rPr>
            <a:t>Establishment of business.</a:t>
          </a:r>
        </a:p>
      </dgm:t>
    </dgm:pt>
    <dgm:pt modelId="{11374FAF-0D6E-449D-A562-38DE2399FEB3}" type="parTrans" cxnId="{4FB67381-66CA-4AD7-87A2-81E0E773D9E6}">
      <dgm:prSet/>
      <dgm:spPr/>
      <dgm:t>
        <a:bodyPr/>
        <a:lstStyle/>
        <a:p>
          <a:endParaRPr lang="en-IN"/>
        </a:p>
      </dgm:t>
    </dgm:pt>
    <dgm:pt modelId="{0F706100-34DE-4344-AA07-70D066A878F9}" type="sibTrans" cxnId="{4FB67381-66CA-4AD7-87A2-81E0E773D9E6}">
      <dgm:prSet/>
      <dgm:spPr/>
      <dgm:t>
        <a:bodyPr/>
        <a:lstStyle/>
        <a:p>
          <a:endParaRPr lang="en-IN"/>
        </a:p>
      </dgm:t>
    </dgm:pt>
    <dgm:pt modelId="{2F013339-BC72-417B-8A01-19CA278C93A2}">
      <dgm:prSet custT="1"/>
      <dgm:spPr/>
      <dgm:t>
        <a:bodyPr/>
        <a:lstStyle/>
        <a:p>
          <a:r>
            <a:rPr lang="en-IN" sz="2800" b="1" dirty="0">
              <a:solidFill>
                <a:schemeClr val="accent3">
                  <a:lumMod val="75000"/>
                </a:schemeClr>
              </a:solidFill>
            </a:rPr>
            <a:t>Launch of website and application</a:t>
          </a:r>
          <a:r>
            <a:rPr lang="en-IN" sz="3800" b="1" dirty="0">
              <a:solidFill>
                <a:schemeClr val="accent3">
                  <a:lumMod val="75000"/>
                </a:schemeClr>
              </a:solidFill>
            </a:rPr>
            <a:t>.</a:t>
          </a:r>
          <a:endParaRPr lang="en-IN" sz="3800" dirty="0">
            <a:solidFill>
              <a:schemeClr val="accent3">
                <a:lumMod val="75000"/>
              </a:schemeClr>
            </a:solidFill>
          </a:endParaRPr>
        </a:p>
      </dgm:t>
    </dgm:pt>
    <dgm:pt modelId="{F8E8CB77-79A8-4DA2-882D-B90346334041}" type="parTrans" cxnId="{3D3E2BE3-E068-48A1-AA3F-A43BD096EC47}">
      <dgm:prSet/>
      <dgm:spPr/>
      <dgm:t>
        <a:bodyPr/>
        <a:lstStyle/>
        <a:p>
          <a:endParaRPr lang="en-IN"/>
        </a:p>
      </dgm:t>
    </dgm:pt>
    <dgm:pt modelId="{A8802421-D361-493E-A1EC-CF86E0E57D86}" type="sibTrans" cxnId="{3D3E2BE3-E068-48A1-AA3F-A43BD096EC47}">
      <dgm:prSet/>
      <dgm:spPr/>
      <dgm:t>
        <a:bodyPr/>
        <a:lstStyle/>
        <a:p>
          <a:endParaRPr lang="en-IN"/>
        </a:p>
      </dgm:t>
    </dgm:pt>
    <dgm:pt modelId="{0A8E28F6-0FC3-43B6-A325-BF27D2697A59}">
      <dgm:prSet custT="1"/>
      <dgm:spPr/>
      <dgm:t>
        <a:bodyPr/>
        <a:lstStyle/>
        <a:p>
          <a:r>
            <a:rPr lang="en-IN" sz="2800" b="1" dirty="0">
              <a:solidFill>
                <a:schemeClr val="accent3">
                  <a:lumMod val="75000"/>
                </a:schemeClr>
              </a:solidFill>
            </a:rPr>
            <a:t>Capture the market of Satna before 2025.</a:t>
          </a:r>
          <a:endParaRPr lang="en-IN" sz="2800" dirty="0">
            <a:solidFill>
              <a:schemeClr val="accent3">
                <a:lumMod val="75000"/>
              </a:schemeClr>
            </a:solidFill>
          </a:endParaRPr>
        </a:p>
      </dgm:t>
    </dgm:pt>
    <dgm:pt modelId="{766E62A2-8B68-4F18-AFB0-CB6B3B61548F}" type="parTrans" cxnId="{5061B049-7C74-4DBC-99E1-532B4E6EF887}">
      <dgm:prSet/>
      <dgm:spPr/>
      <dgm:t>
        <a:bodyPr/>
        <a:lstStyle/>
        <a:p>
          <a:endParaRPr lang="en-IN"/>
        </a:p>
      </dgm:t>
    </dgm:pt>
    <dgm:pt modelId="{CC7AE30B-9B62-431B-84F5-EC352EACFFF7}" type="sibTrans" cxnId="{5061B049-7C74-4DBC-99E1-532B4E6EF887}">
      <dgm:prSet/>
      <dgm:spPr/>
      <dgm:t>
        <a:bodyPr/>
        <a:lstStyle/>
        <a:p>
          <a:endParaRPr lang="en-IN"/>
        </a:p>
      </dgm:t>
    </dgm:pt>
    <dgm:pt modelId="{9D2B4A3E-A9A7-4A2C-B846-DCF027C14DB4}">
      <dgm:prSet custT="1"/>
      <dgm:spPr/>
      <dgm:t>
        <a:bodyPr/>
        <a:lstStyle/>
        <a:p>
          <a:r>
            <a:rPr lang="en-IN" sz="2400" b="1" dirty="0">
              <a:solidFill>
                <a:schemeClr val="accent3">
                  <a:lumMod val="75000"/>
                </a:schemeClr>
              </a:solidFill>
            </a:rPr>
            <a:t>Expansion to other cities.</a:t>
          </a:r>
        </a:p>
      </dgm:t>
    </dgm:pt>
    <dgm:pt modelId="{09191DD8-D8B4-4199-894A-9A6F8D0DCDFD}" type="parTrans" cxnId="{28F12202-40DB-4D90-87F4-DF984D0C456B}">
      <dgm:prSet/>
      <dgm:spPr/>
      <dgm:t>
        <a:bodyPr/>
        <a:lstStyle/>
        <a:p>
          <a:endParaRPr lang="en-IN"/>
        </a:p>
      </dgm:t>
    </dgm:pt>
    <dgm:pt modelId="{7BBF7E7A-B031-42FE-804A-082CB7CB2A7A}" type="sibTrans" cxnId="{28F12202-40DB-4D90-87F4-DF984D0C456B}">
      <dgm:prSet/>
      <dgm:spPr/>
      <dgm:t>
        <a:bodyPr/>
        <a:lstStyle/>
        <a:p>
          <a:endParaRPr lang="en-IN"/>
        </a:p>
      </dgm:t>
    </dgm:pt>
    <dgm:pt modelId="{3AFC56CD-A20E-4D82-AF97-C56AC98AE084}" type="pres">
      <dgm:prSet presAssocID="{7760D31F-E710-4651-93E5-59378252E221}" presName="vert0" presStyleCnt="0">
        <dgm:presLayoutVars>
          <dgm:dir/>
          <dgm:animOne val="branch"/>
          <dgm:animLvl val="lvl"/>
        </dgm:presLayoutVars>
      </dgm:prSet>
      <dgm:spPr/>
    </dgm:pt>
    <dgm:pt modelId="{17BC0AF6-4E26-4558-BD65-529671448E7B}" type="pres">
      <dgm:prSet presAssocID="{67F181E4-6610-44A4-8636-E77F796C4555}" presName="thickLine" presStyleLbl="alignNode1" presStyleIdx="0" presStyleCnt="5"/>
      <dgm:spPr/>
    </dgm:pt>
    <dgm:pt modelId="{3EE44902-B1BB-4BE5-A133-50AE7303A5AB}" type="pres">
      <dgm:prSet presAssocID="{67F181E4-6610-44A4-8636-E77F796C4555}" presName="horz1" presStyleCnt="0"/>
      <dgm:spPr/>
    </dgm:pt>
    <dgm:pt modelId="{5F69FCE6-3F5B-4F91-8045-757854FC8A75}" type="pres">
      <dgm:prSet presAssocID="{67F181E4-6610-44A4-8636-E77F796C4555}" presName="tx1" presStyleLbl="revTx" presStyleIdx="0" presStyleCnt="5"/>
      <dgm:spPr/>
    </dgm:pt>
    <dgm:pt modelId="{445B804F-1DAA-47E8-A728-94A844946852}" type="pres">
      <dgm:prSet presAssocID="{67F181E4-6610-44A4-8636-E77F796C4555}" presName="vert1" presStyleCnt="0"/>
      <dgm:spPr/>
    </dgm:pt>
    <dgm:pt modelId="{B5C211C6-76DE-4A27-9FDF-0D79965C5536}" type="pres">
      <dgm:prSet presAssocID="{0772E241-5D49-4870-8DE8-3C6FC6A0EE65}" presName="thickLine" presStyleLbl="alignNode1" presStyleIdx="1" presStyleCnt="5"/>
      <dgm:spPr/>
    </dgm:pt>
    <dgm:pt modelId="{B7984F52-DD8D-4C01-BCB6-8649530661D6}" type="pres">
      <dgm:prSet presAssocID="{0772E241-5D49-4870-8DE8-3C6FC6A0EE65}" presName="horz1" presStyleCnt="0"/>
      <dgm:spPr/>
    </dgm:pt>
    <dgm:pt modelId="{9738E305-5050-4F50-A989-125380AA13DF}" type="pres">
      <dgm:prSet presAssocID="{0772E241-5D49-4870-8DE8-3C6FC6A0EE65}" presName="tx1" presStyleLbl="revTx" presStyleIdx="1" presStyleCnt="5" custScaleY="63024"/>
      <dgm:spPr/>
    </dgm:pt>
    <dgm:pt modelId="{B4AA46CF-8C8C-4943-8030-DEC9A2B5631A}" type="pres">
      <dgm:prSet presAssocID="{0772E241-5D49-4870-8DE8-3C6FC6A0EE65}" presName="vert1" presStyleCnt="0"/>
      <dgm:spPr/>
    </dgm:pt>
    <dgm:pt modelId="{B97DA72B-2958-4857-808B-3EF31B640BDB}" type="pres">
      <dgm:prSet presAssocID="{2F013339-BC72-417B-8A01-19CA278C93A2}" presName="thickLine" presStyleLbl="alignNode1" presStyleIdx="2" presStyleCnt="5"/>
      <dgm:spPr/>
    </dgm:pt>
    <dgm:pt modelId="{5A0188B0-3576-4D19-B00C-A428251365E7}" type="pres">
      <dgm:prSet presAssocID="{2F013339-BC72-417B-8A01-19CA278C93A2}" presName="horz1" presStyleCnt="0"/>
      <dgm:spPr/>
    </dgm:pt>
    <dgm:pt modelId="{4BF4EA06-0070-492F-AFC4-C4B6DD685086}" type="pres">
      <dgm:prSet presAssocID="{2F013339-BC72-417B-8A01-19CA278C93A2}" presName="tx1" presStyleLbl="revTx" presStyleIdx="2" presStyleCnt="5" custScaleY="68809"/>
      <dgm:spPr/>
    </dgm:pt>
    <dgm:pt modelId="{FAA47B50-DEB0-4A7A-A0DB-7D6DA5DE09CB}" type="pres">
      <dgm:prSet presAssocID="{2F013339-BC72-417B-8A01-19CA278C93A2}" presName="vert1" presStyleCnt="0"/>
      <dgm:spPr/>
    </dgm:pt>
    <dgm:pt modelId="{EB4BA7A7-A035-44CB-B6F6-78BA2FEB344E}" type="pres">
      <dgm:prSet presAssocID="{0A8E28F6-0FC3-43B6-A325-BF27D2697A59}" presName="thickLine" presStyleLbl="alignNode1" presStyleIdx="3" presStyleCnt="5"/>
      <dgm:spPr/>
    </dgm:pt>
    <dgm:pt modelId="{796CF3E8-29BF-4791-A0CA-F6BA68672486}" type="pres">
      <dgm:prSet presAssocID="{0A8E28F6-0FC3-43B6-A325-BF27D2697A59}" presName="horz1" presStyleCnt="0"/>
      <dgm:spPr/>
    </dgm:pt>
    <dgm:pt modelId="{E81C0716-24DF-4887-93BD-49DE3A3918D9}" type="pres">
      <dgm:prSet presAssocID="{0A8E28F6-0FC3-43B6-A325-BF27D2697A59}" presName="tx1" presStyleLbl="revTx" presStyleIdx="3" presStyleCnt="5" custScaleY="67710"/>
      <dgm:spPr/>
    </dgm:pt>
    <dgm:pt modelId="{272C426A-335B-4641-B6F3-4C170C454EB4}" type="pres">
      <dgm:prSet presAssocID="{0A8E28F6-0FC3-43B6-A325-BF27D2697A59}" presName="vert1" presStyleCnt="0"/>
      <dgm:spPr/>
    </dgm:pt>
    <dgm:pt modelId="{E3C08E0A-6383-4E6D-9272-4357C91274C1}" type="pres">
      <dgm:prSet presAssocID="{9D2B4A3E-A9A7-4A2C-B846-DCF027C14DB4}" presName="thickLine" presStyleLbl="alignNode1" presStyleIdx="4" presStyleCnt="5"/>
      <dgm:spPr/>
    </dgm:pt>
    <dgm:pt modelId="{DE20B60E-3688-45FD-926E-F2DD1485EF05}" type="pres">
      <dgm:prSet presAssocID="{9D2B4A3E-A9A7-4A2C-B846-DCF027C14DB4}" presName="horz1" presStyleCnt="0"/>
      <dgm:spPr/>
    </dgm:pt>
    <dgm:pt modelId="{BE8663E2-09A1-4CBC-BE0C-A2B0BB94BCCB}" type="pres">
      <dgm:prSet presAssocID="{9D2B4A3E-A9A7-4A2C-B846-DCF027C14DB4}" presName="tx1" presStyleLbl="revTx" presStyleIdx="4" presStyleCnt="5"/>
      <dgm:spPr/>
    </dgm:pt>
    <dgm:pt modelId="{C0F6B916-ADBB-4D89-A9FB-81F22E003486}" type="pres">
      <dgm:prSet presAssocID="{9D2B4A3E-A9A7-4A2C-B846-DCF027C14DB4}" presName="vert1" presStyleCnt="0"/>
      <dgm:spPr/>
    </dgm:pt>
  </dgm:ptLst>
  <dgm:cxnLst>
    <dgm:cxn modelId="{3B6DE600-1A2E-43DF-A593-14FDB90E9679}" type="presOf" srcId="{2F013339-BC72-417B-8A01-19CA278C93A2}" destId="{4BF4EA06-0070-492F-AFC4-C4B6DD685086}" srcOrd="0" destOrd="0" presId="urn:microsoft.com/office/officeart/2008/layout/LinedList"/>
    <dgm:cxn modelId="{28F12202-40DB-4D90-87F4-DF984D0C456B}" srcId="{7760D31F-E710-4651-93E5-59378252E221}" destId="{9D2B4A3E-A9A7-4A2C-B846-DCF027C14DB4}" srcOrd="4" destOrd="0" parTransId="{09191DD8-D8B4-4199-894A-9A6F8D0DCDFD}" sibTransId="{7BBF7E7A-B031-42FE-804A-082CB7CB2A7A}"/>
    <dgm:cxn modelId="{FFBCEF3C-4E7A-4E63-9434-AB25FE1C3BB9}" srcId="{7760D31F-E710-4651-93E5-59378252E221}" destId="{67F181E4-6610-44A4-8636-E77F796C4555}" srcOrd="0" destOrd="0" parTransId="{B9C8ED15-540F-4F99-844F-4016D0BE1D55}" sibTransId="{C9A2903C-064F-43A0-A8D0-97647320910E}"/>
    <dgm:cxn modelId="{D587B061-41D6-4037-9F8A-EE246AD9B3F3}" type="presOf" srcId="{0772E241-5D49-4870-8DE8-3C6FC6A0EE65}" destId="{9738E305-5050-4F50-A989-125380AA13DF}" srcOrd="0" destOrd="0" presId="urn:microsoft.com/office/officeart/2008/layout/LinedList"/>
    <dgm:cxn modelId="{C0F8A844-5EC6-4F33-B139-12BAE78053F4}" type="presOf" srcId="{0A8E28F6-0FC3-43B6-A325-BF27D2697A59}" destId="{E81C0716-24DF-4887-93BD-49DE3A3918D9}" srcOrd="0" destOrd="0" presId="urn:microsoft.com/office/officeart/2008/layout/LinedList"/>
    <dgm:cxn modelId="{5061B049-7C74-4DBC-99E1-532B4E6EF887}" srcId="{7760D31F-E710-4651-93E5-59378252E221}" destId="{0A8E28F6-0FC3-43B6-A325-BF27D2697A59}" srcOrd="3" destOrd="0" parTransId="{766E62A2-8B68-4F18-AFB0-CB6B3B61548F}" sibTransId="{CC7AE30B-9B62-431B-84F5-EC352EACFFF7}"/>
    <dgm:cxn modelId="{4FB67381-66CA-4AD7-87A2-81E0E773D9E6}" srcId="{7760D31F-E710-4651-93E5-59378252E221}" destId="{0772E241-5D49-4870-8DE8-3C6FC6A0EE65}" srcOrd="1" destOrd="0" parTransId="{11374FAF-0D6E-449D-A562-38DE2399FEB3}" sibTransId="{0F706100-34DE-4344-AA07-70D066A878F9}"/>
    <dgm:cxn modelId="{F6D43286-3038-42B7-8698-6698A5B58E92}" type="presOf" srcId="{9D2B4A3E-A9A7-4A2C-B846-DCF027C14DB4}" destId="{BE8663E2-09A1-4CBC-BE0C-A2B0BB94BCCB}" srcOrd="0" destOrd="0" presId="urn:microsoft.com/office/officeart/2008/layout/LinedList"/>
    <dgm:cxn modelId="{ED7F9F94-8A9F-4A62-A654-8C83894CC99A}" type="presOf" srcId="{67F181E4-6610-44A4-8636-E77F796C4555}" destId="{5F69FCE6-3F5B-4F91-8045-757854FC8A75}" srcOrd="0" destOrd="0" presId="urn:microsoft.com/office/officeart/2008/layout/LinedList"/>
    <dgm:cxn modelId="{44AF68CE-7A7B-42B8-9BED-32D5F8BE5DCC}" type="presOf" srcId="{7760D31F-E710-4651-93E5-59378252E221}" destId="{3AFC56CD-A20E-4D82-AF97-C56AC98AE084}" srcOrd="0" destOrd="0" presId="urn:microsoft.com/office/officeart/2008/layout/LinedList"/>
    <dgm:cxn modelId="{3D3E2BE3-E068-48A1-AA3F-A43BD096EC47}" srcId="{7760D31F-E710-4651-93E5-59378252E221}" destId="{2F013339-BC72-417B-8A01-19CA278C93A2}" srcOrd="2" destOrd="0" parTransId="{F8E8CB77-79A8-4DA2-882D-B90346334041}" sibTransId="{A8802421-D361-493E-A1EC-CF86E0E57D86}"/>
    <dgm:cxn modelId="{0E9894B4-8686-4A90-A834-73FD51C6D567}" type="presParOf" srcId="{3AFC56CD-A20E-4D82-AF97-C56AC98AE084}" destId="{17BC0AF6-4E26-4558-BD65-529671448E7B}" srcOrd="0" destOrd="0" presId="urn:microsoft.com/office/officeart/2008/layout/LinedList"/>
    <dgm:cxn modelId="{B2BB215E-FB6B-4185-BDED-47A50E3B422E}" type="presParOf" srcId="{3AFC56CD-A20E-4D82-AF97-C56AC98AE084}" destId="{3EE44902-B1BB-4BE5-A133-50AE7303A5AB}" srcOrd="1" destOrd="0" presId="urn:microsoft.com/office/officeart/2008/layout/LinedList"/>
    <dgm:cxn modelId="{185A11B2-FEAF-46CD-A415-4D43155A88CD}" type="presParOf" srcId="{3EE44902-B1BB-4BE5-A133-50AE7303A5AB}" destId="{5F69FCE6-3F5B-4F91-8045-757854FC8A75}" srcOrd="0" destOrd="0" presId="urn:microsoft.com/office/officeart/2008/layout/LinedList"/>
    <dgm:cxn modelId="{4F0ECC44-0934-4AD3-B0ED-A4C81F5124DD}" type="presParOf" srcId="{3EE44902-B1BB-4BE5-A133-50AE7303A5AB}" destId="{445B804F-1DAA-47E8-A728-94A844946852}" srcOrd="1" destOrd="0" presId="urn:microsoft.com/office/officeart/2008/layout/LinedList"/>
    <dgm:cxn modelId="{4CD6EA43-8944-4CEB-8C62-7D1D5B0B357D}" type="presParOf" srcId="{3AFC56CD-A20E-4D82-AF97-C56AC98AE084}" destId="{B5C211C6-76DE-4A27-9FDF-0D79965C5536}" srcOrd="2" destOrd="0" presId="urn:microsoft.com/office/officeart/2008/layout/LinedList"/>
    <dgm:cxn modelId="{05E54BC3-BD1A-4081-B10A-00BDDB25ABCC}" type="presParOf" srcId="{3AFC56CD-A20E-4D82-AF97-C56AC98AE084}" destId="{B7984F52-DD8D-4C01-BCB6-8649530661D6}" srcOrd="3" destOrd="0" presId="urn:microsoft.com/office/officeart/2008/layout/LinedList"/>
    <dgm:cxn modelId="{273F84A6-A708-46DE-8361-B559C809788C}" type="presParOf" srcId="{B7984F52-DD8D-4C01-BCB6-8649530661D6}" destId="{9738E305-5050-4F50-A989-125380AA13DF}" srcOrd="0" destOrd="0" presId="urn:microsoft.com/office/officeart/2008/layout/LinedList"/>
    <dgm:cxn modelId="{7397BF02-B6B0-4670-8C36-D5B145805830}" type="presParOf" srcId="{B7984F52-DD8D-4C01-BCB6-8649530661D6}" destId="{B4AA46CF-8C8C-4943-8030-DEC9A2B5631A}" srcOrd="1" destOrd="0" presId="urn:microsoft.com/office/officeart/2008/layout/LinedList"/>
    <dgm:cxn modelId="{C8F76D54-4246-465D-BB9B-9E35236E7BD2}" type="presParOf" srcId="{3AFC56CD-A20E-4D82-AF97-C56AC98AE084}" destId="{B97DA72B-2958-4857-808B-3EF31B640BDB}" srcOrd="4" destOrd="0" presId="urn:microsoft.com/office/officeart/2008/layout/LinedList"/>
    <dgm:cxn modelId="{87FEBCE7-365D-4ADF-96F7-FCF0F42F3E56}" type="presParOf" srcId="{3AFC56CD-A20E-4D82-AF97-C56AC98AE084}" destId="{5A0188B0-3576-4D19-B00C-A428251365E7}" srcOrd="5" destOrd="0" presId="urn:microsoft.com/office/officeart/2008/layout/LinedList"/>
    <dgm:cxn modelId="{A1218AB6-C68E-40B2-9F79-F880DDFBB005}" type="presParOf" srcId="{5A0188B0-3576-4D19-B00C-A428251365E7}" destId="{4BF4EA06-0070-492F-AFC4-C4B6DD685086}" srcOrd="0" destOrd="0" presId="urn:microsoft.com/office/officeart/2008/layout/LinedList"/>
    <dgm:cxn modelId="{91251955-4F37-49DD-A430-5F12587F4B44}" type="presParOf" srcId="{5A0188B0-3576-4D19-B00C-A428251365E7}" destId="{FAA47B50-DEB0-4A7A-A0DB-7D6DA5DE09CB}" srcOrd="1" destOrd="0" presId="urn:microsoft.com/office/officeart/2008/layout/LinedList"/>
    <dgm:cxn modelId="{8ACDBB9D-10BD-4427-8B13-A38C75D6B4C2}" type="presParOf" srcId="{3AFC56CD-A20E-4D82-AF97-C56AC98AE084}" destId="{EB4BA7A7-A035-44CB-B6F6-78BA2FEB344E}" srcOrd="6" destOrd="0" presId="urn:microsoft.com/office/officeart/2008/layout/LinedList"/>
    <dgm:cxn modelId="{4808C302-2188-4678-93DB-E863971EC3C4}" type="presParOf" srcId="{3AFC56CD-A20E-4D82-AF97-C56AC98AE084}" destId="{796CF3E8-29BF-4791-A0CA-F6BA68672486}" srcOrd="7" destOrd="0" presId="urn:microsoft.com/office/officeart/2008/layout/LinedList"/>
    <dgm:cxn modelId="{CDDFD166-1B2E-4074-BB00-5258576F5215}" type="presParOf" srcId="{796CF3E8-29BF-4791-A0CA-F6BA68672486}" destId="{E81C0716-24DF-4887-93BD-49DE3A3918D9}" srcOrd="0" destOrd="0" presId="urn:microsoft.com/office/officeart/2008/layout/LinedList"/>
    <dgm:cxn modelId="{F2551F0A-C481-46B5-9664-EC91F67430E9}" type="presParOf" srcId="{796CF3E8-29BF-4791-A0CA-F6BA68672486}" destId="{272C426A-335B-4641-B6F3-4C170C454EB4}" srcOrd="1" destOrd="0" presId="urn:microsoft.com/office/officeart/2008/layout/LinedList"/>
    <dgm:cxn modelId="{131C2AB7-8895-40A0-ABCC-E7C634276E43}" type="presParOf" srcId="{3AFC56CD-A20E-4D82-AF97-C56AC98AE084}" destId="{E3C08E0A-6383-4E6D-9272-4357C91274C1}" srcOrd="8" destOrd="0" presId="urn:microsoft.com/office/officeart/2008/layout/LinedList"/>
    <dgm:cxn modelId="{2E0372F8-6645-4FFC-BB16-9430ABAEF095}" type="presParOf" srcId="{3AFC56CD-A20E-4D82-AF97-C56AC98AE084}" destId="{DE20B60E-3688-45FD-926E-F2DD1485EF05}" srcOrd="9" destOrd="0" presId="urn:microsoft.com/office/officeart/2008/layout/LinedList"/>
    <dgm:cxn modelId="{C9CC36F0-9BED-4745-9BCF-82D456AD7921}" type="presParOf" srcId="{DE20B60E-3688-45FD-926E-F2DD1485EF05}" destId="{BE8663E2-09A1-4CBC-BE0C-A2B0BB94BCCB}" srcOrd="0" destOrd="0" presId="urn:microsoft.com/office/officeart/2008/layout/LinedList"/>
    <dgm:cxn modelId="{FAB1EB3C-D2EC-4359-8071-902D103CD60C}" type="presParOf" srcId="{DE20B60E-3688-45FD-926E-F2DD1485EF05}" destId="{C0F6B916-ADBB-4D89-A9FB-81F22E0034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0AF6-4E26-4558-BD65-529671448E7B}">
      <dsp:nvSpPr>
        <dsp:cNvPr id="0" name=""/>
        <dsp:cNvSpPr/>
      </dsp:nvSpPr>
      <dsp:spPr>
        <a:xfrm>
          <a:off x="0" y="321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9FCE6-3F5B-4F91-8045-757854FC8A75}">
      <dsp:nvSpPr>
        <dsp:cNvPr id="0" name=""/>
        <dsp:cNvSpPr/>
      </dsp:nvSpPr>
      <dsp:spPr>
        <a:xfrm>
          <a:off x="0" y="3210"/>
          <a:ext cx="10820400" cy="140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i="1" kern="1200" dirty="0">
              <a:latin typeface="Book Antiqua" panose="02040602050305030304" pitchFamily="18" charset="0"/>
            </a:rPr>
            <a:t>Our goals: -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0" y="3210"/>
        <a:ext cx="10820400" cy="1405217"/>
      </dsp:txXfrm>
    </dsp:sp>
    <dsp:sp modelId="{B5C211C6-76DE-4A27-9FDF-0D79965C5536}">
      <dsp:nvSpPr>
        <dsp:cNvPr id="0" name=""/>
        <dsp:cNvSpPr/>
      </dsp:nvSpPr>
      <dsp:spPr>
        <a:xfrm>
          <a:off x="0" y="1408428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E305-5050-4F50-A989-125380AA13DF}">
      <dsp:nvSpPr>
        <dsp:cNvPr id="0" name=""/>
        <dsp:cNvSpPr/>
      </dsp:nvSpPr>
      <dsp:spPr>
        <a:xfrm>
          <a:off x="0" y="1408428"/>
          <a:ext cx="10820400" cy="88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accent3">
                  <a:lumMod val="75000"/>
                </a:schemeClr>
              </a:solidFill>
            </a:rPr>
            <a:t>Establishment of business.</a:t>
          </a:r>
        </a:p>
      </dsp:txBody>
      <dsp:txXfrm>
        <a:off x="0" y="1408428"/>
        <a:ext cx="10820400" cy="885624"/>
      </dsp:txXfrm>
    </dsp:sp>
    <dsp:sp modelId="{B97DA72B-2958-4857-808B-3EF31B640BDB}">
      <dsp:nvSpPr>
        <dsp:cNvPr id="0" name=""/>
        <dsp:cNvSpPr/>
      </dsp:nvSpPr>
      <dsp:spPr>
        <a:xfrm>
          <a:off x="0" y="2294053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4EA06-0070-492F-AFC4-C4B6DD685086}">
      <dsp:nvSpPr>
        <dsp:cNvPr id="0" name=""/>
        <dsp:cNvSpPr/>
      </dsp:nvSpPr>
      <dsp:spPr>
        <a:xfrm>
          <a:off x="0" y="2294053"/>
          <a:ext cx="10820400" cy="96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accent3">
                  <a:lumMod val="75000"/>
                </a:schemeClr>
              </a:solidFill>
            </a:rPr>
            <a:t>Launch of website and application</a:t>
          </a:r>
          <a:r>
            <a:rPr lang="en-IN" sz="3800" b="1" kern="1200" dirty="0">
              <a:solidFill>
                <a:schemeClr val="accent3">
                  <a:lumMod val="75000"/>
                </a:schemeClr>
              </a:solidFill>
            </a:rPr>
            <a:t>.</a:t>
          </a:r>
          <a:endParaRPr lang="en-IN" sz="38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2294053"/>
        <a:ext cx="10820400" cy="966916"/>
      </dsp:txXfrm>
    </dsp:sp>
    <dsp:sp modelId="{EB4BA7A7-A035-44CB-B6F6-78BA2FEB344E}">
      <dsp:nvSpPr>
        <dsp:cNvPr id="0" name=""/>
        <dsp:cNvSpPr/>
      </dsp:nvSpPr>
      <dsp:spPr>
        <a:xfrm>
          <a:off x="0" y="3260969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C0716-24DF-4887-93BD-49DE3A3918D9}">
      <dsp:nvSpPr>
        <dsp:cNvPr id="0" name=""/>
        <dsp:cNvSpPr/>
      </dsp:nvSpPr>
      <dsp:spPr>
        <a:xfrm>
          <a:off x="0" y="3260969"/>
          <a:ext cx="10820400" cy="95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accent3">
                  <a:lumMod val="75000"/>
                </a:schemeClr>
              </a:solidFill>
            </a:rPr>
            <a:t>Capture the market of Satna before 2025.</a:t>
          </a:r>
          <a:endParaRPr lang="en-IN" sz="28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3260969"/>
        <a:ext cx="10820400" cy="951472"/>
      </dsp:txXfrm>
    </dsp:sp>
    <dsp:sp modelId="{E3C08E0A-6383-4E6D-9272-4357C91274C1}">
      <dsp:nvSpPr>
        <dsp:cNvPr id="0" name=""/>
        <dsp:cNvSpPr/>
      </dsp:nvSpPr>
      <dsp:spPr>
        <a:xfrm>
          <a:off x="0" y="4212442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663E2-09A1-4CBC-BE0C-A2B0BB94BCCB}">
      <dsp:nvSpPr>
        <dsp:cNvPr id="0" name=""/>
        <dsp:cNvSpPr/>
      </dsp:nvSpPr>
      <dsp:spPr>
        <a:xfrm>
          <a:off x="0" y="4212442"/>
          <a:ext cx="10820400" cy="140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accent3">
                  <a:lumMod val="75000"/>
                </a:schemeClr>
              </a:solidFill>
            </a:rPr>
            <a:t>Expansion to other cities.</a:t>
          </a:r>
        </a:p>
      </dsp:txBody>
      <dsp:txXfrm>
        <a:off x="0" y="4212442"/>
        <a:ext cx="10820400" cy="140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2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49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0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8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1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4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9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6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9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9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C0B5-D138-448D-89C4-5DBA5A6F189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F73FDB-24A6-4DC6-B9AA-E01E2FA0E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1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53283-D115-BA50-6A70-ABC5D51C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" y="4121774"/>
            <a:ext cx="3334869" cy="159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  <a:softEdge rad="31750"/>
          </a:effectLst>
          <a:scene3d>
            <a:camera prst="isometricOffAxis1Righ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7170D-3E19-F119-D64D-113277B6D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Home helper service’s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B7B3-2543-03D2-2BB8-C6221907C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3">
                    <a:lumMod val="75000"/>
                  </a:schemeClr>
                </a:solidFill>
              </a:rPr>
              <a:t>We care about your time and handle your work </a:t>
            </a:r>
          </a:p>
        </p:txBody>
      </p:sp>
    </p:spTree>
    <p:extLst>
      <p:ext uri="{BB962C8B-B14F-4D97-AF65-F5344CB8AC3E}">
        <p14:creationId xmlns:p14="http://schemas.microsoft.com/office/powerpoint/2010/main" val="212989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68617-CE7F-1D5F-7D07-4BFCC028E54C}"/>
              </a:ext>
            </a:extLst>
          </p:cNvPr>
          <p:cNvSpPr txBox="1"/>
          <p:nvPr/>
        </p:nvSpPr>
        <p:spPr>
          <a:xfrm>
            <a:off x="1013012" y="1362635"/>
            <a:ext cx="83282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Our services: -</a:t>
            </a:r>
          </a:p>
          <a:p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Electrician.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Plumber.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House cleaning.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Carpenter.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Painters.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 Men’s and women’s salons.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Toilet and bathroom cleaning services.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72BC4F-4B5E-B0A6-A9A9-9918A45F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31" y="3694713"/>
            <a:ext cx="1865376" cy="124358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7F021F-41A6-E778-6F0D-FB1732BB8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78" y="2588425"/>
            <a:ext cx="2043953" cy="114972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B22A9-75F9-AEBB-1F07-3751611A7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30" y="1210158"/>
            <a:ext cx="2542241" cy="1822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41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75DAC-134A-B473-1032-BEE41C55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82" y="2868706"/>
            <a:ext cx="3272118" cy="3989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EC7BB-773A-DEAF-2B2E-0C786328B634}"/>
              </a:ext>
            </a:extLst>
          </p:cNvPr>
          <p:cNvSpPr txBox="1"/>
          <p:nvPr/>
        </p:nvSpPr>
        <p:spPr>
          <a:xfrm>
            <a:off x="1057836" y="806824"/>
            <a:ext cx="89019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Market potential: -</a:t>
            </a:r>
          </a:p>
          <a:p>
            <a:endParaRPr lang="en-IN" sz="4000" b="1" dirty="0">
              <a:solidFill>
                <a:schemeClr val="accent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Total population of Satna city according To 2021 is 280,222. in which the literacy rate is 74.9%.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8</a:t>
            </a:r>
            <a:r>
              <a:rPr lang="en-IN" sz="2800" b="1" baseline="3000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populated city in the state.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It is also called the commercial capital city of Bundelkhand.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Almost every home needs these services once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a month.</a:t>
            </a:r>
          </a:p>
        </p:txBody>
      </p:sp>
    </p:spTree>
    <p:extLst>
      <p:ext uri="{BB962C8B-B14F-4D97-AF65-F5344CB8AC3E}">
        <p14:creationId xmlns:p14="http://schemas.microsoft.com/office/powerpoint/2010/main" val="263157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8524DF-37F6-5316-A208-A4945B394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7935A-F7A7-6332-3AF4-8D74F12C42A4}"/>
              </a:ext>
            </a:extLst>
          </p:cNvPr>
          <p:cNvSpPr txBox="1"/>
          <p:nvPr/>
        </p:nvSpPr>
        <p:spPr>
          <a:xfrm>
            <a:off x="923366" y="1353671"/>
            <a:ext cx="92246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ook Antiqua" panose="02040602050305030304" pitchFamily="18" charset="0"/>
              </a:rPr>
              <a:t>Our target consumers: -</a:t>
            </a:r>
          </a:p>
          <a:p>
            <a:endParaRPr lang="en-IN" sz="40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Our target consumers are middle-class and higher-middle-class families in the city.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Collaboration with companies and offices to provide them with our services.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Satna is a developing city so focus on developing projects, collages and schools.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8A07E-AF50-9E40-389A-1236AD11D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40" y="1"/>
            <a:ext cx="3083859" cy="17301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71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6C371-1AA8-1CBC-A75D-77F3C5254D77}"/>
              </a:ext>
            </a:extLst>
          </p:cNvPr>
          <p:cNvSpPr txBox="1"/>
          <p:nvPr/>
        </p:nvSpPr>
        <p:spPr>
          <a:xfrm>
            <a:off x="1281953" y="1690062"/>
            <a:ext cx="75482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Profit for the business: -</a:t>
            </a:r>
          </a:p>
          <a:p>
            <a:endParaRPr lang="en-IN" sz="4000" b="1" dirty="0">
              <a:solidFill>
                <a:schemeClr val="accent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Get work and give to different field workers and get a 10 – 15 % margin on every work assigned.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collaborate with the shops for assignable and low-priced products.</a:t>
            </a:r>
          </a:p>
        </p:txBody>
      </p:sp>
    </p:spTree>
    <p:extLst>
      <p:ext uri="{BB962C8B-B14F-4D97-AF65-F5344CB8AC3E}">
        <p14:creationId xmlns:p14="http://schemas.microsoft.com/office/powerpoint/2010/main" val="409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D9547A-8332-F378-F070-2DC814278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171709"/>
              </p:ext>
            </p:extLst>
          </p:nvPr>
        </p:nvGraphicFramePr>
        <p:xfrm>
          <a:off x="685800" y="824752"/>
          <a:ext cx="10820400" cy="562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03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2A7B6-ECF4-77CF-3BE0-48BB22947E25}"/>
              </a:ext>
            </a:extLst>
          </p:cNvPr>
          <p:cNvSpPr txBox="1"/>
          <p:nvPr/>
        </p:nvSpPr>
        <p:spPr>
          <a:xfrm>
            <a:off x="1008529" y="1631577"/>
            <a:ext cx="89019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Our questions for Satna incubation center: -</a:t>
            </a:r>
          </a:p>
          <a:p>
            <a:endParaRPr lang="en-IN" sz="2800" b="1" dirty="0">
              <a:solidFill>
                <a:schemeClr val="accent3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Assessment of our business.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How to do market Analysis?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How to register a start-up?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 Guide to our path from time to time and become part of this incredible journey. </a:t>
            </a:r>
          </a:p>
        </p:txBody>
      </p:sp>
    </p:spTree>
    <p:extLst>
      <p:ext uri="{BB962C8B-B14F-4D97-AF65-F5344CB8AC3E}">
        <p14:creationId xmlns:p14="http://schemas.microsoft.com/office/powerpoint/2010/main" val="181631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6E554-D01E-BE37-00C3-59E46DF938A0}"/>
              </a:ext>
            </a:extLst>
          </p:cNvPr>
          <p:cNvSpPr txBox="1"/>
          <p:nvPr/>
        </p:nvSpPr>
        <p:spPr>
          <a:xfrm rot="20900877">
            <a:off x="1754862" y="1614320"/>
            <a:ext cx="7163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CommercialScript BT" panose="03030803040807090C04" pitchFamily="66" charset="0"/>
              </a:rPr>
              <a:t>Thanks </a:t>
            </a:r>
          </a:p>
          <a:p>
            <a:r>
              <a:rPr lang="en-IN" sz="8000" dirty="0">
                <a:latin typeface="CommercialScript BT" panose="03030803040807090C04" pitchFamily="66" charset="0"/>
              </a:rPr>
              <a:t>           for </a:t>
            </a:r>
          </a:p>
          <a:p>
            <a:r>
              <a:rPr lang="en-IN" sz="8000" dirty="0">
                <a:latin typeface="CommercialScript BT" panose="03030803040807090C04" pitchFamily="66" charset="0"/>
              </a:rPr>
              <a:t>               listening  </a:t>
            </a:r>
          </a:p>
        </p:txBody>
      </p:sp>
    </p:spTree>
    <p:extLst>
      <p:ext uri="{BB962C8B-B14F-4D97-AF65-F5344CB8AC3E}">
        <p14:creationId xmlns:p14="http://schemas.microsoft.com/office/powerpoint/2010/main" val="499171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247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CommercialScript BT</vt:lpstr>
      <vt:lpstr>Trebuchet MS</vt:lpstr>
      <vt:lpstr>Wingdings</vt:lpstr>
      <vt:lpstr>Wingdings 3</vt:lpstr>
      <vt:lpstr>Facet</vt:lpstr>
      <vt:lpstr>Home helper service’s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helper service’s</dc:title>
  <dc:creator>Shivendra singh</dc:creator>
  <cp:lastModifiedBy>Shivendra singh</cp:lastModifiedBy>
  <cp:revision>5</cp:revision>
  <dcterms:created xsi:type="dcterms:W3CDTF">2022-09-26T12:39:39Z</dcterms:created>
  <dcterms:modified xsi:type="dcterms:W3CDTF">2022-09-27T10:24:44Z</dcterms:modified>
</cp:coreProperties>
</file>