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B90A-F518-2843-89D8-9A68620F472E}" type="datetimeFigureOut">
              <a:rPr lang="en-US" smtClean="0"/>
              <a:t>25/06/2015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60AC-119F-D741-AF3D-16D290CB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6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B90A-F518-2843-89D8-9A68620F472E}" type="datetimeFigureOut">
              <a:rPr lang="en-US" smtClean="0"/>
              <a:t>25/06/2015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60AC-119F-D741-AF3D-16D290CB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7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B90A-F518-2843-89D8-9A68620F472E}" type="datetimeFigureOut">
              <a:rPr lang="en-US" smtClean="0"/>
              <a:t>25/06/2015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60AC-119F-D741-AF3D-16D290CB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4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B90A-F518-2843-89D8-9A68620F472E}" type="datetimeFigureOut">
              <a:rPr lang="en-US" smtClean="0"/>
              <a:t>25/06/2015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60AC-119F-D741-AF3D-16D290CB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B90A-F518-2843-89D8-9A68620F472E}" type="datetimeFigureOut">
              <a:rPr lang="en-US" smtClean="0"/>
              <a:t>25/06/2015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60AC-119F-D741-AF3D-16D290CB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7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B90A-F518-2843-89D8-9A68620F472E}" type="datetimeFigureOut">
              <a:rPr lang="en-US" smtClean="0"/>
              <a:t>25/06/2015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60AC-119F-D741-AF3D-16D290CB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3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B90A-F518-2843-89D8-9A68620F472E}" type="datetimeFigureOut">
              <a:rPr lang="en-US" smtClean="0"/>
              <a:t>25/06/2015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60AC-119F-D741-AF3D-16D290CB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7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B90A-F518-2843-89D8-9A68620F472E}" type="datetimeFigureOut">
              <a:rPr lang="en-US" smtClean="0"/>
              <a:t>25/06/2015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60AC-119F-D741-AF3D-16D290CB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0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B90A-F518-2843-89D8-9A68620F472E}" type="datetimeFigureOut">
              <a:rPr lang="en-US" smtClean="0"/>
              <a:t>25/06/2015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60AC-119F-D741-AF3D-16D290CB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5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B90A-F518-2843-89D8-9A68620F472E}" type="datetimeFigureOut">
              <a:rPr lang="en-US" smtClean="0"/>
              <a:t>25/06/2015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60AC-119F-D741-AF3D-16D290CB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B90A-F518-2843-89D8-9A68620F472E}" type="datetimeFigureOut">
              <a:rPr lang="en-US" smtClean="0"/>
              <a:t>25/06/2015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60AC-119F-D741-AF3D-16D290CB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FB90A-F518-2843-89D8-9A68620F472E}" type="datetimeFigureOut">
              <a:rPr lang="en-US" smtClean="0"/>
              <a:t>25/06/2015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60AC-119F-D741-AF3D-16D290CB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2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yMouSeri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350" y="1755832"/>
            <a:ext cx="1045918" cy="1045918"/>
          </a:xfrm>
          <a:prstGeom prst="rect">
            <a:avLst/>
          </a:prstGeom>
        </p:spPr>
      </p:pic>
      <p:pic>
        <p:nvPicPr>
          <p:cNvPr id="3" name="Picture 2" descr="Keybo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4" y="1979684"/>
            <a:ext cx="1321310" cy="570973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1617193" y="1864788"/>
            <a:ext cx="398445" cy="7720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198525" y="1864788"/>
            <a:ext cx="398445" cy="7720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SB Seria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80" y="1942328"/>
            <a:ext cx="1668488" cy="56891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377521" y="1864788"/>
            <a:ext cx="398445" cy="7720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rduino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30" y="1926045"/>
            <a:ext cx="1695423" cy="710773"/>
          </a:xfrm>
          <a:prstGeom prst="rect">
            <a:avLst/>
          </a:prstGeom>
        </p:spPr>
      </p:pic>
      <p:pic>
        <p:nvPicPr>
          <p:cNvPr id="10" name="Picture 9" descr="USBProber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80472">
            <a:off x="8172451" y="1849434"/>
            <a:ext cx="767927" cy="7679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7496" y="1068445"/>
            <a:ext cx="1302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mouse</a:t>
            </a:r>
          </a:p>
          <a:p>
            <a:r>
              <a:rPr lang="en-US" dirty="0" smtClean="0"/>
              <a:t>+ keyboard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0350" y="1050387"/>
            <a:ext cx="148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KeyMouSerial</a:t>
            </a:r>
            <a:endParaRPr lang="en-US" dirty="0" smtClean="0"/>
          </a:p>
          <a:p>
            <a:r>
              <a:rPr lang="en-US" dirty="0" smtClean="0"/>
              <a:t>(on host)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0807" y="1049354"/>
            <a:ext cx="1369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to serial</a:t>
            </a:r>
          </a:p>
          <a:p>
            <a:r>
              <a:rPr lang="en-US" dirty="0" smtClean="0"/>
              <a:t>(FTDI,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74550" y="1068445"/>
            <a:ext cx="1628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 to USB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Arduino</a:t>
            </a:r>
            <a:r>
              <a:rPr lang="en-US" dirty="0" smtClean="0"/>
              <a:t> 32U4)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7620259" y="1926045"/>
            <a:ext cx="398445" cy="7720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6574" y="1073080"/>
            <a:ext cx="118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target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9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NazTech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Burkimsher</dc:creator>
  <cp:lastModifiedBy>Peter Burkimsher</cp:lastModifiedBy>
  <cp:revision>4</cp:revision>
  <dcterms:created xsi:type="dcterms:W3CDTF">2015-06-25T08:52:12Z</dcterms:created>
  <dcterms:modified xsi:type="dcterms:W3CDTF">2015-06-25T09:06:20Z</dcterms:modified>
</cp:coreProperties>
</file>