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9" r:id="rId2"/>
    <p:sldId id="270" r:id="rId3"/>
    <p:sldId id="256" r:id="rId4"/>
    <p:sldId id="264" r:id="rId5"/>
    <p:sldId id="262" r:id="rId6"/>
    <p:sldId id="265" r:id="rId7"/>
    <p:sldId id="258" r:id="rId8"/>
    <p:sldId id="260" r:id="rId9"/>
    <p:sldId id="259" r:id="rId10"/>
    <p:sldId id="257" r:id="rId11"/>
    <p:sldId id="266" r:id="rId12"/>
    <p:sldId id="267" r:id="rId13"/>
    <p:sldId id="268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CA35C-2BFC-2252-2D50-DB2C758978AF}" v="6" dt="2019-02-25T09:12:5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3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0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tools/chrome-devtools/javascript/" TargetMode="External"/><Relationship Id="rId3" Type="http://schemas.openxmlformats.org/officeDocument/2006/relationships/hyperlink" Target="https://github.com/GoogleChrome/puppeteer" TargetMode="External"/><Relationship Id="rId7" Type="http://schemas.openxmlformats.org/officeDocument/2006/relationships/hyperlink" Target="https://developers.google.com/web/tools/chrome-devtools/evaluate-performance/reference" TargetMode="External"/><Relationship Id="rId2" Type="http://schemas.openxmlformats.org/officeDocument/2006/relationships/hyperlink" Target="https://try-puppeteer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ptr.dev/" TargetMode="External"/><Relationship Id="rId5" Type="http://schemas.openxmlformats.org/officeDocument/2006/relationships/hyperlink" Target="https://developers.google.com/web/tools/puppeteer/get-started" TargetMode="External"/><Relationship Id="rId4" Type="http://schemas.openxmlformats.org/officeDocument/2006/relationships/hyperlink" Target="https://developers.google.com/web/tools/puppetee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CD888C-339D-4477-AB4E-22B681E8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4" y="633170"/>
            <a:ext cx="9677369" cy="5622552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1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4A5B5-DE2C-484F-B2E1-A96E98863650}"/>
              </a:ext>
            </a:extLst>
          </p:cNvPr>
          <p:cNvSpPr txBox="1"/>
          <p:nvPr/>
        </p:nvSpPr>
        <p:spPr>
          <a:xfrm>
            <a:off x="189723" y="93649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Page crawling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E4E94-4EEE-4B71-895C-B2D53B53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3" y="462235"/>
            <a:ext cx="6261814" cy="616825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68A313-EEDC-439A-98AA-4D3E3042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8" y="1452960"/>
            <a:ext cx="5410199" cy="37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89B72-0B3D-44F7-B8EF-97FE52F203E2}"/>
              </a:ext>
            </a:extLst>
          </p:cNvPr>
          <p:cNvSpPr txBox="1"/>
          <p:nvPr/>
        </p:nvSpPr>
        <p:spPr>
          <a:xfrm>
            <a:off x="3752588" y="2513514"/>
            <a:ext cx="43308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AU" sz="4800">
                <a:latin typeface="Aldhabi"/>
                <a:cs typeface="Aldhabi"/>
              </a:rPr>
              <a:t>DEMO</a:t>
            </a:r>
            <a:endParaRPr lang="en-US" sz="4800">
              <a:latin typeface="Aldhabi"/>
              <a:cs typeface="Aldhabi"/>
            </a:endParaRPr>
          </a:p>
        </p:txBody>
      </p:sp>
    </p:spTree>
    <p:extLst>
      <p:ext uri="{BB962C8B-B14F-4D97-AF65-F5344CB8AC3E}">
        <p14:creationId xmlns:p14="http://schemas.microsoft.com/office/powerpoint/2010/main" val="184687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F37ECD-6E12-4ACD-A625-ECCDAD88E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82" y="376702"/>
            <a:ext cx="10180536" cy="345224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C54D3-F71B-44C7-A4D6-604D23E92D29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CI Pipeline</a:t>
            </a:r>
          </a:p>
        </p:txBody>
      </p:sp>
    </p:spTree>
    <p:extLst>
      <p:ext uri="{BB962C8B-B14F-4D97-AF65-F5344CB8AC3E}">
        <p14:creationId xmlns:p14="http://schemas.microsoft.com/office/powerpoint/2010/main" val="346420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2D87620-A870-4C52-8377-BC7383724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80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6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EBCBB-FA56-4E52-871C-F3DA381E870A}"/>
              </a:ext>
            </a:extLst>
          </p:cNvPr>
          <p:cNvSpPr txBox="1"/>
          <p:nvPr/>
        </p:nvSpPr>
        <p:spPr>
          <a:xfrm>
            <a:off x="4615962" y="641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3C795-0986-41AA-A11B-F0CAB9C9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1BC3A-576F-4492-AF71-6A521D45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48" y="1798358"/>
            <a:ext cx="10131425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hlinkClick r:id="rId2"/>
              </a:rPr>
              <a:t>https://try-puppeteer.appspot.com/</a:t>
            </a:r>
            <a:endParaRPr lang="en-AU" dirty="0"/>
          </a:p>
          <a:p>
            <a:r>
              <a:rPr lang="en-AU" dirty="0">
                <a:hlinkClick r:id="rId3"/>
              </a:rPr>
              <a:t>https://github.com/GoogleChrome/puppeteer</a:t>
            </a:r>
            <a:endParaRPr lang="en-AU" dirty="0"/>
          </a:p>
          <a:p>
            <a:r>
              <a:rPr lang="en-AU" dirty="0">
                <a:hlinkClick r:id="rId4"/>
              </a:rPr>
              <a:t>https://developers.google.com/web/tools/puppeteer/</a:t>
            </a:r>
            <a:endParaRPr lang="en-AU" dirty="0"/>
          </a:p>
          <a:p>
            <a:r>
              <a:rPr lang="en-AU" dirty="0">
                <a:hlinkClick r:id="rId5"/>
              </a:rPr>
              <a:t>https://developers.google.com/web/tools/puppeteer/get-started</a:t>
            </a:r>
            <a:endParaRPr lang="en-AU" dirty="0"/>
          </a:p>
          <a:p>
            <a:r>
              <a:rPr lang="en-AU" dirty="0">
                <a:hlinkClick r:id="rId6"/>
              </a:rPr>
              <a:t>https://pptr.dev/</a:t>
            </a:r>
          </a:p>
          <a:p>
            <a:r>
              <a:rPr lang="en-AU" dirty="0">
                <a:hlinkClick r:id="rId7"/>
              </a:rPr>
              <a:t>https://developers.google.com/web/tools/chrome-devtools/evaluate-performance/reference</a:t>
            </a:r>
          </a:p>
          <a:p>
            <a:r>
              <a:rPr lang="en-AU" dirty="0">
                <a:hlinkClick r:id="rId8"/>
              </a:rPr>
              <a:t>https://developers.google.com/web/tools/chrome-devtools/javascript/</a:t>
            </a:r>
          </a:p>
        </p:txBody>
      </p:sp>
    </p:spTree>
    <p:extLst>
      <p:ext uri="{BB962C8B-B14F-4D97-AF65-F5344CB8AC3E}">
        <p14:creationId xmlns:p14="http://schemas.microsoft.com/office/powerpoint/2010/main" val="316520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3211-BFA1-4746-B211-9D27C1A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36" y="2728735"/>
            <a:ext cx="3952522" cy="140053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725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36091D-3E9D-469B-B75A-163B2633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334503"/>
            <a:ext cx="11114902" cy="46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033" y="1470042"/>
            <a:ext cx="6222266" cy="1738156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EBEBEB"/>
                </a:solidFill>
                <a:latin typeface="Aldhabi"/>
                <a:cs typeface="Times New Roman"/>
              </a:rPr>
              <a:t>Web based engineering using</a:t>
            </a:r>
            <a:br>
              <a:rPr lang="en-US" sz="6000" dirty="0">
                <a:latin typeface="Aldhabi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EBEBEB"/>
                </a:solidFill>
                <a:latin typeface="Aldhabi"/>
                <a:cs typeface="Times New Roman"/>
              </a:rPr>
              <a:t> Puppeteer</a:t>
            </a:r>
            <a:endParaRPr lang="en-US" sz="6000" dirty="0">
              <a:latin typeface="Aldhabi"/>
              <a:cs typeface="Aldhab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114" y="5576869"/>
            <a:ext cx="5604429" cy="1003671"/>
          </a:xfr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			By  </a:t>
            </a:r>
            <a:endParaRPr lang="en-US"/>
          </a:p>
          <a:p>
            <a:pPr algn="r"/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      </a:t>
            </a:r>
            <a:r>
              <a:rPr lang="en-US" sz="1800" err="1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Dipjyoti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 </a:t>
            </a:r>
            <a:r>
              <a:rPr lang="en-US" sz="1800" err="1">
                <a:solidFill>
                  <a:schemeClr val="tx2">
                    <a:lumMod val="40000"/>
                    <a:lumOff val="60000"/>
                  </a:schemeClr>
                </a:solidFill>
                <a:latin typeface="Bodoni MT"/>
                <a:cs typeface="Calibri"/>
              </a:rPr>
              <a:t>metia</a:t>
            </a:r>
            <a:endParaRPr lang="en-US" sz="1800" err="1">
              <a:solidFill>
                <a:schemeClr val="tx2">
                  <a:lumMod val="40000"/>
                  <a:lumOff val="60000"/>
                </a:schemeClr>
              </a:solidFill>
              <a:latin typeface="Bodoni MT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49823" cy="68580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C5F7E35-89E9-4C95-B391-6FA3F354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778608"/>
            <a:ext cx="3990829" cy="53003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66EFA-15BB-4BBB-8F22-2D14B349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Topics to be discussed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F357-0FD8-4FCA-B0B3-C8D448BB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1257752"/>
            <a:ext cx="6399930" cy="4795576"/>
          </a:xfrm>
        </p:spPr>
        <p:txBody>
          <a:bodyPr anchor="ctr">
            <a:normAutofit lnSpcReduction="10000"/>
          </a:bodyPr>
          <a:lstStyle/>
          <a:p>
            <a:r>
              <a:rPr lang="en-AU" dirty="0"/>
              <a:t>Puppeteer</a:t>
            </a:r>
          </a:p>
          <a:p>
            <a:pPr lvl="1"/>
            <a:r>
              <a:rPr lang="en-AU" dirty="0"/>
              <a:t>Pyramid of puppeteer</a:t>
            </a:r>
          </a:p>
          <a:p>
            <a:pPr lvl="1"/>
            <a:r>
              <a:rPr lang="en-AU" dirty="0"/>
              <a:t>Why and how we choose puppeteer?</a:t>
            </a:r>
          </a:p>
          <a:p>
            <a:pPr lvl="1"/>
            <a:r>
              <a:rPr lang="en-AU" dirty="0"/>
              <a:t>Code snippets and examples </a:t>
            </a:r>
          </a:p>
          <a:p>
            <a:pPr lvl="1"/>
            <a:r>
              <a:rPr lang="en-AU" dirty="0"/>
              <a:t>Demo </a:t>
            </a:r>
          </a:p>
          <a:p>
            <a:pPr lvl="2"/>
            <a:r>
              <a:rPr lang="en-AU" dirty="0"/>
              <a:t>Mocking</a:t>
            </a:r>
          </a:p>
          <a:p>
            <a:pPr lvl="2"/>
            <a:r>
              <a:rPr lang="en-AU" dirty="0"/>
              <a:t>Code coverage</a:t>
            </a:r>
          </a:p>
          <a:p>
            <a:pPr lvl="2"/>
            <a:r>
              <a:rPr lang="en-AU" dirty="0"/>
              <a:t>Client side performance testing</a:t>
            </a:r>
          </a:p>
          <a:p>
            <a:pPr lvl="2"/>
            <a:r>
              <a:rPr lang="en-AU" dirty="0"/>
              <a:t>Logging</a:t>
            </a:r>
          </a:p>
          <a:p>
            <a:pPr lvl="2"/>
            <a:r>
              <a:rPr lang="en-AU" dirty="0"/>
              <a:t>Git hooks &amp; lint's</a:t>
            </a:r>
          </a:p>
          <a:p>
            <a:pPr lvl="1"/>
            <a:r>
              <a:rPr lang="en-AU"/>
              <a:t>Where its sit in our CI pipeline ?</a:t>
            </a:r>
          </a:p>
          <a:p>
            <a:pPr lvl="1"/>
            <a:r>
              <a:rPr lang="en-AU" dirty="0"/>
              <a:t>What else?</a:t>
            </a:r>
          </a:p>
          <a:p>
            <a:pPr lvl="1"/>
            <a:r>
              <a:rPr lang="en-AU" dirty="0"/>
              <a:t>Q&amp;A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3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4F9BDB8-58D2-4500-BB37-F6E6688E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4" y="523404"/>
            <a:ext cx="10095468" cy="58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A8A9-61BC-4140-8B8D-3A13CE5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C531-24E7-4EC7-A04E-F12C4677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all modern features(ES6,CSS,HTML)</a:t>
            </a:r>
          </a:p>
          <a:p>
            <a:r>
              <a:rPr lang="en-US"/>
              <a:t>Async/await , heavy es6</a:t>
            </a:r>
            <a:endParaRPr lang="en-US" dirty="0"/>
          </a:p>
          <a:p>
            <a:r>
              <a:rPr lang="en-US" dirty="0"/>
              <a:t>Programmatic access to dev tools</a:t>
            </a:r>
          </a:p>
          <a:p>
            <a:r>
              <a:rPr lang="en-US"/>
              <a:t>Doesn’t wait for entire page to load, event specific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Cache pre-rendered results</a:t>
            </a:r>
          </a:p>
          <a:p>
            <a:r>
              <a:rPr lang="en-US"/>
              <a:t>Abort non-dom requests eg. Image,css,media by network interception which speedup the rendering process</a:t>
            </a:r>
          </a:p>
          <a:p>
            <a:r>
              <a:rPr lang="en-US"/>
              <a:t>Crawl a SPA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D2C5D5-C44C-412D-A591-6F73AC3B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1" y="3788517"/>
            <a:ext cx="3711145" cy="8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0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2981F-E57D-4733-9F0D-5BCF152D0B78}"/>
              </a:ext>
            </a:extLst>
          </p:cNvPr>
          <p:cNvSpPr txBox="1"/>
          <p:nvPr/>
        </p:nvSpPr>
        <p:spPr>
          <a:xfrm>
            <a:off x="762219" y="210350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Taking Screenshots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1D07F-F65E-4832-93D8-388B6E01AD32}"/>
              </a:ext>
            </a:extLst>
          </p:cNvPr>
          <p:cNvSpPr txBox="1"/>
          <p:nvPr/>
        </p:nvSpPr>
        <p:spPr>
          <a:xfrm>
            <a:off x="5798707" y="220167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Emulate device matrix and user agents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4C15F-2723-4991-BAF2-1B701B1BF374}"/>
              </a:ext>
            </a:extLst>
          </p:cNvPr>
          <p:cNvSpPr txBox="1"/>
          <p:nvPr/>
        </p:nvSpPr>
        <p:spPr>
          <a:xfrm>
            <a:off x="762219" y="2801241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 pdf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FDB851A-9426-4C60-B329-0563561D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1" y="584844"/>
            <a:ext cx="4184821" cy="1795933"/>
          </a:xfrm>
          <a:prstGeom prst="rect">
            <a:avLst/>
          </a:prstGeom>
        </p:spPr>
      </p:pic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0CD818-26CE-42EB-89DF-F3703D3B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1" y="3175362"/>
            <a:ext cx="4081848" cy="1650275"/>
          </a:xfrm>
          <a:prstGeom prst="rect">
            <a:avLst/>
          </a:prstGeom>
        </p:spPr>
      </p:pic>
      <p:pic>
        <p:nvPicPr>
          <p:cNvPr id="12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5E49713-D19B-4443-A7CB-FAE4434F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03" y="595367"/>
            <a:ext cx="4514334" cy="4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14B265-97B8-4945-8ED5-73A49823A667}"/>
              </a:ext>
            </a:extLst>
          </p:cNvPr>
          <p:cNvSpPr txBox="1"/>
          <p:nvPr/>
        </p:nvSpPr>
        <p:spPr>
          <a:xfrm>
            <a:off x="222479" y="357839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Capturing performance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9C43C-19F7-4C6D-B894-180B175EF27C}"/>
              </a:ext>
            </a:extLst>
          </p:cNvPr>
          <p:cNvSpPr txBox="1"/>
          <p:nvPr/>
        </p:nvSpPr>
        <p:spPr>
          <a:xfrm>
            <a:off x="7778002" y="433188"/>
            <a:ext cx="17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Create trace files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172AC0A-AD96-4788-BFE4-1DC70F57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1" y="3878552"/>
            <a:ext cx="4170744" cy="2833729"/>
          </a:xfrm>
          <a:prstGeom prst="rect">
            <a:avLst/>
          </a:prstGeom>
        </p:spPr>
      </p:pic>
      <p:pic>
        <p:nvPicPr>
          <p:cNvPr id="2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DB4BCF-A020-4048-A689-BAFBBED8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6" y="732481"/>
            <a:ext cx="7150443" cy="278782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D8BA339-D5DC-4C8B-9742-E91F4F1E1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97" y="804740"/>
            <a:ext cx="4102443" cy="20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C9040-C048-4738-AADC-ED0ECA26290A}"/>
              </a:ext>
            </a:extLst>
          </p:cNvPr>
          <p:cNvSpPr txBox="1"/>
          <p:nvPr/>
        </p:nvSpPr>
        <p:spPr>
          <a:xfrm>
            <a:off x="7250180" y="1591962"/>
            <a:ext cx="439782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B68F9-2499-4D20-9F9A-5834C828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3" y="399679"/>
            <a:ext cx="6655340" cy="60787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396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103</TotalTime>
  <Words>217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Aldhabi</vt:lpstr>
      <vt:lpstr>Arial</vt:lpstr>
      <vt:lpstr>Bodoni MT</vt:lpstr>
      <vt:lpstr>Century Gothic</vt:lpstr>
      <vt:lpstr>Wingdings 3</vt:lpstr>
      <vt:lpstr>Ion</vt:lpstr>
      <vt:lpstr>PowerPoint Presentation</vt:lpstr>
      <vt:lpstr>PowerPoint Presentation</vt:lpstr>
      <vt:lpstr>Web based engineering using  Puppeteer</vt:lpstr>
      <vt:lpstr>Topics to be discussed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Dipjyoti Metia</cp:lastModifiedBy>
  <cp:revision>359</cp:revision>
  <dcterms:created xsi:type="dcterms:W3CDTF">2014-09-12T02:08:24Z</dcterms:created>
  <dcterms:modified xsi:type="dcterms:W3CDTF">2019-02-26T06:06:42Z</dcterms:modified>
</cp:coreProperties>
</file>