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  <p:sldId id="259" r:id="rId4"/>
    <p:sldId id="261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3/11/2020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3/11/2020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3/11/2020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3/11/2020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3/11/2020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3/11/2020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3/11/2020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3/11/2020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3/11/2020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3/11/2020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3/11/2020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3/11/2020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3/11/2020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3/11/2020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3/11/2020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3/11/2020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3/11/2020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3/11/2020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AEF1001-449D-402C-8A46-226AAA9245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954" y="1391487"/>
            <a:ext cx="2357673" cy="115618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cxnSp>
        <p:nvCxnSpPr>
          <p:cNvPr id="19" name="Straight Connector 12">
            <a:extLst>
              <a:ext uri="{FF2B5EF4-FFF2-40B4-BE49-F238E27FC236}">
                <a16:creationId xmlns:a16="http://schemas.microsoft.com/office/drawing/2014/main" id="{91B6081D-D3E8-4209-B85B-EB1C655A6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1214" y="1111170"/>
            <a:ext cx="11040" cy="4645103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4">
            <a:extLst>
              <a:ext uri="{FF2B5EF4-FFF2-40B4-BE49-F238E27FC236}">
                <a16:creationId xmlns:a16="http://schemas.microsoft.com/office/drawing/2014/main" id="{28CA55E4-1295-45C8-BA05-5A9E705B74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03027" y="3428998"/>
            <a:ext cx="4188904" cy="1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16">
            <a:extLst>
              <a:ext uri="{FF2B5EF4-FFF2-40B4-BE49-F238E27FC236}">
                <a16:creationId xmlns:a16="http://schemas.microsoft.com/office/drawing/2014/main" id="{08C5794E-A9A1-4A23-AF68-C79A78223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610334" y="3428998"/>
            <a:ext cx="4188904" cy="1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49BB1B5A-FD13-4E41-991C-269E5423D9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0501" y="1391487"/>
            <a:ext cx="2357673" cy="115618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384D012-EB43-4F07-BDE6-762734CA61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8316" y="4332768"/>
            <a:ext cx="4732940" cy="121976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C8BEDAC-CEC0-433B-B6A7-B3E20C023C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38317" y="1312692"/>
            <a:ext cx="4732940" cy="131377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ED8744E-9AA6-4802-A0F7-3A5BED69BEA0}"/>
              </a:ext>
            </a:extLst>
          </p:cNvPr>
          <p:cNvSpPr/>
          <p:nvPr/>
        </p:nvSpPr>
        <p:spPr>
          <a:xfrm>
            <a:off x="5019869" y="2948473"/>
            <a:ext cx="2333437" cy="111034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pic>
        <p:nvPicPr>
          <p:cNvPr id="1026" name="Picture 2" descr="Image result for aws">
            <a:extLst>
              <a:ext uri="{FF2B5EF4-FFF2-40B4-BE49-F238E27FC236}">
                <a16:creationId xmlns:a16="http://schemas.microsoft.com/office/drawing/2014/main" id="{7B136F0E-5167-471B-926D-4F2B3B7C7A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7143" y="3147059"/>
            <a:ext cx="1365735" cy="80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: Top Corners One Rounded and One Snipped 10">
            <a:extLst>
              <a:ext uri="{FF2B5EF4-FFF2-40B4-BE49-F238E27FC236}">
                <a16:creationId xmlns:a16="http://schemas.microsoft.com/office/drawing/2014/main" id="{7C540A03-A030-4553-B556-1EAE10D4F5FD}"/>
              </a:ext>
            </a:extLst>
          </p:cNvPr>
          <p:cNvSpPr/>
          <p:nvPr/>
        </p:nvSpPr>
        <p:spPr>
          <a:xfrm>
            <a:off x="1164511" y="807953"/>
            <a:ext cx="656875" cy="406400"/>
          </a:xfrm>
          <a:prstGeom prst="snip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UI</a:t>
            </a:r>
          </a:p>
        </p:txBody>
      </p:sp>
      <p:sp>
        <p:nvSpPr>
          <p:cNvPr id="22" name="Rectangle: Top Corners One Rounded and One Snipped 21">
            <a:extLst>
              <a:ext uri="{FF2B5EF4-FFF2-40B4-BE49-F238E27FC236}">
                <a16:creationId xmlns:a16="http://schemas.microsoft.com/office/drawing/2014/main" id="{1E91BFBD-B577-488A-BB16-1B331B06EC88}"/>
              </a:ext>
            </a:extLst>
          </p:cNvPr>
          <p:cNvSpPr/>
          <p:nvPr/>
        </p:nvSpPr>
        <p:spPr>
          <a:xfrm>
            <a:off x="1235630" y="3724781"/>
            <a:ext cx="1796263" cy="406400"/>
          </a:xfrm>
          <a:prstGeom prst="snip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Performance</a:t>
            </a:r>
          </a:p>
        </p:txBody>
      </p:sp>
      <p:sp>
        <p:nvSpPr>
          <p:cNvPr id="26" name="Rectangle: Top Corners One Rounded and One Snipped 25">
            <a:extLst>
              <a:ext uri="{FF2B5EF4-FFF2-40B4-BE49-F238E27FC236}">
                <a16:creationId xmlns:a16="http://schemas.microsoft.com/office/drawing/2014/main" id="{3B76C636-F02B-44FA-BA87-529FACC9AE47}"/>
              </a:ext>
            </a:extLst>
          </p:cNvPr>
          <p:cNvSpPr/>
          <p:nvPr/>
        </p:nvSpPr>
        <p:spPr>
          <a:xfrm>
            <a:off x="10013871" y="3825126"/>
            <a:ext cx="770769" cy="406400"/>
          </a:xfrm>
          <a:prstGeom prst="snip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API</a:t>
            </a:r>
          </a:p>
        </p:txBody>
      </p:sp>
      <p:sp>
        <p:nvSpPr>
          <p:cNvPr id="27" name="Rectangle: Top Corners One Rounded and One Snipped 26">
            <a:extLst>
              <a:ext uri="{FF2B5EF4-FFF2-40B4-BE49-F238E27FC236}">
                <a16:creationId xmlns:a16="http://schemas.microsoft.com/office/drawing/2014/main" id="{454A2E30-0685-45DE-8C86-CB6A0FB07054}"/>
              </a:ext>
            </a:extLst>
          </p:cNvPr>
          <p:cNvSpPr/>
          <p:nvPr/>
        </p:nvSpPr>
        <p:spPr>
          <a:xfrm>
            <a:off x="9253014" y="787490"/>
            <a:ext cx="1117600" cy="406400"/>
          </a:xfrm>
          <a:prstGeom prst="snip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Mobile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B7EC9C1-A0B9-4F17-9ACF-322BF1B52C1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92560" y="4332768"/>
            <a:ext cx="4618433" cy="121976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538816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FAE6AE3-016C-4B70-BE17-A7E0289174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096" y="589280"/>
            <a:ext cx="5906550" cy="485648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Arrow: Chevron 5">
            <a:extLst>
              <a:ext uri="{FF2B5EF4-FFF2-40B4-BE49-F238E27FC236}">
                <a16:creationId xmlns:a16="http://schemas.microsoft.com/office/drawing/2014/main" id="{26309B09-DD77-4908-B850-FB123C3987BA}"/>
              </a:ext>
            </a:extLst>
          </p:cNvPr>
          <p:cNvSpPr/>
          <p:nvPr/>
        </p:nvSpPr>
        <p:spPr>
          <a:xfrm>
            <a:off x="7589520" y="1026160"/>
            <a:ext cx="2164080" cy="86360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Mobile iOS &amp; Android</a:t>
            </a:r>
          </a:p>
        </p:txBody>
      </p:sp>
      <p:sp>
        <p:nvSpPr>
          <p:cNvPr id="7" name="Arrow: Chevron 6">
            <a:extLst>
              <a:ext uri="{FF2B5EF4-FFF2-40B4-BE49-F238E27FC236}">
                <a16:creationId xmlns:a16="http://schemas.microsoft.com/office/drawing/2014/main" id="{93F28A39-2F7A-4548-8216-5BD5CBBEDE2C}"/>
              </a:ext>
            </a:extLst>
          </p:cNvPr>
          <p:cNvSpPr/>
          <p:nvPr/>
        </p:nvSpPr>
        <p:spPr>
          <a:xfrm>
            <a:off x="7589520" y="2387600"/>
            <a:ext cx="2164080" cy="86360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err="1">
                <a:solidFill>
                  <a:schemeClr val="tx1"/>
                </a:solidFill>
              </a:rPr>
              <a:t>Api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8" name="Arrow: Chevron 7">
            <a:extLst>
              <a:ext uri="{FF2B5EF4-FFF2-40B4-BE49-F238E27FC236}">
                <a16:creationId xmlns:a16="http://schemas.microsoft.com/office/drawing/2014/main" id="{0E6F1B19-0CBA-4B80-B13D-D3894B710072}"/>
              </a:ext>
            </a:extLst>
          </p:cNvPr>
          <p:cNvSpPr/>
          <p:nvPr/>
        </p:nvSpPr>
        <p:spPr>
          <a:xfrm>
            <a:off x="7589520" y="3749040"/>
            <a:ext cx="2164080" cy="86360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Database</a:t>
            </a:r>
          </a:p>
        </p:txBody>
      </p:sp>
    </p:spTree>
    <p:extLst>
      <p:ext uri="{BB962C8B-B14F-4D97-AF65-F5344CB8AC3E}">
        <p14:creationId xmlns:p14="http://schemas.microsoft.com/office/powerpoint/2010/main" val="745404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88DD50E-1D2D-48C6-A470-79FB7F337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5F279D6-ED25-4D3F-9479-8ABB21867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8D0B1B4-C487-47EF-B7D0-421066454C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275" y="643466"/>
            <a:ext cx="1970939" cy="5571067"/>
          </a:xfrm>
          <a:custGeom>
            <a:avLst/>
            <a:gdLst>
              <a:gd name="connsiteX0" fmla="*/ 0 w 1970939"/>
              <a:gd name="connsiteY0" fmla="*/ 0 h 5571067"/>
              <a:gd name="connsiteX1" fmla="*/ 1774861 w 1970939"/>
              <a:gd name="connsiteY1" fmla="*/ 0 h 5571067"/>
              <a:gd name="connsiteX2" fmla="*/ 1780256 w 1970939"/>
              <a:gd name="connsiteY2" fmla="*/ 32931 h 5571067"/>
              <a:gd name="connsiteX3" fmla="*/ 1802197 w 1970939"/>
              <a:gd name="connsiteY3" fmla="*/ 170349 h 5571067"/>
              <a:gd name="connsiteX4" fmla="*/ 1820981 w 1970939"/>
              <a:gd name="connsiteY4" fmla="*/ 308372 h 5571067"/>
              <a:gd name="connsiteX5" fmla="*/ 1839923 w 1970939"/>
              <a:gd name="connsiteY5" fmla="*/ 445791 h 5571067"/>
              <a:gd name="connsiteX6" fmla="*/ 1857602 w 1970939"/>
              <a:gd name="connsiteY6" fmla="*/ 583814 h 5571067"/>
              <a:gd name="connsiteX7" fmla="*/ 1872756 w 1970939"/>
              <a:gd name="connsiteY7" fmla="*/ 720022 h 5571067"/>
              <a:gd name="connsiteX8" fmla="*/ 1887120 w 1970939"/>
              <a:gd name="connsiteY8" fmla="*/ 858046 h 5571067"/>
              <a:gd name="connsiteX9" fmla="*/ 1900223 w 1970939"/>
              <a:gd name="connsiteY9" fmla="*/ 995464 h 5571067"/>
              <a:gd name="connsiteX10" fmla="*/ 1911588 w 1970939"/>
              <a:gd name="connsiteY10" fmla="*/ 1130461 h 5571067"/>
              <a:gd name="connsiteX11" fmla="*/ 1922953 w 1970939"/>
              <a:gd name="connsiteY11" fmla="*/ 1267274 h 5571067"/>
              <a:gd name="connsiteX12" fmla="*/ 1932424 w 1970939"/>
              <a:gd name="connsiteY12" fmla="*/ 1402271 h 5571067"/>
              <a:gd name="connsiteX13" fmla="*/ 1939842 w 1970939"/>
              <a:gd name="connsiteY13" fmla="*/ 1537267 h 5571067"/>
              <a:gd name="connsiteX14" fmla="*/ 1947577 w 1970939"/>
              <a:gd name="connsiteY14" fmla="*/ 1671659 h 5571067"/>
              <a:gd name="connsiteX15" fmla="*/ 1954049 w 1970939"/>
              <a:gd name="connsiteY15" fmla="*/ 1804840 h 5571067"/>
              <a:gd name="connsiteX16" fmla="*/ 1958627 w 1970939"/>
              <a:gd name="connsiteY16" fmla="*/ 1936810 h 5571067"/>
              <a:gd name="connsiteX17" fmla="*/ 1962573 w 1970939"/>
              <a:gd name="connsiteY17" fmla="*/ 2068780 h 5571067"/>
              <a:gd name="connsiteX18" fmla="*/ 1966361 w 1970939"/>
              <a:gd name="connsiteY18" fmla="*/ 2199539 h 5571067"/>
              <a:gd name="connsiteX19" fmla="*/ 1968098 w 1970939"/>
              <a:gd name="connsiteY19" fmla="*/ 2328482 h 5571067"/>
              <a:gd name="connsiteX20" fmla="*/ 1969992 w 1970939"/>
              <a:gd name="connsiteY20" fmla="*/ 2457425 h 5571067"/>
              <a:gd name="connsiteX21" fmla="*/ 1970939 w 1970939"/>
              <a:gd name="connsiteY21" fmla="*/ 2584552 h 5571067"/>
              <a:gd name="connsiteX22" fmla="*/ 1969992 w 1970939"/>
              <a:gd name="connsiteY22" fmla="*/ 2710469 h 5571067"/>
              <a:gd name="connsiteX23" fmla="*/ 1969992 w 1970939"/>
              <a:gd name="connsiteY23" fmla="*/ 2835174 h 5571067"/>
              <a:gd name="connsiteX24" fmla="*/ 1968098 w 1970939"/>
              <a:gd name="connsiteY24" fmla="*/ 2958669 h 5571067"/>
              <a:gd name="connsiteX25" fmla="*/ 1965256 w 1970939"/>
              <a:gd name="connsiteY25" fmla="*/ 3079742 h 5571067"/>
              <a:gd name="connsiteX26" fmla="*/ 1962573 w 1970939"/>
              <a:gd name="connsiteY26" fmla="*/ 3199605 h 5571067"/>
              <a:gd name="connsiteX27" fmla="*/ 1959574 w 1970939"/>
              <a:gd name="connsiteY27" fmla="*/ 3317046 h 5571067"/>
              <a:gd name="connsiteX28" fmla="*/ 1954996 w 1970939"/>
              <a:gd name="connsiteY28" fmla="*/ 3433882 h 5571067"/>
              <a:gd name="connsiteX29" fmla="*/ 1950103 w 1970939"/>
              <a:gd name="connsiteY29" fmla="*/ 3548902 h 5571067"/>
              <a:gd name="connsiteX30" fmla="*/ 1945683 w 1970939"/>
              <a:gd name="connsiteY30" fmla="*/ 3661500 h 5571067"/>
              <a:gd name="connsiteX31" fmla="*/ 1933213 w 1970939"/>
              <a:gd name="connsiteY31" fmla="*/ 3881248 h 5571067"/>
              <a:gd name="connsiteX32" fmla="*/ 1919953 w 1970939"/>
              <a:gd name="connsiteY32" fmla="*/ 4091916 h 5571067"/>
              <a:gd name="connsiteX33" fmla="*/ 1906063 w 1970939"/>
              <a:gd name="connsiteY33" fmla="*/ 4294109 h 5571067"/>
              <a:gd name="connsiteX34" fmla="*/ 1890751 w 1970939"/>
              <a:gd name="connsiteY34" fmla="*/ 4485405 h 5571067"/>
              <a:gd name="connsiteX35" fmla="*/ 1874809 w 1970939"/>
              <a:gd name="connsiteY35" fmla="*/ 4668226 h 5571067"/>
              <a:gd name="connsiteX36" fmla="*/ 1857602 w 1970939"/>
              <a:gd name="connsiteY36" fmla="*/ 4837728 h 5571067"/>
              <a:gd name="connsiteX37" fmla="*/ 1840713 w 1970939"/>
              <a:gd name="connsiteY37" fmla="*/ 4996940 h 5571067"/>
              <a:gd name="connsiteX38" fmla="*/ 1823823 w 1970939"/>
              <a:gd name="connsiteY38" fmla="*/ 5143439 h 5571067"/>
              <a:gd name="connsiteX39" fmla="*/ 1807880 w 1970939"/>
              <a:gd name="connsiteY39" fmla="*/ 5277830 h 5571067"/>
              <a:gd name="connsiteX40" fmla="*/ 1792726 w 1970939"/>
              <a:gd name="connsiteY40" fmla="*/ 5397087 h 5571067"/>
              <a:gd name="connsiteX41" fmla="*/ 1778362 w 1970939"/>
              <a:gd name="connsiteY41" fmla="*/ 5504843 h 5571067"/>
              <a:gd name="connsiteX42" fmla="*/ 1769613 w 1970939"/>
              <a:gd name="connsiteY42" fmla="*/ 5571067 h 5571067"/>
              <a:gd name="connsiteX43" fmla="*/ 0 w 1970939"/>
              <a:gd name="connsiteY43" fmla="*/ 5571067 h 5571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970939" h="5571067">
                <a:moveTo>
                  <a:pt x="0" y="0"/>
                </a:moveTo>
                <a:lnTo>
                  <a:pt x="1774861" y="0"/>
                </a:lnTo>
                <a:lnTo>
                  <a:pt x="1780256" y="32931"/>
                </a:lnTo>
                <a:lnTo>
                  <a:pt x="1802197" y="170349"/>
                </a:lnTo>
                <a:lnTo>
                  <a:pt x="1820981" y="308372"/>
                </a:lnTo>
                <a:lnTo>
                  <a:pt x="1839923" y="445791"/>
                </a:lnTo>
                <a:lnTo>
                  <a:pt x="1857602" y="583814"/>
                </a:lnTo>
                <a:lnTo>
                  <a:pt x="1872756" y="720022"/>
                </a:lnTo>
                <a:lnTo>
                  <a:pt x="1887120" y="858046"/>
                </a:lnTo>
                <a:lnTo>
                  <a:pt x="1900223" y="995464"/>
                </a:lnTo>
                <a:lnTo>
                  <a:pt x="1911588" y="1130461"/>
                </a:lnTo>
                <a:lnTo>
                  <a:pt x="1922953" y="1267274"/>
                </a:lnTo>
                <a:lnTo>
                  <a:pt x="1932424" y="1402271"/>
                </a:lnTo>
                <a:lnTo>
                  <a:pt x="1939842" y="1537267"/>
                </a:lnTo>
                <a:lnTo>
                  <a:pt x="1947577" y="1671659"/>
                </a:lnTo>
                <a:lnTo>
                  <a:pt x="1954049" y="1804840"/>
                </a:lnTo>
                <a:lnTo>
                  <a:pt x="1958627" y="1936810"/>
                </a:lnTo>
                <a:lnTo>
                  <a:pt x="1962573" y="2068780"/>
                </a:lnTo>
                <a:lnTo>
                  <a:pt x="1966361" y="2199539"/>
                </a:lnTo>
                <a:lnTo>
                  <a:pt x="1968098" y="2328482"/>
                </a:lnTo>
                <a:lnTo>
                  <a:pt x="1969992" y="2457425"/>
                </a:lnTo>
                <a:lnTo>
                  <a:pt x="1970939" y="2584552"/>
                </a:lnTo>
                <a:lnTo>
                  <a:pt x="1969992" y="2710469"/>
                </a:lnTo>
                <a:lnTo>
                  <a:pt x="1969992" y="2835174"/>
                </a:lnTo>
                <a:lnTo>
                  <a:pt x="1968098" y="2958669"/>
                </a:lnTo>
                <a:lnTo>
                  <a:pt x="1965256" y="3079742"/>
                </a:lnTo>
                <a:lnTo>
                  <a:pt x="1962573" y="3199605"/>
                </a:lnTo>
                <a:lnTo>
                  <a:pt x="1959574" y="3317046"/>
                </a:lnTo>
                <a:lnTo>
                  <a:pt x="1954996" y="3433882"/>
                </a:lnTo>
                <a:lnTo>
                  <a:pt x="1950103" y="3548902"/>
                </a:lnTo>
                <a:lnTo>
                  <a:pt x="1945683" y="3661500"/>
                </a:lnTo>
                <a:lnTo>
                  <a:pt x="1933213" y="3881248"/>
                </a:lnTo>
                <a:lnTo>
                  <a:pt x="1919953" y="4091916"/>
                </a:lnTo>
                <a:lnTo>
                  <a:pt x="1906063" y="4294109"/>
                </a:lnTo>
                <a:lnTo>
                  <a:pt x="1890751" y="4485405"/>
                </a:lnTo>
                <a:lnTo>
                  <a:pt x="1874809" y="4668226"/>
                </a:lnTo>
                <a:lnTo>
                  <a:pt x="1857602" y="4837728"/>
                </a:lnTo>
                <a:lnTo>
                  <a:pt x="1840713" y="4996940"/>
                </a:lnTo>
                <a:lnTo>
                  <a:pt x="1823823" y="5143439"/>
                </a:lnTo>
                <a:lnTo>
                  <a:pt x="1807880" y="5277830"/>
                </a:lnTo>
                <a:lnTo>
                  <a:pt x="1792726" y="5397087"/>
                </a:lnTo>
                <a:lnTo>
                  <a:pt x="1778362" y="5504843"/>
                </a:lnTo>
                <a:lnTo>
                  <a:pt x="1769613" y="5571067"/>
                </a:lnTo>
                <a:lnTo>
                  <a:pt x="0" y="557106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214736A-03B2-4B91-B0AF-B21213F3B9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969335" y="1702087"/>
            <a:ext cx="3209207" cy="612850"/>
          </a:xfrm>
          <a:custGeom>
            <a:avLst/>
            <a:gdLst>
              <a:gd name="connsiteX0" fmla="*/ 3195151 w 3209207"/>
              <a:gd name="connsiteY0" fmla="*/ 612847 h 612850"/>
              <a:gd name="connsiteX1" fmla="*/ 3029871 w 3209207"/>
              <a:gd name="connsiteY1" fmla="*/ 611146 h 612850"/>
              <a:gd name="connsiteX2" fmla="*/ 2949639 w 3209207"/>
              <a:gd name="connsiteY2" fmla="*/ 608906 h 612850"/>
              <a:gd name="connsiteX3" fmla="*/ 2978018 w 3209207"/>
              <a:gd name="connsiteY3" fmla="*/ 258115 h 612850"/>
              <a:gd name="connsiteX4" fmla="*/ 2944764 w 3209207"/>
              <a:gd name="connsiteY4" fmla="*/ 260801 h 612850"/>
              <a:gd name="connsiteX5" fmla="*/ 2806036 w 3209207"/>
              <a:gd name="connsiteY5" fmla="*/ 271446 h 612850"/>
              <a:gd name="connsiteX6" fmla="*/ 2666958 w 3209207"/>
              <a:gd name="connsiteY6" fmla="*/ 278917 h 612850"/>
              <a:gd name="connsiteX7" fmla="*/ 2528469 w 3209207"/>
              <a:gd name="connsiteY7" fmla="*/ 286593 h 612850"/>
              <a:gd name="connsiteX8" fmla="*/ 2389479 w 3209207"/>
              <a:gd name="connsiteY8" fmla="*/ 292970 h 612850"/>
              <a:gd name="connsiteX9" fmla="*/ 2252501 w 3209207"/>
              <a:gd name="connsiteY9" fmla="*/ 296993 h 612850"/>
              <a:gd name="connsiteX10" fmla="*/ 2113775 w 3209207"/>
              <a:gd name="connsiteY10" fmla="*/ 300086 h 612850"/>
              <a:gd name="connsiteX11" fmla="*/ 1975755 w 3209207"/>
              <a:gd name="connsiteY11" fmla="*/ 301980 h 612850"/>
              <a:gd name="connsiteX12" fmla="*/ 1840287 w 3209207"/>
              <a:gd name="connsiteY12" fmla="*/ 302348 h 612850"/>
              <a:gd name="connsiteX13" fmla="*/ 1703009 w 3209207"/>
              <a:gd name="connsiteY13" fmla="*/ 302570 h 612850"/>
              <a:gd name="connsiteX14" fmla="*/ 1567693 w 3209207"/>
              <a:gd name="connsiteY14" fmla="*/ 301063 h 612850"/>
              <a:gd name="connsiteX15" fmla="*/ 1432543 w 3209207"/>
              <a:gd name="connsiteY15" fmla="*/ 297523 h 612850"/>
              <a:gd name="connsiteX16" fmla="*/ 1297969 w 3209207"/>
              <a:gd name="connsiteY16" fmla="*/ 294345 h 612850"/>
              <a:gd name="connsiteX17" fmla="*/ 1164703 w 3209207"/>
              <a:gd name="connsiteY17" fmla="*/ 290015 h 612850"/>
              <a:gd name="connsiteX18" fmla="*/ 1032796 w 3209207"/>
              <a:gd name="connsiteY18" fmla="*/ 283907 h 612850"/>
              <a:gd name="connsiteX19" fmla="*/ 900940 w 3209207"/>
              <a:gd name="connsiteY19" fmla="*/ 277172 h 612850"/>
              <a:gd name="connsiteX20" fmla="*/ 770303 w 3209207"/>
              <a:gd name="connsiteY20" fmla="*/ 270380 h 612850"/>
              <a:gd name="connsiteX21" fmla="*/ 641641 w 3209207"/>
              <a:gd name="connsiteY21" fmla="*/ 261702 h 612850"/>
              <a:gd name="connsiteX22" fmla="*/ 512966 w 3209207"/>
              <a:gd name="connsiteY22" fmla="*/ 253180 h 612850"/>
              <a:gd name="connsiteX23" fmla="*/ 386177 w 3209207"/>
              <a:gd name="connsiteY23" fmla="*/ 243867 h 612850"/>
              <a:gd name="connsiteX24" fmla="*/ 260746 w 3209207"/>
              <a:gd name="connsiteY24" fmla="*/ 232775 h 612850"/>
              <a:gd name="connsiteX25" fmla="*/ 136447 w 3209207"/>
              <a:gd name="connsiteY25" fmla="*/ 222719 h 612850"/>
              <a:gd name="connsiteX26" fmla="*/ 13506 w 3209207"/>
              <a:gd name="connsiteY26" fmla="*/ 210885 h 612850"/>
              <a:gd name="connsiteX27" fmla="*/ 0 w 3209207"/>
              <a:gd name="connsiteY27" fmla="*/ 209475 h 612850"/>
              <a:gd name="connsiteX28" fmla="*/ 40844 w 3209207"/>
              <a:gd name="connsiteY28" fmla="*/ 212313 h 612850"/>
              <a:gd name="connsiteX29" fmla="*/ 132211 w 3209207"/>
              <a:gd name="connsiteY29" fmla="*/ 216946 h 612850"/>
              <a:gd name="connsiteX30" fmla="*/ 225585 w 3209207"/>
              <a:gd name="connsiteY30" fmla="*/ 221811 h 612850"/>
              <a:gd name="connsiteX31" fmla="*/ 320298 w 3209207"/>
              <a:gd name="connsiteY31" fmla="*/ 226444 h 612850"/>
              <a:gd name="connsiteX32" fmla="*/ 415680 w 3209207"/>
              <a:gd name="connsiteY32" fmla="*/ 229340 h 612850"/>
              <a:gd name="connsiteX33" fmla="*/ 512735 w 3209207"/>
              <a:gd name="connsiteY33" fmla="*/ 232120 h 612850"/>
              <a:gd name="connsiteX34" fmla="*/ 611464 w 3209207"/>
              <a:gd name="connsiteY34" fmla="*/ 235015 h 612850"/>
              <a:gd name="connsiteX35" fmla="*/ 711532 w 3209207"/>
              <a:gd name="connsiteY35" fmla="*/ 236985 h 612850"/>
              <a:gd name="connsiteX36" fmla="*/ 812604 w 3209207"/>
              <a:gd name="connsiteY36" fmla="*/ 236985 h 612850"/>
              <a:gd name="connsiteX37" fmla="*/ 915014 w 3209207"/>
              <a:gd name="connsiteY37" fmla="*/ 237795 h 612850"/>
              <a:gd name="connsiteX38" fmla="*/ 1018428 w 3209207"/>
              <a:gd name="connsiteY38" fmla="*/ 236985 h 612850"/>
              <a:gd name="connsiteX39" fmla="*/ 1122847 w 3209207"/>
              <a:gd name="connsiteY39" fmla="*/ 235015 h 612850"/>
              <a:gd name="connsiteX40" fmla="*/ 1227600 w 3209207"/>
              <a:gd name="connsiteY40" fmla="*/ 233162 h 612850"/>
              <a:gd name="connsiteX41" fmla="*/ 1333692 w 3209207"/>
              <a:gd name="connsiteY41" fmla="*/ 229340 h 612850"/>
              <a:gd name="connsiteX42" fmla="*/ 1441122 w 3209207"/>
              <a:gd name="connsiteY42" fmla="*/ 225634 h 612850"/>
              <a:gd name="connsiteX43" fmla="*/ 1547883 w 3209207"/>
              <a:gd name="connsiteY43" fmla="*/ 220769 h 612850"/>
              <a:gd name="connsiteX44" fmla="*/ 1655983 w 3209207"/>
              <a:gd name="connsiteY44" fmla="*/ 214282 h 612850"/>
              <a:gd name="connsiteX45" fmla="*/ 1765421 w 3209207"/>
              <a:gd name="connsiteY45" fmla="*/ 206638 h 612850"/>
              <a:gd name="connsiteX46" fmla="*/ 1874860 w 3209207"/>
              <a:gd name="connsiteY46" fmla="*/ 199108 h 612850"/>
              <a:gd name="connsiteX47" fmla="*/ 1984299 w 3209207"/>
              <a:gd name="connsiteY47" fmla="*/ 189495 h 612850"/>
              <a:gd name="connsiteX48" fmla="*/ 2095745 w 3209207"/>
              <a:gd name="connsiteY48" fmla="*/ 178144 h 612850"/>
              <a:gd name="connsiteX49" fmla="*/ 2205184 w 3209207"/>
              <a:gd name="connsiteY49" fmla="*/ 166793 h 612850"/>
              <a:gd name="connsiteX50" fmla="*/ 2316631 w 3209207"/>
              <a:gd name="connsiteY50" fmla="*/ 153472 h 612850"/>
              <a:gd name="connsiteX51" fmla="*/ 2429081 w 3209207"/>
              <a:gd name="connsiteY51" fmla="*/ 139226 h 612850"/>
              <a:gd name="connsiteX52" fmla="*/ 2539523 w 3209207"/>
              <a:gd name="connsiteY52" fmla="*/ 124052 h 612850"/>
              <a:gd name="connsiteX53" fmla="*/ 2651305 w 3209207"/>
              <a:gd name="connsiteY53" fmla="*/ 106215 h 612850"/>
              <a:gd name="connsiteX54" fmla="*/ 2763086 w 3209207"/>
              <a:gd name="connsiteY54" fmla="*/ 87219 h 612850"/>
              <a:gd name="connsiteX55" fmla="*/ 2874867 w 3209207"/>
              <a:gd name="connsiteY55" fmla="*/ 68339 h 612850"/>
              <a:gd name="connsiteX56" fmla="*/ 2986314 w 3209207"/>
              <a:gd name="connsiteY56" fmla="*/ 46331 h 612850"/>
              <a:gd name="connsiteX57" fmla="*/ 3097760 w 3209207"/>
              <a:gd name="connsiteY57" fmla="*/ 23629 h 612850"/>
              <a:gd name="connsiteX58" fmla="*/ 3209207 w 3209207"/>
              <a:gd name="connsiteY58" fmla="*/ 0 h 612850"/>
              <a:gd name="connsiteX59" fmla="*/ 3195151 w 3209207"/>
              <a:gd name="connsiteY59" fmla="*/ 612847 h 612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3209207" h="612850">
                <a:moveTo>
                  <a:pt x="3195151" y="612847"/>
                </a:moveTo>
                <a:cubicBezTo>
                  <a:pt x="3144238" y="612898"/>
                  <a:pt x="3088941" y="612318"/>
                  <a:pt x="3029871" y="611146"/>
                </a:cubicBezTo>
                <a:lnTo>
                  <a:pt x="2949639" y="608906"/>
                </a:lnTo>
                <a:lnTo>
                  <a:pt x="2978018" y="258115"/>
                </a:lnTo>
                <a:lnTo>
                  <a:pt x="2944764" y="260801"/>
                </a:lnTo>
                <a:lnTo>
                  <a:pt x="2806036" y="271446"/>
                </a:lnTo>
                <a:lnTo>
                  <a:pt x="2666958" y="278917"/>
                </a:lnTo>
                <a:lnTo>
                  <a:pt x="2528469" y="286593"/>
                </a:lnTo>
                <a:lnTo>
                  <a:pt x="2389479" y="292970"/>
                </a:lnTo>
                <a:lnTo>
                  <a:pt x="2252501" y="296993"/>
                </a:lnTo>
                <a:lnTo>
                  <a:pt x="2113775" y="300086"/>
                </a:lnTo>
                <a:lnTo>
                  <a:pt x="1975755" y="301980"/>
                </a:lnTo>
                <a:lnTo>
                  <a:pt x="1840287" y="302348"/>
                </a:lnTo>
                <a:lnTo>
                  <a:pt x="1703009" y="302570"/>
                </a:lnTo>
                <a:lnTo>
                  <a:pt x="1567693" y="301063"/>
                </a:lnTo>
                <a:lnTo>
                  <a:pt x="1432543" y="297523"/>
                </a:lnTo>
                <a:lnTo>
                  <a:pt x="1297969" y="294345"/>
                </a:lnTo>
                <a:lnTo>
                  <a:pt x="1164703" y="290015"/>
                </a:lnTo>
                <a:lnTo>
                  <a:pt x="1032796" y="283907"/>
                </a:lnTo>
                <a:lnTo>
                  <a:pt x="900940" y="277172"/>
                </a:lnTo>
                <a:lnTo>
                  <a:pt x="770303" y="270380"/>
                </a:lnTo>
                <a:lnTo>
                  <a:pt x="641641" y="261702"/>
                </a:lnTo>
                <a:lnTo>
                  <a:pt x="512966" y="253180"/>
                </a:lnTo>
                <a:lnTo>
                  <a:pt x="386177" y="243867"/>
                </a:lnTo>
                <a:lnTo>
                  <a:pt x="260746" y="232775"/>
                </a:lnTo>
                <a:lnTo>
                  <a:pt x="136447" y="222719"/>
                </a:lnTo>
                <a:lnTo>
                  <a:pt x="13506" y="210885"/>
                </a:lnTo>
                <a:lnTo>
                  <a:pt x="0" y="209475"/>
                </a:lnTo>
                <a:lnTo>
                  <a:pt x="40844" y="212313"/>
                </a:lnTo>
                <a:lnTo>
                  <a:pt x="132211" y="216946"/>
                </a:lnTo>
                <a:lnTo>
                  <a:pt x="225585" y="221811"/>
                </a:lnTo>
                <a:lnTo>
                  <a:pt x="320298" y="226444"/>
                </a:lnTo>
                <a:lnTo>
                  <a:pt x="415680" y="229340"/>
                </a:lnTo>
                <a:lnTo>
                  <a:pt x="512735" y="232120"/>
                </a:lnTo>
                <a:lnTo>
                  <a:pt x="611464" y="235015"/>
                </a:lnTo>
                <a:lnTo>
                  <a:pt x="711532" y="236985"/>
                </a:lnTo>
                <a:lnTo>
                  <a:pt x="812604" y="236985"/>
                </a:lnTo>
                <a:lnTo>
                  <a:pt x="915014" y="237795"/>
                </a:lnTo>
                <a:lnTo>
                  <a:pt x="1018428" y="236985"/>
                </a:lnTo>
                <a:lnTo>
                  <a:pt x="1122847" y="235015"/>
                </a:lnTo>
                <a:lnTo>
                  <a:pt x="1227600" y="233162"/>
                </a:lnTo>
                <a:lnTo>
                  <a:pt x="1333692" y="229340"/>
                </a:lnTo>
                <a:lnTo>
                  <a:pt x="1441122" y="225634"/>
                </a:lnTo>
                <a:lnTo>
                  <a:pt x="1547883" y="220769"/>
                </a:lnTo>
                <a:lnTo>
                  <a:pt x="1655983" y="214282"/>
                </a:lnTo>
                <a:lnTo>
                  <a:pt x="1765421" y="206638"/>
                </a:lnTo>
                <a:lnTo>
                  <a:pt x="1874860" y="199108"/>
                </a:lnTo>
                <a:lnTo>
                  <a:pt x="1984299" y="189495"/>
                </a:lnTo>
                <a:lnTo>
                  <a:pt x="2095745" y="178144"/>
                </a:lnTo>
                <a:lnTo>
                  <a:pt x="2205184" y="166793"/>
                </a:lnTo>
                <a:lnTo>
                  <a:pt x="2316631" y="153472"/>
                </a:lnTo>
                <a:lnTo>
                  <a:pt x="2429081" y="139226"/>
                </a:lnTo>
                <a:lnTo>
                  <a:pt x="2539523" y="124052"/>
                </a:lnTo>
                <a:lnTo>
                  <a:pt x="2651305" y="106215"/>
                </a:lnTo>
                <a:lnTo>
                  <a:pt x="2763086" y="87219"/>
                </a:lnTo>
                <a:lnTo>
                  <a:pt x="2874867" y="68339"/>
                </a:lnTo>
                <a:lnTo>
                  <a:pt x="2986314" y="46331"/>
                </a:lnTo>
                <a:lnTo>
                  <a:pt x="3097760" y="23629"/>
                </a:lnTo>
                <a:lnTo>
                  <a:pt x="3209207" y="0"/>
                </a:lnTo>
                <a:cubicBezTo>
                  <a:pt x="3198832" y="386055"/>
                  <a:pt x="3205525" y="226792"/>
                  <a:pt x="3195151" y="612847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868472-7516-477F-B563-9EB2D13CCA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0577" y="643466"/>
            <a:ext cx="5848888" cy="55710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0A39FCF-FA75-47D3-B44F-A3C3B90859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4551" y="793007"/>
            <a:ext cx="3865609" cy="2107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1982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97F95-24A5-482C-A912-1A94CDE000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2103119"/>
            <a:ext cx="8825658" cy="2674261"/>
          </a:xfrm>
        </p:spPr>
        <p:txBody>
          <a:bodyPr/>
          <a:lstStyle/>
          <a:p>
            <a:r>
              <a:rPr lang="en-AU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828721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92B3A9F-217A-4C60-8315-4663FD25A4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4519032"/>
              </p:ext>
            </p:extLst>
          </p:nvPr>
        </p:nvGraphicFramePr>
        <p:xfrm>
          <a:off x="1056640" y="607906"/>
          <a:ext cx="8128000" cy="469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27117170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4531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err="1"/>
                        <a:t>Seetest</a:t>
                      </a:r>
                      <a:r>
                        <a:rPr lang="en-AU" dirty="0"/>
                        <a:t> Cloud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52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Jenkins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762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Artifactory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9402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Stub server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0227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err="1"/>
                        <a:t>Localstack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0955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err="1"/>
                        <a:t>Sonarqube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8974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Docker &amp; ECS &amp; Docker published images</a:t>
                      </a:r>
                    </a:p>
                    <a:p>
                      <a:r>
                        <a:rPr lang="en-AU" dirty="0"/>
                        <a:t>Slack </a:t>
                      </a:r>
                      <a:r>
                        <a:rPr lang="en-AU" dirty="0" err="1"/>
                        <a:t>mobilebot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0895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Kibana dashboard, new relic, </a:t>
                      </a:r>
                      <a:r>
                        <a:rPr lang="en-AU" dirty="0" err="1"/>
                        <a:t>sumologic</a:t>
                      </a:r>
                      <a:r>
                        <a:rPr lang="en-AU" dirty="0"/>
                        <a:t>, run scope.</a:t>
                      </a:r>
                    </a:p>
                    <a:p>
                      <a:r>
                        <a:rPr lang="en-AU" dirty="0"/>
                        <a:t>Salesforce.</a:t>
                      </a:r>
                    </a:p>
                    <a:p>
                      <a:r>
                        <a:rPr lang="en-AU" dirty="0"/>
                        <a:t>Leading team of 5 for Cloud migration of around 35 legacy applications, setup pipeline, setup health dashboard.</a:t>
                      </a:r>
                    </a:p>
                    <a:p>
                      <a:r>
                        <a:rPr lang="en-AU" dirty="0"/>
                        <a:t>Meetup presentations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25574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27826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64</Words>
  <Application>Microsoft Office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 Boardroom</vt:lpstr>
      <vt:lpstr>PowerPoint Presentation</vt:lpstr>
      <vt:lpstr>PowerPoint Presentation</vt:lpstr>
      <vt:lpstr>PowerPoint Presentation</vt:lpstr>
      <vt:lpstr>Thank You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Dipjyoti Metia</dc:creator>
  <cp:lastModifiedBy>Dipjyoti Metia</cp:lastModifiedBy>
  <cp:revision>12</cp:revision>
  <dcterms:created xsi:type="dcterms:W3CDTF">2020-03-11T02:13:36Z</dcterms:created>
  <dcterms:modified xsi:type="dcterms:W3CDTF">2020-03-11T02:47:27Z</dcterms:modified>
</cp:coreProperties>
</file>