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2019-07-05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2019-07-05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2019-07-05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t>2019-07-05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68760"/>
            <a:ext cx="6952257" cy="530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3265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Detaljplan</a:t>
            </a:r>
            <a:r>
              <a:rPr lang="en-US" sz="3200" dirty="0" smtClean="0"/>
              <a:t> </a:t>
            </a:r>
            <a:r>
              <a:rPr lang="en-US" sz="3200" dirty="0" err="1" smtClean="0"/>
              <a:t>importerad</a:t>
            </a:r>
            <a:r>
              <a:rPr lang="en-US" sz="3200" dirty="0" smtClean="0"/>
              <a:t> till FME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Gjort</a:t>
            </a:r>
            <a:r>
              <a:rPr lang="en-US" dirty="0" smtClean="0"/>
              <a:t> med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skript</a:t>
            </a:r>
            <a:r>
              <a:rPr lang="en-US" dirty="0"/>
              <a:t> </a:t>
            </a:r>
            <a:r>
              <a:rPr lang="en-US" dirty="0" err="1" smtClean="0"/>
              <a:t>utan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lägga</a:t>
            </a:r>
            <a:r>
              <a:rPr lang="en-US" dirty="0" smtClean="0"/>
              <a:t> </a:t>
            </a:r>
            <a:r>
              <a:rPr lang="en-US" dirty="0" err="1" smtClean="0"/>
              <a:t>mycket</a:t>
            </a:r>
            <a:r>
              <a:rPr lang="en-US" dirty="0" smtClean="0"/>
              <a:t> </a:t>
            </a:r>
            <a:r>
              <a:rPr lang="en-US" dirty="0" err="1" smtClean="0"/>
              <a:t>kraft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kartografin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5157192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Blått</a:t>
            </a:r>
            <a:r>
              <a:rPr lang="en-US" sz="1600" dirty="0" smtClean="0"/>
              <a:t> - </a:t>
            </a:r>
            <a:r>
              <a:rPr lang="en-US" sz="1600" dirty="0" err="1" smtClean="0"/>
              <a:t>vatten</a:t>
            </a:r>
            <a:endParaRPr lang="en-US" sz="1600" dirty="0" smtClean="0"/>
          </a:p>
          <a:p>
            <a:r>
              <a:rPr lang="en-US" sz="1600" dirty="0" err="1" smtClean="0"/>
              <a:t>Grått</a:t>
            </a:r>
            <a:r>
              <a:rPr lang="en-US" sz="1600" dirty="0" smtClean="0"/>
              <a:t> - </a:t>
            </a:r>
            <a:r>
              <a:rPr lang="en-US" sz="1600" dirty="0" err="1" smtClean="0"/>
              <a:t>gata</a:t>
            </a:r>
            <a:r>
              <a:rPr lang="en-US" sz="1600" dirty="0" smtClean="0"/>
              <a:t>/</a:t>
            </a:r>
            <a:r>
              <a:rPr lang="en-US" sz="1600" dirty="0" err="1" smtClean="0"/>
              <a:t>cykel</a:t>
            </a:r>
            <a:r>
              <a:rPr lang="en-US" sz="1600" dirty="0" smtClean="0"/>
              <a:t>/</a:t>
            </a:r>
            <a:r>
              <a:rPr lang="en-US" sz="1600" dirty="0" err="1" smtClean="0"/>
              <a:t>gång</a:t>
            </a:r>
            <a:endParaRPr lang="en-US" sz="1600" dirty="0" smtClean="0"/>
          </a:p>
          <a:p>
            <a:r>
              <a:rPr lang="en-US" sz="1600" dirty="0" err="1" smtClean="0"/>
              <a:t>Grönt</a:t>
            </a:r>
            <a:r>
              <a:rPr lang="en-US" sz="1600" dirty="0" smtClean="0"/>
              <a:t> - </a:t>
            </a:r>
            <a:r>
              <a:rPr lang="en-US" sz="1600" dirty="0" err="1" smtClean="0"/>
              <a:t>natur</a:t>
            </a:r>
            <a:r>
              <a:rPr lang="en-US" sz="1600" dirty="0" smtClean="0"/>
              <a:t>/park</a:t>
            </a:r>
          </a:p>
          <a:p>
            <a:r>
              <a:rPr lang="en-US" sz="1600" dirty="0" err="1" smtClean="0"/>
              <a:t>Gult</a:t>
            </a:r>
            <a:r>
              <a:rPr lang="en-US" sz="1600" dirty="0" smtClean="0"/>
              <a:t> - </a:t>
            </a:r>
            <a:r>
              <a:rPr lang="en-US" sz="1600" dirty="0" err="1" smtClean="0"/>
              <a:t>Bebyggelse</a:t>
            </a:r>
            <a:r>
              <a:rPr lang="en-US" sz="1600" dirty="0" smtClean="0"/>
              <a:t> </a:t>
            </a:r>
            <a:r>
              <a:rPr lang="en-US" sz="1600" dirty="0" err="1" smtClean="0"/>
              <a:t>tillåten</a:t>
            </a:r>
            <a:endParaRPr lang="en-US" sz="1600" dirty="0" smtClean="0"/>
          </a:p>
          <a:p>
            <a:r>
              <a:rPr lang="en-US" sz="1600" dirty="0" err="1" smtClean="0"/>
              <a:t>Rött</a:t>
            </a:r>
            <a:r>
              <a:rPr lang="en-US" sz="1600" dirty="0" smtClean="0"/>
              <a:t> - </a:t>
            </a:r>
            <a:r>
              <a:rPr lang="en-US" sz="1600" dirty="0" err="1" smtClean="0"/>
              <a:t>prickmark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297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09" y="1340768"/>
            <a:ext cx="6961782" cy="532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Detaljplan</a:t>
            </a:r>
            <a:r>
              <a:rPr lang="en-US" sz="3200" dirty="0" smtClean="0"/>
              <a:t> med </a:t>
            </a:r>
            <a:r>
              <a:rPr lang="en-US" sz="3200" dirty="0" err="1" smtClean="0"/>
              <a:t>Lotsen</a:t>
            </a:r>
            <a:r>
              <a:rPr lang="en-US" sz="3200" dirty="0" smtClean="0"/>
              <a:t> </a:t>
            </a:r>
            <a:r>
              <a:rPr lang="en-US" sz="3200" dirty="0" err="1" smtClean="0"/>
              <a:t>inplacerad</a:t>
            </a:r>
            <a:endParaRPr lang="en-US" sz="32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99992" y="2924944"/>
            <a:ext cx="1728192" cy="10762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7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3843247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22936"/>
            <a:ext cx="3145452" cy="276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Området</a:t>
            </a:r>
            <a:r>
              <a:rPr lang="en-US" sz="3200" dirty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 err="1" smtClean="0"/>
              <a:t>detaljplanen</a:t>
            </a:r>
            <a:r>
              <a:rPr lang="en-US" sz="3200" dirty="0" smtClean="0"/>
              <a:t> </a:t>
            </a:r>
            <a:r>
              <a:rPr lang="en-US" sz="3200" dirty="0" err="1" smtClean="0"/>
              <a:t>och</a:t>
            </a:r>
            <a:r>
              <a:rPr lang="en-US" sz="3200" dirty="0" smtClean="0"/>
              <a:t> </a:t>
            </a:r>
            <a:r>
              <a:rPr lang="en-US" sz="3200" dirty="0" err="1" smtClean="0"/>
              <a:t>Lotsen</a:t>
            </a: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1383159"/>
            <a:ext cx="392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Området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detaljplanen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Lotsen</a:t>
            </a:r>
            <a:r>
              <a:rPr lang="en-US" dirty="0" smtClean="0"/>
              <a:t> </a:t>
            </a:r>
            <a:r>
              <a:rPr lang="en-US" dirty="0" err="1" smtClean="0"/>
              <a:t>ska</a:t>
            </a:r>
            <a:r>
              <a:rPr lang="en-US" dirty="0" smtClean="0"/>
              <a:t> </a:t>
            </a:r>
            <a:r>
              <a:rPr lang="en-US" dirty="0" err="1" smtClean="0"/>
              <a:t>ligga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enligt</a:t>
            </a:r>
            <a:r>
              <a:rPr lang="en-US" dirty="0" smtClean="0"/>
              <a:t> </a:t>
            </a:r>
            <a:r>
              <a:rPr lang="en-US" dirty="0" err="1" smtClean="0"/>
              <a:t>bygglovsansökan</a:t>
            </a:r>
            <a:r>
              <a:rPr lang="en-US" dirty="0" smtClean="0"/>
              <a:t> </a:t>
            </a:r>
            <a:r>
              <a:rPr lang="en-US" dirty="0" err="1" smtClean="0"/>
              <a:t>identifierat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FME.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24546" y="206084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LOD1 (Level Of Detail) </a:t>
            </a:r>
            <a:r>
              <a:rPr lang="en-US" dirty="0" err="1" smtClean="0"/>
              <a:t>geodatamodell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Lotsen</a:t>
            </a:r>
            <a:r>
              <a:rPr lang="en-US" dirty="0" smtClean="0"/>
              <a:t> </a:t>
            </a:r>
            <a:r>
              <a:rPr lang="en-US" dirty="0" err="1" smtClean="0"/>
              <a:t>enligt</a:t>
            </a:r>
            <a:r>
              <a:rPr lang="en-US" dirty="0"/>
              <a:t> </a:t>
            </a:r>
            <a:r>
              <a:rPr lang="en-US" dirty="0" err="1" smtClean="0"/>
              <a:t>föreslagen</a:t>
            </a:r>
            <a:r>
              <a:rPr lang="en-US" dirty="0" smtClean="0"/>
              <a:t> </a:t>
            </a:r>
            <a:r>
              <a:rPr lang="en-US" dirty="0" err="1" smtClean="0"/>
              <a:t>svensk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CityGML3 (CityGML3 ADE).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1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0" y="2132856"/>
            <a:ext cx="9144000" cy="41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Området</a:t>
            </a:r>
            <a:r>
              <a:rPr lang="en-US" sz="3200" dirty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 err="1" smtClean="0"/>
              <a:t>detaljplanen</a:t>
            </a:r>
            <a:r>
              <a:rPr lang="en-US" sz="3200" dirty="0" smtClean="0"/>
              <a:t> </a:t>
            </a:r>
            <a:r>
              <a:rPr lang="en-US" sz="3200" dirty="0" err="1" smtClean="0"/>
              <a:t>och</a:t>
            </a:r>
            <a:r>
              <a:rPr lang="en-US" sz="3200" dirty="0" smtClean="0"/>
              <a:t> </a:t>
            </a:r>
            <a:r>
              <a:rPr lang="en-US" sz="3200" dirty="0" err="1" smtClean="0"/>
              <a:t>gällande</a:t>
            </a:r>
            <a:r>
              <a:rPr lang="en-US" sz="3200" dirty="0" smtClean="0"/>
              <a:t> </a:t>
            </a:r>
            <a:r>
              <a:rPr lang="en-US" sz="3200" dirty="0" err="1" smtClean="0"/>
              <a:t>bestämmelser</a:t>
            </a:r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43608" y="1206273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Bestämmelserna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detaljplanen</a:t>
            </a:r>
            <a:r>
              <a:rPr lang="en-US" dirty="0" smtClean="0"/>
              <a:t> ligger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attribut</a:t>
            </a:r>
            <a:r>
              <a:rPr lang="en-US" dirty="0" smtClean="0"/>
              <a:t> </a:t>
            </a:r>
            <a:r>
              <a:rPr lang="en-US" dirty="0" err="1" smtClean="0"/>
              <a:t>kopplade</a:t>
            </a:r>
            <a:r>
              <a:rPr lang="en-US" dirty="0" smtClean="0"/>
              <a:t> till </a:t>
            </a:r>
            <a:r>
              <a:rPr lang="en-US" dirty="0" err="1" smtClean="0"/>
              <a:t>området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0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0" y="2132856"/>
            <a:ext cx="9144000" cy="41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Området</a:t>
            </a:r>
            <a:r>
              <a:rPr lang="en-US" sz="3200" dirty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 err="1" smtClean="0"/>
              <a:t>detaljplanen</a:t>
            </a:r>
            <a:r>
              <a:rPr lang="en-US" sz="3200" dirty="0" smtClean="0"/>
              <a:t> </a:t>
            </a:r>
            <a:r>
              <a:rPr lang="en-US" sz="3200" dirty="0" err="1" smtClean="0"/>
              <a:t>och</a:t>
            </a:r>
            <a:r>
              <a:rPr lang="en-US" sz="3200" dirty="0" smtClean="0"/>
              <a:t> </a:t>
            </a:r>
            <a:r>
              <a:rPr lang="en-US" sz="3200" dirty="0" err="1" smtClean="0"/>
              <a:t>gällande</a:t>
            </a:r>
            <a:r>
              <a:rPr lang="en-US" sz="3200" dirty="0" smtClean="0"/>
              <a:t> </a:t>
            </a:r>
            <a:r>
              <a:rPr lang="en-US" sz="3200" dirty="0" err="1" smtClean="0"/>
              <a:t>bestämmelser</a:t>
            </a: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34601" y="2066857"/>
            <a:ext cx="2430474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Användningsbestämmelser</a:t>
            </a:r>
            <a:endParaRPr lang="en-US" sz="1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4562475" cy="64770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3608" y="1206273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Bestämmelserna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detaljplanen</a:t>
            </a:r>
            <a:r>
              <a:rPr lang="en-US" dirty="0" smtClean="0"/>
              <a:t> ligger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attribut</a:t>
            </a:r>
            <a:r>
              <a:rPr lang="en-US" dirty="0" smtClean="0"/>
              <a:t> </a:t>
            </a:r>
            <a:r>
              <a:rPr lang="en-US" dirty="0" err="1" smtClean="0"/>
              <a:t>kopplade</a:t>
            </a:r>
            <a:r>
              <a:rPr lang="en-US" dirty="0" smtClean="0"/>
              <a:t> till </a:t>
            </a:r>
            <a:r>
              <a:rPr lang="en-US" dirty="0" err="1" smtClean="0"/>
              <a:t>området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31685" y="3130657"/>
            <a:ext cx="3096344" cy="4272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755576" y="3068588"/>
            <a:ext cx="4976109" cy="4893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318051" y="2420888"/>
            <a:ext cx="3509979" cy="70976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318052" y="3068589"/>
            <a:ext cx="3509977" cy="48931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31686" y="3631265"/>
            <a:ext cx="3096344" cy="15259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55578" y="5157193"/>
            <a:ext cx="4976108" cy="85610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318053" y="3631265"/>
            <a:ext cx="3509976" cy="18475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318054" y="5157193"/>
            <a:ext cx="3509976" cy="85610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55578" y="3631265"/>
            <a:ext cx="4976108" cy="18475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15860"/>
            <a:ext cx="4562478" cy="219743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934602" y="3461988"/>
            <a:ext cx="2227020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Egenskapsbestämmelser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386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48881"/>
            <a:ext cx="9036496" cy="389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Lotsen</a:t>
            </a:r>
            <a:r>
              <a:rPr lang="en-US" sz="3200" dirty="0" smtClean="0"/>
              <a:t> </a:t>
            </a:r>
            <a:r>
              <a:rPr lang="en-US" sz="3200" dirty="0" err="1" smtClean="0"/>
              <a:t>och</a:t>
            </a:r>
            <a:r>
              <a:rPr lang="en-US" sz="3200" dirty="0" smtClean="0"/>
              <a:t> </a:t>
            </a:r>
            <a:r>
              <a:rPr lang="en-US" sz="3200" dirty="0" err="1" smtClean="0"/>
              <a:t>attribut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 err="1" smtClean="0"/>
              <a:t>geodatamodellen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1942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6" y="3858476"/>
            <a:ext cx="4646112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82" y="917431"/>
            <a:ext cx="2124236" cy="249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787" y="4016274"/>
            <a:ext cx="4461211" cy="130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Testar</a:t>
            </a:r>
            <a:r>
              <a:rPr lang="en-US" sz="3200" dirty="0" smtClean="0"/>
              <a:t> </a:t>
            </a:r>
            <a:r>
              <a:rPr lang="en-US" sz="3200" dirty="0" err="1" smtClean="0"/>
              <a:t>bestämmelserna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 err="1" smtClean="0"/>
              <a:t>detaljplanen</a:t>
            </a:r>
            <a:r>
              <a:rPr lang="en-US" sz="3200" dirty="0" smtClean="0"/>
              <a:t> mot </a:t>
            </a:r>
            <a:r>
              <a:rPr lang="en-US" sz="3200" dirty="0" err="1" smtClean="0"/>
              <a:t>Lotsen</a:t>
            </a:r>
            <a:endParaRPr lang="en-US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13078" y="3478694"/>
            <a:ext cx="2755498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sv-SE"/>
            </a:defPPr>
            <a:lvl1pPr>
              <a:defRPr sz="1600"/>
            </a:lvl1pPr>
          </a:lstStyle>
          <a:p>
            <a:r>
              <a:rPr lang="en-US" dirty="0" err="1"/>
              <a:t>Bestämmelserna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detaljplanen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63828" y="3519922"/>
            <a:ext cx="1499128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sv-SE"/>
            </a:defPPr>
            <a:lvl1pPr>
              <a:defRPr sz="1600"/>
            </a:lvl1pPr>
          </a:lstStyle>
          <a:p>
            <a:r>
              <a:rPr lang="en-US" dirty="0" err="1"/>
              <a:t>Lotsens</a:t>
            </a:r>
            <a:r>
              <a:rPr lang="en-US" dirty="0"/>
              <a:t> </a:t>
            </a:r>
            <a:r>
              <a:rPr lang="en-US" dirty="0" err="1"/>
              <a:t>attribut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9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644100"/>
            <a:ext cx="2538757" cy="358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31479"/>
            <a:ext cx="2847658" cy="40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5661967" cy="49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Resultat</a:t>
            </a:r>
            <a:r>
              <a:rPr lang="en-US" sz="3200" dirty="0" smtClean="0"/>
              <a:t> </a:t>
            </a:r>
            <a:r>
              <a:rPr lang="en-US" sz="3200" dirty="0" err="1" smtClean="0"/>
              <a:t>av</a:t>
            </a:r>
            <a:r>
              <a:rPr lang="en-US" sz="3200" dirty="0" smtClean="0"/>
              <a:t> </a:t>
            </a:r>
            <a:r>
              <a:rPr lang="en-US" sz="3200" dirty="0" err="1" smtClean="0"/>
              <a:t>testet</a:t>
            </a:r>
            <a:r>
              <a:rPr lang="en-US" sz="3200" dirty="0" smtClean="0"/>
              <a:t> </a:t>
            </a:r>
            <a:r>
              <a:rPr lang="en-US" sz="3200" dirty="0" err="1" smtClean="0"/>
              <a:t>visuellt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FME </a:t>
            </a:r>
            <a:r>
              <a:rPr lang="en-US" sz="3200" dirty="0" err="1" smtClean="0"/>
              <a:t>och</a:t>
            </a:r>
            <a:r>
              <a:rPr lang="en-US" sz="3200" dirty="0" smtClean="0"/>
              <a:t> </a:t>
            </a:r>
            <a:r>
              <a:rPr lang="en-US" sz="3200" dirty="0" err="1" smtClean="0"/>
              <a:t>som</a:t>
            </a:r>
            <a:r>
              <a:rPr lang="en-US" sz="3200" dirty="0" smtClean="0"/>
              <a:t> Excel-rapport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1968" y="1312359"/>
            <a:ext cx="1539139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sv-SE"/>
            </a:defPPr>
            <a:lvl1pPr>
              <a:defRPr sz="1600"/>
            </a:lvl1pPr>
          </a:lstStyle>
          <a:p>
            <a:r>
              <a:rPr lang="en-US" dirty="0" err="1" smtClean="0"/>
              <a:t>Resultatet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FME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1932" y="1988840"/>
            <a:ext cx="3543727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sv-SE"/>
            </a:defPPr>
            <a:lvl1pPr>
              <a:defRPr sz="1600"/>
            </a:lvl1pPr>
          </a:lstStyle>
          <a:p>
            <a:r>
              <a:rPr lang="en-US" dirty="0" err="1" smtClean="0"/>
              <a:t>Resultatet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Excel.</a:t>
            </a:r>
          </a:p>
          <a:p>
            <a:r>
              <a:rPr lang="en-US" dirty="0" err="1" smtClean="0"/>
              <a:t>Användningsbestämmelser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endParaRPr lang="en-US" dirty="0" smtClean="0"/>
          </a:p>
          <a:p>
            <a:r>
              <a:rPr lang="en-US" dirty="0" err="1" smtClean="0"/>
              <a:t>Egenskapsbestämmelser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separata</a:t>
            </a:r>
            <a:r>
              <a:rPr lang="en-US" dirty="0" smtClean="0"/>
              <a:t> </a:t>
            </a:r>
            <a:r>
              <a:rPr lang="en-US" dirty="0" err="1" smtClean="0"/>
              <a:t>flikar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7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32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Kort</a:t>
            </a:r>
            <a:r>
              <a:rPr lang="en-US" sz="3200" dirty="0" smtClean="0"/>
              <a:t> summering </a:t>
            </a:r>
            <a:r>
              <a:rPr lang="en-US" sz="3200" dirty="0" err="1" smtClean="0"/>
              <a:t>av</a:t>
            </a:r>
            <a:r>
              <a:rPr lang="en-US" sz="3200" dirty="0" smtClean="0"/>
              <a:t> FME </a:t>
            </a:r>
            <a:r>
              <a:rPr lang="en-US" sz="3200" dirty="0" err="1" smtClean="0"/>
              <a:t>skriptet</a:t>
            </a:r>
            <a:endParaRPr lang="en-US" sz="3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2162" y="2929042"/>
            <a:ext cx="194421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Importera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detaljplanen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SS </a:t>
            </a:r>
            <a:r>
              <a:rPr lang="en-US" dirty="0">
                <a:solidFill>
                  <a:schemeClr val="tx1"/>
                </a:solidFill>
              </a:rPr>
              <a:t>637040)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162" y="3940557"/>
            <a:ext cx="194421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Importera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byggnadsmodellen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CityGML</a:t>
            </a:r>
            <a:r>
              <a:rPr lang="en-US" dirty="0" smtClean="0">
                <a:solidFill>
                  <a:schemeClr val="tx1"/>
                </a:solidFill>
              </a:rPr>
              <a:t> 3 ADE)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87763" y="3163309"/>
            <a:ext cx="1944216" cy="124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Identifiera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vilket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område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byggnadens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bygglov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avser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52374" y="3168112"/>
            <a:ext cx="1944216" cy="124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Kolla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gällande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regler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området</a:t>
            </a:r>
            <a:r>
              <a:rPr lang="en-US" dirty="0" smtClean="0">
                <a:solidFill>
                  <a:schemeClr val="tx1"/>
                </a:solidFill>
              </a:rPr>
              <a:t> mot </a:t>
            </a:r>
            <a:r>
              <a:rPr lang="en-US" dirty="0" err="1" smtClean="0">
                <a:solidFill>
                  <a:schemeClr val="tx1"/>
                </a:solidFill>
              </a:rPr>
              <a:t>byggnaden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2" idx="3"/>
            <a:endCxn id="13" idx="1"/>
          </p:cNvCxnSpPr>
          <p:nvPr/>
        </p:nvCxnSpPr>
        <p:spPr>
          <a:xfrm>
            <a:off x="2006378" y="3361090"/>
            <a:ext cx="481385" cy="4226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 flipV="1">
            <a:off x="2006378" y="3783752"/>
            <a:ext cx="481385" cy="58885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4" idx="1"/>
          </p:cNvCxnSpPr>
          <p:nvPr/>
        </p:nvCxnSpPr>
        <p:spPr>
          <a:xfrm>
            <a:off x="4431979" y="3783752"/>
            <a:ext cx="420395" cy="48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164288" y="3168112"/>
            <a:ext cx="1944216" cy="124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Resultat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Visuellt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FME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Rapport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Excel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81678" y="3789040"/>
            <a:ext cx="420395" cy="480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2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187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Per-Ola Olsson</dc:creator>
  <cp:lastModifiedBy>Per-Ola Olsson</cp:lastModifiedBy>
  <cp:revision>13</cp:revision>
  <dcterms:created xsi:type="dcterms:W3CDTF">2019-07-05T06:57:33Z</dcterms:created>
  <dcterms:modified xsi:type="dcterms:W3CDTF">2019-07-05T15:01:42Z</dcterms:modified>
</cp:coreProperties>
</file>