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3" r:id="rId7"/>
    <p:sldId id="261" r:id="rId8"/>
    <p:sldId id="260" r:id="rId9"/>
    <p:sldId id="262" r:id="rId10"/>
    <p:sldId id="264" r:id="rId11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34" d="100"/>
          <a:sy n="134" d="100"/>
        </p:scale>
        <p:origin x="-954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t>2019-07-23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t>2019-07-23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t>2019-07-23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t>2019-07-23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t>2019-07-23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t>2019-07-23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t>2019-07-23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t>2019-07-23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t>2019-07-23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t>2019-07-23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t>2019-07-23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BD319-C441-4740-BDB2-35E25C52CCE7}" type="datetimeFigureOut">
              <a:rPr lang="sv-SE" smtClean="0"/>
              <a:t>2019-07-23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2849258"/>
            <a:ext cx="80648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/>
              <a:t>Denna</a:t>
            </a:r>
            <a:r>
              <a:rPr lang="en-US" sz="3200" dirty="0" smtClean="0"/>
              <a:t> presentation </a:t>
            </a:r>
            <a:r>
              <a:rPr lang="en-US" sz="3200" dirty="0" err="1" smtClean="0"/>
              <a:t>beskriver</a:t>
            </a:r>
            <a:r>
              <a:rPr lang="en-US" sz="3200" dirty="0" smtClean="0"/>
              <a:t> </a:t>
            </a:r>
            <a:r>
              <a:rPr lang="en-US" sz="3200" dirty="0" err="1" smtClean="0"/>
              <a:t>arbetsflödet</a:t>
            </a:r>
            <a:r>
              <a:rPr lang="en-US" sz="3200" dirty="0" smtClean="0"/>
              <a:t> </a:t>
            </a:r>
            <a:r>
              <a:rPr lang="en-US" sz="3200" dirty="0" err="1" smtClean="0"/>
              <a:t>i</a:t>
            </a:r>
            <a:r>
              <a:rPr lang="en-US" sz="3200" dirty="0" smtClean="0"/>
              <a:t> FME </a:t>
            </a:r>
            <a:r>
              <a:rPr lang="en-US" sz="3200" dirty="0" err="1" smtClean="0"/>
              <a:t>skriptet</a:t>
            </a:r>
            <a:r>
              <a:rPr lang="en-US" sz="3200" dirty="0" smtClean="0"/>
              <a:t> FJL_POC42.fmwt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582978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332656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/>
              <a:t>Kort</a:t>
            </a:r>
            <a:r>
              <a:rPr lang="en-US" sz="3200" dirty="0" smtClean="0"/>
              <a:t> summering </a:t>
            </a:r>
            <a:r>
              <a:rPr lang="en-US" sz="3200" dirty="0" err="1" smtClean="0"/>
              <a:t>av</a:t>
            </a:r>
            <a:r>
              <a:rPr lang="en-US" sz="3200" dirty="0" smtClean="0"/>
              <a:t> FME </a:t>
            </a:r>
            <a:r>
              <a:rPr lang="en-US" sz="3200" dirty="0" err="1" smtClean="0"/>
              <a:t>skriptet</a:t>
            </a:r>
            <a:endParaRPr lang="en-US" sz="32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62162" y="2929042"/>
            <a:ext cx="1944216" cy="864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Importera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detaljplanen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(SS 637040)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162" y="3940557"/>
            <a:ext cx="1944216" cy="864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Importera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byggnadsmodellen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CityGML</a:t>
            </a:r>
            <a:r>
              <a:rPr lang="en-US" dirty="0" smtClean="0">
                <a:solidFill>
                  <a:schemeClr val="tx1"/>
                </a:solidFill>
              </a:rPr>
              <a:t> 3 ADE)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87763" y="3163309"/>
            <a:ext cx="1944216" cy="12408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Identifiera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vilket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område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byggnadens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bygglov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avser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852374" y="3168112"/>
            <a:ext cx="1944216" cy="12408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Kolla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gällande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regler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området</a:t>
            </a:r>
            <a:r>
              <a:rPr lang="en-US" dirty="0" smtClean="0">
                <a:solidFill>
                  <a:schemeClr val="tx1"/>
                </a:solidFill>
              </a:rPr>
              <a:t> mot </a:t>
            </a:r>
            <a:r>
              <a:rPr lang="en-US" dirty="0" err="1" smtClean="0">
                <a:solidFill>
                  <a:schemeClr val="tx1"/>
                </a:solidFill>
              </a:rPr>
              <a:t>byggnaden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>
            <a:stCxn id="2" idx="3"/>
            <a:endCxn id="13" idx="1"/>
          </p:cNvCxnSpPr>
          <p:nvPr/>
        </p:nvCxnSpPr>
        <p:spPr>
          <a:xfrm>
            <a:off x="2006378" y="3361090"/>
            <a:ext cx="481385" cy="42266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3"/>
            <a:endCxn id="13" idx="1"/>
          </p:cNvCxnSpPr>
          <p:nvPr/>
        </p:nvCxnSpPr>
        <p:spPr>
          <a:xfrm flipV="1">
            <a:off x="2006378" y="3783752"/>
            <a:ext cx="481385" cy="58885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3"/>
            <a:endCxn id="14" idx="1"/>
          </p:cNvCxnSpPr>
          <p:nvPr/>
        </p:nvCxnSpPr>
        <p:spPr>
          <a:xfrm>
            <a:off x="4431979" y="3783752"/>
            <a:ext cx="420395" cy="480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164288" y="3168112"/>
            <a:ext cx="1944216" cy="12408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Resultat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Visuellt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FME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Rapport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Excel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781678" y="3789040"/>
            <a:ext cx="420395" cy="480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620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3" y="1268760"/>
            <a:ext cx="6952257" cy="5301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332656"/>
            <a:ext cx="9144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/>
              <a:t>Detaljplan</a:t>
            </a:r>
            <a:r>
              <a:rPr lang="en-US" sz="3200" dirty="0" smtClean="0"/>
              <a:t> </a:t>
            </a:r>
            <a:r>
              <a:rPr lang="en-US" sz="3200" dirty="0" err="1" smtClean="0"/>
              <a:t>importerad</a:t>
            </a:r>
            <a:r>
              <a:rPr lang="en-US" sz="3200" dirty="0" smtClean="0"/>
              <a:t> till FME</a:t>
            </a:r>
          </a:p>
          <a:p>
            <a:pPr algn="ctr"/>
            <a:r>
              <a:rPr lang="en-US" dirty="0" smtClean="0"/>
              <a:t>- </a:t>
            </a:r>
            <a:r>
              <a:rPr lang="en-US" dirty="0" err="1" smtClean="0"/>
              <a:t>Gjort</a:t>
            </a:r>
            <a:r>
              <a:rPr lang="en-US" dirty="0" smtClean="0"/>
              <a:t> med </a:t>
            </a:r>
            <a:r>
              <a:rPr lang="en-US" dirty="0" err="1" smtClean="0"/>
              <a:t>eget</a:t>
            </a:r>
            <a:r>
              <a:rPr lang="en-US" dirty="0" smtClean="0"/>
              <a:t> </a:t>
            </a:r>
            <a:r>
              <a:rPr lang="en-US" dirty="0" err="1" smtClean="0"/>
              <a:t>skript</a:t>
            </a:r>
            <a:r>
              <a:rPr lang="en-US" dirty="0"/>
              <a:t> </a:t>
            </a:r>
            <a:r>
              <a:rPr lang="en-US" dirty="0" err="1" smtClean="0"/>
              <a:t>utan</a:t>
            </a:r>
            <a:r>
              <a:rPr lang="en-US" dirty="0" smtClean="0"/>
              <a:t> </a:t>
            </a:r>
            <a:r>
              <a:rPr lang="en-US" dirty="0" err="1" smtClean="0"/>
              <a:t>att</a:t>
            </a:r>
            <a:r>
              <a:rPr lang="en-US" dirty="0" smtClean="0"/>
              <a:t> </a:t>
            </a:r>
            <a:r>
              <a:rPr lang="en-US" dirty="0" err="1" smtClean="0"/>
              <a:t>lägga</a:t>
            </a:r>
            <a:r>
              <a:rPr lang="en-US" dirty="0" smtClean="0"/>
              <a:t> </a:t>
            </a:r>
            <a:r>
              <a:rPr lang="en-US" dirty="0" err="1" smtClean="0"/>
              <a:t>mycket</a:t>
            </a:r>
            <a:r>
              <a:rPr lang="en-US" dirty="0" smtClean="0"/>
              <a:t> </a:t>
            </a:r>
            <a:r>
              <a:rPr lang="en-US" dirty="0" err="1" smtClean="0"/>
              <a:t>kraft</a:t>
            </a:r>
            <a:r>
              <a:rPr lang="en-US" dirty="0" smtClean="0"/>
              <a:t> </a:t>
            </a:r>
            <a:r>
              <a:rPr lang="en-US" dirty="0" err="1" smtClean="0"/>
              <a:t>på</a:t>
            </a:r>
            <a:r>
              <a:rPr lang="en-US" dirty="0" smtClean="0"/>
              <a:t> </a:t>
            </a:r>
            <a:r>
              <a:rPr lang="en-US" dirty="0" err="1" smtClean="0"/>
              <a:t>kartografin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59632" y="5157192"/>
            <a:ext cx="23762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Blått</a:t>
            </a:r>
            <a:r>
              <a:rPr lang="en-US" sz="1600" dirty="0" smtClean="0"/>
              <a:t> - </a:t>
            </a:r>
            <a:r>
              <a:rPr lang="en-US" sz="1600" dirty="0" err="1" smtClean="0"/>
              <a:t>vatten</a:t>
            </a:r>
            <a:endParaRPr lang="en-US" sz="1600" dirty="0" smtClean="0"/>
          </a:p>
          <a:p>
            <a:r>
              <a:rPr lang="en-US" sz="1600" dirty="0" err="1" smtClean="0"/>
              <a:t>Grått</a:t>
            </a:r>
            <a:r>
              <a:rPr lang="en-US" sz="1600" dirty="0" smtClean="0"/>
              <a:t> - </a:t>
            </a:r>
            <a:r>
              <a:rPr lang="en-US" sz="1600" dirty="0" err="1" smtClean="0"/>
              <a:t>gata</a:t>
            </a:r>
            <a:r>
              <a:rPr lang="en-US" sz="1600" dirty="0" smtClean="0"/>
              <a:t>/</a:t>
            </a:r>
            <a:r>
              <a:rPr lang="en-US" sz="1600" dirty="0" err="1" smtClean="0"/>
              <a:t>cykel</a:t>
            </a:r>
            <a:r>
              <a:rPr lang="en-US" sz="1600" dirty="0" smtClean="0"/>
              <a:t>/</a:t>
            </a:r>
            <a:r>
              <a:rPr lang="en-US" sz="1600" dirty="0" err="1" smtClean="0"/>
              <a:t>gång</a:t>
            </a:r>
            <a:endParaRPr lang="en-US" sz="1600" dirty="0" smtClean="0"/>
          </a:p>
          <a:p>
            <a:r>
              <a:rPr lang="en-US" sz="1600" dirty="0" err="1" smtClean="0"/>
              <a:t>Grönt</a:t>
            </a:r>
            <a:r>
              <a:rPr lang="en-US" sz="1600" dirty="0" smtClean="0"/>
              <a:t> - </a:t>
            </a:r>
            <a:r>
              <a:rPr lang="en-US" sz="1600" dirty="0" err="1" smtClean="0"/>
              <a:t>natur</a:t>
            </a:r>
            <a:r>
              <a:rPr lang="en-US" sz="1600" dirty="0" smtClean="0"/>
              <a:t>/park</a:t>
            </a:r>
          </a:p>
          <a:p>
            <a:r>
              <a:rPr lang="en-US" sz="1600" dirty="0" err="1" smtClean="0"/>
              <a:t>Gult</a:t>
            </a:r>
            <a:r>
              <a:rPr lang="en-US" sz="1600" dirty="0" smtClean="0"/>
              <a:t> - </a:t>
            </a:r>
            <a:r>
              <a:rPr lang="en-US" sz="1600" dirty="0" err="1" smtClean="0"/>
              <a:t>Bebyggelse</a:t>
            </a:r>
            <a:r>
              <a:rPr lang="en-US" sz="1600" dirty="0" smtClean="0"/>
              <a:t> </a:t>
            </a:r>
            <a:r>
              <a:rPr lang="en-US" sz="1600" dirty="0" err="1" smtClean="0"/>
              <a:t>tillåten</a:t>
            </a:r>
            <a:endParaRPr lang="en-US" sz="1600" dirty="0" smtClean="0"/>
          </a:p>
          <a:p>
            <a:r>
              <a:rPr lang="en-US" sz="1600" dirty="0" err="1" smtClean="0"/>
              <a:t>Rött</a:t>
            </a:r>
            <a:r>
              <a:rPr lang="en-US" sz="1600" dirty="0" smtClean="0"/>
              <a:t> - </a:t>
            </a:r>
            <a:r>
              <a:rPr lang="en-US" sz="1600" dirty="0" err="1" smtClean="0"/>
              <a:t>prickmark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40811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09" y="1340768"/>
            <a:ext cx="6961782" cy="5320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332656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/>
              <a:t>Detaljplan</a:t>
            </a:r>
            <a:r>
              <a:rPr lang="en-US" sz="3200" dirty="0" smtClean="0"/>
              <a:t> med </a:t>
            </a:r>
            <a:r>
              <a:rPr lang="en-US" sz="3200" dirty="0" err="1" smtClean="0"/>
              <a:t>Lotsen</a:t>
            </a:r>
            <a:r>
              <a:rPr lang="en-US" sz="3200" dirty="0" smtClean="0"/>
              <a:t> </a:t>
            </a:r>
            <a:r>
              <a:rPr lang="en-US" sz="3200" dirty="0" err="1" smtClean="0"/>
              <a:t>inplacerad</a:t>
            </a:r>
            <a:endParaRPr lang="en-US" sz="3200" dirty="0" smtClean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499992" y="2924944"/>
            <a:ext cx="1728192" cy="107624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675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48880"/>
            <a:ext cx="3843247" cy="4509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222936"/>
            <a:ext cx="3145452" cy="2761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332656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/>
              <a:t>Området</a:t>
            </a:r>
            <a:r>
              <a:rPr lang="en-US" sz="3200" dirty="0"/>
              <a:t> </a:t>
            </a:r>
            <a:r>
              <a:rPr lang="en-US" sz="3200" dirty="0" err="1" smtClean="0"/>
              <a:t>i</a:t>
            </a:r>
            <a:r>
              <a:rPr lang="en-US" sz="3200" dirty="0" smtClean="0"/>
              <a:t> </a:t>
            </a:r>
            <a:r>
              <a:rPr lang="en-US" sz="3200" dirty="0" err="1" smtClean="0"/>
              <a:t>detaljplanen</a:t>
            </a:r>
            <a:r>
              <a:rPr lang="en-US" sz="3200" dirty="0" smtClean="0"/>
              <a:t> </a:t>
            </a:r>
            <a:r>
              <a:rPr lang="en-US" sz="3200" dirty="0" err="1" smtClean="0"/>
              <a:t>och</a:t>
            </a:r>
            <a:r>
              <a:rPr lang="en-US" sz="3200" dirty="0" smtClean="0"/>
              <a:t> </a:t>
            </a:r>
            <a:r>
              <a:rPr lang="en-US" sz="3200" dirty="0" err="1" smtClean="0"/>
              <a:t>Lotsen</a:t>
            </a:r>
            <a:endParaRPr lang="en-US" sz="32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0" y="1383159"/>
            <a:ext cx="3923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Området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detaljplanen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Lotsen</a:t>
            </a:r>
            <a:r>
              <a:rPr lang="en-US" dirty="0" smtClean="0"/>
              <a:t> </a:t>
            </a:r>
            <a:r>
              <a:rPr lang="en-US" dirty="0" err="1" smtClean="0"/>
              <a:t>ska</a:t>
            </a:r>
            <a:r>
              <a:rPr lang="en-US" dirty="0" smtClean="0"/>
              <a:t> </a:t>
            </a:r>
            <a:r>
              <a:rPr lang="en-US" dirty="0" err="1" smtClean="0"/>
              <a:t>ligga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enligt</a:t>
            </a:r>
            <a:r>
              <a:rPr lang="en-US" dirty="0" smtClean="0"/>
              <a:t> </a:t>
            </a:r>
            <a:r>
              <a:rPr lang="en-US" dirty="0" err="1" smtClean="0"/>
              <a:t>bygglovsansökan</a:t>
            </a:r>
            <a:r>
              <a:rPr lang="en-US" dirty="0" smtClean="0"/>
              <a:t> </a:t>
            </a:r>
            <a:r>
              <a:rPr lang="en-US" dirty="0" err="1" smtClean="0"/>
              <a:t>identifierat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/>
              <a:t> </a:t>
            </a:r>
            <a:r>
              <a:rPr lang="en-US" dirty="0" smtClean="0"/>
              <a:t>FME.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24546" y="2060848"/>
            <a:ext cx="3816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LOD1 (Level Of Detail) </a:t>
            </a:r>
            <a:r>
              <a:rPr lang="en-US" dirty="0" err="1" smtClean="0"/>
              <a:t>geodatamodell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</a:t>
            </a:r>
            <a:r>
              <a:rPr lang="en-US" dirty="0" err="1" smtClean="0"/>
              <a:t>Lotsen</a:t>
            </a:r>
            <a:r>
              <a:rPr lang="en-US" dirty="0" smtClean="0"/>
              <a:t> </a:t>
            </a:r>
            <a:r>
              <a:rPr lang="en-US" dirty="0" err="1" smtClean="0"/>
              <a:t>enligt</a:t>
            </a:r>
            <a:r>
              <a:rPr lang="en-US" dirty="0"/>
              <a:t> </a:t>
            </a:r>
            <a:r>
              <a:rPr lang="en-US" dirty="0" err="1" smtClean="0"/>
              <a:t>föreslagen</a:t>
            </a:r>
            <a:r>
              <a:rPr lang="en-US" dirty="0" smtClean="0"/>
              <a:t> </a:t>
            </a:r>
            <a:r>
              <a:rPr lang="en-US" dirty="0" err="1" smtClean="0"/>
              <a:t>svensk</a:t>
            </a:r>
            <a:r>
              <a:rPr lang="en-US" dirty="0" smtClean="0"/>
              <a:t> </a:t>
            </a:r>
            <a:r>
              <a:rPr lang="en-US" dirty="0" err="1" smtClean="0"/>
              <a:t>profil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CityGML3 (CityGML3 ADE).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911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00" y="2132856"/>
            <a:ext cx="9144000" cy="4187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332656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/>
              <a:t>Området</a:t>
            </a:r>
            <a:r>
              <a:rPr lang="en-US" sz="3200" dirty="0"/>
              <a:t> </a:t>
            </a:r>
            <a:r>
              <a:rPr lang="en-US" sz="3200" dirty="0" err="1" smtClean="0"/>
              <a:t>i</a:t>
            </a:r>
            <a:r>
              <a:rPr lang="en-US" sz="3200" dirty="0" smtClean="0"/>
              <a:t> </a:t>
            </a:r>
            <a:r>
              <a:rPr lang="en-US" sz="3200" dirty="0" err="1" smtClean="0"/>
              <a:t>detaljplanen</a:t>
            </a:r>
            <a:r>
              <a:rPr lang="en-US" sz="3200" dirty="0" smtClean="0"/>
              <a:t> </a:t>
            </a:r>
            <a:r>
              <a:rPr lang="en-US" sz="3200" dirty="0" err="1" smtClean="0"/>
              <a:t>och</a:t>
            </a:r>
            <a:r>
              <a:rPr lang="en-US" sz="3200" dirty="0" smtClean="0"/>
              <a:t> </a:t>
            </a:r>
            <a:r>
              <a:rPr lang="en-US" sz="3200" dirty="0" err="1" smtClean="0"/>
              <a:t>gällande</a:t>
            </a:r>
            <a:r>
              <a:rPr lang="en-US" sz="3200" dirty="0" smtClean="0"/>
              <a:t> </a:t>
            </a:r>
            <a:r>
              <a:rPr lang="en-US" sz="3200" dirty="0" err="1" smtClean="0"/>
              <a:t>bestämmelser</a:t>
            </a:r>
            <a:endParaRPr lang="en-US" sz="3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043608" y="1206273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Bestämmelserna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detaljplanen</a:t>
            </a:r>
            <a:r>
              <a:rPr lang="en-US" dirty="0" smtClean="0"/>
              <a:t> ligger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attribut</a:t>
            </a:r>
            <a:r>
              <a:rPr lang="en-US" dirty="0" smtClean="0"/>
              <a:t> </a:t>
            </a:r>
            <a:r>
              <a:rPr lang="en-US" dirty="0" err="1" smtClean="0"/>
              <a:t>kopplade</a:t>
            </a:r>
            <a:r>
              <a:rPr lang="en-US" dirty="0" smtClean="0"/>
              <a:t> till </a:t>
            </a:r>
            <a:r>
              <a:rPr lang="en-US" dirty="0" err="1" smtClean="0"/>
              <a:t>området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001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00" y="2132856"/>
            <a:ext cx="9144000" cy="4187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332656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/>
              <a:t>Området</a:t>
            </a:r>
            <a:r>
              <a:rPr lang="en-US" sz="3200" dirty="0"/>
              <a:t> </a:t>
            </a:r>
            <a:r>
              <a:rPr lang="en-US" sz="3200" dirty="0" err="1" smtClean="0"/>
              <a:t>i</a:t>
            </a:r>
            <a:r>
              <a:rPr lang="en-US" sz="3200" dirty="0" smtClean="0"/>
              <a:t> </a:t>
            </a:r>
            <a:r>
              <a:rPr lang="en-US" sz="3200" dirty="0" err="1" smtClean="0"/>
              <a:t>detaljplanen</a:t>
            </a:r>
            <a:r>
              <a:rPr lang="en-US" sz="3200" dirty="0" smtClean="0"/>
              <a:t> </a:t>
            </a:r>
            <a:r>
              <a:rPr lang="en-US" sz="3200" dirty="0" err="1" smtClean="0"/>
              <a:t>och</a:t>
            </a:r>
            <a:r>
              <a:rPr lang="en-US" sz="3200" dirty="0" smtClean="0"/>
              <a:t> </a:t>
            </a:r>
            <a:r>
              <a:rPr lang="en-US" sz="3200" dirty="0" err="1" smtClean="0"/>
              <a:t>gällande</a:t>
            </a:r>
            <a:r>
              <a:rPr lang="en-US" sz="3200" dirty="0" smtClean="0"/>
              <a:t> </a:t>
            </a:r>
            <a:r>
              <a:rPr lang="en-US" sz="3200" dirty="0" err="1" smtClean="0"/>
              <a:t>bestämmelser</a:t>
            </a:r>
            <a:endParaRPr lang="en-US" sz="32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934601" y="2066857"/>
            <a:ext cx="2430474" cy="338554"/>
          </a:xfrm>
          <a:prstGeom prst="rect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Användningsbestämmelser</a:t>
            </a:r>
            <a:endParaRPr lang="en-US" sz="1600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20888"/>
            <a:ext cx="4562475" cy="647700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43608" y="1206273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Bestämmelserna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detaljplanen</a:t>
            </a:r>
            <a:r>
              <a:rPr lang="en-US" dirty="0" smtClean="0"/>
              <a:t> ligger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attribut</a:t>
            </a:r>
            <a:r>
              <a:rPr lang="en-US" dirty="0" smtClean="0"/>
              <a:t> </a:t>
            </a:r>
            <a:r>
              <a:rPr lang="en-US" dirty="0" err="1" smtClean="0"/>
              <a:t>kopplade</a:t>
            </a:r>
            <a:r>
              <a:rPr lang="en-US" dirty="0" smtClean="0"/>
              <a:t> till </a:t>
            </a:r>
            <a:r>
              <a:rPr lang="en-US" dirty="0" err="1" smtClean="0"/>
              <a:t>området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731685" y="3130657"/>
            <a:ext cx="3096344" cy="42724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755576" y="3068588"/>
            <a:ext cx="4976109" cy="48931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5318051" y="2420888"/>
            <a:ext cx="3509979" cy="70976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5318052" y="3068589"/>
            <a:ext cx="3509977" cy="48931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731686" y="3631265"/>
            <a:ext cx="3096344" cy="152592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755578" y="5157193"/>
            <a:ext cx="4976108" cy="856105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5318053" y="3631265"/>
            <a:ext cx="3509976" cy="184755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318054" y="5157193"/>
            <a:ext cx="3509976" cy="856105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755578" y="3631265"/>
            <a:ext cx="4976108" cy="184755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815860"/>
            <a:ext cx="4562478" cy="2197438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934602" y="3461988"/>
            <a:ext cx="2227020" cy="338554"/>
          </a:xfrm>
          <a:prstGeom prst="rect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Egenskapsbestämmelser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73865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348881"/>
            <a:ext cx="9036496" cy="3899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332656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/>
              <a:t>Lotsen</a:t>
            </a:r>
            <a:r>
              <a:rPr lang="en-US" sz="3200" dirty="0" smtClean="0"/>
              <a:t> </a:t>
            </a:r>
            <a:r>
              <a:rPr lang="en-US" sz="3200" dirty="0" err="1" smtClean="0"/>
              <a:t>och</a:t>
            </a:r>
            <a:r>
              <a:rPr lang="en-US" sz="3200" dirty="0" smtClean="0"/>
              <a:t> </a:t>
            </a:r>
            <a:r>
              <a:rPr lang="en-US" sz="3200" dirty="0" err="1" smtClean="0"/>
              <a:t>attribut</a:t>
            </a:r>
            <a:r>
              <a:rPr lang="en-US" sz="3200" dirty="0" smtClean="0"/>
              <a:t> </a:t>
            </a:r>
            <a:r>
              <a:rPr lang="en-US" sz="3200" dirty="0" err="1" smtClean="0"/>
              <a:t>i</a:t>
            </a:r>
            <a:r>
              <a:rPr lang="en-US" sz="3200" dirty="0" smtClean="0"/>
              <a:t> </a:t>
            </a:r>
            <a:r>
              <a:rPr lang="en-US" sz="3200" dirty="0" err="1" smtClean="0"/>
              <a:t>geodatamodellen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119429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6" y="3858476"/>
            <a:ext cx="4646112" cy="299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882" y="917431"/>
            <a:ext cx="2124236" cy="2492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787" y="4016274"/>
            <a:ext cx="4461211" cy="1308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0" y="332656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/>
              <a:t>Testar</a:t>
            </a:r>
            <a:r>
              <a:rPr lang="en-US" sz="3200" dirty="0" smtClean="0"/>
              <a:t> </a:t>
            </a:r>
            <a:r>
              <a:rPr lang="en-US" sz="3200" dirty="0" err="1" smtClean="0"/>
              <a:t>bestämmelserna</a:t>
            </a:r>
            <a:r>
              <a:rPr lang="en-US" sz="3200" dirty="0" smtClean="0"/>
              <a:t> </a:t>
            </a:r>
            <a:r>
              <a:rPr lang="en-US" sz="3200" dirty="0" err="1" smtClean="0"/>
              <a:t>i</a:t>
            </a:r>
            <a:r>
              <a:rPr lang="en-US" sz="3200" dirty="0" smtClean="0"/>
              <a:t> </a:t>
            </a:r>
            <a:r>
              <a:rPr lang="en-US" sz="3200" dirty="0" err="1" smtClean="0"/>
              <a:t>detaljplanen</a:t>
            </a:r>
            <a:r>
              <a:rPr lang="en-US" sz="3200" dirty="0" smtClean="0"/>
              <a:t> mot </a:t>
            </a:r>
            <a:r>
              <a:rPr lang="en-US" sz="3200" dirty="0" err="1" smtClean="0"/>
              <a:t>Lotsen</a:t>
            </a:r>
            <a:endParaRPr lang="en-US" sz="32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913078" y="3478694"/>
            <a:ext cx="2755498" cy="338554"/>
          </a:xfrm>
          <a:prstGeom prst="rect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txBody>
          <a:bodyPr wrap="none" rtlCol="0">
            <a:spAutoFit/>
          </a:bodyPr>
          <a:lstStyle>
            <a:defPPr>
              <a:defRPr lang="sv-SE"/>
            </a:defPPr>
            <a:lvl1pPr>
              <a:defRPr sz="1600"/>
            </a:lvl1pPr>
          </a:lstStyle>
          <a:p>
            <a:r>
              <a:rPr lang="en-US" dirty="0" err="1"/>
              <a:t>Bestämmelserna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detaljplanen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63828" y="3519922"/>
            <a:ext cx="1499128" cy="338554"/>
          </a:xfrm>
          <a:prstGeom prst="rect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txBody>
          <a:bodyPr wrap="none" rtlCol="0">
            <a:spAutoFit/>
          </a:bodyPr>
          <a:lstStyle>
            <a:defPPr>
              <a:defRPr lang="sv-SE"/>
            </a:defPPr>
            <a:lvl1pPr>
              <a:defRPr sz="1600"/>
            </a:lvl1pPr>
          </a:lstStyle>
          <a:p>
            <a:r>
              <a:rPr lang="en-US" dirty="0" err="1"/>
              <a:t>Lotsens</a:t>
            </a:r>
            <a:r>
              <a:rPr lang="en-US" dirty="0"/>
              <a:t> </a:t>
            </a:r>
            <a:r>
              <a:rPr lang="en-US" dirty="0" err="1"/>
              <a:t>attribut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998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644100"/>
            <a:ext cx="2538757" cy="358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531479"/>
            <a:ext cx="2847658" cy="402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149080"/>
            <a:ext cx="5661967" cy="494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0" y="332656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/>
              <a:t>Resultat</a:t>
            </a:r>
            <a:r>
              <a:rPr lang="en-US" sz="3200" dirty="0" smtClean="0"/>
              <a:t> </a:t>
            </a:r>
            <a:r>
              <a:rPr lang="en-US" sz="3200" dirty="0" err="1" smtClean="0"/>
              <a:t>av</a:t>
            </a:r>
            <a:r>
              <a:rPr lang="en-US" sz="3200" dirty="0" smtClean="0"/>
              <a:t> </a:t>
            </a:r>
            <a:r>
              <a:rPr lang="en-US" sz="3200" dirty="0" err="1" smtClean="0"/>
              <a:t>testet</a:t>
            </a:r>
            <a:r>
              <a:rPr lang="en-US" sz="3200" dirty="0" smtClean="0"/>
              <a:t> </a:t>
            </a:r>
            <a:r>
              <a:rPr lang="en-US" sz="3200" dirty="0" err="1" smtClean="0"/>
              <a:t>visuellt</a:t>
            </a:r>
            <a:r>
              <a:rPr lang="en-US" sz="3200" dirty="0" smtClean="0"/>
              <a:t> </a:t>
            </a:r>
            <a:r>
              <a:rPr lang="en-US" sz="3200" dirty="0" err="1" smtClean="0"/>
              <a:t>i</a:t>
            </a:r>
            <a:r>
              <a:rPr lang="en-US" sz="3200" dirty="0" smtClean="0"/>
              <a:t> FME </a:t>
            </a:r>
            <a:r>
              <a:rPr lang="en-US" sz="3200" dirty="0" err="1" smtClean="0"/>
              <a:t>och</a:t>
            </a:r>
            <a:r>
              <a:rPr lang="en-US" sz="3200" dirty="0" smtClean="0"/>
              <a:t> </a:t>
            </a:r>
            <a:r>
              <a:rPr lang="en-US" sz="3200" dirty="0" err="1" smtClean="0"/>
              <a:t>som</a:t>
            </a:r>
            <a:r>
              <a:rPr lang="en-US" sz="3200" dirty="0" smtClean="0"/>
              <a:t> Excel-rapport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11968" y="1312359"/>
            <a:ext cx="1539139" cy="338554"/>
          </a:xfrm>
          <a:prstGeom prst="rect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txBody>
          <a:bodyPr wrap="none" rtlCol="0">
            <a:spAutoFit/>
          </a:bodyPr>
          <a:lstStyle>
            <a:defPPr>
              <a:defRPr lang="sv-SE"/>
            </a:defPPr>
            <a:lvl1pPr>
              <a:defRPr sz="1600"/>
            </a:lvl1pPr>
          </a:lstStyle>
          <a:p>
            <a:r>
              <a:rPr lang="en-US" dirty="0" err="1" smtClean="0"/>
              <a:t>Resultatet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FME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21932" y="1988840"/>
            <a:ext cx="3543727" cy="830997"/>
          </a:xfrm>
          <a:prstGeom prst="rect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txBody>
          <a:bodyPr wrap="none" rtlCol="0">
            <a:spAutoFit/>
          </a:bodyPr>
          <a:lstStyle>
            <a:defPPr>
              <a:defRPr lang="sv-SE"/>
            </a:defPPr>
            <a:lvl1pPr>
              <a:defRPr sz="1600"/>
            </a:lvl1pPr>
          </a:lstStyle>
          <a:p>
            <a:r>
              <a:rPr lang="en-US" dirty="0" err="1" smtClean="0"/>
              <a:t>Resultatet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Excel.</a:t>
            </a:r>
          </a:p>
          <a:p>
            <a:r>
              <a:rPr lang="en-US" dirty="0" err="1" smtClean="0"/>
              <a:t>Användningsbestämmelser</a:t>
            </a:r>
            <a:r>
              <a:rPr lang="en-US" dirty="0" smtClean="0"/>
              <a:t> </a:t>
            </a:r>
            <a:r>
              <a:rPr lang="en-US" dirty="0" err="1" smtClean="0"/>
              <a:t>och</a:t>
            </a:r>
            <a:endParaRPr lang="en-US" dirty="0" smtClean="0"/>
          </a:p>
          <a:p>
            <a:r>
              <a:rPr lang="en-US" dirty="0" err="1" smtClean="0"/>
              <a:t>Egenskapsbestämmelser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separata</a:t>
            </a:r>
            <a:r>
              <a:rPr lang="en-US" dirty="0" smtClean="0"/>
              <a:t> </a:t>
            </a:r>
            <a:r>
              <a:rPr lang="en-US" dirty="0" err="1" smtClean="0"/>
              <a:t>flikar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673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195</Words>
  <Application>Microsoft Office PowerPoint</Application>
  <PresentationFormat>On-screen Show (4:3)</PresentationFormat>
  <Paragraphs>37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Office-tema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Per-Ola Olsson</dc:creator>
  <cp:lastModifiedBy>Per-Ola Olsson</cp:lastModifiedBy>
  <cp:revision>15</cp:revision>
  <dcterms:created xsi:type="dcterms:W3CDTF">2019-07-05T06:57:33Z</dcterms:created>
  <dcterms:modified xsi:type="dcterms:W3CDTF">2019-07-23T13:59:32Z</dcterms:modified>
</cp:coreProperties>
</file>