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5"/>
  </p:notesMasterIdLst>
  <p:sldIdLst>
    <p:sldId id="310" r:id="rId2"/>
    <p:sldId id="307" r:id="rId3"/>
    <p:sldId id="30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B45"/>
    <a:srgbClr val="B92F25"/>
    <a:srgbClr val="FAF2DF"/>
    <a:srgbClr val="1B5B90"/>
    <a:srgbClr val="3996D8"/>
    <a:srgbClr val="333333"/>
    <a:srgbClr val="666666"/>
    <a:srgbClr val="FFFFFF"/>
    <a:srgbClr val="F9C334"/>
    <a:srgbClr val="6A8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2"/>
    <p:restoredTop sz="96271"/>
  </p:normalViewPr>
  <p:slideViewPr>
    <p:cSldViewPr snapToGrid="0" snapToObjects="1">
      <p:cViewPr varScale="1">
        <p:scale>
          <a:sx n="73" d="100"/>
          <a:sy n="73" d="100"/>
        </p:scale>
        <p:origin x="6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5E8C-10CA-6C43-8B12-E9FD1108AEC6}" type="datetimeFigureOut">
              <a:rPr kumimoji="1" lang="zh-TW" altLang="en-US" smtClean="0"/>
              <a:t>2016/3/27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310D-2AF2-AD4E-8A3F-24A37DA19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2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主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2666992"/>
            <a:ext cx="12192000" cy="1809765"/>
          </a:xfrm>
          <a:prstGeom prst="rect">
            <a:avLst/>
          </a:prstGeom>
          <a:solidFill>
            <a:srgbClr val="93CDDD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249621" y="6369639"/>
            <a:ext cx="332779" cy="338550"/>
          </a:xfrm>
          <a:prstGeom prst="rect">
            <a:avLst/>
          </a:prstGeom>
          <a:noFill/>
        </p:spPr>
        <p:txBody>
          <a:bodyPr/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2826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4952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68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3906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520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8072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-2" y="-2"/>
            <a:ext cx="5145603" cy="1428715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4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1416011" y="6369639"/>
            <a:ext cx="332779" cy="338550"/>
          </a:xfrm>
          <a:prstGeom prst="rect">
            <a:avLst/>
          </a:prstGeom>
          <a:ln w="3175"/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44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標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4572007"/>
            <a:ext cx="4762493" cy="1619264"/>
          </a:xfrm>
          <a:prstGeom prst="rect">
            <a:avLst/>
          </a:prstGeom>
          <a:solidFill>
            <a:srgbClr val="558ED5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795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錄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428981" y="3048000"/>
            <a:ext cx="5429291" cy="3810000"/>
          </a:xfrm>
          <a:prstGeom prst="rect">
            <a:avLst/>
          </a:prstGeom>
        </p:spPr>
        <p:txBody>
          <a:bodyPr/>
          <a:lstStyle>
            <a:lvl1pPr marL="685783" indent="-685783">
              <a:spcBef>
                <a:spcPts val="800"/>
              </a:spcBef>
              <a:buFontTx/>
              <a:buBlip>
                <a:blip r:embed="rId3"/>
              </a:buBlip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74761" indent="-355591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255461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865046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431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9639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6324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667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880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910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9584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14400" y="1844677"/>
            <a:ext cx="10363200" cy="2041524"/>
          </a:xfrm>
          <a:prstGeom prst="rect">
            <a:avLst/>
          </a:prstGeom>
        </p:spPr>
        <p:txBody>
          <a:bodyPr/>
          <a:lstStyle>
            <a:lvl1pPr>
              <a:defRPr sz="5867"/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0872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113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med"/>
  <p:txStyles>
    <p:titleStyle>
      <a:lvl1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28613" marR="0" indent="-42861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17788" marR="0" indent="-40820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00160" marR="0" indent="-380990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5943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895528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0511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1469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2428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3386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72231" y="3942520"/>
            <a:ext cx="2247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Leica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Web Design</a:t>
            </a:r>
            <a:endParaRPr lang="zh-TW" altLang="en-US" sz="20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18946" y="580622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鄭芸茜</a:t>
            </a:r>
            <a:endParaRPr lang="zh-TW" altLang="en-US" sz="20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Design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TW" altLang="en-US" dirty="0" smtClean="0"/>
              <a:t>鄭淳丰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445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7999"/>
          </a:xfrm>
          <a:prstGeom prst="rect">
            <a:avLst/>
          </a:prstGeom>
        </p:spPr>
      </p:pic>
      <p:sp>
        <p:nvSpPr>
          <p:cNvPr id="7" name="Shape 702"/>
          <p:cNvSpPr txBox="1">
            <a:spLocks/>
          </p:cNvSpPr>
          <p:nvPr/>
        </p:nvSpPr>
        <p:spPr>
          <a:xfrm>
            <a:off x="0" y="0"/>
            <a:ext cx="5310490" cy="512476"/>
          </a:xfrm>
          <a:prstGeom prst="rect">
            <a:avLst/>
          </a:prstGeom>
          <a:solidFill>
            <a:srgbClr val="FFFC0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85000" lnSpcReduction="2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8" name="Shape 702"/>
          <p:cNvSpPr txBox="1">
            <a:spLocks/>
          </p:cNvSpPr>
          <p:nvPr/>
        </p:nvSpPr>
        <p:spPr>
          <a:xfrm>
            <a:off x="1045426" y="577614"/>
            <a:ext cx="3252253" cy="1733419"/>
          </a:xfrm>
          <a:prstGeom prst="rect">
            <a:avLst/>
          </a:prstGeom>
          <a:solidFill>
            <a:srgbClr val="FF9300">
              <a:alpha val="5803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9" name="Shape 702"/>
          <p:cNvSpPr txBox="1">
            <a:spLocks/>
          </p:cNvSpPr>
          <p:nvPr/>
        </p:nvSpPr>
        <p:spPr>
          <a:xfrm>
            <a:off x="0" y="6561220"/>
            <a:ext cx="5310490" cy="296779"/>
          </a:xfrm>
          <a:prstGeom prst="rect">
            <a:avLst/>
          </a:prstGeom>
          <a:solidFill>
            <a:srgbClr val="FFFC0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40000" lnSpcReduction="2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11" name="Shape 702"/>
          <p:cNvSpPr txBox="1">
            <a:spLocks/>
          </p:cNvSpPr>
          <p:nvPr/>
        </p:nvSpPr>
        <p:spPr>
          <a:xfrm>
            <a:off x="502369" y="5730678"/>
            <a:ext cx="4348658" cy="756283"/>
          </a:xfrm>
          <a:prstGeom prst="rect">
            <a:avLst/>
          </a:prstGeom>
          <a:solidFill>
            <a:schemeClr val="accent2">
              <a:lumMod val="60000"/>
              <a:lumOff val="40000"/>
              <a:alpha val="521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12" name="矩形 11"/>
          <p:cNvSpPr/>
          <p:nvPr/>
        </p:nvSpPr>
        <p:spPr>
          <a:xfrm>
            <a:off x="5558732" y="10458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165874" y="233445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5583985" y="6561220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版權宣告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5191127" y="6690084"/>
            <a:ext cx="418111" cy="0"/>
          </a:xfrm>
          <a:prstGeom prst="line">
            <a:avLst/>
          </a:prstGeom>
          <a:noFill/>
          <a:ln w="19050" cap="flat">
            <a:solidFill>
              <a:srgbClr val="3671A2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群組 21"/>
          <p:cNvGrpSpPr/>
          <p:nvPr/>
        </p:nvGrpSpPr>
        <p:grpSpPr>
          <a:xfrm>
            <a:off x="290497" y="50308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558732" y="1230671"/>
            <a:ext cx="178766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主打商品形象廣告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4443663" y="1359535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Shape 702"/>
          <p:cNvSpPr txBox="1">
            <a:spLocks/>
          </p:cNvSpPr>
          <p:nvPr/>
        </p:nvSpPr>
        <p:spPr>
          <a:xfrm>
            <a:off x="156754" y="2539025"/>
            <a:ext cx="5009120" cy="2855454"/>
          </a:xfrm>
          <a:prstGeom prst="rect">
            <a:avLst/>
          </a:prstGeom>
          <a:solidFill>
            <a:srgbClr val="FF9300">
              <a:alpha val="5803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31" name="矩形 30"/>
          <p:cNvSpPr/>
          <p:nvPr/>
        </p:nvSpPr>
        <p:spPr>
          <a:xfrm>
            <a:off x="5583985" y="2636417"/>
            <a:ext cx="178766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商品優點介紹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4468916" y="2803065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線接點 34"/>
          <p:cNvCxnSpPr/>
          <p:nvPr/>
        </p:nvCxnSpPr>
        <p:spPr>
          <a:xfrm flipH="1">
            <a:off x="4443663" y="6150761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8963946" y="1212537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品牌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83985" y="5969399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到下一個頁面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02691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89" cy="685799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460826" y="942605"/>
            <a:ext cx="1611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R:172, G:75, B:69</a:t>
            </a:r>
            <a:endParaRPr lang="zh-TW" altLang="en-US" sz="1200" dirty="0">
              <a:solidFill>
                <a:srgbClr val="00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7466" y="343448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色彩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788" y="945307"/>
            <a:ext cx="1472518" cy="190626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725074" y="1543757"/>
            <a:ext cx="4054550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因為幾乎都是這種顏色，所以就選這種顏色了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5819313" y="382486"/>
            <a:ext cx="255220" cy="255220"/>
            <a:chOff x="5401577" y="2754198"/>
            <a:chExt cx="255220" cy="255220"/>
          </a:xfrm>
        </p:grpSpPr>
        <p:sp>
          <p:nvSpPr>
            <p:cNvPr id="28" name="橢圓 2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917612" y="782930"/>
            <a:ext cx="543214" cy="596348"/>
          </a:xfrm>
          <a:prstGeom prst="rect">
            <a:avLst/>
          </a:prstGeom>
          <a:solidFill>
            <a:srgbClr val="AC4B45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4782993" y="662496"/>
            <a:ext cx="255220" cy="255220"/>
            <a:chOff x="5401577" y="2754198"/>
            <a:chExt cx="255220" cy="255220"/>
          </a:xfrm>
        </p:grpSpPr>
        <p:sp>
          <p:nvSpPr>
            <p:cNvPr id="43" name="橢圓 4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382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11578</TotalTime>
  <Words>58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Helvetica Neue</vt:lpstr>
      <vt:lpstr>微軟正黑體</vt:lpstr>
      <vt:lpstr>微軟正黑體</vt:lpstr>
      <vt:lpstr>新細明體</vt:lpstr>
      <vt:lpstr>Arial</vt:lpstr>
      <vt:lpstr>Calibri</vt:lpstr>
      <vt:lpstr>1_Default</vt:lpstr>
      <vt:lpstr>Web Design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前端初體驗</dc:title>
  <dc:creator>鄭芸茜</dc:creator>
  <cp:lastModifiedBy>小明阿</cp:lastModifiedBy>
  <cp:revision>276</cp:revision>
  <cp:lastPrinted>2016-03-22T12:36:26Z</cp:lastPrinted>
  <dcterms:created xsi:type="dcterms:W3CDTF">2016-02-29T10:35:09Z</dcterms:created>
  <dcterms:modified xsi:type="dcterms:W3CDTF">2016-03-27T17:37:30Z</dcterms:modified>
</cp:coreProperties>
</file>