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4" r:id="rId3"/>
  </p:sldIdLst>
  <p:sldSz cx="12192000" cy="157464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5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5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4B45"/>
    <a:srgbClr val="B92F25"/>
    <a:srgbClr val="ECDCDE"/>
    <a:srgbClr val="8181E7"/>
    <a:srgbClr val="D49794"/>
    <a:srgbClr val="E92FCE"/>
    <a:srgbClr val="B97982"/>
    <a:srgbClr val="AF6570"/>
    <a:srgbClr val="FFC5CC"/>
    <a:srgbClr val="A62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 showGuides="1">
      <p:cViewPr varScale="1">
        <p:scale>
          <a:sx n="32" d="100"/>
          <a:sy n="32" d="100"/>
        </p:scale>
        <p:origin x="2196" y="96"/>
      </p:cViewPr>
      <p:guideLst>
        <p:guide orient="horz" pos="6154"/>
        <p:guide pos="3840"/>
        <p:guide pos="275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7018"/>
            <a:ext cx="10363200" cy="548208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70513"/>
            <a:ext cx="9144000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1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8351"/>
            <a:ext cx="2628900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8351"/>
            <a:ext cx="7734300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05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66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5673"/>
            <a:ext cx="10515600" cy="65500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7708"/>
            <a:ext cx="1051560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23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8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354"/>
            <a:ext cx="1051560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60060"/>
            <a:ext cx="5157787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51815"/>
            <a:ext cx="5157787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60060"/>
            <a:ext cx="518318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51815"/>
            <a:ext cx="518318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34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2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14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7195"/>
            <a:ext cx="6172200" cy="1119015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91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7195"/>
            <a:ext cx="6172200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7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354"/>
            <a:ext cx="1051560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1754"/>
            <a:ext cx="1051560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8D3C-2803-D849-BC86-0FD1F96AF3F1}" type="datetimeFigureOut">
              <a:rPr kumimoji="1" lang="zh-TW" altLang="en-US" smtClean="0"/>
              <a:t>2016/3/28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94595"/>
            <a:ext cx="41148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8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jp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200" y="794"/>
            <a:ext cx="11307538" cy="15746412"/>
            <a:chOff x="439200" y="794"/>
            <a:chExt cx="11307538" cy="15746412"/>
          </a:xfrm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39200" y="89884"/>
            <a:ext cx="1857600" cy="921600"/>
            <a:chOff x="1221600" y="1355558"/>
            <a:chExt cx="10047538" cy="3970421"/>
          </a:xfrm>
        </p:grpSpPr>
        <p:sp>
          <p:nvSpPr>
            <p:cNvPr id="18" name="矩形 17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線接點 2"/>
          <p:cNvCxnSpPr/>
          <p:nvPr/>
        </p:nvCxnSpPr>
        <p:spPr>
          <a:xfrm>
            <a:off x="-13690" y="115824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068621" y="381407"/>
            <a:ext cx="10618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ABOUT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474618" y="381407"/>
            <a:ext cx="12105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PORTFOLO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029360" y="381407"/>
            <a:ext cx="10618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BLOG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0435358" y="381407"/>
            <a:ext cx="10618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CONTACT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4662624" y="381407"/>
            <a:ext cx="10618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HOME</a:t>
            </a:r>
            <a:endParaRPr lang="zh-TW" altLang="en-US" sz="1600" dirty="0"/>
          </a:p>
        </p:txBody>
      </p:sp>
      <p:grpSp>
        <p:nvGrpSpPr>
          <p:cNvPr id="36" name="群組 35"/>
          <p:cNvGrpSpPr/>
          <p:nvPr/>
        </p:nvGrpSpPr>
        <p:grpSpPr>
          <a:xfrm>
            <a:off x="2420400" y="1461015"/>
            <a:ext cx="7351200" cy="3798000"/>
            <a:chOff x="1221600" y="1355558"/>
            <a:chExt cx="10047538" cy="3970421"/>
          </a:xfrm>
        </p:grpSpPr>
        <p:sp>
          <p:nvSpPr>
            <p:cNvPr id="37" name="矩形 36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8" name="直線接點 37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接點 39"/>
          <p:cNvCxnSpPr/>
          <p:nvPr/>
        </p:nvCxnSpPr>
        <p:spPr>
          <a:xfrm>
            <a:off x="-13690" y="548259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-27379" y="1529214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929615" y="15353030"/>
            <a:ext cx="1902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Copyright © 2015</a:t>
            </a:r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>
            <a:off x="-3033" y="1283469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588760" y="13396674"/>
            <a:ext cx="5014480" cy="133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Get started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372644" y="6726577"/>
            <a:ext cx="3559655" cy="144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Productivity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406764" y="5961845"/>
            <a:ext cx="3542400" cy="2937600"/>
            <a:chOff x="1221600" y="1355558"/>
            <a:chExt cx="10047538" cy="3970421"/>
          </a:xfrm>
        </p:grpSpPr>
        <p:sp>
          <p:nvSpPr>
            <p:cNvPr id="74" name="矩形 73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>
            <a:off x="4368300" y="5961845"/>
            <a:ext cx="7385940" cy="2937600"/>
            <a:chOff x="1221600" y="1355558"/>
            <a:chExt cx="10047538" cy="3970421"/>
          </a:xfrm>
        </p:grpSpPr>
        <p:sp>
          <p:nvSpPr>
            <p:cNvPr id="78" name="矩形 77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群組 102"/>
          <p:cNvGrpSpPr/>
          <p:nvPr/>
        </p:nvGrpSpPr>
        <p:grpSpPr>
          <a:xfrm>
            <a:off x="406764" y="9429238"/>
            <a:ext cx="11347476" cy="2937600"/>
            <a:chOff x="406764" y="9429238"/>
            <a:chExt cx="11347476" cy="2937600"/>
          </a:xfrm>
        </p:grpSpPr>
        <p:sp>
          <p:nvSpPr>
            <p:cNvPr id="93" name="矩形 92"/>
            <p:cNvSpPr/>
            <p:nvPr/>
          </p:nvSpPr>
          <p:spPr>
            <a:xfrm flipH="1">
              <a:off x="6228705" y="10193970"/>
              <a:ext cx="3559655" cy="1448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chemeClr val="tx1"/>
                  </a:solidFill>
                </a:rPr>
                <a:t>Open source</a:t>
              </a:r>
              <a:endParaRPr lang="zh-TW" altLang="en-US" sz="4000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群組 93"/>
            <p:cNvGrpSpPr/>
            <p:nvPr/>
          </p:nvGrpSpPr>
          <p:grpSpPr>
            <a:xfrm flipH="1">
              <a:off x="406764" y="9429238"/>
              <a:ext cx="11347476" cy="2937600"/>
              <a:chOff x="406764" y="5961845"/>
              <a:chExt cx="11347476" cy="2937600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406764" y="5961845"/>
                <a:ext cx="3542400" cy="2937600"/>
                <a:chOff x="1221600" y="1355558"/>
                <a:chExt cx="10047538" cy="3970421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1221600" y="1355558"/>
                  <a:ext cx="10047538" cy="3962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01" name="直線接點 100"/>
                <p:cNvCxnSpPr/>
                <p:nvPr/>
              </p:nvCxnSpPr>
              <p:spPr>
                <a:xfrm>
                  <a:off x="1221600" y="1355558"/>
                  <a:ext cx="10047538" cy="39463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接點 101"/>
                <p:cNvCxnSpPr/>
                <p:nvPr/>
              </p:nvCxnSpPr>
              <p:spPr>
                <a:xfrm flipH="1">
                  <a:off x="1221600" y="1379621"/>
                  <a:ext cx="10047538" cy="39463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群組 95"/>
              <p:cNvGrpSpPr/>
              <p:nvPr/>
            </p:nvGrpSpPr>
            <p:grpSpPr>
              <a:xfrm>
                <a:off x="4368300" y="5961845"/>
                <a:ext cx="7385940" cy="2937600"/>
                <a:chOff x="1221600" y="1355558"/>
                <a:chExt cx="10047538" cy="3970421"/>
              </a:xfrm>
            </p:grpSpPr>
            <p:sp>
              <p:nvSpPr>
                <p:cNvPr id="97" name="矩形 96"/>
                <p:cNvSpPr/>
                <p:nvPr/>
              </p:nvSpPr>
              <p:spPr>
                <a:xfrm>
                  <a:off x="1221600" y="1355558"/>
                  <a:ext cx="10047538" cy="3962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98" name="直線接點 97"/>
                <p:cNvCxnSpPr/>
                <p:nvPr/>
              </p:nvCxnSpPr>
              <p:spPr>
                <a:xfrm>
                  <a:off x="1221600" y="1355558"/>
                  <a:ext cx="10047538" cy="39463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/>
                <p:cNvCxnSpPr/>
                <p:nvPr/>
              </p:nvCxnSpPr>
              <p:spPr>
                <a:xfrm flipH="1">
                  <a:off x="1221600" y="1379621"/>
                  <a:ext cx="10047538" cy="39463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8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-3033" y="1083100"/>
            <a:ext cx="12164621" cy="4399489"/>
          </a:xfrm>
          <a:prstGeom prst="rect">
            <a:avLst/>
          </a:prstGeom>
          <a:solidFill>
            <a:srgbClr val="AC4B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0" y="12834699"/>
            <a:ext cx="12164621" cy="2457450"/>
          </a:xfrm>
          <a:prstGeom prst="rect">
            <a:avLst/>
          </a:prstGeom>
          <a:solidFill>
            <a:srgbClr val="AC4B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-16723" y="-10129"/>
            <a:ext cx="12219379" cy="1168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-27379" y="15303551"/>
            <a:ext cx="12219379" cy="430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0" y="5482589"/>
            <a:ext cx="12164621" cy="7352109"/>
          </a:xfrm>
          <a:prstGeom prst="rect">
            <a:avLst/>
          </a:prstGeom>
          <a:solidFill>
            <a:srgbClr val="ECDC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530903" y="278075"/>
            <a:ext cx="1508979" cy="417899"/>
            <a:chOff x="1221600" y="1355558"/>
            <a:chExt cx="10047538" cy="3970421"/>
          </a:xfrm>
        </p:grpSpPr>
        <p:sp>
          <p:nvSpPr>
            <p:cNvPr id="18" name="矩形 17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/>
          <p:cNvSpPr txBox="1"/>
          <p:nvPr/>
        </p:nvSpPr>
        <p:spPr>
          <a:xfrm>
            <a:off x="6068621" y="415543"/>
            <a:ext cx="1061819" cy="338554"/>
          </a:xfrm>
          <a:prstGeom prst="rect">
            <a:avLst/>
          </a:prstGeom>
          <a:solidFill>
            <a:srgbClr val="ECDC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AC4B45"/>
                </a:solidFill>
              </a:rPr>
              <a:t>ABOUT</a:t>
            </a:r>
            <a:endParaRPr lang="zh-TW" altLang="en-US" sz="1600" dirty="0">
              <a:solidFill>
                <a:srgbClr val="AC4B45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474618" y="415543"/>
            <a:ext cx="1210564" cy="338554"/>
          </a:xfrm>
          <a:prstGeom prst="rect">
            <a:avLst/>
          </a:prstGeom>
          <a:solidFill>
            <a:srgbClr val="ECDC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AC4B45"/>
                </a:solidFill>
              </a:rPr>
              <a:t>PORTFOLO</a:t>
            </a:r>
            <a:endParaRPr lang="zh-TW" altLang="en-US" sz="1600" dirty="0">
              <a:solidFill>
                <a:srgbClr val="AC4B45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029360" y="415543"/>
            <a:ext cx="1061819" cy="338554"/>
          </a:xfrm>
          <a:prstGeom prst="rect">
            <a:avLst/>
          </a:prstGeom>
          <a:solidFill>
            <a:srgbClr val="ECDC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AC4B45"/>
                </a:solidFill>
              </a:rPr>
              <a:t>BLOG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0435358" y="415543"/>
            <a:ext cx="1061819" cy="338554"/>
          </a:xfrm>
          <a:prstGeom prst="rect">
            <a:avLst/>
          </a:prstGeom>
          <a:solidFill>
            <a:srgbClr val="ECDC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AC4B45"/>
                </a:solidFill>
              </a:rPr>
              <a:t>CONTACT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4662624" y="415543"/>
            <a:ext cx="1061819" cy="338554"/>
          </a:xfrm>
          <a:prstGeom prst="rect">
            <a:avLst/>
          </a:prstGeom>
          <a:solidFill>
            <a:srgbClr val="ECDC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AC4B45"/>
                </a:solidFill>
              </a:rPr>
              <a:t>HOME</a:t>
            </a:r>
            <a:endParaRPr lang="zh-TW" altLang="en-US" sz="1600" dirty="0">
              <a:solidFill>
                <a:srgbClr val="AC4B45"/>
              </a:solidFill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-27379" y="548259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-27379" y="1529214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929615" y="15353030"/>
            <a:ext cx="1902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C4B45"/>
                </a:solidFill>
              </a:rPr>
              <a:t>Copyright © 2015</a:t>
            </a:r>
            <a:endParaRPr lang="zh-TW" altLang="en-US" dirty="0">
              <a:solidFill>
                <a:srgbClr val="AC4B45"/>
              </a:solidFill>
            </a:endParaRPr>
          </a:p>
        </p:txBody>
      </p:sp>
      <p:cxnSp>
        <p:nvCxnSpPr>
          <p:cNvPr id="71" name="直線接點 70"/>
          <p:cNvCxnSpPr/>
          <p:nvPr/>
        </p:nvCxnSpPr>
        <p:spPr>
          <a:xfrm>
            <a:off x="-3033" y="1283469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80" y="5946964"/>
            <a:ext cx="7410840" cy="2991655"/>
          </a:xfrm>
          <a:prstGeom prst="rect">
            <a:avLst/>
          </a:prstGeom>
          <a:effectLst/>
        </p:spPr>
      </p:pic>
      <p:pic>
        <p:nvPicPr>
          <p:cNvPr id="21" name="圖片 20"/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4" y="5956387"/>
            <a:ext cx="3542400" cy="2937600"/>
          </a:xfrm>
          <a:prstGeom prst="rect">
            <a:avLst/>
          </a:prstGeom>
        </p:spPr>
      </p:pic>
      <p:pic>
        <p:nvPicPr>
          <p:cNvPr id="22" name="圖片 21"/>
          <p:cNvPicPr>
            <a:picLocks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70" y="9455484"/>
            <a:ext cx="7387200" cy="2937600"/>
          </a:xfrm>
          <a:prstGeom prst="rect">
            <a:avLst/>
          </a:prstGeom>
        </p:spPr>
      </p:pic>
      <p:sp>
        <p:nvSpPr>
          <p:cNvPr id="41" name="圓角矩形 40"/>
          <p:cNvSpPr/>
          <p:nvPr/>
        </p:nvSpPr>
        <p:spPr>
          <a:xfrm>
            <a:off x="2336339" y="6744766"/>
            <a:ext cx="3559655" cy="1412161"/>
          </a:xfrm>
          <a:prstGeom prst="roundRect">
            <a:avLst>
              <a:gd name="adj" fmla="val 50000"/>
            </a:avLst>
          </a:prstGeom>
          <a:solidFill>
            <a:srgbClr val="AC4B4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Productivity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4" y="92660"/>
            <a:ext cx="1858644" cy="92312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16" y="9455484"/>
            <a:ext cx="3625958" cy="2937599"/>
          </a:xfrm>
          <a:prstGeom prst="rect">
            <a:avLst/>
          </a:prstGeom>
        </p:spPr>
      </p:pic>
      <p:sp>
        <p:nvSpPr>
          <p:cNvPr id="45" name="圓角矩形 44"/>
          <p:cNvSpPr/>
          <p:nvPr/>
        </p:nvSpPr>
        <p:spPr>
          <a:xfrm>
            <a:off x="6228705" y="10193970"/>
            <a:ext cx="3559655" cy="1448541"/>
          </a:xfrm>
          <a:prstGeom prst="roundRect">
            <a:avLst>
              <a:gd name="adj" fmla="val 50000"/>
            </a:avLst>
          </a:prstGeom>
          <a:solidFill>
            <a:srgbClr val="AC4B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Open source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6" name="向右箭號 45"/>
          <p:cNvSpPr/>
          <p:nvPr/>
        </p:nvSpPr>
        <p:spPr>
          <a:xfrm>
            <a:off x="3346955" y="13115686"/>
            <a:ext cx="5498090" cy="1884073"/>
          </a:xfrm>
          <a:prstGeom prst="rightArrow">
            <a:avLst/>
          </a:prstGeom>
          <a:solidFill>
            <a:srgbClr val="EC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rgbClr val="AC4B45"/>
                </a:solidFill>
              </a:rPr>
              <a:t>Get </a:t>
            </a:r>
            <a:r>
              <a:rPr lang="en-US" altLang="zh-TW" sz="4000" dirty="0" smtClean="0">
                <a:solidFill>
                  <a:srgbClr val="AC4B45"/>
                </a:solidFill>
              </a:rPr>
              <a:t>started</a:t>
            </a:r>
            <a:endParaRPr lang="zh-TW" altLang="en-US" sz="4000" dirty="0">
              <a:solidFill>
                <a:srgbClr val="AC4B45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20" y="1420719"/>
            <a:ext cx="7352160" cy="3799394"/>
          </a:xfrm>
          <a:prstGeom prst="rect">
            <a:avLst/>
          </a:prstGeom>
          <a:ln>
            <a:solidFill>
              <a:srgbClr val="AC4B45"/>
            </a:solidFill>
          </a:ln>
        </p:spPr>
      </p:pic>
    </p:spTree>
    <p:extLst>
      <p:ext uri="{BB962C8B-B14F-4D97-AF65-F5344CB8AC3E}">
        <p14:creationId xmlns:p14="http://schemas.microsoft.com/office/powerpoint/2010/main" val="25355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1954</TotalTime>
  <Words>26</Words>
  <Application>Microsoft Office PowerPoint</Application>
  <PresentationFormat>自訂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鄭芸茜</dc:creator>
  <cp:lastModifiedBy>小明阿</cp:lastModifiedBy>
  <cp:revision>98</cp:revision>
  <dcterms:created xsi:type="dcterms:W3CDTF">2016-03-03T13:41:28Z</dcterms:created>
  <dcterms:modified xsi:type="dcterms:W3CDTF">2016-03-27T17:38:56Z</dcterms:modified>
</cp:coreProperties>
</file>