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Rounds Condensed" charset="1" panose="02000506030000020003"/>
      <p:regular r:id="rId10"/>
    </p:embeddedFont>
    <p:embeddedFont>
      <p:font typeface="TT Rounds Condensed Bold" charset="1" panose="02000806030000020003"/>
      <p:regular r:id="rId11"/>
    </p:embeddedFont>
    <p:embeddedFont>
      <p:font typeface="TT Rounds Condensed Italics" charset="1" panose="02000506030000090003"/>
      <p:regular r:id="rId12"/>
    </p:embeddedFont>
    <p:embeddedFont>
      <p:font typeface="TT Rounds Condensed Bold Italics" charset="1" panose="02000806030000090003"/>
      <p:regular r:id="rId13"/>
    </p:embeddedFont>
    <p:embeddedFont>
      <p:font typeface="TT Rounds Condensed Thin" charset="1" panose="02000503020000020003"/>
      <p:regular r:id="rId14"/>
    </p:embeddedFont>
    <p:embeddedFont>
      <p:font typeface="TT Rounds Condensed Thin Italics" charset="1" panose="02000503020000090003"/>
      <p:regular r:id="rId15"/>
    </p:embeddedFont>
    <p:embeddedFont>
      <p:font typeface="TT Rounds Condensed Heavy" charset="1" panose="02000506030000020003"/>
      <p:regular r:id="rId16"/>
    </p:embeddedFont>
    <p:embeddedFont>
      <p:font typeface="TT Rounds Condensed Heavy Italics" charset="1" panose="020005060000000900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TestimonyAdeyemi/British-Airways-Virtual-Internship" TargetMode="External" Type="http://schemas.openxmlformats.org/officeDocument/2006/relationships/hyperlink"/><Relationship Id="rId3" Target="https://github.com/TestimonyAdeyemi/British-Airways-Virtual-Internship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9340" y="357664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SOLELY FOR PURPOSES OF FORAGE WORK EXPERIENCE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3790530"/>
            <a:ext cx="13533120" cy="211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8"/>
              </a:lnSpc>
            </a:pPr>
            <a:r>
              <a:rPr lang="en-US" sz="7600" spc="-46" u="sng">
                <a:solidFill>
                  <a:srgbClr val="000000"/>
                </a:solidFill>
                <a:latin typeface="TT Rounds Condensed Light"/>
                <a:hlinkClick r:id="rId2" tooltip="https://github.com/TestimonyAdeyemi/British-Airways-Virtual-Internship"/>
              </a:rPr>
              <a:t>Predicting Customer Buying Behaviour </a:t>
            </a:r>
            <a:r>
              <a:rPr lang="en-US" sz="7600" spc="-46" u="sng">
                <a:solidFill>
                  <a:srgbClr val="000000"/>
                </a:solidFill>
                <a:latin typeface="TT Rounds Condensed Light"/>
                <a:hlinkClick r:id="rId3" tooltip="https://github.com/TestimonyAdeyemi/British-Airways-Virtual-Internship"/>
              </a:rPr>
              <a:t>British Airways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8821465" y="497725"/>
            <a:ext cx="19050" cy="9789238"/>
          </a:xfrm>
          <a:prstGeom prst="line">
            <a:avLst/>
          </a:prstGeom>
          <a:ln cap="flat" w="38100">
            <a:solidFill>
              <a:srgbClr val="898989">
                <a:alpha val="33725"/>
              </a:srgbClr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22994" y="3651566"/>
            <a:ext cx="6848310" cy="5390948"/>
          </a:xfrm>
          <a:custGeom>
            <a:avLst/>
            <a:gdLst/>
            <a:ahLst/>
            <a:cxnLst/>
            <a:rect r="r" b="b" t="t" l="l"/>
            <a:pathLst>
              <a:path h="5390948" w="6848310">
                <a:moveTo>
                  <a:pt x="0" y="0"/>
                </a:moveTo>
                <a:lnTo>
                  <a:pt x="6848310" y="0"/>
                </a:lnTo>
                <a:lnTo>
                  <a:pt x="6848310" y="5390949"/>
                </a:lnTo>
                <a:lnTo>
                  <a:pt x="0" y="5390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59565" y="4068663"/>
            <a:ext cx="9231292" cy="5189637"/>
          </a:xfrm>
          <a:custGeom>
            <a:avLst/>
            <a:gdLst/>
            <a:ahLst/>
            <a:cxnLst/>
            <a:rect r="r" b="b" t="t" l="l"/>
            <a:pathLst>
              <a:path h="5189637" w="9231292">
                <a:moveTo>
                  <a:pt x="0" y="0"/>
                </a:moveTo>
                <a:lnTo>
                  <a:pt x="9231292" y="0"/>
                </a:lnTo>
                <a:lnTo>
                  <a:pt x="9231292" y="5189637"/>
                </a:lnTo>
                <a:lnTo>
                  <a:pt x="0" y="5189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64905" y="0"/>
            <a:ext cx="5989320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</a:rPr>
              <a:t>SOLELY FOR PURPOSES OF FORAGE WORK EXPERIENCE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2994" y="819434"/>
            <a:ext cx="4792946" cy="81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 Bold"/>
              </a:rPr>
              <a:t>Model E</a:t>
            </a:r>
            <a:r>
              <a:rPr lang="en-US" sz="1600">
                <a:solidFill>
                  <a:srgbClr val="898989"/>
                </a:solidFill>
                <a:latin typeface="Canva Sans Bold"/>
              </a:rPr>
              <a:t>valuation Metrics: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Accuracy: 0.98214</a:t>
            </a: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2994" y="2082482"/>
            <a:ext cx="7568213" cy="109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 Bold"/>
              </a:rPr>
              <a:t>Feature Importance: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The model has been trained on th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e following features, and their respective importance scores are visualized in the heatmap below:</a:t>
            </a:r>
          </a:p>
          <a:p>
            <a:pPr>
              <a:lnSpc>
                <a:spcPts val="22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12785" y="1000125"/>
            <a:ext cx="7399537" cy="247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Feature Insights: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purchase_lead is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 the most important feature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 for predicting the outcome, indicating that the lead time for purchase significantly influences the model's predictions.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route_encoded, flight_hour, and length_of_stay are also important contributors to the model's accuracy.</a:t>
            </a:r>
          </a:p>
          <a:p>
            <a:pPr marL="345449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898989"/>
                </a:solidFill>
                <a:latin typeface="Canva Sans"/>
              </a:rPr>
              <a:t>Other features, su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ch</a:t>
            </a:r>
            <a:r>
              <a:rPr lang="en-US" sz="1600">
                <a:solidFill>
                  <a:srgbClr val="898989"/>
                </a:solidFill>
                <a:latin typeface="Canva Sans"/>
              </a:rPr>
              <a:t> as sales_channel_encoded and trip_type_encoded, have lower importance but still contribute to the model's performance.</a:t>
            </a:r>
          </a:p>
          <a:p>
            <a:pPr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DAFzleliHQQ</dc:identifier>
  <dcterms:modified xsi:type="dcterms:W3CDTF">2011-08-01T06:04:30Z</dcterms:modified>
  <cp:revision>1</cp:revision>
  <dc:title>Task 2.pptx</dc:title>
</cp:coreProperties>
</file>