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7848F-0BFF-8440-A924-60BD60969672}" v="149" dt="2023-04-20T13:51:05.693"/>
    <p1510:client id="{5439C888-7855-4737-B166-652AFE138741}" v="98" dt="2023-04-21T09:26:19.298"/>
    <p1510:client id="{65F74315-5BB9-704B-AFE6-842A0516D5D3}" v="4" dt="2023-04-20T10:06:25.196"/>
    <p1510:client id="{6DAF8637-F905-4F5D-A7B9-06AE57772A8D}" v="321" dt="2023-04-21T09:16:13.959"/>
    <p1510:client id="{73FA6785-A199-4821-9644-D052D3D0EEF4}" v="7" dt="2023-04-20T19:15:51.308"/>
    <p1510:client id="{7534109C-D6D4-48AF-8760-2534F6B10D81}" v="15" dt="2023-04-21T09:18:45.712"/>
    <p1510:client id="{A2824480-E759-17A9-E1D2-AE7E219D4010}" v="434" dt="2023-04-21T05:38:49.556"/>
    <p1510:client id="{EB868DC5-0C22-4E6D-8532-F5C9D7638883}" v="1" dt="2023-04-21T09:23:1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3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6 Giugno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G20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Roberto Sannino – Luca Cardellicchio</a:t>
            </a:r>
            <a:endParaRPr lang="it-IT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T1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19D7C-CDD8-E0B4-867E-4AEF5AC2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772A33-6129-0B9B-2BD2-24309AA4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56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</a:p>
          <a:p>
            <a:pPr lvl="1"/>
            <a:r>
              <a:rPr lang="it-IT" dirty="0"/>
              <a:t>Possibilità di realizzare CRUD </a:t>
            </a:r>
            <a:r>
              <a:rPr lang="it-IT" dirty="0" err="1"/>
              <a:t>APIs</a:t>
            </a:r>
            <a:r>
              <a:rPr lang="it-IT" dirty="0"/>
              <a:t> sfruttando i metodi dell’interfaccia </a:t>
            </a:r>
            <a:r>
              <a:rPr lang="it-IT" dirty="0" err="1"/>
              <a:t>JPARepository</a:t>
            </a:r>
            <a:r>
              <a:rPr lang="it-IT" dirty="0"/>
              <a:t> senza l’utilizzo di Query native</a:t>
            </a:r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CRUD </a:t>
            </a:r>
            <a:r>
              <a:rPr lang="it-IT" dirty="0" err="1">
                <a:solidFill>
                  <a:srgbClr val="FF0000"/>
                </a:solidFill>
              </a:rPr>
              <a:t>APIs</a:t>
            </a:r>
            <a:r>
              <a:rPr lang="it-IT" dirty="0">
                <a:solidFill>
                  <a:srgbClr val="FF0000"/>
                </a:solidFill>
              </a:rPr>
              <a:t> per i test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Generazione e salvataggio dei test per ciascuna </a:t>
            </a:r>
            <a:r>
              <a:rPr lang="it-IT" dirty="0" err="1">
                <a:solidFill>
                  <a:srgbClr val="FF0000"/>
                </a:solidFill>
              </a:rPr>
              <a:t>ClasseUT</a:t>
            </a:r>
            <a:r>
              <a:rPr lang="it-IT" dirty="0">
                <a:solidFill>
                  <a:srgbClr val="FF0000"/>
                </a:solidFill>
              </a:rPr>
              <a:t> caricata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Interfaccia per il login degli amministratori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Test delle funzionalità realizzate	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Descrizione del Task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939032-A0C4-B513-7B8E-8CB377E705D4}"/>
              </a:ext>
            </a:extLst>
          </p:cNvPr>
          <p:cNvSpPr txBox="1"/>
          <p:nvPr/>
        </p:nvSpPr>
        <p:spPr>
          <a:xfrm>
            <a:off x="669036" y="2331218"/>
            <a:ext cx="10765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Deve essere fornita la possibilità ai giocatori di consultare le classi Java disponibili consentendone il download del codice. Inoltre, deve essere possibile ricercare una classe per attributi specifici come: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complessità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data di aggiunta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Un amministratore del sistema deve poter caricare nuove classi con il relativo codice Java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EFF36-1253-A3B9-F5C9-73A500D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038"/>
            <a:ext cx="10515600" cy="5203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i="1"/>
          </a:p>
          <a:p>
            <a:pPr marL="0" indent="0">
              <a:buNone/>
            </a:pPr>
            <a:endParaRPr lang="it-IT" i="1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C03C7-FDCA-4286-0CA6-57CD4CF5E0A5}"/>
              </a:ext>
            </a:extLst>
          </p:cNvPr>
          <p:cNvSpPr txBox="1"/>
          <p:nvPr/>
        </p:nvSpPr>
        <p:spPr>
          <a:xfrm>
            <a:off x="1040690" y="1717331"/>
            <a:ext cx="9308411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Creazione di una prima versione dell’interfaccia web per l’upload delle classi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O2: CRUD </a:t>
            </a:r>
            <a:r>
              <a:rPr lang="it-IT" sz="2800" dirty="0" err="1">
                <a:cs typeface="Calibri" panose="020F0502020204030204"/>
              </a:rPr>
              <a:t>APIs</a:t>
            </a:r>
            <a:r>
              <a:rPr lang="it-IT" sz="2800" dirty="0">
                <a:cs typeface="Calibri" panose="020F0502020204030204"/>
              </a:rPr>
              <a:t> per l’amministratore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O3: Definizione della tabella e degli oggetti ORM per il salvataggio dei test generati automaticamente per ogni classe UT caricata</a:t>
            </a: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4208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Sviluppo di prototipi, progettazione preliminare, raffinamento architettura, sviluppo di codice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>
                <a:solidFill>
                  <a:srgbClr val="FF0000"/>
                </a:solidFill>
              </a:rPr>
              <a:t>Attività Organizzative</a:t>
            </a:r>
          </a:p>
          <a:p>
            <a:r>
              <a:rPr lang="it-IT" dirty="0"/>
              <a:t>Aggiornamento del database </a:t>
            </a:r>
            <a:r>
              <a:rPr lang="it-IT" i="1" dirty="0" err="1"/>
              <a:t>Notion</a:t>
            </a:r>
            <a:r>
              <a:rPr lang="it-IT" dirty="0"/>
              <a:t> per la gestione delle attività del task</a:t>
            </a:r>
          </a:p>
          <a:p>
            <a:r>
              <a:rPr lang="it-IT" dirty="0"/>
              <a:t>Creazione tabella Activities per monitorare l’</a:t>
            </a:r>
            <a:r>
              <a:rPr lang="it-IT" dirty="0" err="1"/>
              <a:t>effort</a:t>
            </a:r>
            <a:r>
              <a:rPr lang="it-IT" dirty="0"/>
              <a:t> dedicato ai task dell’iterazione</a:t>
            </a:r>
          </a:p>
          <a:p>
            <a:endParaRPr lang="it-IT" i="1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Artefatti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Modelli dell’architettura</a:t>
            </a:r>
          </a:p>
          <a:p>
            <a:r>
              <a:rPr lang="it-IT" dirty="0"/>
              <a:t>Codice</a:t>
            </a:r>
          </a:p>
          <a:p>
            <a:r>
              <a:rPr lang="it-IT" dirty="0"/>
              <a:t>Prototipo</a:t>
            </a:r>
          </a:p>
          <a:p>
            <a:r>
              <a:rPr lang="it-IT" dirty="0"/>
              <a:t>Interfaccia componente</a:t>
            </a:r>
          </a:p>
          <a:p>
            <a:r>
              <a:rPr lang="it-IT" dirty="0"/>
              <a:t>Modello dei dati</a:t>
            </a:r>
          </a:p>
          <a:p>
            <a:endParaRPr lang="it-IT" dirty="0"/>
          </a:p>
          <a:p>
            <a:r>
              <a:rPr lang="it-IT" i="1" dirty="0">
                <a:solidFill>
                  <a:srgbClr val="FF0000"/>
                </a:solidFill>
              </a:rPr>
              <a:t>Elencare altri artefatti che si intende produrre nelle prossime iterazioni</a:t>
            </a:r>
          </a:p>
          <a:p>
            <a:r>
              <a:rPr lang="it-IT" dirty="0"/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EE9919-C105-3DE0-B6B7-AAD1180B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4600"/>
              <a:t>COMPONENT DIAGRAM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29007FA8-BB73-036F-B574-5018591B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6" y="1597951"/>
            <a:ext cx="9478007" cy="46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6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F06D50-E978-27F7-6CE2-224DEA78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viewAll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9AB0FD-6372-B1C8-E91D-AA78829C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40" r="6640"/>
          <a:stretch/>
        </p:blipFill>
        <p:spPr>
          <a:xfrm>
            <a:off x="4712677" y="669622"/>
            <a:ext cx="7169210" cy="55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40B866-5DB9-5187-EBB9-728A41EF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- uploadClassUT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DDF122E2-DBA3-B974-1896-5CD44D939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665" y="736215"/>
            <a:ext cx="9206099" cy="53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2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FF2634-CF42-7E96-0496-83466CD8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DIAGRAM-downloadClassUT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98823CA0-419B-9430-DCBD-C1DD1E63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99" y="331753"/>
            <a:ext cx="9796023" cy="57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6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790BDF40BAA4ABC40891F5D4DB32E" ma:contentTypeVersion="10" ma:contentTypeDescription="Create a new document." ma:contentTypeScope="" ma:versionID="d17f0725577bd39c42504b2dc026f884">
  <xsd:schema xmlns:xsd="http://www.w3.org/2001/XMLSchema" xmlns:xs="http://www.w3.org/2001/XMLSchema" xmlns:p="http://schemas.microsoft.com/office/2006/metadata/properties" xmlns:ns2="9be553eb-d177-4482-9566-6dd1ffbabb3f" xmlns:ns3="df8475ec-9f77-464f-908f-596012f98a9b" targetNamespace="http://schemas.microsoft.com/office/2006/metadata/properties" ma:root="true" ma:fieldsID="fac16ef3d5c57657be9027dc5cb558a9" ns2:_="" ns3:_="">
    <xsd:import namespace="9be553eb-d177-4482-9566-6dd1ffbabb3f"/>
    <xsd:import namespace="df8475ec-9f77-464f-908f-596012f98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53eb-d177-4482-9566-6dd1ffba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475ec-9f77-464f-908f-596012f98a9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42f7546-a7e9-460f-9f50-5c4604c6c12f}" ma:internalName="TaxCatchAll" ma:showField="CatchAllData" ma:web="df8475ec-9f77-464f-908f-596012f98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8475ec-9f77-464f-908f-596012f98a9b" xsi:nil="true"/>
    <lcf76f155ced4ddcb4097134ff3c332f xmlns="9be553eb-d177-4482-9566-6dd1ffbabb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8BC19-D11E-4A06-A61D-FE3CE6D8A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53eb-d177-4482-9566-6dd1ffbabb3f"/>
    <ds:schemaRef ds:uri="df8475ec-9f77-464f-908f-596012f98a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df8475ec-9f77-464f-908f-596012f98a9b"/>
    <ds:schemaRef ds:uri="9be553eb-d177-4482-9566-6dd1ffbabb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3  6 Giugno 2023</vt:lpstr>
      <vt:lpstr>Descrizione del Task </vt:lpstr>
      <vt:lpstr>Obiettivi dell’Iterazione</vt:lpstr>
      <vt:lpstr>Attività Svolte </vt:lpstr>
      <vt:lpstr>Artefatti</vt:lpstr>
      <vt:lpstr>COMPONENT DIAGRAM</vt:lpstr>
      <vt:lpstr>SEQUENCE DIAGRAM - viewAll</vt:lpstr>
      <vt:lpstr>SEQUENCE DIAGRAM - uploadClassUT</vt:lpstr>
      <vt:lpstr>SEQUENCE DIAGRAM-downloadClassUT</vt:lpstr>
      <vt:lpstr>Presentazione standard di PowerPoint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LUCA CARDELLICCHIO</cp:lastModifiedBy>
  <cp:revision>4</cp:revision>
  <cp:lastPrinted>2023-04-03T18:48:49Z</cp:lastPrinted>
  <dcterms:created xsi:type="dcterms:W3CDTF">2023-03-23T08:56:21Z</dcterms:created>
  <dcterms:modified xsi:type="dcterms:W3CDTF">2023-06-03T15:35:21Z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0x010100C66790BDF40BAA4ABC40891F5D4DB32E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2023-05-07T17:42:10Z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06773734-b33f-4739-b179-badca9f7e2cb</vt:lpwstr>
  </property>
  <property fmtid="{D5CDD505-2E9C-101B-9397-08002B2CF9AE}" pid="9" name="MSIP_Label_2ad0b24d-6422-44b0-b3de-abb3a9e8c81a_ContentBits">
    <vt:lpwstr>0</vt:lpwstr>
  </property>
</Properties>
</file>