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7848F-0BFF-8440-A924-60BD60969672}" v="149" dt="2023-04-20T13:51:05.693"/>
    <p1510:client id="{5439C888-7855-4737-B166-652AFE138741}" v="98" dt="2023-04-21T09:26:19.298"/>
    <p1510:client id="{65F74315-5BB9-704B-AFE6-842A0516D5D3}" v="4" dt="2023-04-20T10:06:25.196"/>
    <p1510:client id="{6DAF8637-F905-4F5D-A7B9-06AE57772A8D}" v="321" dt="2023-04-21T09:16:13.959"/>
    <p1510:client id="{73FA6785-A199-4821-9644-D052D3D0EEF4}" v="7" dt="2023-04-20T19:15:51.308"/>
    <p1510:client id="{7534109C-D6D4-48AF-8760-2534F6B10D81}" v="15" dt="2023-04-21T09:18:45.712"/>
    <p1510:client id="{A2824480-E759-17A9-E1D2-AE7E219D4010}" v="434" dt="2023-04-21T05:38:49.556"/>
    <p1510:client id="{EB868DC5-0C22-4E6D-8532-F5C9D7638883}" v="1" dt="2023-04-21T09:23:1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9 Maggio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G20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Roberto Sannino – Luca Cardellicchio</a:t>
            </a:r>
            <a:endParaRPr lang="it-IT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T1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939032-A0C4-B513-7B8E-8CB377E705D4}"/>
              </a:ext>
            </a:extLst>
          </p:cNvPr>
          <p:cNvSpPr txBox="1"/>
          <p:nvPr/>
        </p:nvSpPr>
        <p:spPr>
          <a:xfrm>
            <a:off x="669036" y="2331218"/>
            <a:ext cx="10765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Deve essere fornita la possibilità ai giocatori di consultare le classi Java disponibili consentendone il download del codice. Inoltre, deve essere possibile ricercare una classe per attributi specifici come: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complessità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data di aggiunta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Un amministratore del sistema deve poter caricare nuove classi con il relativo codice Java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38"/>
            <a:ext cx="10515600" cy="5203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i="1"/>
          </a:p>
          <a:p>
            <a:pPr marL="0" indent="0">
              <a:buNone/>
            </a:pPr>
            <a:endParaRPr lang="it-IT" i="1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03C7-FDCA-4286-0CA6-57CD4CF5E0A5}"/>
              </a:ext>
            </a:extLst>
          </p:cNvPr>
          <p:cNvSpPr txBox="1"/>
          <p:nvPr/>
        </p:nvSpPr>
        <p:spPr>
          <a:xfrm>
            <a:off x="1040690" y="1717331"/>
            <a:ext cx="9308411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Creazione del modello di dati relazionale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O2: ORM con Spring Data JPA 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O3: Implementazione </a:t>
            </a:r>
            <a:r>
              <a:rPr lang="it-IT" sz="2800" dirty="0" err="1">
                <a:cs typeface="Calibri" panose="020F0502020204030204"/>
              </a:rPr>
              <a:t>APIs</a:t>
            </a:r>
            <a:r>
              <a:rPr lang="it-IT" sz="2800" dirty="0">
                <a:cs typeface="Calibri" panose="020F0502020204030204"/>
              </a:rPr>
              <a:t> CRUD per le </a:t>
            </a:r>
            <a:r>
              <a:rPr lang="it-IT" sz="2800" dirty="0" err="1">
                <a:cs typeface="Calibri" panose="020F0502020204030204"/>
              </a:rPr>
              <a:t>ClassiUT</a:t>
            </a:r>
            <a:endParaRPr lang="it-IT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O4: Implementazione demo delle </a:t>
            </a:r>
            <a:r>
              <a:rPr lang="it-IT" sz="2800" dirty="0" err="1">
                <a:cs typeface="Calibri" panose="020F0502020204030204"/>
              </a:rPr>
              <a:t>APIs</a:t>
            </a:r>
            <a:r>
              <a:rPr lang="it-IT" sz="2800" dirty="0">
                <a:cs typeface="Calibri" panose="020F0502020204030204"/>
              </a:rPr>
              <a:t> per l’upload ed il download del codice delle classi con Spring Web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O5: Realizzazione demo delle interfacce di amministratore e giocatore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42086"/>
          </a:xfrm>
        </p:spPr>
        <p:txBody>
          <a:bodyPr/>
          <a:lstStyle/>
          <a:p>
            <a:r>
              <a:rPr lang="it-IT" dirty="0"/>
              <a:t>Sviluppo di prototipi, progettazione preliminare, raffinamento architettura, sviluppo di codice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solidFill>
                  <a:srgbClr val="FF0000"/>
                </a:solidFill>
              </a:rPr>
              <a:t>Attività Organizzative</a:t>
            </a:r>
          </a:p>
          <a:p>
            <a:r>
              <a:rPr lang="it-IT" dirty="0"/>
              <a:t>Creazione del database </a:t>
            </a:r>
            <a:r>
              <a:rPr lang="it-IT" i="1" dirty="0" err="1"/>
              <a:t>Notion</a:t>
            </a:r>
            <a:r>
              <a:rPr lang="it-IT" dirty="0"/>
              <a:t> per la gestione delle attività del task</a:t>
            </a:r>
          </a:p>
          <a:p>
            <a:endParaRPr lang="it-IT" i="1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it-IT" dirty="0"/>
              <a:t>Modello dell’architettura</a:t>
            </a:r>
          </a:p>
          <a:p>
            <a:r>
              <a:rPr lang="it-IT" dirty="0"/>
              <a:t>Codice</a:t>
            </a:r>
          </a:p>
          <a:p>
            <a:r>
              <a:rPr lang="it-IT" dirty="0"/>
              <a:t>Prototipo</a:t>
            </a:r>
          </a:p>
          <a:p>
            <a:r>
              <a:rPr lang="it-IT" dirty="0"/>
              <a:t>Interfaccia componente</a:t>
            </a:r>
          </a:p>
          <a:p>
            <a:r>
              <a:rPr lang="it-IT" dirty="0"/>
              <a:t>Modello dei dati</a:t>
            </a:r>
          </a:p>
          <a:p>
            <a:endParaRPr lang="it-IT" dirty="0"/>
          </a:p>
          <a:p>
            <a:r>
              <a:rPr lang="it-IT" i="1" dirty="0">
                <a:solidFill>
                  <a:srgbClr val="FF0000"/>
                </a:solidFill>
              </a:rPr>
              <a:t>Elencare altri artefatti che si intende produrre nelle prossime iterazioni</a:t>
            </a:r>
          </a:p>
          <a:p>
            <a:r>
              <a:rPr lang="it-IT" dirty="0"/>
              <a:t>Prototipo</a:t>
            </a:r>
          </a:p>
          <a:p>
            <a:r>
              <a:rPr lang="it-IT" dirty="0"/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Comprensione del framework Spring Boot e delle REST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Esplorazione di tool quali </a:t>
            </a:r>
            <a:r>
              <a:rPr lang="it-IT" dirty="0" err="1"/>
              <a:t>Maven</a:t>
            </a:r>
            <a:r>
              <a:rPr lang="it-IT" dirty="0"/>
              <a:t>, </a:t>
            </a:r>
            <a:r>
              <a:rPr lang="it-IT" dirty="0" err="1"/>
              <a:t>Faster</a:t>
            </a:r>
            <a:r>
              <a:rPr lang="it-IT" dirty="0"/>
              <a:t>-XML, Lombok e Model Mapper</a:t>
            </a:r>
          </a:p>
          <a:p>
            <a:pPr lvl="1"/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Definizione della dimensione massima del file da caricare e scaricare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CRUD </a:t>
            </a:r>
            <a:r>
              <a:rPr lang="it-IT" dirty="0" err="1">
                <a:solidFill>
                  <a:srgbClr val="FF0000"/>
                </a:solidFill>
              </a:rPr>
              <a:t>APIs</a:t>
            </a:r>
            <a:r>
              <a:rPr lang="it-IT" dirty="0">
                <a:solidFill>
                  <a:srgbClr val="FF0000"/>
                </a:solidFill>
              </a:rPr>
              <a:t> per l’amministratore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Documentazione e diagrammi UML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Test delle </a:t>
            </a:r>
            <a:r>
              <a:rPr lang="it-IT">
                <a:solidFill>
                  <a:srgbClr val="FF0000"/>
                </a:solidFill>
              </a:rPr>
              <a:t>funzionalità realizzate</a:t>
            </a:r>
            <a:r>
              <a:rPr lang="it-IT" dirty="0">
                <a:solidFill>
                  <a:srgbClr val="FF0000"/>
                </a:solidFill>
              </a:rPr>
              <a:t>	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8475ec-9f77-464f-908f-596012f98a9b" xsi:nil="true"/>
    <lcf76f155ced4ddcb4097134ff3c332f xmlns="9be553eb-d177-4482-9566-6dd1ffbabb3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90BDF40BAA4ABC40891F5D4DB32E" ma:contentTypeVersion="10" ma:contentTypeDescription="Create a new document." ma:contentTypeScope="" ma:versionID="d17f0725577bd39c42504b2dc026f884">
  <xsd:schema xmlns:xsd="http://www.w3.org/2001/XMLSchema" xmlns:xs="http://www.w3.org/2001/XMLSchema" xmlns:p="http://schemas.microsoft.com/office/2006/metadata/properties" xmlns:ns2="9be553eb-d177-4482-9566-6dd1ffbabb3f" xmlns:ns3="df8475ec-9f77-464f-908f-596012f98a9b" targetNamespace="http://schemas.microsoft.com/office/2006/metadata/properties" ma:root="true" ma:fieldsID="fac16ef3d5c57657be9027dc5cb558a9" ns2:_="" ns3:_="">
    <xsd:import namespace="9be553eb-d177-4482-9566-6dd1ffbabb3f"/>
    <xsd:import namespace="df8475ec-9f77-464f-908f-596012f98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475ec-9f77-464f-908f-596012f98a9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2f7546-a7e9-460f-9f50-5c4604c6c12f}" ma:internalName="TaxCatchAll" ma:showField="CatchAllData" ma:web="df8475ec-9f77-464f-908f-596012f98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df8475ec-9f77-464f-908f-596012f98a9b"/>
    <ds:schemaRef ds:uri="9be553eb-d177-4482-9566-6dd1ffbabb3f"/>
  </ds:schemaRefs>
</ds:datastoreItem>
</file>

<file path=customXml/itemProps3.xml><?xml version="1.0" encoding="utf-8"?>
<ds:datastoreItem xmlns:ds="http://schemas.openxmlformats.org/officeDocument/2006/customXml" ds:itemID="{D0A8BC19-D11E-4A06-A61D-FE3CE6D8A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df8475ec-9f77-464f-908f-596012f98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2  9 Maggio 2023</vt:lpstr>
      <vt:lpstr>Descrizione del Task </vt:lpstr>
      <vt:lpstr>Obiettivi dell’Iterazione</vt:lpstr>
      <vt:lpstr>Attività Svolte </vt:lpstr>
      <vt:lpstr>Artefatti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LUCA CARDELLICCHIO</cp:lastModifiedBy>
  <cp:revision>3</cp:revision>
  <cp:lastPrinted>2023-04-03T18:48:49Z</cp:lastPrinted>
  <dcterms:created xsi:type="dcterms:W3CDTF">2023-03-23T08:56:21Z</dcterms:created>
  <dcterms:modified xsi:type="dcterms:W3CDTF">2023-05-07T17:44:10Z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2023-05-07T17:42:10Z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06773734-b33f-4739-b179-badca9f7e2cb</vt:lpwstr>
  </property>
  <property fmtid="{D5CDD505-2E9C-101B-9397-08002B2CF9AE}" pid="9" name="MSIP_Label_2ad0b24d-6422-44b0-b3de-abb3a9e8c81a_ContentBits">
    <vt:lpwstr>0</vt:lpwstr>
  </property>
</Properties>
</file>