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4"/>
  </p:sldMasterIdLst>
  <p:notesMasterIdLst>
    <p:notesMasterId r:id="rId18"/>
  </p:notesMasterIdLst>
  <p:sldIdLst>
    <p:sldId id="256" r:id="rId5"/>
    <p:sldId id="259" r:id="rId6"/>
    <p:sldId id="260" r:id="rId7"/>
    <p:sldId id="261" r:id="rId8"/>
    <p:sldId id="272" r:id="rId9"/>
    <p:sldId id="271" r:id="rId10"/>
    <p:sldId id="264" r:id="rId11"/>
    <p:sldId id="265" r:id="rId12"/>
    <p:sldId id="262" r:id="rId13"/>
    <p:sldId id="268" r:id="rId14"/>
    <p:sldId id="269" r:id="rId15"/>
    <p:sldId id="270" r:id="rId16"/>
    <p:sldId id="266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6" autoAdjust="0"/>
    <p:restoredTop sz="94668"/>
  </p:normalViewPr>
  <p:slideViewPr>
    <p:cSldViewPr snapToGrid="0">
      <p:cViewPr>
        <p:scale>
          <a:sx n="100" d="100"/>
          <a:sy n="100" d="100"/>
        </p:scale>
        <p:origin x="85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F25-25A0-3645-A732-7734B93B7D1A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10FD-3D6C-FD4A-9D39-8D2D651EC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22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3AE78-0478-CE54-C669-E671E8CDA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7746D6-C6A6-80F8-91DA-2BED0144D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E620E-0D13-FF58-2DCE-70CC2B93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7B8AE-7B49-0468-19B7-6DA9125B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D14CC5-CA04-9A1E-60F7-47DEFE5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63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D2719-79FB-E8E7-3722-E1C5A4AC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DEFBE7-3E03-BEAF-FBBC-A192EDA3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CD0C78-5060-C9A0-7CF6-9E40F3B0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ACD6B-6AA1-E9F6-ED43-9972FA57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B37211-0A93-1A85-DAA7-4FEDF48D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9E706A-FF83-5B2A-BEF1-73945FA04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79D91B-61C9-DA6B-2882-2FA164AD4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8B3F9D-F878-D3DF-9B90-DE0EB3B9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FBEDA-7D84-EF4D-321D-26699E7E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5774B9-3FCC-A2E1-6189-4F6CD2DA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6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BABC4-0034-6214-C709-16AFE54D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025559-CA78-0A6A-3223-89F84069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37C6F7-F45E-2B63-95B4-BF96D6E2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E02A0-0750-CD70-CB39-C7089706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4D6B16-B5A0-7B08-058E-12FB9DAB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38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1ACA2D-0EC1-0D7E-7CD1-2504F79C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979F3-2D26-851B-5BFE-23410FAB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6FF98A-D4FF-1A4E-791D-2F5D3F72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0C15E3-CEB5-749D-3277-3B9703B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4FF600-ED9A-A436-D2EC-02125960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71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7D9B2-CAEF-56E8-4A09-EAAFF4ED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77747-86C3-E40C-87B3-7D7FA863F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C718BE-F9B7-DE36-DBC7-470E1CDE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4C4562-CF49-964A-BD62-F8E3AD38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BD2C04-65C9-9A0F-823D-74946B68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4DC28C-4E39-7041-DC0A-381179D3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3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5D42B-1E7D-A8EE-9B7F-15EFCC18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D93355-4253-52D2-0C35-186C7777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FC910C-1916-CA53-994B-7F029FB87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4E725EB-48C0-F1E1-49E8-BCC743B1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529454-0E9B-6DE9-7557-CFA4AF581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5A3189-7003-53C6-EA4B-27849BC8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818224-951A-23D1-F3C2-993A9373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B88EDE-D9C6-3ED8-21DF-0736168A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0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942EF-F3E7-A543-EF84-BAE6231C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793757-706C-80FE-1EA7-3A3CB63F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25E262-3D39-AE39-8DF7-D75DB08D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0AD92B-AD26-29A7-8D85-6CF932A0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07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7C7C34-C0B7-12F6-0536-42DFAECA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A9408A-246B-1ED5-DBBF-1416E58F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62B532-DB26-F788-B23B-0110B086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1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A193D-4D44-77DC-3DFA-8F702E2B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EC8EE-EC74-2BDC-8F02-05C9D17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BD0C9C-CECA-A924-37D6-8EAFD8BD6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933A01-0EF6-8A0C-9782-6C7038B3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BA838A-0797-336A-5D35-B50D6BB6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B71035-4057-115F-4D97-798E4FFC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8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1F673-99C7-1BA1-C7C9-55028F3D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6DCE12-5D58-D78E-D5AA-6048CF3AE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34456-C6DB-5D22-24FE-1A951795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A2A8C-B747-341D-D9EA-455F4031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68355D-9F1A-62EF-7AFE-0485EC0D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E5C29A-E4A0-0F00-5930-141971FC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4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DB47BA3-6050-DA4B-FB06-D27BC077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26B9D-965A-CB86-A4E2-FD6D7260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A0EDE6-C977-6CAD-A34A-ED8B5318D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6C08-EC1E-6340-AF64-44582E9F17F5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A939A8-FEBD-7863-9364-3E4CD067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062176-7CC5-7054-E5C8-74A8F13C8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43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BFD37F3-E8E0-D6A3-D5C3-AAC75EDB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81" y="1298944"/>
            <a:ext cx="10195770" cy="2406781"/>
          </a:xfrm>
          <a:noFill/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Corso di Software Architecture Design</a:t>
            </a:r>
            <a:b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4000" dirty="0">
                <a:solidFill>
                  <a:schemeClr val="tx2"/>
                </a:solidFill>
              </a:rPr>
              <a:t>Presentazione dei risultati della </a:t>
            </a:r>
            <a:r>
              <a:rPr lang="it-IT" sz="4000" dirty="0" err="1">
                <a:solidFill>
                  <a:schemeClr val="tx2"/>
                </a:solidFill>
              </a:rPr>
              <a:t>Iteration</a:t>
            </a:r>
            <a:r>
              <a:rPr lang="it-IT" sz="4000" dirty="0">
                <a:solidFill>
                  <a:schemeClr val="tx2"/>
                </a:solidFill>
              </a:rPr>
              <a:t> Review n. 3</a:t>
            </a:r>
            <a:br>
              <a:rPr lang="it-IT" sz="4000" dirty="0">
                <a:solidFill>
                  <a:schemeClr val="tx2"/>
                </a:solidFill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3100" dirty="0">
                <a:solidFill>
                  <a:schemeClr val="tx2"/>
                </a:solidFill>
              </a:rPr>
              <a:t> 6 Giugno 2023</a:t>
            </a:r>
            <a:endParaRPr lang="it-IT" sz="4000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660D29-5C6A-472E-35E8-9F057148D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737" y="4165152"/>
            <a:ext cx="11427482" cy="1898764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Team: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G15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Componenti del Team</a:t>
            </a:r>
            <a:r>
              <a:rPr lang="it-IT" sz="2200" b="1" dirty="0">
                <a:solidFill>
                  <a:prstClr val="black"/>
                </a:solidFill>
                <a:latin typeface="Calibri" panose="020F0502020204030204"/>
              </a:rPr>
              <a:t>: De Ieso Matteo, </a:t>
            </a:r>
            <a:r>
              <a:rPr lang="it-IT" sz="2200" b="1" dirty="0" err="1">
                <a:solidFill>
                  <a:prstClr val="black"/>
                </a:solidFill>
                <a:latin typeface="Calibri" panose="020F0502020204030204"/>
              </a:rPr>
              <a:t>Pierno</a:t>
            </a:r>
            <a:r>
              <a:rPr lang="it-IT" sz="2200" b="1" dirty="0">
                <a:solidFill>
                  <a:prstClr val="black"/>
                </a:solidFill>
                <a:latin typeface="Calibri" panose="020F0502020204030204"/>
              </a:rPr>
              <a:t> Matteo  Salvatore, Russo Antonio, Vitagliano Michele</a:t>
            </a:r>
            <a:endParaRPr kumimoji="0" lang="it-IT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Task: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T-4</a:t>
            </a:r>
          </a:p>
        </p:txBody>
      </p:sp>
    </p:spTree>
    <p:extLst>
      <p:ext uri="{BB962C8B-B14F-4D97-AF65-F5344CB8AC3E}">
        <p14:creationId xmlns:p14="http://schemas.microsoft.com/office/powerpoint/2010/main" val="17550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6E655300-08E0-585E-6478-5300E11F0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8"/>
          <a:stretch/>
        </p:blipFill>
        <p:spPr>
          <a:xfrm>
            <a:off x="957065" y="3002936"/>
            <a:ext cx="4055414" cy="165673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DBC4034-D851-D9EA-66A7-6BB38E22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Risultati ottenuti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D4F7F11-56DC-5EF0-954C-24D8546E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Creazione</a:t>
            </a:r>
            <a:r>
              <a:rPr lang="en-US" dirty="0"/>
              <a:t> Partita (POST)</a:t>
            </a:r>
          </a:p>
          <a:p>
            <a:pPr marL="0" indent="0">
              <a:buNone/>
            </a:pPr>
            <a:r>
              <a:rPr lang="en-US" sz="2400" i="1" kern="1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h</a:t>
            </a:r>
            <a:r>
              <a:rPr lang="it-IT" sz="2400" i="1" kern="1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ost</a:t>
            </a:r>
            <a:r>
              <a:rPr lang="en-US" sz="2400" i="1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:port</a:t>
            </a:r>
            <a:r>
              <a:rPr lang="it-IT" sz="2400" i="1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it-IT" sz="2400" i="1" kern="1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it-IT" sz="2400" i="1" kern="15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Match</a:t>
            </a:r>
            <a:endParaRPr lang="it-IT" sz="2400" i="1" kern="1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8B59BB49-E067-2356-0CB5-9B599D7EEA0E}"/>
              </a:ext>
            </a:extLst>
          </p:cNvPr>
          <p:cNvSpPr/>
          <p:nvPr/>
        </p:nvSpPr>
        <p:spPr>
          <a:xfrm>
            <a:off x="5131344" y="3265675"/>
            <a:ext cx="1355848" cy="670788"/>
          </a:xfrm>
          <a:prstGeom prst="rightArrow">
            <a:avLst>
              <a:gd name="adj1" fmla="val 36765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t-IT"/>
          </a:p>
        </p:txBody>
      </p:sp>
      <p:pic>
        <p:nvPicPr>
          <p:cNvPr id="12" name="Immagine 11" descr="Immagine che contiene Carattere, testo, Elementi grafici, tipografia&#10;&#10;Descrizione generata automaticamente">
            <a:extLst>
              <a:ext uri="{FF2B5EF4-FFF2-40B4-BE49-F238E27FC236}">
                <a16:creationId xmlns:a16="http://schemas.microsoft.com/office/drawing/2014/main" id="{215CF402-7C92-F7DC-5EF3-50DA890F4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956" y="3423546"/>
            <a:ext cx="4415208" cy="57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0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DBC4034-D851-D9EA-66A7-6BB38E22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Risultati ottenuti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D4F7F11-56DC-5EF0-954C-24D8546E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Modifica</a:t>
            </a:r>
            <a:r>
              <a:rPr lang="en-US" dirty="0"/>
              <a:t> Partita (PUT)</a:t>
            </a:r>
          </a:p>
          <a:p>
            <a:pPr marL="0" indent="0">
              <a:buNone/>
            </a:pPr>
            <a:r>
              <a:rPr lang="en-US" sz="2400" i="1" kern="1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h</a:t>
            </a:r>
            <a:r>
              <a:rPr lang="it-IT" sz="2400" i="1" kern="1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ost</a:t>
            </a:r>
            <a:r>
              <a:rPr lang="en-US" sz="2400" i="1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:port</a:t>
            </a:r>
            <a:r>
              <a:rPr lang="it-IT" sz="2400" i="1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it-IT" sz="2400" i="1" kern="1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updateMatch</a:t>
            </a:r>
            <a:r>
              <a:rPr lang="it-IT" sz="2400" i="1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it-IT" sz="2400" i="1" kern="1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idMatch</a:t>
            </a:r>
            <a:endParaRPr lang="it-IT" sz="2400" i="1" kern="1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8B59BB49-E067-2356-0CB5-9B599D7EEA0E}"/>
              </a:ext>
            </a:extLst>
          </p:cNvPr>
          <p:cNvSpPr/>
          <p:nvPr/>
        </p:nvSpPr>
        <p:spPr>
          <a:xfrm>
            <a:off x="5131344" y="3265675"/>
            <a:ext cx="1355848" cy="670788"/>
          </a:xfrm>
          <a:prstGeom prst="rightArrow">
            <a:avLst>
              <a:gd name="adj1" fmla="val 36765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t-IT"/>
          </a:p>
        </p:txBody>
      </p:sp>
      <p:pic>
        <p:nvPicPr>
          <p:cNvPr id="7" name="Immagine 6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B808ACFB-F990-B8A9-8343-FB8941849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059" y="3321201"/>
            <a:ext cx="4466662" cy="671047"/>
          </a:xfrm>
          <a:prstGeom prst="rect">
            <a:avLst/>
          </a:prstGeom>
        </p:spPr>
      </p:pic>
      <p:pic>
        <p:nvPicPr>
          <p:cNvPr id="11" name="Immagine 10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79A9261D-7B78-C936-27CE-7BF74774F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027" y="3002936"/>
            <a:ext cx="3896384" cy="291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2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DBC4034-D851-D9EA-66A7-6BB38E22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Risultati ottenuti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45B1C4A-C1EE-AE11-82B4-3C320479E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42"/>
          <a:stretch/>
        </p:blipFill>
        <p:spPr>
          <a:xfrm>
            <a:off x="1914525" y="1933682"/>
            <a:ext cx="8695614" cy="492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4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DBC4034-D851-D9EA-66A7-6BB38E22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it-IT" dirty="0"/>
              <a:t>Sviluppi futuri 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806B31-2DAE-3F27-B4E9-8837D34A3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it-IT" b="1" dirty="0"/>
              <a:t>Per la prossima iterazione:</a:t>
            </a:r>
          </a:p>
          <a:p>
            <a:pPr lvl="1"/>
            <a:r>
              <a:rPr lang="it-IT" dirty="0"/>
              <a:t>Eventuale </a:t>
            </a:r>
            <a:r>
              <a:rPr lang="it-IT" i="1" dirty="0" err="1"/>
              <a:t>Refactoring</a:t>
            </a:r>
            <a:r>
              <a:rPr lang="it-IT" i="1" dirty="0"/>
              <a:t> </a:t>
            </a:r>
            <a:r>
              <a:rPr lang="it-IT" dirty="0"/>
              <a:t>di codice e documentazione</a:t>
            </a:r>
            <a:endParaRPr lang="it-IT" i="1" dirty="0"/>
          </a:p>
          <a:p>
            <a:pPr lvl="1"/>
            <a:r>
              <a:rPr lang="it-IT" dirty="0"/>
              <a:t>Sviluppo dei restanti casi d’uso</a:t>
            </a:r>
          </a:p>
          <a:p>
            <a:pPr lvl="1"/>
            <a:r>
              <a:rPr lang="it-IT" dirty="0"/>
              <a:t>Simulazione attraverso interfaccia grafica</a:t>
            </a:r>
          </a:p>
          <a:p>
            <a:pPr lvl="1"/>
            <a:r>
              <a:rPr lang="it-IT" dirty="0"/>
              <a:t>Testing funzionale del sistema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Ingranaggi">
            <a:extLst>
              <a:ext uri="{FF2B5EF4-FFF2-40B4-BE49-F238E27FC236}">
                <a16:creationId xmlns:a16="http://schemas.microsoft.com/office/drawing/2014/main" id="{D05B87F4-68BB-0BB8-CDE1-70AB6A908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D4B665-9511-3248-16EE-88C76EEC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it-IT" sz="5400" dirty="0"/>
              <a:t>Obiettivi dell’Iterazione</a:t>
            </a:r>
          </a:p>
        </p:txBody>
      </p:sp>
      <p:pic>
        <p:nvPicPr>
          <p:cNvPr id="5" name="Picture 4" descr="Grafico su documento con penna">
            <a:extLst>
              <a:ext uri="{FF2B5EF4-FFF2-40B4-BE49-F238E27FC236}">
                <a16:creationId xmlns:a16="http://schemas.microsoft.com/office/drawing/2014/main" id="{928A5A37-FDAE-39B8-915F-AA8182E0F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94" r="20342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EFF36-1253-A3B9-F5C9-73A500DE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095" y="3283672"/>
            <a:ext cx="6596107" cy="3483864"/>
          </a:xfrm>
        </p:spPr>
        <p:txBody>
          <a:bodyPr>
            <a:normAutofit/>
          </a:bodyPr>
          <a:lstStyle/>
          <a:p>
            <a:r>
              <a:rPr lang="it-IT" dirty="0"/>
              <a:t>O1: </a:t>
            </a:r>
            <a:r>
              <a:rPr lang="en-US" dirty="0" err="1"/>
              <a:t>Sviluppo</a:t>
            </a:r>
            <a:r>
              <a:rPr lang="en-US" dirty="0"/>
              <a:t> </a:t>
            </a:r>
            <a:r>
              <a:rPr lang="en-US" dirty="0" err="1"/>
              <a:t>prototipo</a:t>
            </a:r>
            <a:r>
              <a:rPr lang="en-US" dirty="0"/>
              <a:t> </a:t>
            </a:r>
            <a:r>
              <a:rPr lang="en-US" dirty="0" err="1"/>
              <a:t>eseguibile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O2: Raffinamento</a:t>
            </a:r>
            <a:r>
              <a:rPr kumimoji="0" lang="it-IT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Class </a:t>
            </a:r>
            <a:r>
              <a:rPr kumimoji="0" lang="it-IT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Diagram</a:t>
            </a:r>
            <a:endParaRPr lang="it-IT" dirty="0"/>
          </a:p>
          <a:p>
            <a:r>
              <a:rPr lang="it-IT" dirty="0"/>
              <a:t>O3: </a:t>
            </a:r>
            <a:r>
              <a:rPr lang="en-US" dirty="0" err="1"/>
              <a:t>Raffinamento</a:t>
            </a:r>
            <a:r>
              <a:rPr lang="en-US" dirty="0"/>
              <a:t> </a:t>
            </a:r>
            <a:r>
              <a:rPr lang="en-US" i="1" dirty="0"/>
              <a:t>Sequence Diagram</a:t>
            </a:r>
          </a:p>
          <a:p>
            <a:r>
              <a:rPr lang="en-US" dirty="0"/>
              <a:t>O4: </a:t>
            </a:r>
            <a:r>
              <a:rPr lang="en-US" i="1" dirty="0"/>
              <a:t>Interface Document</a:t>
            </a:r>
          </a:p>
        </p:txBody>
      </p:sp>
    </p:spTree>
    <p:extLst>
      <p:ext uri="{BB962C8B-B14F-4D97-AF65-F5344CB8AC3E}">
        <p14:creationId xmlns:p14="http://schemas.microsoft.com/office/powerpoint/2010/main" val="42730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71F07CD-156A-45FF-7A4B-B09C3FF7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 dirty="0"/>
              <a:t>Attività Svolte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609AD5-9A37-05B1-7FBC-66FE58AF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4" y="2807208"/>
            <a:ext cx="5209009" cy="3411272"/>
          </a:xfrm>
        </p:spPr>
        <p:txBody>
          <a:bodyPr anchor="t">
            <a:normAutofit/>
          </a:bodyPr>
          <a:lstStyle/>
          <a:p>
            <a:r>
              <a:rPr lang="it-IT" sz="2400" dirty="0"/>
              <a:t>Implementazione dei principali casi d’uso</a:t>
            </a:r>
          </a:p>
          <a:p>
            <a:r>
              <a:rPr lang="it-IT" sz="2400" dirty="0"/>
              <a:t>Conseguente raffinamento del </a:t>
            </a:r>
            <a:r>
              <a:rPr lang="it-IT" sz="2400" i="1" dirty="0"/>
              <a:t>Class </a:t>
            </a:r>
            <a:r>
              <a:rPr lang="it-IT" sz="2400" i="1" dirty="0" err="1"/>
              <a:t>Diagram</a:t>
            </a:r>
            <a:endParaRPr lang="it-IT" sz="2400" dirty="0"/>
          </a:p>
          <a:p>
            <a:r>
              <a:rPr lang="it-IT" sz="2400" dirty="0"/>
              <a:t>Conseguente raffinamento dei </a:t>
            </a:r>
            <a:r>
              <a:rPr lang="it-IT" sz="2400" i="1" dirty="0" err="1"/>
              <a:t>Sequence</a:t>
            </a:r>
            <a:r>
              <a:rPr lang="it-IT" sz="2400" i="1" dirty="0"/>
              <a:t> </a:t>
            </a:r>
            <a:r>
              <a:rPr lang="it-IT" sz="2400" i="1" dirty="0" err="1"/>
              <a:t>Diagram</a:t>
            </a:r>
            <a:endParaRPr lang="it-IT" sz="2400" i="1" dirty="0"/>
          </a:p>
          <a:p>
            <a:r>
              <a:rPr lang="it-IT" sz="2400" dirty="0"/>
              <a:t>Stesura dell’</a:t>
            </a:r>
            <a:r>
              <a:rPr lang="it-IT" sz="2400" i="1" dirty="0"/>
              <a:t>Interface </a:t>
            </a:r>
            <a:r>
              <a:rPr lang="it-IT" sz="2400" i="1" dirty="0" err="1"/>
              <a:t>Document</a:t>
            </a:r>
            <a:endParaRPr lang="it-IT" sz="2400" dirty="0"/>
          </a:p>
        </p:txBody>
      </p:sp>
      <p:pic>
        <p:nvPicPr>
          <p:cNvPr id="5" name="Immagine 4" descr="Immagine che contiene testo, schermata, diagramma, Piano&#10;&#10;Descrizione generata automaticamente">
            <a:extLst>
              <a:ext uri="{FF2B5EF4-FFF2-40B4-BE49-F238E27FC236}">
                <a16:creationId xmlns:a16="http://schemas.microsoft.com/office/drawing/2014/main" id="{62105F36-265E-24BF-65A9-7790B98C4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7" t="3507" r="24165" b="4740"/>
          <a:stretch/>
        </p:blipFill>
        <p:spPr>
          <a:xfrm>
            <a:off x="6181725" y="678055"/>
            <a:ext cx="5037607" cy="55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6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B9A18F-AF44-96F2-CD94-4099D891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it-IT" sz="5400" dirty="0"/>
              <a:t>Artefatti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6CDEA7-4BCF-6044-5F89-78A735BE4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4"/>
            <a:ext cx="4243437" cy="32983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2400" dirty="0"/>
              <a:t>Architettura della </a:t>
            </a:r>
            <a:r>
              <a:rPr lang="it-IT" sz="2400" i="1" dirty="0" err="1"/>
              <a:t>GameRepository</a:t>
            </a:r>
            <a:endParaRPr lang="it-IT" sz="2400" i="1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Diagramma delle Classi 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raffinato</a:t>
            </a:r>
            <a:endParaRPr lang="it-IT" sz="2400" dirty="0"/>
          </a:p>
          <a:p>
            <a:r>
              <a:rPr lang="it-IT" sz="2400" i="1" dirty="0" err="1"/>
              <a:t>Sequence</a:t>
            </a:r>
            <a:r>
              <a:rPr lang="it-IT" sz="2400" i="1" dirty="0"/>
              <a:t> </a:t>
            </a:r>
            <a:r>
              <a:rPr lang="it-IT" sz="2400" i="1" dirty="0" err="1"/>
              <a:t>Diagrams</a:t>
            </a:r>
            <a:r>
              <a:rPr lang="it-IT" sz="2400" i="1" dirty="0"/>
              <a:t> </a:t>
            </a:r>
          </a:p>
          <a:p>
            <a:r>
              <a:rPr lang="it-IT" sz="2400" i="1" dirty="0"/>
              <a:t>Interface </a:t>
            </a:r>
            <a:r>
              <a:rPr lang="it-IT" sz="2400" i="1" dirty="0" err="1"/>
              <a:t>Document</a:t>
            </a:r>
            <a:endParaRPr lang="it-IT" sz="2400" i="1" dirty="0"/>
          </a:p>
          <a:p>
            <a:endParaRPr lang="it-IT" sz="2000" b="1" i="1" dirty="0"/>
          </a:p>
        </p:txBody>
      </p:sp>
      <p:pic>
        <p:nvPicPr>
          <p:cNvPr id="6" name="Immagine 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F7CDE0C8-6297-9E86-8EBE-D9AAF663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992" y="903352"/>
            <a:ext cx="7469125" cy="476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3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E033A417-5255-EBB0-C2FD-2066E3493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286" y="126434"/>
            <a:ext cx="7445735" cy="6605131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B9A18F-AF44-96F2-CD94-4099D891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41" y="2255052"/>
            <a:ext cx="3968318" cy="2063808"/>
          </a:xfrm>
        </p:spPr>
        <p:txBody>
          <a:bodyPr anchor="b">
            <a:normAutofit/>
          </a:bodyPr>
          <a:lstStyle/>
          <a:p>
            <a:pPr algn="ctr"/>
            <a:r>
              <a:rPr lang="it-IT" i="1" dirty="0"/>
              <a:t>Component </a:t>
            </a:r>
            <a:r>
              <a:rPr lang="it-IT" i="1" dirty="0" err="1"/>
              <a:t>Diagram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5365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B9A18F-AF44-96F2-CD94-4099D891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93204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Partita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diagramma, schermata, Parallelo&#10;&#10;Descrizione generata automaticamente">
            <a:extLst>
              <a:ext uri="{FF2B5EF4-FFF2-40B4-BE49-F238E27FC236}">
                <a16:creationId xmlns:a16="http://schemas.microsoft.com/office/drawing/2014/main" id="{AD8B20E8-BF96-3B98-7084-12B1B083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51" y="1936063"/>
            <a:ext cx="9528699" cy="47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1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B9A18F-AF44-96F2-CD94-4099D891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470582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Round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diagramma, Parallelo, schermata&#10;&#10;Descrizione generata automaticamente">
            <a:extLst>
              <a:ext uri="{FF2B5EF4-FFF2-40B4-BE49-F238E27FC236}">
                <a16:creationId xmlns:a16="http://schemas.microsoft.com/office/drawing/2014/main" id="{86720D62-1A6C-EE20-107C-5D3FCB20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27" y="1861876"/>
            <a:ext cx="10420350" cy="48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6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B9A18F-AF44-96F2-CD94-4099D891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151641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Ricerca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Partite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diagramma, schermata, Parallelo&#10;&#10;Descrizione generata automaticamente">
            <a:extLst>
              <a:ext uri="{FF2B5EF4-FFF2-40B4-BE49-F238E27FC236}">
                <a16:creationId xmlns:a16="http://schemas.microsoft.com/office/drawing/2014/main" id="{DAE55AEB-7BC7-12A7-F733-0C2B13B36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423" y="1249394"/>
            <a:ext cx="7007140" cy="56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1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DBC4034-D851-D9EA-66A7-6BB38E22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Risultati ottenuti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D4F7F11-56DC-5EF0-954C-24D8546E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Ricerca</a:t>
            </a:r>
            <a:r>
              <a:rPr lang="en-US" dirty="0"/>
              <a:t> Partita (GET)</a:t>
            </a:r>
          </a:p>
          <a:p>
            <a:pPr marL="0" indent="0">
              <a:buNone/>
            </a:pPr>
            <a:r>
              <a:rPr lang="en-US" sz="2400" i="1" kern="1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h</a:t>
            </a:r>
            <a:r>
              <a:rPr lang="it-IT" sz="2400" i="1" kern="1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ost</a:t>
            </a:r>
            <a:r>
              <a:rPr lang="en-US" sz="2400" i="1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:port</a:t>
            </a:r>
            <a:r>
              <a:rPr lang="it-IT" sz="2400" i="1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it-IT" sz="2400" i="1" kern="1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getSingleMatch</a:t>
            </a:r>
            <a:r>
              <a:rPr lang="it-IT" sz="2400" i="1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it-IT" sz="2400" i="1" kern="1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idMatch</a:t>
            </a:r>
            <a:endParaRPr lang="it-IT" sz="2400" i="1" kern="1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E2ABA523-1C4E-9FE9-6448-F3399045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846" y="1826388"/>
            <a:ext cx="3628603" cy="4796976"/>
          </a:xfrm>
          <a:prstGeom prst="rect">
            <a:avLst/>
          </a:prstGeom>
        </p:spPr>
      </p:pic>
      <p:sp>
        <p:nvSpPr>
          <p:cNvPr id="9" name="Freccia curva 8">
            <a:extLst>
              <a:ext uri="{FF2B5EF4-FFF2-40B4-BE49-F238E27FC236}">
                <a16:creationId xmlns:a16="http://schemas.microsoft.com/office/drawing/2014/main" id="{3D4C158E-07E4-7BF4-AD78-8AE5D31BCDCF}"/>
              </a:ext>
            </a:extLst>
          </p:cNvPr>
          <p:cNvSpPr/>
          <p:nvPr/>
        </p:nvSpPr>
        <p:spPr>
          <a:xfrm flipV="1">
            <a:off x="5131343" y="3080104"/>
            <a:ext cx="1206514" cy="1287710"/>
          </a:xfrm>
          <a:prstGeom prst="bentArrow">
            <a:avLst>
              <a:gd name="adj1" fmla="val 14699"/>
              <a:gd name="adj2" fmla="val 25000"/>
              <a:gd name="adj3" fmla="val 25000"/>
              <a:gd name="adj4" fmla="val 356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183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7E6F3AC02AB74B8D66311794C22856" ma:contentTypeVersion="8" ma:contentTypeDescription="Creare un nuovo documento." ma:contentTypeScope="" ma:versionID="4a842896e1e6157d18ed1a99a89857fe">
  <xsd:schema xmlns:xsd="http://www.w3.org/2001/XMLSchema" xmlns:xs="http://www.w3.org/2001/XMLSchema" xmlns:p="http://schemas.microsoft.com/office/2006/metadata/properties" xmlns:ns2="c6f6a713-49f4-46c6-b45a-471126794752" xmlns:ns3="3efe5af4-a7b9-484c-ae61-678ba510687c" targetNamespace="http://schemas.microsoft.com/office/2006/metadata/properties" ma:root="true" ma:fieldsID="b0753434701952f65bb7e0c1beb9e763" ns2:_="" ns3:_="">
    <xsd:import namespace="c6f6a713-49f4-46c6-b45a-471126794752"/>
    <xsd:import namespace="3efe5af4-a7b9-484c-ae61-678ba510687c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6a713-49f4-46c6-b45a-47112679475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Tag immagine" ma:readOnly="false" ma:fieldId="{5cf76f15-5ced-4ddc-b409-7134ff3c332f}" ma:taxonomyMulti="true" ma:sspId="75195dc1-fe89-472b-8717-1a06404882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fe5af4-a7b9-484c-ae61-678ba510687c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fcaca77d-012a-41bd-91d6-3ccdfbd0ff2b}" ma:internalName="TaxCatchAll" ma:showField="CatchAllData" ma:web="3efe5af4-a7b9-484c-ae61-678ba510687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6f6a713-49f4-46c6-b45a-471126794752">
      <Terms xmlns="http://schemas.microsoft.com/office/infopath/2007/PartnerControls"/>
    </lcf76f155ced4ddcb4097134ff3c332f>
    <TaxCatchAll xmlns="3efe5af4-a7b9-484c-ae61-678ba510687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53F3E-C64E-4852-919C-35B49FCEB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f6a713-49f4-46c6-b45a-471126794752"/>
    <ds:schemaRef ds:uri="3efe5af4-a7b9-484c-ae61-678ba51068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AA6B91-6885-47ED-9CE0-0D3DDE3DC816}">
  <ds:schemaRefs>
    <ds:schemaRef ds:uri="3efe5af4-a7b9-484c-ae61-678ba510687c"/>
    <ds:schemaRef ds:uri="c6f6a713-49f4-46c6-b45a-471126794752"/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83EE6101-231E-4DF8-8297-9BA81BC961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193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di Office</vt:lpstr>
      <vt:lpstr>Corso di Software Architecture Design  Presentazione dei risultati della Iteration Review n. 3   6 Giugno 2023</vt:lpstr>
      <vt:lpstr>Obiettivi dell’Iterazione</vt:lpstr>
      <vt:lpstr>Attività Svolte </vt:lpstr>
      <vt:lpstr>Artefatti</vt:lpstr>
      <vt:lpstr>Component Diagram</vt:lpstr>
      <vt:lpstr>Sequence Diagram: Crea Partita</vt:lpstr>
      <vt:lpstr>Sequence Diagram: Crea Round</vt:lpstr>
      <vt:lpstr>Sequence Diagram: Ricerca Partite</vt:lpstr>
      <vt:lpstr>Risultati ottenuti</vt:lpstr>
      <vt:lpstr>Risultati ottenuti</vt:lpstr>
      <vt:lpstr>Risultati ottenuti</vt:lpstr>
      <vt:lpstr>Risultati ottenuti</vt:lpstr>
      <vt:lpstr>Sviluppi futuri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 Caso di Studio</dc:title>
  <dc:creator>ANNA RITA FASOLINO</dc:creator>
  <cp:lastModifiedBy>ANTONIO RUSSO</cp:lastModifiedBy>
  <cp:revision>15</cp:revision>
  <cp:lastPrinted>2023-04-03T18:48:49Z</cp:lastPrinted>
  <dcterms:created xsi:type="dcterms:W3CDTF">2023-03-23T08:56:21Z</dcterms:created>
  <dcterms:modified xsi:type="dcterms:W3CDTF">2023-06-05T16:50:31Z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0x010100D67E6F3AC02AB74B8D66311794C22856</vt:lpwstr>
  </property>
  <property fmtid="{D5CDD505-2E9C-101B-9397-08002B2CF9AE}" pid="3" name="MediaServiceImageTags">
    <vt:lpwstr/>
  </property>
</Properties>
</file>