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3"/>
  </p:notesMasterIdLst>
  <p:sldIdLst>
    <p:sldId id="256" r:id="rId5"/>
    <p:sldId id="259" r:id="rId6"/>
    <p:sldId id="263" r:id="rId7"/>
    <p:sldId id="260" r:id="rId8"/>
    <p:sldId id="264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F25-25A0-3645-A732-7734B93B7D1A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10FD-3D6C-FD4A-9D39-8D2D651EC8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2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3AE78-0478-CE54-C669-E671E8CD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7746D6-C6A6-80F8-91DA-2BED0144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E620E-0D13-FF58-2DCE-70CC2B93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7B8AE-7B49-0468-19B7-6DA9125B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14CC5-CA04-9A1E-60F7-47DEFE5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6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D2719-79FB-E8E7-3722-E1C5A4A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DEFBE7-3E03-BEAF-FBBC-A192EDA3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CD0C78-5060-C9A0-7CF6-9E40F3B0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4ACD6B-6AA1-E9F6-ED43-9972FA57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B37211-0A93-1A85-DAA7-4FEDF48D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9E706A-FF83-5B2A-BEF1-73945FA0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79D91B-61C9-DA6B-2882-2FA164AD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B3F9D-F878-D3DF-9B90-DE0EB3B9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FBEDA-7D84-EF4D-321D-26699E7E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774B9-3FCC-A2E1-6189-4F6CD2DA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BABC4-0034-6214-C709-16AFE54D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025559-CA78-0A6A-3223-89F84069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37C6F7-F45E-2B63-95B4-BF96D6E2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E02A0-0750-CD70-CB39-C7089706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D6B16-B5A0-7B08-058E-12FB9DAB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8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ACA2D-0EC1-0D7E-7CD1-2504F79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979F3-2D26-851B-5BFE-23410FAB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FF98A-D4FF-1A4E-791D-2F5D3F72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C15E3-CEB5-749D-3277-3B9703B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4FF600-ED9A-A436-D2EC-0212596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7D9B2-CAEF-56E8-4A09-EAAFF4ED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B77747-86C3-E40C-87B3-7D7FA863F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718BE-F9B7-DE36-DBC7-470E1CDEE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4C4562-CF49-964A-BD62-F8E3AD38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BD2C04-65C9-9A0F-823D-74946B6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4DC28C-4E39-7041-DC0A-381179D3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5D42B-1E7D-A8EE-9B7F-15EFCC18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D93355-4253-52D2-0C35-186C7777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FC910C-1916-CA53-994B-7F029FB8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4E725EB-48C0-F1E1-49E8-BCC743B1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529454-0E9B-6DE9-7557-CFA4AF581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A5A3189-7003-53C6-EA4B-27849BC8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818224-951A-23D1-F3C2-993A9373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88EDE-D9C6-3ED8-21DF-0736168A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0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942EF-F3E7-A543-EF84-BAE6231C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793757-706C-80FE-1EA7-3A3CB6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25E262-3D39-AE39-8DF7-D75DB08D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0AD92B-AD26-29A7-8D85-6CF932A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37C7C34-C0B7-12F6-0536-42DFAECA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A9408A-246B-1ED5-DBBF-1416E58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2B532-DB26-F788-B23B-0110B086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1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A193D-4D44-77DC-3DFA-8F702E2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EC8EE-EC74-2BDC-8F02-05C9D177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BD0C9C-CECA-A924-37D6-8EAFD8BD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933A01-0EF6-8A0C-9782-6C7038B3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A838A-0797-336A-5D35-B50D6BB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B71035-4057-115F-4D97-798E4FF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7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1F673-99C7-1BA1-C7C9-55028F3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6DCE12-5D58-D78E-D5AA-6048CF3A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34456-C6DB-5D22-24FE-1A951795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A2A8C-B747-341D-D9EA-455F4031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8355D-9F1A-62EF-7AFE-0485EC0D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E5C29A-E4A0-0F00-5930-141971F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4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B47BA3-6050-DA4B-FB06-D27BC077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26B9D-965A-CB86-A4E2-FD6D7260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0EDE6-C977-6CAD-A34A-ED8B5318D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6C08-EC1E-6340-AF64-44582E9F17F5}" type="datetimeFigureOut">
              <a:rPr lang="it-IT" smtClean="0"/>
              <a:t>15/06/2023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939A8-FEBD-7863-9364-3E4CD067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62176-7CC5-7054-E5C8-74A8F13C8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9364-3D9F-CC46-BAEE-45CCEBE179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3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FD37F3-E8E0-D6A3-D5C3-AAC75EDB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81" y="1298944"/>
            <a:ext cx="10195770" cy="2406781"/>
          </a:xfrm>
          <a:noFill/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 di Software Architecture Design</a:t>
            </a:r>
            <a:b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4000" dirty="0">
                <a:solidFill>
                  <a:schemeClr val="tx2"/>
                </a:solidFill>
              </a:rPr>
              <a:t>Presentazione dei risultati della </a:t>
            </a:r>
            <a:r>
              <a:rPr lang="it-IT" sz="4000" dirty="0" err="1">
                <a:solidFill>
                  <a:schemeClr val="tx2"/>
                </a:solidFill>
              </a:rPr>
              <a:t>Iteration</a:t>
            </a:r>
            <a:r>
              <a:rPr lang="it-IT" sz="4000" dirty="0">
                <a:solidFill>
                  <a:schemeClr val="tx2"/>
                </a:solidFill>
              </a:rPr>
              <a:t> Review n. 3</a:t>
            </a:r>
            <a:br>
              <a:rPr lang="it-IT" sz="4000" dirty="0">
                <a:solidFill>
                  <a:schemeClr val="tx2"/>
                </a:solidFill>
              </a:rPr>
            </a:br>
            <a:br>
              <a:rPr lang="it-IT" sz="4000" dirty="0">
                <a:solidFill>
                  <a:schemeClr val="tx2"/>
                </a:solidFill>
              </a:rPr>
            </a:br>
            <a:r>
              <a:rPr lang="it-IT" sz="3100" dirty="0">
                <a:solidFill>
                  <a:schemeClr val="tx2"/>
                </a:solidFill>
              </a:rPr>
              <a:t>6 Giugno 2023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660D29-5C6A-472E-35E8-9F057148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37" y="4165152"/>
            <a:ext cx="12284242" cy="1898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Team:</a:t>
            </a: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200" dirty="0">
                <a:latin typeface="Calibri" panose="020F0502020204030204"/>
              </a:rPr>
              <a:t>G04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Componenti del Team</a:t>
            </a:r>
            <a:r>
              <a:rPr lang="it-IT" sz="2200" dirty="0">
                <a:latin typeface="Calibri" panose="020F0502020204030204"/>
              </a:rPr>
              <a:t>: Letizia Arena, Leonardo Ferrara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indent="-228600" algn="l">
              <a:buFont typeface="Arial" panose="020B0604020202020204" pitchFamily="34" charset="0"/>
              <a:buChar char="•"/>
              <a:defRPr/>
            </a:pPr>
            <a:r>
              <a:rPr kumimoji="0" lang="it-IT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Identificativo del Task: </a:t>
            </a:r>
            <a:r>
              <a:rPr lang="it-IT" sz="2200" dirty="0">
                <a:latin typeface="Calibri" panose="020F0502020204030204"/>
              </a:rPr>
              <a:t>T04</a:t>
            </a:r>
            <a:endParaRPr lang="it-IT" sz="2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0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4B665-9511-3248-16EE-88C76EEC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10" y="391768"/>
            <a:ext cx="10515600" cy="1325563"/>
          </a:xfrm>
        </p:spPr>
        <p:txBody>
          <a:bodyPr/>
          <a:lstStyle/>
          <a:p>
            <a:r>
              <a:rPr lang="it-IT"/>
              <a:t>Obiettivi dell’Iterazione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EFF36-1253-A3B9-F5C9-73A500DE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038"/>
            <a:ext cx="10515600" cy="5203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i="1"/>
          </a:p>
          <a:p>
            <a:pPr marL="0" indent="0">
              <a:buNone/>
            </a:pPr>
            <a:endParaRPr lang="it-IT" i="1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DFA592-8B9E-96C6-9FBD-5F94C421CC0B}"/>
              </a:ext>
            </a:extLst>
          </p:cNvPr>
          <p:cNvSpPr txBox="1"/>
          <p:nvPr/>
        </p:nvSpPr>
        <p:spPr>
          <a:xfrm>
            <a:off x="835695" y="1711346"/>
            <a:ext cx="102441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i="1" dirty="0"/>
              <a:t>•Il Team ha deciso di raggiungere i seguenti obiettivi per questa iterazione: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03C7-FDCA-4286-0CA6-57CD4CF5E0A5}"/>
              </a:ext>
            </a:extLst>
          </p:cNvPr>
          <p:cNvSpPr txBox="1"/>
          <p:nvPr/>
        </p:nvSpPr>
        <p:spPr>
          <a:xfrm>
            <a:off x="835695" y="2941804"/>
            <a:ext cx="9308411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O1: Comprendere il funzionamento interno del sistema mediante </a:t>
            </a:r>
            <a:r>
              <a:rPr lang="it-IT" sz="2800" dirty="0" err="1">
                <a:cs typeface="Calibri" panose="020F0502020204030204"/>
              </a:rPr>
              <a:t>sequence</a:t>
            </a:r>
            <a:r>
              <a:rPr lang="it-IT" sz="2800" dirty="0">
                <a:cs typeface="Calibri" panose="020F0502020204030204"/>
              </a:rPr>
              <a:t> </a:t>
            </a:r>
            <a:r>
              <a:rPr lang="it-IT" sz="2800" dirty="0" err="1">
                <a:cs typeface="Calibri" panose="020F0502020204030204"/>
              </a:rPr>
              <a:t>diagram</a:t>
            </a:r>
            <a:endParaRPr lang="it-IT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O2: Raffinare ed approfondire le interfacce del sistema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O3: Creare diagrammi esplicativi per le interfacce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O4: Proseguire con la stesura del codice al fine di avere una prima versione funzionante del Game Repository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>
                <a:cs typeface="Calibri" panose="020F0502020204030204"/>
              </a:rPr>
              <a:t>O5: Testare mediante </a:t>
            </a:r>
            <a:r>
              <a:rPr lang="it-IT" sz="2800" dirty="0" err="1">
                <a:cs typeface="Calibri" panose="020F0502020204030204"/>
              </a:rPr>
              <a:t>Postman</a:t>
            </a:r>
            <a:r>
              <a:rPr lang="it-IT" sz="2800" dirty="0">
                <a:cs typeface="Calibri" panose="020F0502020204030204"/>
              </a:rPr>
              <a:t> il funzionamento di quanto implementato</a:t>
            </a:r>
          </a:p>
          <a:p>
            <a:pPr marL="285750" indent="-285750">
              <a:buFont typeface="Arial"/>
              <a:buChar char="•"/>
            </a:pPr>
            <a:endParaRPr lang="it-IT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3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D2560F1-D240-3F1E-BAE9-DC5FF0D6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0" b="21859"/>
          <a:stretch/>
        </p:blipFill>
        <p:spPr bwMode="auto">
          <a:xfrm>
            <a:off x="1851944" y="215004"/>
            <a:ext cx="8488112" cy="1350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C0D6119-C3B3-DAA8-ACAC-403F27AAD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"/>
          <a:stretch/>
        </p:blipFill>
        <p:spPr bwMode="auto">
          <a:xfrm>
            <a:off x="1506742" y="2123767"/>
            <a:ext cx="9178516" cy="4519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03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F07CD-156A-45FF-7A4B-B09C3FF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Attività Svolte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609AD5-9A37-05B1-7FBC-66FE58AF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/>
              <a:t>Le attività di ingegneria del software che sono state svolte sono:</a:t>
            </a:r>
          </a:p>
          <a:p>
            <a:pPr marL="0" indent="0">
              <a:buNone/>
            </a:pPr>
            <a:r>
              <a:rPr lang="it-IT" dirty="0"/>
              <a:t>Creazione dei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r>
              <a:rPr lang="it-IT" dirty="0"/>
              <a:t>, Riscrittura della tabella delle interfacce, Creazione di diagrammi delle interfacce, Implementazione dei servizi mediante scrittura del codice, Risoluzione dei problemi sorti in esecuzione, </a:t>
            </a:r>
            <a:r>
              <a:rPr lang="it-IT" sz="2800" dirty="0"/>
              <a:t>Testing dei servizi mediante </a:t>
            </a:r>
            <a:r>
              <a:rPr lang="it-IT" sz="2800" dirty="0" err="1"/>
              <a:t>Postman</a:t>
            </a:r>
            <a:r>
              <a:rPr lang="it-IT" sz="2800" dirty="0"/>
              <a:t>.</a:t>
            </a:r>
            <a:endParaRPr lang="it-IT" dirty="0"/>
          </a:p>
          <a:p>
            <a:r>
              <a:rPr lang="it-IT" i="1" dirty="0"/>
              <a:t>Le attività organizzative/di supporto al team che sono state svolte:</a:t>
            </a:r>
          </a:p>
          <a:p>
            <a:pPr marL="0" indent="0">
              <a:buNone/>
            </a:pPr>
            <a:r>
              <a:rPr lang="it-IT" dirty="0"/>
              <a:t>Aggiornamento del repository condiviso su GitHub, Organizzazione dei meeting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6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7F917F5-32EF-1E0A-22AE-3C27982F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19"/>
          <a:stretch/>
        </p:blipFill>
        <p:spPr>
          <a:xfrm>
            <a:off x="1460090" y="85353"/>
            <a:ext cx="9271819" cy="67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3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94702F0-DFCC-1B3C-52E9-7D86081C0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25" b="11061"/>
          <a:stretch/>
        </p:blipFill>
        <p:spPr>
          <a:xfrm>
            <a:off x="1436933" y="0"/>
            <a:ext cx="9318134" cy="60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9A18F-AF44-96F2-CD94-4099D891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Artefatti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CDEA7-4BCF-6044-5F89-78A735BE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Tabella delle interfacce raffinata</a:t>
            </a:r>
          </a:p>
          <a:p>
            <a:r>
              <a:rPr lang="it-IT" dirty="0"/>
              <a:t>Diagrammi delle interfacce</a:t>
            </a:r>
          </a:p>
          <a:p>
            <a:r>
              <a:rPr lang="it-IT" dirty="0"/>
              <a:t>Implementazione dei servizi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i="1" dirty="0"/>
              <a:t>Altri artefatti che si intende produrre nelle prossime iterazioni:</a:t>
            </a:r>
          </a:p>
          <a:p>
            <a:r>
              <a:rPr lang="it-IT" dirty="0"/>
              <a:t>Package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73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C4034-D851-D9EA-66A7-6BB38E2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Risultati ottenuti e sviluppi futuri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806B31-2DAE-3F27-B4E9-8837D34A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Cosa abbiamo ottenuto a valle dell’iterazione? </a:t>
            </a:r>
          </a:p>
          <a:p>
            <a:pPr lvl="1"/>
            <a:r>
              <a:rPr lang="it-IT" dirty="0"/>
              <a:t>Comprensione della struttura interna del codice mediante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  <a:p>
            <a:pPr lvl="1"/>
            <a:r>
              <a:rPr lang="it-IT" dirty="0"/>
              <a:t>Raffinamento delle interfacce richieste</a:t>
            </a:r>
          </a:p>
          <a:p>
            <a:pPr lvl="1"/>
            <a:r>
              <a:rPr lang="it-IT" dirty="0"/>
              <a:t>Una prima versione funzionante del Game Repository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Nella prossima iterazione intendiamo:</a:t>
            </a:r>
          </a:p>
          <a:p>
            <a:pPr lvl="1"/>
            <a:r>
              <a:rPr lang="it-IT" dirty="0"/>
              <a:t>Implementare i vincoli sui dati da inserire</a:t>
            </a:r>
          </a:p>
          <a:p>
            <a:pPr lvl="1"/>
            <a:r>
              <a:rPr lang="it-IT" dirty="0"/>
              <a:t>Gestire le eccezioni</a:t>
            </a:r>
          </a:p>
          <a:p>
            <a:pPr lvl="1"/>
            <a:r>
              <a:rPr lang="it-IT" dirty="0"/>
              <a:t>Testare l’interfaccia del Game Repository in maniera più approfondita</a:t>
            </a:r>
          </a:p>
          <a:p>
            <a:pPr lvl="1"/>
            <a:r>
              <a:rPr lang="it-IT" dirty="0"/>
              <a:t>Implementare i diagrammi di package e deployment</a:t>
            </a:r>
          </a:p>
          <a:p>
            <a:pPr lvl="1"/>
            <a:endParaRPr lang="it-IT" dirty="0"/>
          </a:p>
          <a:p>
            <a:pPr lvl="1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83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6790BDF40BAA4ABC40891F5D4DB32E" ma:contentTypeVersion="12" ma:contentTypeDescription="Create a new document." ma:contentTypeScope="" ma:versionID="ddf42b8277d500857f04fdc16ca14ac1">
  <xsd:schema xmlns:xsd="http://www.w3.org/2001/XMLSchema" xmlns:xs="http://www.w3.org/2001/XMLSchema" xmlns:p="http://schemas.microsoft.com/office/2006/metadata/properties" xmlns:ns2="9be553eb-d177-4482-9566-6dd1ffbabb3f" xmlns:ns3="df8475ec-9f77-464f-908f-596012f98a9b" targetNamespace="http://schemas.microsoft.com/office/2006/metadata/properties" ma:root="true" ma:fieldsID="f69a6ccbe0b26c27fc8e22ac6d29e77c" ns2:_="" ns3:_="">
    <xsd:import namespace="9be553eb-d177-4482-9566-6dd1ffbabb3f"/>
    <xsd:import namespace="df8475ec-9f77-464f-908f-596012f98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53eb-d177-4482-9566-6dd1ffbab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5195dc1-fe89-472b-8717-1a06404882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475ec-9f77-464f-908f-596012f98a9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2f7546-a7e9-460f-9f50-5c4604c6c12f}" ma:internalName="TaxCatchAll" ma:showField="CatchAllData" ma:web="df8475ec-9f77-464f-908f-596012f98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8475ec-9f77-464f-908f-596012f98a9b" xsi:nil="true"/>
    <lcf76f155ced4ddcb4097134ff3c332f xmlns="9be553eb-d177-4482-9566-6dd1ffbabb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EE6101-231E-4DF8-8297-9BA81BC961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67FA5C-65DC-4182-87CD-C6E554762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53eb-d177-4482-9566-6dd1ffbabb3f"/>
    <ds:schemaRef ds:uri="df8475ec-9f77-464f-908f-596012f98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AA6B91-6885-47ED-9CE0-0D3DDE3DC816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df8475ec-9f77-464f-908f-596012f98a9b"/>
    <ds:schemaRef ds:uri="9be553eb-d177-4482-9566-6dd1ffbabb3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Corso di Software Architecture Design  Presentazione dei risultati della Iteration Review n. 3  6 Giugno 2023</vt:lpstr>
      <vt:lpstr>Obiettivi dell’Iterazione</vt:lpstr>
      <vt:lpstr>Presentazione standard di PowerPoint</vt:lpstr>
      <vt:lpstr>Attività Svolte </vt:lpstr>
      <vt:lpstr>Presentazione standard di PowerPoint</vt:lpstr>
      <vt:lpstr>Presentazione standard di PowerPoint</vt:lpstr>
      <vt:lpstr>Artefatti</vt:lpstr>
      <vt:lpstr>Risultati ottenuti e sviluppi futuri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 Caso di Studio</dc:title>
  <dc:creator>ANNA RITA FASOLINO</dc:creator>
  <cp:lastModifiedBy>Letizia Arena</cp:lastModifiedBy>
  <cp:revision>9</cp:revision>
  <cp:lastPrinted>2023-04-03T18:48:49Z</cp:lastPrinted>
  <dcterms:created xsi:type="dcterms:W3CDTF">2023-03-23T08:56:21Z</dcterms:created>
  <dcterms:modified xsi:type="dcterms:W3CDTF">2023-06-15T07:55:45Z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0x010100C66790BDF40BAA4ABC40891F5D4DB32E</vt:lpwstr>
  </property>
</Properties>
</file>