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8" r:id="rId4"/>
  </p:sldMasterIdLst>
  <p:notesMasterIdLst>
    <p:notesMasterId r:id="rId11"/>
  </p:notesMasterIdLst>
  <p:sldIdLst>
    <p:sldId id="256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F74315-5BB9-704B-AFE6-842A0516D5D3}" v="4" dt="2023-04-20T10:06:25.1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E9F25-25A0-3645-A732-7734B93B7D1A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810FD-3D6C-FD4A-9D39-8D2D651EC8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322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73AE78-0478-CE54-C669-E671E8CDA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27746D6-C6A6-80F8-91DA-2BED0144D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6E620E-0D13-FF58-2DCE-70CC2B93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F7B8AE-7B49-0468-19B7-6DA9125B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D14CC5-CA04-9A1E-60F7-47DEFE50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463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5D2719-79FB-E8E7-3722-E1C5A4AC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DEFBE7-3E03-BEAF-FBBC-A192EDA3C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CD0C78-5060-C9A0-7CF6-9E40F3B0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4ACD6B-6AA1-E9F6-ED43-9972FA57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B37211-0A93-1A85-DAA7-4FEDF48D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44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99E706A-FF83-5B2A-BEF1-73945FA04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D79D91B-61C9-DA6B-2882-2FA164AD4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8B3F9D-F878-D3DF-9B90-DE0EB3B9C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8FBEDA-7D84-EF4D-321D-26699E7E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5774B9-3FCC-A2E1-6189-4F6CD2DA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66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DBABC4-0034-6214-C709-16AFE54D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025559-CA78-0A6A-3223-89F84069E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37C6F7-F45E-2B63-95B4-BF96D6E2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4E02A0-0750-CD70-CB39-C7089706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4D6B16-B5A0-7B08-058E-12FB9DAB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38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1ACA2D-0EC1-0D7E-7CD1-2504F79C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C979F3-2D26-851B-5BFE-23410FABC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6FF98A-D4FF-1A4E-791D-2F5D3F72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0C15E3-CEB5-749D-3277-3B9703B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4FF600-ED9A-A436-D2EC-02125960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471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B7D9B2-CAEF-56E8-4A09-EAAFF4ED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B77747-86C3-E40C-87B3-7D7FA863F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4C718BE-F9B7-DE36-DBC7-470E1CDEE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4C4562-CF49-964A-BD62-F8E3AD38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BD2C04-65C9-9A0F-823D-74946B68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4DC28C-4E39-7041-DC0A-381179D3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30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15D42B-1E7D-A8EE-9B7F-15EFCC18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7D93355-4253-52D2-0C35-186C7777D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FC910C-1916-CA53-994B-7F029FB87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4E725EB-48C0-F1E1-49E8-BCC743B11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A529454-0E9B-6DE9-7557-CFA4AF581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A5A3189-7003-53C6-EA4B-27849BC8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4818224-951A-23D1-F3C2-993A9373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7B88EDE-D9C6-3ED8-21DF-0736168A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206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5942EF-F3E7-A543-EF84-BAE6231C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793757-706C-80FE-1EA7-3A3CB63F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425E262-3D39-AE39-8DF7-D75DB08D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0AD92B-AD26-29A7-8D85-6CF932A0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307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37C7C34-C0B7-12F6-0536-42DFAECA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1A9408A-246B-1ED5-DBBF-1416E58F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62B532-DB26-F788-B23B-0110B086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1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DA193D-4D44-77DC-3DFA-8F702E2B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3EC8EE-EC74-2BDC-8F02-05C9D1777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BD0C9C-CECA-A924-37D6-8EAFD8BD6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933A01-0EF6-8A0C-9782-6C7038B3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BA838A-0797-336A-5D35-B50D6BB6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5B71035-4057-115F-4D97-798E4FFC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87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61F673-99C7-1BA1-C7C9-55028F3D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A6DCE12-5D58-D78E-D5AA-6048CF3AE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A34456-C6DB-5D22-24FE-1A951795A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A2A8C-B747-341D-D9EA-455F4031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68355D-9F1A-62EF-7AFE-0485EC0D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E5C29A-E4A0-0F00-5930-141971FC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24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DB47BA3-6050-DA4B-FB06-D27BC077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E26B9D-965A-CB86-A4E2-FD6D72605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A0EDE6-C977-6CAD-A34A-ED8B5318D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26C08-EC1E-6340-AF64-44582E9F17F5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A939A8-FEBD-7863-9364-3E4CD0679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062176-7CC5-7054-E5C8-74A8F13C8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43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BFD37F3-E8E0-D6A3-D5C3-AAC75EDB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81" y="1298944"/>
            <a:ext cx="10195770" cy="2406781"/>
          </a:xfrm>
          <a:noFill/>
        </p:spPr>
        <p:txBody>
          <a:bodyPr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Corso di Software Architecture Design</a:t>
            </a:r>
            <a:b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lang="it-IT" sz="4000" dirty="0">
                <a:solidFill>
                  <a:schemeClr val="tx2"/>
                </a:solidFill>
              </a:rPr>
            </a:br>
            <a:r>
              <a:rPr lang="it-IT" sz="4000" dirty="0">
                <a:solidFill>
                  <a:schemeClr val="tx2"/>
                </a:solidFill>
              </a:rPr>
              <a:t>Presentazione dei risultati della </a:t>
            </a:r>
            <a:r>
              <a:rPr lang="it-IT" sz="4000" dirty="0" err="1">
                <a:solidFill>
                  <a:schemeClr val="tx2"/>
                </a:solidFill>
              </a:rPr>
              <a:t>Iteration</a:t>
            </a:r>
            <a:r>
              <a:rPr lang="it-IT" sz="4000" dirty="0">
                <a:solidFill>
                  <a:schemeClr val="tx2"/>
                </a:solidFill>
              </a:rPr>
              <a:t> Review n. 1</a:t>
            </a:r>
            <a:br>
              <a:rPr lang="it-IT" sz="4000" dirty="0">
                <a:solidFill>
                  <a:schemeClr val="tx2"/>
                </a:solidFill>
              </a:rPr>
            </a:br>
            <a:br>
              <a:rPr lang="it-IT" sz="4000" dirty="0">
                <a:solidFill>
                  <a:schemeClr val="tx2"/>
                </a:solidFill>
              </a:rPr>
            </a:br>
            <a:r>
              <a:rPr lang="it-IT" sz="3100" dirty="0">
                <a:solidFill>
                  <a:schemeClr val="tx2"/>
                </a:solidFill>
              </a:rPr>
              <a:t>21 Aprile 2023</a:t>
            </a:r>
            <a:endParaRPr lang="it-IT" sz="4000" dirty="0">
              <a:solidFill>
                <a:schemeClr val="tx2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660D29-5C6A-472E-35E8-9F057148D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737" y="4165152"/>
            <a:ext cx="12284242" cy="1898764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Identificativo del Team: 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G4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Componenti del Team: Letizia Arena, Leonardo Ferrara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Identificativo del Task: 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T4</a:t>
            </a:r>
          </a:p>
        </p:txBody>
      </p:sp>
    </p:spTree>
    <p:extLst>
      <p:ext uri="{BB962C8B-B14F-4D97-AF65-F5344CB8AC3E}">
        <p14:creationId xmlns:p14="http://schemas.microsoft.com/office/powerpoint/2010/main" val="175500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A28958-9105-A1E1-59E5-B4166373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Descrizione del Task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E4AA1E-4346-0AF9-C93E-C85D89710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Requisiti sul mantenimento delle Partite giocate: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2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ogni partita giocata dal giocatore il sistema deve mantenere lo storico di tale partita, memorizzando l’Id del giocatore, il tipo di partita (primo scenario, secondo scenario...) la data e l’ora di inizio e di termine della partita, la classe testata, l’insieme dei casi di test creati e i relativi risultati, nonché il Robot con cui si è giocato ed i casi di test creati dal Robot con i relativi risultati.</a:t>
            </a:r>
            <a:endParaRPr lang="it-IT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170041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D4B665-9511-3248-16EE-88C76EEC0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Obiettivi dell’Iterazione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9EFF36-1253-A3B9-F5C9-73A500DE7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i="1" dirty="0"/>
              <a:t>Il Team ha deciso di raggiungere i seguenti obiettivi per questa iterazione:</a:t>
            </a:r>
          </a:p>
          <a:p>
            <a:r>
              <a:rPr lang="it-IT" dirty="0"/>
              <a:t>O1: analizzare i requisiti del task ed i servizi che il task deve offrire</a:t>
            </a:r>
          </a:p>
          <a:p>
            <a:r>
              <a:rPr lang="it-IT" dirty="0"/>
              <a:t>O2: comprendere il modello concettuale dei dati</a:t>
            </a:r>
          </a:p>
          <a:p>
            <a:r>
              <a:rPr lang="it-IT" dirty="0"/>
              <a:t>O3: studiare i database documentali e confrontare le tecnologie software disponibili nel settore</a:t>
            </a:r>
          </a:p>
          <a:p>
            <a:r>
              <a:rPr lang="it-IT" dirty="0"/>
              <a:t>O4: esplorare mediante l’utilizzo di prototipi i requisiti</a:t>
            </a:r>
          </a:p>
        </p:txBody>
      </p:sp>
    </p:spTree>
    <p:extLst>
      <p:ext uri="{BB962C8B-B14F-4D97-AF65-F5344CB8AC3E}">
        <p14:creationId xmlns:p14="http://schemas.microsoft.com/office/powerpoint/2010/main" val="42730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1F07CD-156A-45FF-7A4B-B09C3FF7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Attività Svolte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FB106B7-6391-9930-5779-3B1FF12212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197"/>
          <a:stretch/>
        </p:blipFill>
        <p:spPr>
          <a:xfrm>
            <a:off x="7769591" y="3667432"/>
            <a:ext cx="4257232" cy="1775928"/>
          </a:xfrm>
          <a:prstGeom prst="rect">
            <a:avLst/>
          </a:prstGeom>
        </p:spPr>
      </p:pic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3599F0C4-689F-3879-9D03-3F6F243499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763"/>
          <a:stretch/>
        </p:blipFill>
        <p:spPr>
          <a:xfrm>
            <a:off x="8099449" y="1414640"/>
            <a:ext cx="3697361" cy="199152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609AD5-9A37-05B1-7FBC-66FE58AF8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6600" cy="4351338"/>
          </a:xfrm>
        </p:spPr>
        <p:txBody>
          <a:bodyPr>
            <a:normAutofit fontScale="92500" lnSpcReduction="10000"/>
          </a:bodyPr>
          <a:lstStyle/>
          <a:p>
            <a:r>
              <a:rPr lang="it-IT" i="1" dirty="0"/>
              <a:t>Le attività di ingegneria del software che sono state svolte sono:</a:t>
            </a:r>
          </a:p>
          <a:p>
            <a:pPr marL="0" indent="0">
              <a:buNone/>
            </a:pPr>
            <a:r>
              <a:rPr lang="it-IT" sz="2600" dirty="0"/>
              <a:t>Analisi dei requisiti, Modellazione del sistema mediante Class </a:t>
            </a:r>
            <a:r>
              <a:rPr lang="it-IT" sz="2600" dirty="0" err="1"/>
              <a:t>diagram</a:t>
            </a:r>
            <a:r>
              <a:rPr lang="it-IT" sz="2600" dirty="0"/>
              <a:t>, Esplorazione di tecnologie (database documentali), Creazione di prototipo esplorativo</a:t>
            </a:r>
          </a:p>
          <a:p>
            <a:endParaRPr lang="it-IT" dirty="0"/>
          </a:p>
          <a:p>
            <a:r>
              <a:rPr lang="it-IT" i="1" dirty="0"/>
              <a:t>Le attività organizzative/di supporto al team che sono state svolte:</a:t>
            </a:r>
          </a:p>
          <a:p>
            <a:pPr marL="0" indent="0">
              <a:buNone/>
            </a:pPr>
            <a:r>
              <a:rPr lang="it-IT" sz="2600" dirty="0"/>
              <a:t>Scelta dei ruoli, scelta dei tool da usare, scelta del template di documentazione da usare, organizzazione di meeting e scelta dei tool per la comunicazione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666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B9A18F-AF44-96F2-CD94-4099D891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Artefatti</a:t>
            </a:r>
          </a:p>
        </p:txBody>
      </p:sp>
      <p:pic>
        <p:nvPicPr>
          <p:cNvPr id="5" name="Immagine 4" descr="Immagine che contiene testo, schermata, diagramma, linea">
            <a:extLst>
              <a:ext uri="{FF2B5EF4-FFF2-40B4-BE49-F238E27FC236}">
                <a16:creationId xmlns:a16="http://schemas.microsoft.com/office/drawing/2014/main" id="{9071799A-2FFE-6D92-2147-6E8FA4B3B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924" y="185688"/>
            <a:ext cx="6954708" cy="4081924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6CDEA7-4BCF-6044-5F89-78A735BE4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671"/>
            <a:ext cx="10515600" cy="4692292"/>
          </a:xfrm>
        </p:spPr>
        <p:txBody>
          <a:bodyPr>
            <a:normAutofit fontScale="92500" lnSpcReduction="20000"/>
          </a:bodyPr>
          <a:lstStyle/>
          <a:p>
            <a:endParaRPr lang="it-IT" dirty="0"/>
          </a:p>
          <a:p>
            <a:r>
              <a:rPr lang="it-IT" dirty="0"/>
              <a:t>Storie utente</a:t>
            </a:r>
          </a:p>
          <a:p>
            <a:r>
              <a:rPr lang="it-IT" dirty="0"/>
              <a:t>Specifica Requisiti</a:t>
            </a:r>
          </a:p>
          <a:p>
            <a:r>
              <a:rPr lang="it-IT" dirty="0"/>
              <a:t>Diagramma delle classi di analisi</a:t>
            </a:r>
          </a:p>
          <a:p>
            <a:r>
              <a:rPr lang="it-IT" dirty="0"/>
              <a:t>Modello concettuale dei dati e glossario</a:t>
            </a:r>
          </a:p>
          <a:p>
            <a:r>
              <a:rPr lang="it-IT" dirty="0"/>
              <a:t>Prototipi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i="1" dirty="0"/>
              <a:t>Altri artefatti che si intende produrre nelle prossime iterazioni:</a:t>
            </a:r>
          </a:p>
          <a:p>
            <a:r>
              <a:rPr lang="it-IT" dirty="0"/>
              <a:t>Diagramma delle classi di analisi raffinato</a:t>
            </a:r>
          </a:p>
          <a:p>
            <a:r>
              <a:rPr lang="it-IT" dirty="0"/>
              <a:t>Definizione di interfacce </a:t>
            </a:r>
          </a:p>
          <a:p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diagram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773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BC4034-D851-D9EA-66A7-6BB38E22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ottenuti e sviluppi futuri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806B31-2DAE-3F27-B4E9-8837D34A3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Cosa abbiamo ottenuto a valle dell’iterazione? </a:t>
            </a:r>
          </a:p>
          <a:p>
            <a:pPr lvl="1"/>
            <a:r>
              <a:rPr lang="it-IT" dirty="0"/>
              <a:t>Comprensione dei requisiti del task</a:t>
            </a:r>
          </a:p>
          <a:p>
            <a:pPr lvl="1"/>
            <a:r>
              <a:rPr lang="it-IT" dirty="0"/>
              <a:t>Comprensione dei database documentali</a:t>
            </a:r>
          </a:p>
          <a:p>
            <a:pPr lvl="1"/>
            <a:r>
              <a:rPr lang="it-IT" dirty="0"/>
              <a:t>Esplorazione delle tecnologie </a:t>
            </a:r>
            <a:r>
              <a:rPr lang="it-IT" dirty="0" err="1"/>
              <a:t>NoSQL</a:t>
            </a:r>
            <a:r>
              <a:rPr lang="it-IT" dirty="0"/>
              <a:t> disponibili</a:t>
            </a:r>
          </a:p>
          <a:p>
            <a:pPr lvl="1"/>
            <a:r>
              <a:rPr lang="it-IT" dirty="0"/>
              <a:t>Comprensione della possibile architettura del database</a:t>
            </a:r>
          </a:p>
          <a:p>
            <a:endParaRPr lang="it-IT" dirty="0"/>
          </a:p>
          <a:p>
            <a:r>
              <a:rPr lang="it-IT" dirty="0"/>
              <a:t>Nella prossima iterazione intendiamo:</a:t>
            </a:r>
          </a:p>
          <a:p>
            <a:pPr lvl="1"/>
            <a:r>
              <a:rPr lang="it-IT" dirty="0"/>
              <a:t>Definire le interfacce del sistema</a:t>
            </a:r>
          </a:p>
          <a:p>
            <a:pPr lvl="1"/>
            <a:r>
              <a:rPr lang="it-IT" dirty="0"/>
              <a:t>Comprendere come offrire servizi di persistenza agli altri componenti del sistema</a:t>
            </a:r>
          </a:p>
          <a:p>
            <a:pPr lvl="1"/>
            <a:r>
              <a:rPr lang="it-IT" dirty="0"/>
              <a:t>Esplorare le API disponibili per la connessione con il database	</a:t>
            </a:r>
          </a:p>
          <a:p>
            <a:pPr lvl="1"/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1839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66790BDF40BAA4ABC40891F5D4DB32E" ma:contentTypeVersion="2" ma:contentTypeDescription="Creare un nuovo documento." ma:contentTypeScope="" ma:versionID="559e72b1b9bd41dfd1fc5f56cd70de3d">
  <xsd:schema xmlns:xsd="http://www.w3.org/2001/XMLSchema" xmlns:xs="http://www.w3.org/2001/XMLSchema" xmlns:p="http://schemas.microsoft.com/office/2006/metadata/properties" xmlns:ns2="9be553eb-d177-4482-9566-6dd1ffbabb3f" targetNamespace="http://schemas.microsoft.com/office/2006/metadata/properties" ma:root="true" ma:fieldsID="f151d9b5c606d7cc401908d828f12ec9" ns2:_="">
    <xsd:import namespace="9be553eb-d177-4482-9566-6dd1ffbabb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553eb-d177-4482-9566-6dd1ffbabb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879C5B-0112-4279-9E87-F44ECCDEB4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e553eb-d177-4482-9566-6dd1ffbabb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AA6B91-6885-47ED-9CE0-0D3DDE3DC816}">
  <ds:schemaRefs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9be553eb-d177-4482-9566-6dd1ffbabb3f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3EE6101-231E-4DF8-8297-9BA81BC961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9724</TotalTime>
  <Words>370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Corso di Software Architecture Design  Presentazione dei risultati della Iteration Review n. 1  21 Aprile 2023</vt:lpstr>
      <vt:lpstr>Descrizione del Task </vt:lpstr>
      <vt:lpstr>Obiettivi dell’Iterazione</vt:lpstr>
      <vt:lpstr>Attività Svolte </vt:lpstr>
      <vt:lpstr>Artefatti</vt:lpstr>
      <vt:lpstr>Risultati ottenuti e sviluppi futuri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del Caso di Studio</dc:title>
  <dc:creator>ANNA RITA FASOLINO</dc:creator>
  <cp:lastModifiedBy>LETIZIA ARENA</cp:lastModifiedBy>
  <cp:revision>236</cp:revision>
  <cp:lastPrinted>2023-04-03T18:48:49Z</cp:lastPrinted>
  <dcterms:created xsi:type="dcterms:W3CDTF">2023-03-23T08:56:21Z</dcterms:created>
  <dcterms:modified xsi:type="dcterms:W3CDTF">2023-04-21T10:44:01Z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0x010100C66790BDF40BAA4ABC40891F5D4DB32E</vt:lpwstr>
  </property>
  <property fmtid="{D5CDD505-2E9C-101B-9397-08002B2CF9AE}" pid="3" name="MSIP_Label_2ad0b24d-6422-44b0-b3de-abb3a9e8c81a_Enabled">
    <vt:lpwstr>true</vt:lpwstr>
  </property>
  <property fmtid="{D5CDD505-2E9C-101B-9397-08002B2CF9AE}" pid="4" name="MSIP_Label_2ad0b24d-6422-44b0-b3de-abb3a9e8c81a_SetDate">
    <vt:lpwstr>2023-04-20T15:20:22Z</vt:lpwstr>
  </property>
  <property fmtid="{D5CDD505-2E9C-101B-9397-08002B2CF9AE}" pid="5" name="MSIP_Label_2ad0b24d-6422-44b0-b3de-abb3a9e8c81a_Method">
    <vt:lpwstr>Standard</vt:lpwstr>
  </property>
  <property fmtid="{D5CDD505-2E9C-101B-9397-08002B2CF9AE}" pid="6" name="MSIP_Label_2ad0b24d-6422-44b0-b3de-abb3a9e8c81a_Name">
    <vt:lpwstr>defa4170-0d19-0005-0004-bc88714345d2</vt:lpwstr>
  </property>
  <property fmtid="{D5CDD505-2E9C-101B-9397-08002B2CF9AE}" pid="7" name="MSIP_Label_2ad0b24d-6422-44b0-b3de-abb3a9e8c81a_SiteId">
    <vt:lpwstr>2fcfe26a-bb62-46b0-b1e3-28f9da0c45fd</vt:lpwstr>
  </property>
  <property fmtid="{D5CDD505-2E9C-101B-9397-08002B2CF9AE}" pid="8" name="MSIP_Label_2ad0b24d-6422-44b0-b3de-abb3a9e8c81a_ActionId">
    <vt:lpwstr>0576c1bc-ab5a-4b9d-b001-25497fa6da5d</vt:lpwstr>
  </property>
  <property fmtid="{D5CDD505-2E9C-101B-9397-08002B2CF9AE}" pid="9" name="MSIP_Label_2ad0b24d-6422-44b0-b3de-abb3a9e8c81a_ContentBits">
    <vt:lpwstr>0</vt:lpwstr>
  </property>
</Properties>
</file>