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Pptx file4 20d993be-8cd5-43e5-96a2-bc60841af334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