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/>
            </a:r>
            <a:endParaRPr lang="en-US" smtClean="0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is a Pptx file4 4fed280e-049d-4ff6-a352-a2d2e0b610ee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