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Pptx file4 c0409a47-e1f3-414f-890e-5287135c6bed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