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Pptx file4 b276eb7d-f231-4ff8-b11f-17f2eec2b0db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