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 is pptx file5c652383-d94c-460d-b6fb-9a58e8e3e8a5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