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0000"/>
                </a:solidFill>
              </a:rPr>
              <a:t>Тестирование на практике - базовый курс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1000"/>
              </a:spcAft>
              <a:defRPr sz="1800"/>
            </a:pPr>
            <a:r>
              <a:t>14 модулей, 111 уроков, 815 шагов</a:t>
            </a:r>
          </a:p>
          <a:p>
            <a:pPr algn="l">
              <a:spcAft>
                <a:spcPts val="1000"/>
              </a:spcAft>
              <a:defRPr sz="1800"/>
            </a:pPr>
            <a:r>
              <a:t>7596 учащихся</a:t>
            </a:r>
          </a:p>
          <a:p>
            <a:pPr algn="l">
              <a:spcAft>
                <a:spcPts val="1000"/>
              </a:spcAft>
              <a:defRPr sz="1800"/>
            </a:pPr>
            <a:r>
              <a:t>Рейтинг: 4.5 (88 отзывов)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0000"/>
                </a:solidFill>
              </a:rPr>
              <a:t>Призыв к действию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1000"/>
              </a:spcAft>
              <a:defRPr sz="1800"/>
            </a:pPr>
            <a:r>
              <a:t>Запишитесь на курс сегодня!</a:t>
            </a:r>
          </a:p>
          <a:p>
            <a:pPr algn="l">
              <a:spcAft>
                <a:spcPts val="1000"/>
              </a:spcAft>
              <a:defRPr sz="1800"/>
            </a:pPr>
            <a:r>
              <a:t>Начните свой путь в тестировании с уверенностью.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0000"/>
                </a:solidFill>
              </a:rPr>
              <a:t>О курсе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1000"/>
              </a:spcAft>
              <a:defRPr sz="1800"/>
            </a:pPr>
            <a:r>
              <a:t>Обучение азам тестирования с практическими заданиями.</a:t>
            </a:r>
          </a:p>
          <a:p>
            <a:pPr algn="l">
              <a:spcAft>
                <a:spcPts val="1000"/>
              </a:spcAft>
              <a:defRPr sz="1800"/>
            </a:pPr>
            <a:r>
              <a:t>Постепенное усложнение материала.</a:t>
            </a:r>
          </a:p>
          <a:p>
            <a:pPr algn="l">
              <a:spcAft>
                <a:spcPts val="1000"/>
              </a:spcAft>
              <a:defRPr sz="1800"/>
            </a:pPr>
            <a:r>
              <a:t>Реальные задачи из вакансий HHru и рабочих будней тестировщиков.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0000"/>
                </a:solidFill>
              </a:rPr>
              <a:t>Для кого курс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1000"/>
              </a:spcAft>
              <a:defRPr sz="1800"/>
            </a:pPr>
            <a:r>
              <a:t>Начинающие тестировщики</a:t>
            </a:r>
          </a:p>
          <a:p>
            <a:pPr algn="l">
              <a:spcAft>
                <a:spcPts val="1000"/>
              </a:spcAft>
              <a:defRPr sz="1800"/>
            </a:pPr>
            <a:r>
              <a:t>Аналитики</a:t>
            </a:r>
          </a:p>
          <a:p>
            <a:pPr algn="l">
              <a:spcAft>
                <a:spcPts val="1000"/>
              </a:spcAft>
              <a:defRPr sz="1800"/>
            </a:pPr>
            <a:r>
              <a:t>Разработчики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0000"/>
                </a:solidFill>
              </a:rPr>
              <a:t>Чему вы научитесь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1000"/>
              </a:spcAft>
              <a:defRPr sz="1800"/>
            </a:pPr>
            <a:r>
              <a:t>Техники тест-дизайна</a:t>
            </a:r>
          </a:p>
          <a:p>
            <a:pPr algn="l">
              <a:spcAft>
                <a:spcPts val="1000"/>
              </a:spcAft>
              <a:defRPr sz="1800"/>
            </a:pPr>
            <a:r>
              <a:t>Работа с тестовыми артефактами</a:t>
            </a:r>
          </a:p>
          <a:p>
            <a:pPr algn="l">
              <a:spcAft>
                <a:spcPts val="1000"/>
              </a:spcAft>
              <a:defRPr sz="1800"/>
            </a:pPr>
            <a:r>
              <a:t>Использование Devtools и Postman</a:t>
            </a:r>
          </a:p>
          <a:p>
            <a:pPr algn="l">
              <a:spcAft>
                <a:spcPts val="1000"/>
              </a:spcAft>
              <a:defRPr sz="1800"/>
            </a:pPr>
            <a:r>
              <a:t>Основы SQL для работы с базами данных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0000"/>
                </a:solidFill>
              </a:rPr>
              <a:t>Программа курса (обзор)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1000"/>
              </a:spcAft>
              <a:defRPr sz="1800"/>
            </a:pPr>
            <a:r>
              <a:t>Профессия тестировщика</a:t>
            </a:r>
          </a:p>
          <a:p>
            <a:pPr algn="l">
              <a:spcAft>
                <a:spcPts val="1000"/>
              </a:spcAft>
              <a:defRPr sz="1800"/>
            </a:pPr>
            <a:r>
              <a:t>Тестовые артефакты</a:t>
            </a:r>
          </a:p>
          <a:p>
            <a:pPr algn="l">
              <a:spcAft>
                <a:spcPts val="1000"/>
              </a:spcAft>
              <a:defRPr sz="1800"/>
            </a:pPr>
            <a:r>
              <a:t>API тестирование</a:t>
            </a:r>
          </a:p>
          <a:p>
            <a:pPr algn="l">
              <a:spcAft>
                <a:spcPts val="1000"/>
              </a:spcAft>
              <a:defRPr sz="1800"/>
            </a:pPr>
            <a:r>
              <a:t>SQL и подготовка к собеседованиям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0000"/>
                </a:solidFill>
              </a:rPr>
              <a:t>Отзывы и статистика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1000"/>
              </a:spcAft>
              <a:defRPr sz="1800"/>
            </a:pPr>
            <a:r>
              <a:t>7596 учащихся</a:t>
            </a:r>
          </a:p>
          <a:p>
            <a:pPr algn="l">
              <a:spcAft>
                <a:spcPts val="1000"/>
              </a:spcAft>
              <a:defRPr sz="1800"/>
            </a:pPr>
            <a:r>
              <a:t>Рейтинг 4.5 из 5</a:t>
            </a:r>
          </a:p>
          <a:p>
            <a:pPr algn="l">
              <a:spcAft>
                <a:spcPts val="1000"/>
              </a:spcAft>
              <a:defRPr sz="1800"/>
            </a:pPr>
            <a:r>
              <a:t>88 отзывов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0000"/>
                </a:solidFill>
              </a:rPr>
              <a:t>Требования и формат обучения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1000"/>
              </a:spcAft>
              <a:defRPr sz="1800"/>
            </a:pPr>
            <a:r>
              <a:t>Начальный уровень</a:t>
            </a:r>
          </a:p>
          <a:p>
            <a:pPr algn="l">
              <a:spcAft>
                <a:spcPts val="1000"/>
              </a:spcAft>
              <a:defRPr sz="1800"/>
            </a:pPr>
            <a:r>
              <a:t>4 часа в неделю</a:t>
            </a:r>
          </a:p>
          <a:p>
            <a:pPr algn="l">
              <a:spcAft>
                <a:spcPts val="1000"/>
              </a:spcAft>
              <a:defRPr sz="1800"/>
            </a:pPr>
            <a:r>
              <a:t>Умение пользоваться ПК на уровне продвинутого пользователя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0000"/>
                </a:solidFill>
              </a:rPr>
              <a:t>Практическая направленность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1000"/>
              </a:spcAft>
              <a:defRPr sz="1800"/>
            </a:pPr>
            <a:r>
              <a:t>Реальные задачи из вакансий и рабочих будней</a:t>
            </a:r>
          </a:p>
          <a:p>
            <a:pPr algn="l">
              <a:spcAft>
                <a:spcPts val="1000"/>
              </a:spcAft>
              <a:defRPr sz="1800"/>
            </a:pPr>
            <a:r>
              <a:t>Обязательные практические задания на каждый шаг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0000"/>
                </a:solidFill>
              </a:rPr>
              <a:t>Дополнительные курсы и поддержка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1000"/>
              </a:spcAft>
              <a:defRPr sz="1800"/>
            </a:pPr>
            <a:r>
              <a:t>Подготовка к собеседованиям Junior тестировщика</a:t>
            </a:r>
          </a:p>
          <a:p>
            <a:pPr algn="l">
              <a:spcAft>
                <a:spcPts val="1000"/>
              </a:spcAft>
              <a:defRPr sz="1800"/>
            </a:pPr>
            <a:r>
              <a:t>Расширенный курс по тестированию</a:t>
            </a:r>
          </a:p>
          <a:p>
            <a:pPr algn="l">
              <a:spcAft>
                <a:spcPts val="1000"/>
              </a:spcAft>
              <a:defRPr sz="1800"/>
            </a:pPr>
            <a:r>
              <a:t>Контакты: https://forms.gle/aAYrdyNFg8EmSvSZ7</a:t>
            </a:r>
          </a:p>
          <a:p>
            <a:pPr algn="l">
              <a:spcAft>
                <a:spcPts val="1000"/>
              </a:spcAft>
              <a:defRPr sz="1800"/>
            </a:pPr>
            <a:r>
              <a:t>Telegram: @halyapinvv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