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9"/>
  </p:normalViewPr>
  <p:slideViewPr>
    <p:cSldViewPr snapToGrid="0" snapToObjects="1">
      <p:cViewPr varScale="1">
        <p:scale>
          <a:sx n="87" d="100"/>
          <a:sy n="87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24AC-9DD7-814B-A752-27E19631C45A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156B-0202-2F43-9579-7336DB11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sitt</a:t>
            </a:r>
            <a:r>
              <a:rPr lang="en-US" dirty="0" smtClean="0"/>
              <a:t> </a:t>
            </a:r>
            <a:r>
              <a:rPr lang="en-US" dirty="0" err="1" smtClean="0"/>
              <a:t>sammanhang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7" y="1477789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Acceptanstest</a:t>
            </a:r>
            <a:r>
              <a:rPr lang="en-US" dirty="0" smtClean="0"/>
              <a:t> </a:t>
            </a:r>
            <a:r>
              <a:rPr lang="en-US" dirty="0" err="1" smtClean="0"/>
              <a:t>övning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beställaren</a:t>
            </a:r>
            <a:r>
              <a:rPr lang="en-US" dirty="0" smtClean="0"/>
              <a:t>, du </a:t>
            </a:r>
            <a:r>
              <a:rPr lang="en-US" dirty="0" err="1" smtClean="0"/>
              <a:t>beställer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webbshop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brleksaker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ner</a:t>
            </a:r>
            <a:r>
              <a:rPr lang="en-US" dirty="0" smtClean="0"/>
              <a:t> 10 </a:t>
            </a:r>
            <a:r>
              <a:rPr lang="en-US" dirty="0" err="1" smtClean="0"/>
              <a:t>krav</a:t>
            </a:r>
            <a:r>
              <a:rPr lang="en-US" dirty="0" smtClean="0"/>
              <a:t>, “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hemsidan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göra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10 </a:t>
            </a:r>
            <a:r>
              <a:rPr lang="en-US" dirty="0" err="1" smtClean="0"/>
              <a:t>saker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godkänner</a:t>
            </a:r>
            <a:r>
              <a:rPr lang="en-US" dirty="0" smtClean="0"/>
              <a:t> jag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beställare</a:t>
            </a:r>
            <a:r>
              <a:rPr lang="en-US" dirty="0" smtClean="0"/>
              <a:t> </a:t>
            </a:r>
            <a:r>
              <a:rPr lang="en-US" dirty="0" err="1" smtClean="0"/>
              <a:t>leveransen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err="1" smtClean="0"/>
              <a:t>Motivera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krav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Testa</a:t>
            </a:r>
            <a:r>
              <a:rPr lang="en-US" dirty="0" smtClean="0"/>
              <a:t> mot </a:t>
            </a:r>
            <a:r>
              <a:rPr lang="en-US" dirty="0" err="1" smtClean="0"/>
              <a:t>kraven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ner</a:t>
            </a:r>
            <a:r>
              <a:rPr lang="en-US" dirty="0" smtClean="0"/>
              <a:t> </a:t>
            </a:r>
            <a:r>
              <a:rPr lang="en-US" dirty="0" err="1" smtClean="0"/>
              <a:t>vad</a:t>
            </a:r>
            <a:r>
              <a:rPr lang="en-US" dirty="0" smtClean="0"/>
              <a:t> du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hittat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beskriv</a:t>
            </a:r>
            <a:r>
              <a:rPr lang="en-US" dirty="0" smtClean="0"/>
              <a:t> </a:t>
            </a:r>
            <a:r>
              <a:rPr lang="en-US" dirty="0" err="1" smtClean="0"/>
              <a:t>hur</a:t>
            </a:r>
            <a:r>
              <a:rPr lang="en-US" dirty="0" smtClean="0"/>
              <a:t> du </a:t>
            </a:r>
            <a:r>
              <a:rPr lang="en-US" dirty="0" err="1" smtClean="0"/>
              <a:t>gjorde</a:t>
            </a:r>
            <a:r>
              <a:rPr lang="en-US" dirty="0" smtClean="0"/>
              <a:t> </a:t>
            </a:r>
            <a:r>
              <a:rPr lang="en-US" dirty="0" err="1" smtClean="0"/>
              <a:t>när</a:t>
            </a:r>
            <a:r>
              <a:rPr lang="en-US" dirty="0" smtClean="0"/>
              <a:t> du </a:t>
            </a:r>
            <a:r>
              <a:rPr lang="en-US" dirty="0" err="1" smtClean="0"/>
              <a:t>hittade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“steps to reproduce” -</a:t>
            </a:r>
            <a:r>
              <a:rPr lang="en-US" dirty="0" err="1" smtClean="0"/>
              <a:t>alltså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utvecklare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återskapa</a:t>
            </a:r>
            <a:r>
              <a:rPr lang="en-US" dirty="0" smtClean="0"/>
              <a:t> </a:t>
            </a:r>
            <a:r>
              <a:rPr lang="en-US" dirty="0" err="1" smtClean="0"/>
              <a:t>scenariot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hitta</a:t>
            </a:r>
            <a:r>
              <a:rPr lang="en-US" dirty="0" smtClean="0"/>
              <a:t> </a:t>
            </a:r>
            <a:r>
              <a:rPr lang="en-US" dirty="0" err="1" smtClean="0"/>
              <a:t>defekten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Denna</a:t>
            </a:r>
            <a:r>
              <a:rPr lang="en-US" dirty="0" smtClean="0"/>
              <a:t> </a:t>
            </a:r>
            <a:r>
              <a:rPr lang="en-US" dirty="0" err="1" smtClean="0"/>
              <a:t>övning</a:t>
            </a:r>
            <a:r>
              <a:rPr lang="en-US" dirty="0" smtClean="0"/>
              <a:t> </a:t>
            </a:r>
            <a:r>
              <a:rPr lang="en-US" dirty="0" err="1" smtClean="0"/>
              <a:t>gör</a:t>
            </a:r>
            <a:r>
              <a:rPr lang="en-US" dirty="0" smtClean="0"/>
              <a:t> vi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viktigt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förstå</a:t>
            </a:r>
            <a:r>
              <a:rPr lang="en-US" dirty="0" smtClean="0"/>
              <a:t> </a:t>
            </a:r>
            <a:r>
              <a:rPr lang="en-US" dirty="0" err="1" smtClean="0"/>
              <a:t>hur</a:t>
            </a:r>
            <a:r>
              <a:rPr lang="en-US" dirty="0" smtClean="0"/>
              <a:t> man </a:t>
            </a:r>
            <a:r>
              <a:rPr lang="en-US" dirty="0" err="1" smtClean="0"/>
              <a:t>testar</a:t>
            </a:r>
            <a:r>
              <a:rPr lang="en-US" dirty="0" smtClean="0"/>
              <a:t>, man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expert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antal</a:t>
            </a:r>
            <a:r>
              <a:rPr lang="en-US" dirty="0" smtClean="0"/>
              <a:t> </a:t>
            </a:r>
            <a:r>
              <a:rPr lang="en-US" dirty="0" err="1" smtClean="0"/>
              <a:t>verktyg</a:t>
            </a:r>
            <a:r>
              <a:rPr lang="en-US" dirty="0" smtClean="0"/>
              <a:t> men </a:t>
            </a:r>
            <a:r>
              <a:rPr lang="en-US" dirty="0" err="1" smtClean="0"/>
              <a:t>har</a:t>
            </a:r>
            <a:r>
              <a:rPr lang="en-US" dirty="0" smtClean="0"/>
              <a:t> man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testtänket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ändå</a:t>
            </a:r>
            <a:r>
              <a:rPr lang="en-US" dirty="0" smtClean="0"/>
              <a:t> </a:t>
            </a:r>
            <a:r>
              <a:rPr lang="en-US" dirty="0" err="1" smtClean="0"/>
              <a:t>svårt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hitta</a:t>
            </a:r>
            <a:r>
              <a:rPr lang="en-US" dirty="0" smtClean="0"/>
              <a:t> </a:t>
            </a:r>
            <a:r>
              <a:rPr lang="en-US" dirty="0" err="1" smtClean="0"/>
              <a:t>relevanta</a:t>
            </a:r>
            <a:r>
              <a:rPr lang="en-US" dirty="0" smtClean="0"/>
              <a:t> </a:t>
            </a:r>
            <a:r>
              <a:rPr lang="en-US" dirty="0" err="1" smtClean="0"/>
              <a:t>buggar</a:t>
            </a:r>
            <a:r>
              <a:rPr lang="en-US" dirty="0" smtClean="0"/>
              <a:t>/</a:t>
            </a:r>
            <a:r>
              <a:rPr lang="en-US" dirty="0" err="1" smtClean="0"/>
              <a:t>defekter</a:t>
            </a:r>
            <a:r>
              <a:rPr lang="en-US" dirty="0" smtClean="0"/>
              <a:t>.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6" y="5181600"/>
            <a:ext cx="4373598" cy="56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Calibri</vt:lpstr>
      <vt:lpstr>Calibri Light</vt:lpstr>
      <vt:lpstr>Arial</vt:lpstr>
      <vt:lpstr>Office Theme</vt:lpstr>
      <vt:lpstr>PowerPoint Presentation</vt:lpstr>
      <vt:lpstr>Testning i sitt sammanhang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poli</dc:creator>
  <cp:lastModifiedBy>susan poli</cp:lastModifiedBy>
  <cp:revision>1</cp:revision>
  <dcterms:created xsi:type="dcterms:W3CDTF">2016-12-09T12:22:02Z</dcterms:created>
  <dcterms:modified xsi:type="dcterms:W3CDTF">2016-12-09T12:23:22Z</dcterms:modified>
</cp:coreProperties>
</file>