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8" name="Shape 28"/>
            <p:cNvSpPr/>
            <p:nvPr/>
          </p:nvSpPr>
          <p:spPr>
            <a:xfrm>
              <a:off x="0" y="-7862"/>
              <a:ext cx="863598" cy="5698065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Shape 29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Shape 31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411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6936" cy="16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7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134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CF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2" cy="302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8" y="2582951"/>
            <a:ext cx="5251449" cy="130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7333" y="2160589"/>
            <a:ext cx="4184035" cy="3880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089969" y="2160589"/>
            <a:ext cx="4184032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3"/>
            <a:ext cx="4185621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2" y="2160983"/>
            <a:ext cx="418561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2" y="2737243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3" y="2777067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667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0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7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8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411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8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4" y="3589867"/>
              <a:ext cx="1817159" cy="3268131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49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561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8269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93980" lvl="2" marL="1143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6839" lvl="3" marL="1600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6839" lvl="4" marL="2057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6839" lvl="5" marL="2514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6839" lvl="6" marL="2971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6840" lvl="7" marL="3429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840" lvl="8" marL="388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rebuchet M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hyperlink" Target="https://msdn.microsoft.com/en-us/library/aa730844(v=vs.80).aspx" TargetMode="External"/><Relationship Id="rId5" Type="http://schemas.openxmlformats.org/officeDocument/2006/relationships/hyperlink" Target="https://dotnetcodr.com/2013/03/25/test-driven-development-in-net-part-1-the-absolute-basics-of-red-green-refactor/" TargetMode="External"/><Relationship Id="rId6" Type="http://schemas.openxmlformats.org/officeDocument/2006/relationships/hyperlink" Target="http://agiledata.org/essays/tdd.html" TargetMode="External"/><Relationship Id="rId7" Type="http://schemas.openxmlformats.org/officeDocument/2006/relationships/hyperlink" Target="https://en.wikipedia.org/wiki/Code_cover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77325" y="609600"/>
            <a:ext cx="9509400" cy="132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Vad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vi har gått igenom sedan kursstart: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77333" y="1488588"/>
            <a:ext cx="8596800" cy="38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Lektion 1 Grundläggande testteori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Vad är Test?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Skillnaden mellan bugg och defekt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Black Box/White Box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Information om test typer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Kategorisering av test typer 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  (funktionell, icke-funktion)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Acceptans övning (krav övning)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Nästa Lektion: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785583" y="13943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/>
              <a:t>Fortsättning av Unit testing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77325" y="609600"/>
            <a:ext cx="95094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Vad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vi har gått igenom sedan kursstart: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77333" y="14885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Lektion 2 Fördjupning av testteori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Regression, Performance, Load, Stress, System och Integration Testing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När testar vi? Flödet från Utveckling till Produktion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Testnings klassificering. System, Subsystem, Komponent, Enhet/Modul.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Exempel på bra/dåliga test cases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Genomgång i Selenium Webdriver i Java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Mindmap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600">
                <a:latin typeface="Avenir"/>
                <a:ea typeface="Avenir"/>
                <a:cs typeface="Avenir"/>
                <a:sym typeface="Avenir"/>
              </a:rPr>
              <a:t>Selenium Webdriver i C# (Google, Lyko)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77325" y="609600"/>
            <a:ext cx="95094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Vad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vi har gått igenom sedan kursstart: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77333" y="14885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Lektion 3 Versionshantering, Enhets test, TDD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Vad är en versionshanterare?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Vad är Git? Hur fungerar det? (Local-Remote)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Continuous Integration (CI)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Unit Testing</a:t>
            </a:r>
          </a:p>
          <a:p>
            <a:pPr indent="-30606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TDD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Try github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TDD Bank med NUnit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In scope denna lektion: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785575" y="956500"/>
            <a:ext cx="8110199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-38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venir"/>
              <a:buChar char="▶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Fortsättning av Test Driven Development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597" cy="565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Microsoft TDD Riktlinjer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9274125" y="766250"/>
            <a:ext cx="30000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https://docs.google.com/presentation/d/1wuo1Aubt7AF6y3H1_p83KDOGtj77KaPMn2Jqft_jtzk/edit#slide=id.g1b61c7acc3_0_27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85575" y="1394275"/>
            <a:ext cx="8488500" cy="4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  <a:buAutoNum type="arabicPeriod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Förstå kraven i storyn/funktionen innan du börjar.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  <a:buAutoNum type="arabicPeriod"/>
            </a:pPr>
            <a:r>
              <a:rPr b="1" lang="en-US" sz="2800">
                <a:latin typeface="Avenir"/>
                <a:ea typeface="Avenir"/>
                <a:cs typeface="Avenir"/>
                <a:sym typeface="Avenir"/>
              </a:rPr>
              <a:t>RED </a:t>
            </a: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- Skapa ett test som misslyckas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  <a:buAutoNum type="arabicPeriod"/>
            </a:pPr>
            <a:r>
              <a:rPr b="1" lang="en-US" sz="2800">
                <a:latin typeface="Avenir"/>
                <a:ea typeface="Avenir"/>
                <a:cs typeface="Avenir"/>
                <a:sym typeface="Avenir"/>
              </a:rPr>
              <a:t>GREEN</a:t>
            </a: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 - Skriv så lite kod som möjligt för rätt.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  <a:buAutoNum type="arabicPeriod"/>
            </a:pPr>
            <a:r>
              <a:rPr b="1" lang="en-US" sz="2800">
                <a:latin typeface="Avenir"/>
                <a:ea typeface="Avenir"/>
                <a:cs typeface="Avenir"/>
                <a:sym typeface="Avenir"/>
              </a:rPr>
              <a:t>REFACTOR</a:t>
            </a: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 - Ändra koden för att ta bort duplicering i projektet och för att förbättra designen, under tiden som alla tester ger rätt.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9192000" y="2503075"/>
            <a:ext cx="30000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http://luizricardo.org/wordpress/wp-content/upload-files/2014/05/tdd_flow.gif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Code Coverage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idx="1" type="body"/>
          </p:nvPr>
        </p:nvSpPr>
        <p:spPr>
          <a:xfrm>
            <a:off x="785575" y="1394275"/>
            <a:ext cx="8488500" cy="4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Ett interface i de flesta IDE’n som används för att undersöka hur mycket kod som tester kan nå.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Ett program som har en hög täckning (mätt i procent av kallelser eller sekvens kallelser). Tyder på att programmets kod är bättre testad och innehåller färre gömda buggar, jämfört med lägre täckning.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Vanliga täcknings kriterier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1" type="body"/>
          </p:nvPr>
        </p:nvSpPr>
        <p:spPr>
          <a:xfrm>
            <a:off x="785575" y="1394275"/>
            <a:ext cx="8488500" cy="4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Function Coverage - Har varje metod kallats?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Statement Coverage - Har varje kod i metoder körts?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Branch Coverage - Har varje kod i exempelvis en if-sats körts?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 sz="2800">
                <a:latin typeface="Avenir"/>
                <a:ea typeface="Avenir"/>
                <a:cs typeface="Avenir"/>
                <a:sym typeface="Avenir"/>
              </a:rPr>
              <a:t>Condition Coverage - Har varje bool blivit sant och falskt?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Övning C# TDD Input/Output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>
            <p:ph idx="1" type="body"/>
          </p:nvPr>
        </p:nvSpPr>
        <p:spPr>
          <a:xfrm>
            <a:off x="785575" y="1394275"/>
            <a:ext cx="8488500" cy="4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Programmet ska vara objektorienterat skrivet och följa TDD metodik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Programmet ska kunna: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Skapa en text fil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Skriva till textfilen baserat på input(s) till konsolen: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Ditt förnamn och efternamn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En addition summa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En subtraktion differens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En multiplikations produkt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En divisions kvot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Läsa från textfilen</a:t>
            </a:r>
          </a:p>
          <a:p>
            <a:pPr indent="-228600" lvl="0" marL="457200" rtl="0">
              <a:spcBef>
                <a:spcPts val="0"/>
              </a:spcBef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Undersöka ifall filen redan existerar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Skriv minst 3 klasser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Skriv minst 8 metoder för att hantera funktionaliteterna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Skriv minst 8 enhets tester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venir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Eget Arbete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idx="1" type="body"/>
          </p:nvPr>
        </p:nvSpPr>
        <p:spPr>
          <a:xfrm>
            <a:off x="785575" y="1394275"/>
            <a:ext cx="8488500" cy="4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venir"/>
                <a:ea typeface="Avenir"/>
                <a:cs typeface="Avenir"/>
                <a:sym typeface="Avenir"/>
              </a:rPr>
              <a:t>Nyttiga länkar:</a:t>
            </a:r>
          </a:p>
          <a:p>
            <a:pPr indent="-228600" lvl="0" marL="457200" rtl="0">
              <a:spcBef>
                <a:spcPts val="0"/>
              </a:spcBef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Guideliness for Test-Driven Development</a:t>
            </a:r>
          </a:p>
          <a:p>
            <a:pPr indent="-232411" lvl="0" marL="8001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https://msdn.microsoft.com/en-us/library/aa730844(v=vs.80).aspx</a:t>
            </a:r>
          </a:p>
          <a:p>
            <a:pPr indent="-228600" lvl="0" marL="457200" rtl="0">
              <a:spcBef>
                <a:spcPts val="0"/>
              </a:spcBef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The absolute basics of Red, Green, Refactor</a:t>
            </a:r>
          </a:p>
          <a:p>
            <a:pPr indent="-232411" lvl="0" marL="8001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https://dotnetcodr.com/2013/03/25/test-driven-development-in-net-part-1-the-absolute-basics-of-red-green-refactor/</a:t>
            </a:r>
          </a:p>
          <a:p>
            <a:pPr indent="-228600" lvl="0" marL="457200" rtl="0">
              <a:spcBef>
                <a:spcPts val="0"/>
              </a:spcBef>
              <a:buFont typeface="Avenir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Introduction to Test Driven Development (TDD)</a:t>
            </a:r>
          </a:p>
          <a:p>
            <a:pPr indent="-162561" lvl="0" marL="80010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http://agiledata.org/essays/tdd.html</a:t>
            </a:r>
          </a:p>
          <a:p>
            <a:pPr indent="-228600" lvl="0" marL="457200" rtl="0">
              <a:spcBef>
                <a:spcPts val="0"/>
              </a:spcBef>
              <a:buFont typeface="Avenir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Code Coverage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7"/>
              </a:rPr>
              <a:t>https://en.wikipedia.org/wiki/Code_coverage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