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8" cy="5698065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25" y="609600"/>
            <a:ext cx="95094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gick vi igenom under föregående lektion: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9304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Unit Testing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Isolering av Unit Tests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 Stub (Top-Down)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 Driver (Buttom-Up)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Fortsättning + Enhets testning övning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In scope denna lektion: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85575" y="956500"/>
            <a:ext cx="8110199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System Testing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Module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System Testing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 som utförs på hela produkten, eller programmet etc. med målet att avgöra ifall det håller måttet för de specificerade kraven.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Kan även göras på hårdvaran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Både funktionell och icke-funktionell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Utförs oftast i slutet av produktionen.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Ingår i blackbox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Skillnaden mellan Enhetstestning och Modult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estning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85575" y="1749225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Utvecklaren jobbar med enhet testning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Testaren/QA jobbar med modul testning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Modul tester är utförliga och djupgående enhets-tester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Istället för att jobba på ett separat lib-projekt för enhetstester så utförs modul testning på en s.k. Test Harness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Test Harness är en test miljö som med enkla kommandon bygger, exekverar en/flera test sviter och producerar någon form av resultat log.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Kortleks övning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85575" y="1749225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Korteks program i TDD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Programmet ska kunna spara undan kort som sedan med input kommandot: A,2,3,..., J, Q, K. h, d, c, 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   Som programmet ska skriva hela namnet på.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Ex. (2h = 2 of Hearts)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Utför modul testning genom att testa alla kombinationer, se till att logga resultatet med ett id nummer.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Tips. Håll det simpelt. Använd iteration.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Nästa Lektion: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Exception handling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