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Övning 1 Mindmap (Betygsgrundande)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7333" y="1488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Skapa en mindmap innehållande Functional och Non-functional. Beskriv 10 test typer som ingår i respektive kategori.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Övning 2: Selenium Webdriver i C# (Betygsgrundande)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77333" y="17242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Google: 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Skapa en driver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Gå till Google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Fyll sökfältet med “Testautomatisering Stockholm”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Klicka OK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Skriv ut resultatstatsen i consolen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Övning 3: Selenium Webdriver C# Lyko (Betygsgrundande)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77333" y="160383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Skapa en Webdriver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Gå till Lyko.se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Sök efter “Schampoo” i sökfältet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Tryck på en Schampoo produkt, lägg i varukorgen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Gå till checkout i övre högra hörnet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Gå till kassan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Öka antalet av produkten till 10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Verifiera att Lyko loggan finns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Avenir"/>
              <a:buAutoNum type="alphaL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Tryck på Lyko loggan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