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subTitle"/>
          </p:nvPr>
        </p:nvSpPr>
        <p:spPr>
          <a:xfrm>
            <a:off x="2283600" y="2025365"/>
            <a:ext cx="6860401" cy="167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Simon Baghdo</a:t>
            </a: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Testkonsult &amp; Mjukvaruutvecklare</a:t>
            </a: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597" cy="56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Integration Testing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77333" y="1488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Testar relationer mellan olika moduler i komponenter/subsystem.</a:t>
            </a:r>
          </a:p>
          <a:p>
            <a:pPr indent="-406400" lvl="0" marL="45720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Exempel: Relationer mellan olika klasser i ett projekt.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61.JP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00" y="0"/>
            <a:ext cx="8963174" cy="54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Övning 1 Mindmap (Betygsgrundande)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Genomgång av kraven från förra veckan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77333" y="1488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 dåligt test case: Inga förhandsvillkor. Vagt beskrivet krav och mål. För lite information kring stegen för att återskapa. Svårt att se vart det gick fel.</a:t>
            </a:r>
          </a:p>
          <a:p>
            <a:pPr indent="-406400" lvl="0" marL="45720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 bra test case: Innehåller förhandsvillkor. Relevant krav och mål. Detaljerad steg med dokumenterat resultat efter respektive. Lätt att se vart det gick fel.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77333" y="396239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Nästa lektion: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77333" y="1220600"/>
            <a:ext cx="98688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Genomgång av versionshanterare, Continuos Integration och TestDrivenDevelopment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venir"/>
              <a:buChar char="▶"/>
            </a:pP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TeamCity</a:t>
            </a:r>
          </a:p>
          <a:p>
            <a:pPr indent="-3784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Git</a:t>
            </a:r>
          </a:p>
          <a:p>
            <a:pPr indent="-3784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Scrum	</a:t>
            </a:r>
          </a:p>
          <a:p>
            <a:pPr indent="-37846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TDD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25" y="609600"/>
            <a:ext cx="95094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Vad gick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vi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igenom under föregående lektion: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3" y="1488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Grundläggande om testteori (Vad är test?)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Skillnaden mellan bugg och defekt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Information om olika test typer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Black Box/White Box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Acceptans övning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Kategorisering av test typer (Functional/Non-Functional)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Aveni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In scope denna lektion: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35560" lvl="0" rtl="0">
              <a:spcBef>
                <a:spcPts val="0"/>
              </a:spcBef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Fördjupning av Testteori</a:t>
            </a:r>
          </a:p>
          <a:p>
            <a:pPr indent="-35560" lvl="0" rtl="0">
              <a:spcBef>
                <a:spcPts val="0"/>
              </a:spcBef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Regression, Performance, Load, Stress, System och Integration Testing</a:t>
            </a:r>
          </a:p>
          <a:p>
            <a:pPr indent="-35560" lvl="0" rtl="0">
              <a:spcBef>
                <a:spcPts val="0"/>
              </a:spcBef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När testar vi? Hela flödet från Utveckling till Produktion</a:t>
            </a:r>
          </a:p>
          <a:p>
            <a:pPr indent="-35560" lvl="0" rtl="0">
              <a:spcBef>
                <a:spcPts val="0"/>
              </a:spcBef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Genomgång av kraven från föregående lektion</a:t>
            </a:r>
          </a:p>
          <a:p>
            <a:pPr indent="-35560" lvl="0" rtl="0">
              <a:spcBef>
                <a:spcPts val="0"/>
              </a:spcBef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Övningar (betygsgrundande)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597" cy="56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Regression Testing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85583" y="13943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Att testa hela systemet efter att funktionalitet modifierats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Varför är regression viktigt?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 E-mail app: 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 1.0 Login, Inbox, Send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 2.0 Kontaktlista -&gt; Ny bugg i Send, (Kan inte skicka till mottagare som inte finns med i kontaktlistan)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Görs innan Release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Performance Testing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77325" y="1435450"/>
            <a:ext cx="8596800" cy="40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Testar hur snabbt aspekt av ett system är under en viss belastning. Kan jämföra flera system för att mäta ut vilken som fungerar bäst. 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Kan mäta ut flaskhalsar i systemet.</a:t>
            </a:r>
          </a:p>
          <a:p>
            <a:pPr indent="-406400" lvl="0" marL="45720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Exempel: Användaren skriver något i chattrutan. Hur lång tid tar det för servern från och med att den fått in meddelandet innan den skriver ut meddelandet till alla deltagare.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Load Testing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77333" y="1488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Testar hur väl ett system kan hantera större mängd data från användare.</a:t>
            </a:r>
          </a:p>
          <a:p>
            <a:pPr indent="-406400" lvl="0" marL="45720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Exempel: 100 000 användare efterfrågar att få starta en film på till exempel 2 timmar med 6 mbit bit rate samtidigt.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Stress Testing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85583" y="1488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Testar systemet över dess normala kapacitet, ibland även till crash. Tar även hänsyn till användar beteenden.</a:t>
            </a:r>
          </a:p>
          <a:p>
            <a:pPr indent="-406400" lvl="0" marL="45720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Exempel:  100 000 användare efterfrågar uppstart av ett filmklipp och vidare stressar med att spola fram och tillbaka etc.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System Testing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77333" y="1488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Testar en produkt i sin helhet både funktionellt och icke-funktionellt.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Oftast slutsteget.</a:t>
            </a:r>
          </a:p>
          <a:p>
            <a:pPr indent="-406400" lvl="0" marL="45720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 Bankomat: Kunna validera kontokort, korrekt pin kod och kan kunna ta fram saldo.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System Integration Testing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77333" y="1488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Testar relationerna mellan olika komponenter/subsystem.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Undersöker exempelvis beroende konflikter och data överlappning.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Exempel bil: Låt oss säga att bilen är själva systemet. Subsystem/komponenter kan då vara bromssystemet, tändningen och kylaren. SIT testar då relationerna mellan dessa.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