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64" r:id="rId3"/>
  </p:sldMasterIdLst>
  <p:notesMasterIdLst>
    <p:notesMasterId r:id="rId4"/>
  </p:notesMasterIdLst>
  <p:sldIdLst>
    <p:sldId id="256" r:id="rId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6" name="Shape 146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Shape 27"/>
          <p:cNvGrpSpPr/>
          <p:nvPr/>
        </p:nvGrpSpPr>
        <p:grpSpPr>
          <a:xfrm>
            <a:off x="0" y="-8466"/>
            <a:ext cx="12192000" cy="6866467"/>
            <a:chOff x="0" y="-8466"/>
            <a:chExt cx="12192000" cy="6866467"/>
          </a:xfrm>
        </p:grpSpPr>
        <p:sp>
          <p:nvSpPr>
            <p:cNvPr id="28" name="Shape 28"/>
            <p:cNvSpPr/>
            <p:nvPr/>
          </p:nvSpPr>
          <p:spPr>
            <a:xfrm>
              <a:off x="0" y="-7862"/>
              <a:ext cx="863599" cy="5698066"/>
            </a:xfrm>
            <a:custGeom>
              <a:pathLst>
                <a:path extrusionOk="0" h="120000" w="120000">
                  <a:moveTo>
                    <a:pt x="0" y="178"/>
                  </a:moveTo>
                  <a:lnTo>
                    <a:pt x="120000" y="0"/>
                  </a:lnTo>
                  <a:lnTo>
                    <a:pt x="120000" y="356"/>
                  </a:lnTo>
                  <a:lnTo>
                    <a:pt x="0" y="120000"/>
                  </a:lnTo>
                  <a:lnTo>
                    <a:pt x="0" y="178"/>
                  </a:lnTo>
                  <a:close/>
                </a:path>
              </a:pathLst>
            </a:custGeom>
            <a:solidFill>
              <a:schemeClr val="accent1">
                <a:alpha val="69803"/>
              </a:schemeClr>
            </a:solidFill>
            <a:ln>
              <a:noFill/>
            </a:ln>
          </p:spPr>
        </p:sp>
        <p:cxnSp>
          <p:nvCxnSpPr>
            <p:cNvPr id="29" name="Shape 29"/>
            <p:cNvCxnSpPr/>
            <p:nvPr/>
          </p:nvCxnSpPr>
          <p:spPr>
            <a:xfrm>
              <a:off x="9371011" y="0"/>
              <a:ext cx="1219199" cy="6858000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3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" name="Shape 30"/>
            <p:cNvCxnSpPr/>
            <p:nvPr/>
          </p:nvCxnSpPr>
          <p:spPr>
            <a:xfrm flipH="1">
              <a:off x="7425266" y="3681412"/>
              <a:ext cx="4763558" cy="3176586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3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1" name="Shape 31"/>
            <p:cNvSpPr/>
            <p:nvPr/>
          </p:nvSpPr>
          <p:spPr>
            <a:xfrm>
              <a:off x="9181475" y="-8466"/>
              <a:ext cx="3007348" cy="6866467"/>
            </a:xfrm>
            <a:custGeom>
              <a:pathLst>
                <a:path extrusionOk="0" h="120000" w="120000">
                  <a:moveTo>
                    <a:pt x="81621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0" y="119999"/>
                  </a:lnTo>
                  <a:lnTo>
                    <a:pt x="81621" y="0"/>
                  </a:lnTo>
                  <a:close/>
                </a:path>
              </a:pathLst>
            </a:custGeom>
            <a:solidFill>
              <a:schemeClr val="accent1">
                <a:alpha val="35686"/>
              </a:schemeClr>
            </a:solidFill>
            <a:ln>
              <a:noFill/>
            </a:ln>
          </p:spPr>
        </p:sp>
        <p:sp>
          <p:nvSpPr>
            <p:cNvPr id="32" name="Shape 32"/>
            <p:cNvSpPr/>
            <p:nvPr/>
          </p:nvSpPr>
          <p:spPr>
            <a:xfrm>
              <a:off x="9603442" y="-8466"/>
              <a:ext cx="2588558" cy="686646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56067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33" name="Shape 33"/>
            <p:cNvSpPr/>
            <p:nvPr/>
          </p:nvSpPr>
          <p:spPr>
            <a:xfrm>
              <a:off x="8932332" y="3048000"/>
              <a:ext cx="3259667" cy="3809999"/>
            </a:xfrm>
            <a:prstGeom prst="triangle">
              <a:avLst>
                <a:gd fmla="val 100000" name="adj"/>
              </a:avLst>
            </a:prstGeom>
            <a:solidFill>
              <a:srgbClr val="374C81">
                <a:alpha val="65882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9334500" y="-8466"/>
              <a:ext cx="2854326" cy="686646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103873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74C81">
                <a:alpha val="49803"/>
              </a:srgbClr>
            </a:solidFill>
            <a:ln>
              <a:noFill/>
            </a:ln>
          </p:spPr>
        </p:sp>
        <p:sp>
          <p:nvSpPr>
            <p:cNvPr id="35" name="Shape 35"/>
            <p:cNvSpPr/>
            <p:nvPr/>
          </p:nvSpPr>
          <p:spPr>
            <a:xfrm>
              <a:off x="10898729" y="-8466"/>
              <a:ext cx="1290093" cy="6866467"/>
            </a:xfrm>
            <a:custGeom>
              <a:pathLst>
                <a:path extrusionOk="0" h="120000" w="120000">
                  <a:moveTo>
                    <a:pt x="94852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lnTo>
                    <a:pt x="94852" y="0"/>
                  </a:lnTo>
                  <a:close/>
                </a:path>
              </a:pathLst>
            </a:custGeom>
            <a:solidFill>
              <a:schemeClr val="accent2">
                <a:alpha val="69803"/>
              </a:schemeClr>
            </a:solidFill>
            <a:ln>
              <a:noFill/>
            </a:ln>
          </p:spPr>
        </p:sp>
        <p:sp>
          <p:nvSpPr>
            <p:cNvPr id="36" name="Shape 36"/>
            <p:cNvSpPr/>
            <p:nvPr/>
          </p:nvSpPr>
          <p:spPr>
            <a:xfrm>
              <a:off x="10938999" y="-8466"/>
              <a:ext cx="1249825" cy="686646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06515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477B2">
                <a:alpha val="80000"/>
              </a:srgbClr>
            </a:solidFill>
            <a:ln>
              <a:noFill/>
            </a:ln>
          </p:spPr>
        </p:sp>
        <p:sp>
          <p:nvSpPr>
            <p:cNvPr id="37" name="Shape 37"/>
            <p:cNvSpPr/>
            <p:nvPr/>
          </p:nvSpPr>
          <p:spPr>
            <a:xfrm>
              <a:off x="10371665" y="3589867"/>
              <a:ext cx="1817159" cy="3268132"/>
            </a:xfrm>
            <a:prstGeom prst="triangle">
              <a:avLst>
                <a:gd fmla="val 100000" name="adj"/>
              </a:avLst>
            </a:prstGeom>
            <a:solidFill>
              <a:srgbClr val="374C81">
                <a:alpha val="65882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8" name="Shape 38"/>
          <p:cNvSpPr txBox="1"/>
          <p:nvPr>
            <p:ph type="ctrTitle"/>
          </p:nvPr>
        </p:nvSpPr>
        <p:spPr>
          <a:xfrm>
            <a:off x="1507066" y="2404533"/>
            <a:ext cx="7766936" cy="16463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r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5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" type="subTitle"/>
          </p:nvPr>
        </p:nvSpPr>
        <p:spPr>
          <a:xfrm>
            <a:off x="1507066" y="4050832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and Caption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677335" y="609600"/>
            <a:ext cx="8596668" cy="3403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4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77335" y="4470400"/>
            <a:ext cx="8596668" cy="157096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7" name="Shape 97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8" name="Shape 98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9" name="Shape 99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e with Caption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931333" y="609600"/>
            <a:ext cx="8094134" cy="302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4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1366138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3" name="Shape 103"/>
          <p:cNvSpPr txBox="1"/>
          <p:nvPr>
            <p:ph idx="2" type="body"/>
          </p:nvPr>
        </p:nvSpPr>
        <p:spPr>
          <a:xfrm>
            <a:off x="677335" y="4470400"/>
            <a:ext cx="8596668" cy="157096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4" name="Shape 104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5" name="Shape 105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6" name="Shape 10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  <p:sp>
        <p:nvSpPr>
          <p:cNvPr id="107" name="Shape 107"/>
          <p:cNvSpPr txBox="1"/>
          <p:nvPr/>
        </p:nvSpPr>
        <p:spPr>
          <a:xfrm>
            <a:off x="541870" y="790377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8000">
                <a:solidFill>
                  <a:srgbClr val="8FA1CF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</a:p>
        </p:txBody>
      </p:sp>
      <p:sp>
        <p:nvSpPr>
          <p:cNvPr id="108" name="Shape 108"/>
          <p:cNvSpPr txBox="1"/>
          <p:nvPr/>
        </p:nvSpPr>
        <p:spPr>
          <a:xfrm>
            <a:off x="8893010" y="2886556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8000">
                <a:solidFill>
                  <a:srgbClr val="8FA1CF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Name Card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677335" y="1931988"/>
            <a:ext cx="8596668" cy="259545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4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2" name="Shape 112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3" name="Shape 113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4" name="Shape 11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e Name Card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931333" y="609600"/>
            <a:ext cx="8094134" cy="302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4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77331" y="4013200"/>
            <a:ext cx="8596668" cy="51424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2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8" name="Shape 118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9" name="Shape 119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0" name="Shape 120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1" name="Shape 12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  <p:sp>
        <p:nvSpPr>
          <p:cNvPr id="122" name="Shape 122"/>
          <p:cNvSpPr txBox="1"/>
          <p:nvPr/>
        </p:nvSpPr>
        <p:spPr>
          <a:xfrm>
            <a:off x="541870" y="790377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8000">
                <a:solidFill>
                  <a:srgbClr val="8FA1CF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</a:p>
        </p:txBody>
      </p:sp>
      <p:sp>
        <p:nvSpPr>
          <p:cNvPr id="123" name="Shape 123"/>
          <p:cNvSpPr txBox="1"/>
          <p:nvPr/>
        </p:nvSpPr>
        <p:spPr>
          <a:xfrm>
            <a:off x="8893010" y="2886556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8000">
                <a:solidFill>
                  <a:srgbClr val="8FA1CF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rue or False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685799" y="609600"/>
            <a:ext cx="8588202" cy="302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4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77331" y="4013200"/>
            <a:ext cx="8596668" cy="51424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2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7" name="Shape 127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8" name="Shape 128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9" name="Shape 129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0" name="Shape 13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 rot="5400000">
            <a:off x="3035281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0446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5748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67639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67639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4" name="Shape 134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5" name="Shape 135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6" name="Shape 13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 rot="5400000">
            <a:off x="5994318" y="2582952"/>
            <a:ext cx="5251450" cy="130474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 rot="5400000">
            <a:off x="1581685" y="-294750"/>
            <a:ext cx="5251449" cy="70601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0446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5748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67639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67639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40" name="Shape 140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41" name="Shape 141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42" name="Shape 14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x="677333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0446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5748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67639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67639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677335" y="2700866"/>
            <a:ext cx="8596668" cy="182658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40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677335" y="4527448"/>
            <a:ext cx="8596668" cy="860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20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77333" y="2160589"/>
            <a:ext cx="4184035" cy="388077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0446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5748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67639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67639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2" type="body"/>
          </p:nvPr>
        </p:nvSpPr>
        <p:spPr>
          <a:xfrm>
            <a:off x="5089969" y="2160589"/>
            <a:ext cx="4184033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0446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5748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67639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67639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75745" y="2160983"/>
            <a:ext cx="4185622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2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2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2" type="body"/>
          </p:nvPr>
        </p:nvSpPr>
        <p:spPr>
          <a:xfrm>
            <a:off x="675745" y="2737244"/>
            <a:ext cx="4185622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0446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5748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67639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67639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3" type="body"/>
          </p:nvPr>
        </p:nvSpPr>
        <p:spPr>
          <a:xfrm>
            <a:off x="5088382" y="2160983"/>
            <a:ext cx="4185617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2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2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4" type="body"/>
          </p:nvPr>
        </p:nvSpPr>
        <p:spPr>
          <a:xfrm>
            <a:off x="5088383" y="2737244"/>
            <a:ext cx="4185616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0446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5748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67639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67639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677333" y="1498604"/>
            <a:ext cx="3854527" cy="127846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20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4760460" y="514924"/>
            <a:ext cx="4513540" cy="55264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0446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5748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67639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67639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2" type="body"/>
          </p:nvPr>
        </p:nvSpPr>
        <p:spPr>
          <a:xfrm>
            <a:off x="677333" y="2777068"/>
            <a:ext cx="3854527" cy="258444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2562" lvl="1" marL="457063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2425" lvl="2" marL="914126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2288" lvl="3" marL="1371189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2151" lvl="4" marL="1828251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2013" lvl="5" marL="2285314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1876" lvl="6" marL="2742377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1739" lvl="7" marL="319944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1603" lvl="8" marL="3656503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677333" y="4800600"/>
            <a:ext cx="8596667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2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9" name="Shape 89"/>
          <p:cNvSpPr/>
          <p:nvPr>
            <p:ph idx="2" type="pic"/>
          </p:nvPr>
        </p:nvSpPr>
        <p:spPr>
          <a:xfrm>
            <a:off x="677333" y="609600"/>
            <a:ext cx="8596668" cy="38457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77333" y="5367337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1" name="Shape 91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2" name="Shape 9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  <p:sp>
        <p:nvSpPr>
          <p:cNvPr id="93" name="Shape 93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0" y="-8466"/>
            <a:ext cx="12192000" cy="6866467"/>
            <a:chOff x="0" y="-8466"/>
            <a:chExt cx="12192000" cy="6866467"/>
          </a:xfrm>
        </p:grpSpPr>
        <p:cxnSp>
          <p:nvCxnSpPr>
            <p:cNvPr id="11" name="Shape 11"/>
            <p:cNvCxnSpPr/>
            <p:nvPr/>
          </p:nvCxnSpPr>
          <p:spPr>
            <a:xfrm>
              <a:off x="9371011" y="0"/>
              <a:ext cx="1219199" cy="6858000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3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" name="Shape 12"/>
            <p:cNvCxnSpPr/>
            <p:nvPr/>
          </p:nvCxnSpPr>
          <p:spPr>
            <a:xfrm flipH="1">
              <a:off x="7425266" y="3681412"/>
              <a:ext cx="4763558" cy="3176586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3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3" name="Shape 13"/>
            <p:cNvSpPr/>
            <p:nvPr/>
          </p:nvSpPr>
          <p:spPr>
            <a:xfrm>
              <a:off x="9181475" y="-8466"/>
              <a:ext cx="3007348" cy="6866467"/>
            </a:xfrm>
            <a:custGeom>
              <a:pathLst>
                <a:path extrusionOk="0" h="120000" w="120000">
                  <a:moveTo>
                    <a:pt x="81621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0" y="119999"/>
                  </a:lnTo>
                  <a:lnTo>
                    <a:pt x="81621" y="0"/>
                  </a:lnTo>
                  <a:close/>
                </a:path>
              </a:pathLst>
            </a:custGeom>
            <a:solidFill>
              <a:schemeClr val="accent1">
                <a:alpha val="35686"/>
              </a:schemeClr>
            </a:solidFill>
            <a:ln>
              <a:noFill/>
            </a:ln>
          </p:spPr>
        </p:sp>
        <p:sp>
          <p:nvSpPr>
            <p:cNvPr id="14" name="Shape 14"/>
            <p:cNvSpPr/>
            <p:nvPr/>
          </p:nvSpPr>
          <p:spPr>
            <a:xfrm>
              <a:off x="9603442" y="-8466"/>
              <a:ext cx="2588558" cy="686646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56067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5" name="Shape 15"/>
            <p:cNvSpPr/>
            <p:nvPr/>
          </p:nvSpPr>
          <p:spPr>
            <a:xfrm>
              <a:off x="8932332" y="3048000"/>
              <a:ext cx="3259667" cy="3809999"/>
            </a:xfrm>
            <a:prstGeom prst="triangle">
              <a:avLst>
                <a:gd fmla="val 100000" name="adj"/>
              </a:avLst>
            </a:prstGeom>
            <a:solidFill>
              <a:srgbClr val="374C81">
                <a:alpha val="65882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9334500" y="-8466"/>
              <a:ext cx="2854326" cy="686646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103873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74C81">
                <a:alpha val="49803"/>
              </a:srgbClr>
            </a:solidFill>
            <a:ln>
              <a:noFill/>
            </a:ln>
          </p:spPr>
        </p:sp>
        <p:sp>
          <p:nvSpPr>
            <p:cNvPr id="17" name="Shape 17"/>
            <p:cNvSpPr/>
            <p:nvPr/>
          </p:nvSpPr>
          <p:spPr>
            <a:xfrm>
              <a:off x="10898729" y="-8466"/>
              <a:ext cx="1290093" cy="6866467"/>
            </a:xfrm>
            <a:custGeom>
              <a:pathLst>
                <a:path extrusionOk="0" h="120000" w="120000">
                  <a:moveTo>
                    <a:pt x="94852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lnTo>
                    <a:pt x="94852" y="0"/>
                  </a:lnTo>
                  <a:close/>
                </a:path>
              </a:pathLst>
            </a:custGeom>
            <a:solidFill>
              <a:schemeClr val="accent2">
                <a:alpha val="69803"/>
              </a:schemeClr>
            </a:solidFill>
            <a:ln>
              <a:noFill/>
            </a:ln>
          </p:spPr>
        </p:sp>
        <p:sp>
          <p:nvSpPr>
            <p:cNvPr id="18" name="Shape 18"/>
            <p:cNvSpPr/>
            <p:nvPr/>
          </p:nvSpPr>
          <p:spPr>
            <a:xfrm>
              <a:off x="10938999" y="-8466"/>
              <a:ext cx="1249825" cy="686646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06515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477B2">
                <a:alpha val="80000"/>
              </a:srgbClr>
            </a:solidFill>
            <a:ln>
              <a:noFill/>
            </a:ln>
          </p:spPr>
        </p:sp>
        <p:sp>
          <p:nvSpPr>
            <p:cNvPr id="19" name="Shape 19"/>
            <p:cNvSpPr/>
            <p:nvPr/>
          </p:nvSpPr>
          <p:spPr>
            <a:xfrm>
              <a:off x="10371665" y="3589867"/>
              <a:ext cx="1817159" cy="3268132"/>
            </a:xfrm>
            <a:prstGeom prst="triangle">
              <a:avLst>
                <a:gd fmla="val 100000" name="adj"/>
              </a:avLst>
            </a:prstGeom>
            <a:solidFill>
              <a:srgbClr val="374C81">
                <a:alpha val="65882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>
              <a:off x="0" y="4013200"/>
              <a:ext cx="448732" cy="28448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Shape 21"/>
          <p:cNvSpPr txBox="1"/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677333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0446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5748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67639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67639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677333" y="609600"/>
            <a:ext cx="8596800" cy="1320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>
                <a:latin typeface="Avenir"/>
                <a:ea typeface="Avenir"/>
                <a:cs typeface="Avenir"/>
                <a:sym typeface="Avenir"/>
              </a:rPr>
              <a:t>Projektarbete gruppövning (Betygsgrundande)</a:t>
            </a:r>
          </a:p>
        </p:txBody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77333" y="1177339"/>
            <a:ext cx="8596800" cy="3880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2800">
              <a:latin typeface="Avenir"/>
              <a:ea typeface="Avenir"/>
              <a:cs typeface="Avenir"/>
              <a:sym typeface="Avenir"/>
            </a:endParaRPr>
          </a:p>
          <a:p>
            <a:pPr indent="-69850" lvl="0" mar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>
                <a:latin typeface="Avenir"/>
                <a:ea typeface="Avenir"/>
                <a:cs typeface="Avenir"/>
                <a:sym typeface="Avenir"/>
              </a:rPr>
              <a:t>Skapa ett program som skriver ut nummer 1-100</a:t>
            </a:r>
          </a:p>
          <a:p>
            <a:pPr indent="-69850" lvl="0" mar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>
                <a:latin typeface="Avenir"/>
                <a:ea typeface="Avenir"/>
                <a:cs typeface="Avenir"/>
                <a:sym typeface="Avenir"/>
              </a:rPr>
              <a:t>Om numret är delbart med 3 skriv ut Coca istället</a:t>
            </a:r>
          </a:p>
          <a:p>
            <a:pPr indent="-69850" lvl="0" mar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>
                <a:latin typeface="Avenir"/>
                <a:ea typeface="Avenir"/>
                <a:cs typeface="Avenir"/>
                <a:sym typeface="Avenir"/>
              </a:rPr>
              <a:t>Om numret är delbart med 5 skriv Cola istället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-US">
                <a:latin typeface="Avenir"/>
                <a:ea typeface="Avenir"/>
                <a:cs typeface="Avenir"/>
                <a:sym typeface="Avenir"/>
              </a:rPr>
              <a:t>Om numret är delbart med 3 och 5 skriv Cocacola istället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-US">
                <a:latin typeface="Avenir"/>
                <a:ea typeface="Avenir"/>
                <a:cs typeface="Avenir"/>
                <a:sym typeface="Avenir"/>
              </a:rPr>
              <a:t>Jobba i grupp mellan 2-3 pers/grupp.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-US">
                <a:latin typeface="Avenir"/>
                <a:ea typeface="Avenir"/>
                <a:cs typeface="Avenir"/>
                <a:sym typeface="Avenir"/>
              </a:rPr>
              <a:t>Ni ska jobba enligt TDD metodik.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-US">
                <a:latin typeface="Avenir"/>
                <a:ea typeface="Avenir"/>
                <a:cs typeface="Avenir"/>
                <a:sym typeface="Avenir"/>
              </a:rPr>
              <a:t>Projektet skall vara väl dokumenterat med kommentarer.</a:t>
            </a:r>
          </a:p>
          <a:p>
            <a:pPr indent="-69850" lvl="0" mar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>
                <a:latin typeface="Avenir"/>
                <a:ea typeface="Avenir"/>
                <a:cs typeface="Avenir"/>
                <a:sym typeface="Avenir"/>
              </a:rPr>
              <a:t>Deadline för inlämning 25 Januari innan kl 00:00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28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2800"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50" name="Shape 1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5585" y="5181600"/>
            <a:ext cx="4373700" cy="565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acet">
  <a:themeElements>
    <a:clrScheme name="Blue Warm">
      <a:dk1>
        <a:srgbClr val="000000"/>
      </a:dk1>
      <a:lt1>
        <a:srgbClr val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