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sp>
          <p:nvSpPr>
            <p:cNvPr id="28" name="Shape 28"/>
            <p:cNvSpPr/>
            <p:nvPr/>
          </p:nvSpPr>
          <p:spPr>
            <a:xfrm>
              <a:off x="0" y="-7862"/>
              <a:ext cx="863598" cy="5698065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9" name="Shape 29"/>
            <p:cNvCxnSpPr/>
            <p:nvPr/>
          </p:nvCxnSpPr>
          <p:spPr>
            <a:xfrm>
              <a:off x="9371010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flipH="1">
              <a:off x="7425266" y="3681412"/>
              <a:ext cx="4763558" cy="3176585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" name="Shape 31"/>
            <p:cNvSpPr/>
            <p:nvPr/>
          </p:nvSpPr>
          <p:spPr>
            <a:xfrm>
              <a:off x="9181475" y="-8466"/>
              <a:ext cx="3007347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8932332" y="3048000"/>
              <a:ext cx="3259667" cy="3809998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411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898728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37" name="Shape 37"/>
            <p:cNvSpPr/>
            <p:nvPr/>
          </p:nvSpPr>
          <p:spPr>
            <a:xfrm>
              <a:off x="10371664" y="3589867"/>
              <a:ext cx="1817159" cy="3268131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Shape 38"/>
          <p:cNvSpPr txBox="1"/>
          <p:nvPr>
            <p:ph type="ctrTitle"/>
          </p:nvPr>
        </p:nvSpPr>
        <p:spPr>
          <a:xfrm>
            <a:off x="1507066" y="2404533"/>
            <a:ext cx="7766936" cy="16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31333" y="609600"/>
            <a:ext cx="8094134" cy="302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366137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7" name="Shape 10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CF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CF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31333" y="609600"/>
            <a:ext cx="8094134" cy="302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22" name="Shape 12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CF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CF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85799" y="609600"/>
            <a:ext cx="8588202" cy="302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5994318" y="2582951"/>
            <a:ext cx="5251449" cy="1304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77333" y="2160589"/>
            <a:ext cx="4184035" cy="3880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5089969" y="2160589"/>
            <a:ext cx="4184032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75745" y="2160983"/>
            <a:ext cx="41856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675745" y="2737243"/>
            <a:ext cx="4185621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5088382" y="2160983"/>
            <a:ext cx="418561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5088382" y="2737243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677333" y="2777067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77333" y="4800600"/>
            <a:ext cx="8596667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11" name="Shape 11"/>
            <p:cNvCxnSpPr/>
            <p:nvPr/>
          </p:nvCxnSpPr>
          <p:spPr>
            <a:xfrm>
              <a:off x="9371010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266" y="3681412"/>
              <a:ext cx="4763558" cy="3176585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5" y="-8466"/>
              <a:ext cx="3007347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2" y="3048000"/>
              <a:ext cx="3259667" cy="3809998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411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28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4" y="3589867"/>
              <a:ext cx="1817159" cy="3268131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ry.github.io" TargetMode="External"/><Relationship Id="rId4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77325" y="609600"/>
            <a:ext cx="9509400" cy="132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Vad gick vi igenom under föregående lektion: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77333" y="1488588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Fördjupning av testteori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Olika test typer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När testar vi? Hela flödet från utveckling till produktion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Övning functional/non-functional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Övning Selenium webdriver Google &amp; Lyko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1925" y="0"/>
            <a:ext cx="6085925" cy="5720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9818775" y="776700"/>
            <a:ext cx="2373300" cy="14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>
                <a:solidFill>
                  <a:srgbClr val="A4C2F4"/>
                </a:solidFill>
              </a:rPr>
              <a:t>http://gamesfromwithin.com/wp-content/uploads/2010/07/tdd_cycle.jpg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Unit Testing Exempel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Bank Övning i TDD med NUnit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(Betygsgrundande)</a:t>
            </a: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>
            <p:ph idx="1" type="body"/>
          </p:nvPr>
        </p:nvSpPr>
        <p:spPr>
          <a:xfrm>
            <a:off x="1552908" y="1720538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800"/>
              <a:t>Skapa en bank app i c# med TDD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800"/>
              <a:t>Den ska hålla ett saldo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800"/>
              <a:t>En metod Debit som minskar saldot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800"/>
              <a:t>En metod Credit som ökar saldot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800"/>
              <a:t>En metod Balance som returnerar nuvarande saldo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 och med att denna app ska skrivas genom Test driven development ska minst 3 tester göras.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(Följ TDD Life Cycle formatet)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471875" y="402850"/>
            <a:ext cx="42204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Installera NUnit 3 via NuGet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Installera NUnit 3 Test Adapter via Tools-Extensions and Updates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Nästa Lektion: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785583" y="1394388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Fortsättning av Unit testing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Fortsättning av Test Driven Development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In scope denna lektion: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</a:b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85575" y="956500"/>
            <a:ext cx="8110199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Vad är en versionshanterare?</a:t>
            </a:r>
          </a:p>
          <a:p>
            <a:pPr indent="304800" lvl="0" rtl="0">
              <a:spcBef>
                <a:spcPts val="0"/>
              </a:spcBef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Vad är Git? Hur fungerar det?</a:t>
            </a:r>
          </a:p>
          <a:p>
            <a: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Continuous integration</a:t>
            </a:r>
          </a:p>
          <a:p>
            <a: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Test Driven Development TDD</a:t>
            </a:r>
          </a:p>
          <a:p>
            <a: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Unit testing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597" cy="565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77333" y="609600"/>
            <a:ext cx="8596800" cy="132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Vad är en versionshanterare?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785583" y="1394388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Ett system som används för att hålla koll på ändringar.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Underlättar samarbete, specifikt inom utveckling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Dokumenterar vem som gjort ändringen och när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Har funktionalitet för att återställa projektet till ett gammalt stadie utifrån en föregående ändring.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Vad är git?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785583" y="1394388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En </a:t>
            </a:r>
            <a:r>
              <a:rPr lang="en-US" sz="2800"/>
              <a:t>distribuerad </a:t>
            </a:r>
            <a:r>
              <a:rPr lang="en-US" sz="2800"/>
              <a:t>versions hanterare.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Användare behåller hela koder och historik lokalt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De kan göra ändringar utan internet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(Förutom att dra ut eller skjuta in ändringar från en frånskild server)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Självklart finns det andra liknande system exempelvis SVN.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Hur fungerar det?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0808" y="3230650"/>
            <a:ext cx="2504817" cy="2504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cal-remote.pn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90599" cy="59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10094200" y="427275"/>
            <a:ext cx="19965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A4C2F4"/>
                </a:solidFill>
              </a:rPr>
              <a:t>http://wiki.spagobi.org/xwiki/bin/view/Main/NewPage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Git Övning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785583" y="1394388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Följ länken </a:t>
            </a:r>
            <a:r>
              <a:rPr lang="en-US" sz="2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https://try.github.io</a:t>
            </a:r>
            <a:r>
              <a:rPr lang="en-US" sz="2800"/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Gör alla stegen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Studera vad nyckelorden innebär och vad alla kommandon gör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Continuous Integration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785583" y="1394388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300"/>
              <a:t>En utvecklings processes oftast utförd av flera medlemmar.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300"/>
              <a:t>Handlar om att utvecklare och andra skickar in sin version till en tredje part (server) som automatiskt bygger programmet.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300"/>
              <a:t>Denna process utförs så ofta som möjligt, i vissa fall dagligen. Eftersom det undviker integration problem, samt kvalitetssäkrar på andra fronter.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300"/>
              <a:t>Continuous Delivery, en utökning till processen. Ser till att versionen som byggs alltid är en version som är den mest stabila, vilket gör patchning mer effektiv.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300"/>
              <a:t>Kända CI verktyg: TeamCity, Jenkins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Unit Testing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785583" y="1394388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Låg nivå testning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Unit(Enhet) den minsta testbara del av en app.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Skapa tester oftast per funktion/modul med ett förbestämt input och förväntat output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Varje enhets test ska vara unikt.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PASS/FAIL metodik, baserat på assertion kravet så ska det förväntade resultatet samt utfallet, tillsammans leda till sant eller falskt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Test Driven Development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785583" y="1394388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Test-firs</a:t>
            </a:r>
            <a:r>
              <a:rPr lang="en-US" sz="2800"/>
              <a:t>t programming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En systemutvecklings strategi som behandlar en repetitiv process av korta utvecklingscykler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Med starkt fokus på test automatiserad enhets testning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Förespråkar att ingen ny implementation får skrivas förens ett representativt test har gjorts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