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8" cy="5698065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7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1"/>
            <a:ext cx="5251449" cy="130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3"/>
            <a:ext cx="4185621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2" y="2737243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7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hecalculatorsite.com/misc/romannumerals.php" TargetMode="External"/><Relationship Id="rId4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7325" y="609600"/>
            <a:ext cx="95094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Vad gick vi igenom under föregående lektion: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7333" y="19304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System Testing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Module Testing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+ Kortleks Övning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Härledning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Övning Exception Handling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Utöka ert Roman Numeral Converter med Exception Handling. Gör er konverterare formell genom att hantera fel såsom IIII = 4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(Tips använd </a:t>
            </a:r>
            <a:r>
              <a:rPr lang="en-US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http://www.thecalculatorsite.com/misc/romannumerals.php</a:t>
            </a: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 för att se vilka fel som finns)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Konverteraren får numera inte behandla input 4999+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Alla exceptions som hanteras ska vara skapade av er (Tips skapa dessa i en ny fil/projekt)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Nästa Lektion: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Retrospective av kursen/Tenta relaterade övningar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In scope denna lektion: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85575" y="956500"/>
            <a:ext cx="8110199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Exception Handling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597" cy="565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Exception Handling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Exceptions används för att indikera att ett fel uppstått under körtiden.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Exceptions objekt som beskriver felet skapas och sedan kastas (throw) under specifika situationer.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Kompilatorn kommer sedan hoppa till den bäst kompatibla hanteraren.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Exception Handling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</a:pPr>
            <a:r>
              <a:rPr b="1" lang="en-US" sz="2800" u="sng">
                <a:latin typeface="Avenir"/>
                <a:ea typeface="Avenir"/>
                <a:cs typeface="Avenir"/>
                <a:sym typeface="Avenir"/>
              </a:rPr>
              <a:t>Throw 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- Kastar System.Exception eller 	programmets exception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</a:pPr>
            <a:r>
              <a:rPr lang="en-US" sz="2800" u="sng">
                <a:latin typeface="Avenir"/>
                <a:ea typeface="Avenir"/>
                <a:cs typeface="Avenir"/>
                <a:sym typeface="Avenir"/>
              </a:rPr>
              <a:t>Try 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- Kör kod med förväntningar av att kanske stöta på ett exception (Throw)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 u="sng">
                <a:latin typeface="Avenir"/>
                <a:ea typeface="Avenir"/>
                <a:cs typeface="Avenir"/>
                <a:sym typeface="Avenir"/>
              </a:rPr>
              <a:t>Catch 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- Finns alltid med en Try sats. Hanterar exceptions. </a:t>
            </a:r>
            <a:r>
              <a:rPr lang="en-US" sz="2800" u="sng">
                <a:latin typeface="Avenir"/>
                <a:ea typeface="Avenir"/>
                <a:cs typeface="Avenir"/>
                <a:sym typeface="Avenir"/>
              </a:rPr>
              <a:t>Inom Try satsen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. 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 u="sng">
                <a:latin typeface="Avenir"/>
                <a:ea typeface="Avenir"/>
                <a:cs typeface="Avenir"/>
                <a:sym typeface="Avenir"/>
              </a:rPr>
              <a:t>Fanally 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- (Optional) Kommer efter Catch. Kod inom Finally körs även fast ett exception har kastats eller inte. Här kan det vara viktigt att rensa data minnet och stänga fill strömmar.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Exception Handling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Ett väl designat system hanterar alla fel och krashar som kan uppkomma.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Detta behandlar inte bara try/catch utan även if-satser.</a:t>
            </a:r>
          </a:p>
          <a:p>
            <a:pPr lvl="1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Använd try/catch ifall koden inte regelbundet leder till error eller krasch. Annars använd hellre en if-sats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När bör man kalla Throw?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85575" y="147315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1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Throw ska enbart kallas ifall en metod inte kan slutföra sin definierade funktionalitet. </a:t>
            </a:r>
          </a:p>
          <a:p>
            <a:pPr lvl="1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När en olämplig funktions kallelse görs på grund av objektets tillstånd.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   Exempelvis under fil I/O</a:t>
            </a:r>
          </a:p>
          <a:p>
            <a:pPr lvl="1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När ett argument till en funktions kallelse är felaktigt.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Saker att undvika när man kastar exceptions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85575" y="1748200"/>
            <a:ext cx="81102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33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Exceptions ska inte användas för att ändra flödet av programmet. Enbart rapportera händelser.</a:t>
            </a:r>
          </a:p>
          <a:p>
            <a:pPr indent="-2933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Exceptions ska inte returneras eller användas som parametrar utan istället enbart kastas.</a:t>
            </a:r>
          </a:p>
          <a:p>
            <a:pPr indent="-2933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Kasta inte ytliga typer av exceptions, exempelvis System.Exception etc..</a:t>
            </a:r>
          </a:p>
          <a:p>
            <a:pPr indent="-2933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Skapa inte exceptions som enbart kan användas i Debug eller Release läge.</a:t>
            </a:r>
          </a:p>
          <a:p>
            <a:pPr indent="-2933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Skapa inte exceptions pga prestanda.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Relevanta attribut från System.Exception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85575" y="1748200"/>
            <a:ext cx="81102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06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 u="sng">
                <a:latin typeface="Avenir"/>
                <a:ea typeface="Avenir"/>
                <a:cs typeface="Avenir"/>
                <a:sym typeface="Avenir"/>
              </a:rPr>
              <a:t>Message </a:t>
            </a: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- Beskriver Exception</a:t>
            </a:r>
          </a:p>
          <a:p>
            <a:pPr indent="-2806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 u="sng">
                <a:latin typeface="Avenir"/>
                <a:ea typeface="Avenir"/>
                <a:cs typeface="Avenir"/>
                <a:sym typeface="Avenir"/>
              </a:rPr>
              <a:t>Data </a:t>
            </a: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- Ett dictionary för extra information om felet exempelvis datum, tid, id etc.</a:t>
            </a:r>
          </a:p>
          <a:p>
            <a:pPr indent="-2806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 u="sng">
                <a:latin typeface="Avenir"/>
                <a:ea typeface="Avenir"/>
                <a:cs typeface="Avenir"/>
                <a:sym typeface="Avenir"/>
              </a:rPr>
              <a:t>InnerException </a:t>
            </a: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- Hämtar instansen av exception som skapade det nuvarande felet.</a:t>
            </a:r>
          </a:p>
          <a:p>
            <a:pPr indent="-2806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 u="sng">
                <a:latin typeface="Avenir"/>
                <a:ea typeface="Avenir"/>
                <a:cs typeface="Avenir"/>
                <a:sym typeface="Avenir"/>
              </a:rPr>
              <a:t>Source </a:t>
            </a: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- Ett namn för applikationen eller objektet som skapat felet.</a:t>
            </a:r>
          </a:p>
          <a:p>
            <a:pPr indent="-2806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 u="sng">
                <a:latin typeface="Avenir"/>
                <a:ea typeface="Avenir"/>
                <a:cs typeface="Avenir"/>
                <a:sym typeface="Avenir"/>
              </a:rPr>
              <a:t>StackTrace </a:t>
            </a: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- Hämtar en sträng av de kallelser som lett till felet.</a:t>
            </a:r>
          </a:p>
          <a:p>
            <a:pPr indent="-2806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400" u="sng">
                <a:latin typeface="Avenir"/>
                <a:ea typeface="Avenir"/>
                <a:cs typeface="Avenir"/>
                <a:sym typeface="Avenir"/>
              </a:rPr>
              <a:t>TargetTrace </a:t>
            </a: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- Hämtar metoden som kastat felet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75" y="5177200"/>
            <a:ext cx="4373700" cy="5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User-Defined Exception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Ifall man inte vill använda sig av C språket eller .Net’s färdiga exceptions kan man alltid skapa sin egen.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Detta görs genom att skapa en klass som härstammar från System.Exception.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Här går det bra att skriva sitt eget error meddelande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Detta görs genom att överskrida System.Exceptions redan satta attribut.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