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3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0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3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4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7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6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2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275A-BDA8-4D89-AB44-00F929D8CC9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D06A-BF7A-43E1-849E-6B41EF61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2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321733"/>
            <a:ext cx="6228521" cy="31834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6807200" y="702733"/>
            <a:ext cx="458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Lions Club Zell hilft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Typo</a:t>
            </a:r>
            <a:r>
              <a:rPr lang="de-DE" dirty="0" smtClean="0">
                <a:sym typeface="Wingdings" panose="05000000000000000000" pitchFamily="2" charset="2"/>
              </a:rPr>
              <a:t> kleiner, um mehr vom Bild zu sehen.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66467" y="2006599"/>
            <a:ext cx="458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Bilder: </a:t>
            </a:r>
            <a:r>
              <a:rPr lang="de-DE" dirty="0" err="1" smtClean="0"/>
              <a:t>Slideshow</a:t>
            </a:r>
            <a:r>
              <a:rPr lang="de-DE" dirty="0" smtClean="0"/>
              <a:t> (als Video) kommen noch.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7" y="3711965"/>
            <a:ext cx="6256372" cy="2680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866467" y="4457032"/>
            <a:ext cx="50376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Aktuelles</a:t>
            </a:r>
          </a:p>
          <a:p>
            <a:r>
              <a:rPr lang="de-DE" sz="1400" dirty="0" smtClean="0"/>
              <a:t>Das Leben </a:t>
            </a:r>
            <a:r>
              <a:rPr lang="de-DE" sz="1400" dirty="0" smtClean="0"/>
              <a:t>eines anderen Menschen positiv zu beeinflussen liegt uns bei unseren Aktivitäten immer am Herzen.</a:t>
            </a:r>
            <a:r>
              <a:rPr lang="de-DE" sz="1400" dirty="0" smtClean="0"/>
              <a:t> Manchmal </a:t>
            </a:r>
            <a:r>
              <a:rPr lang="de-DE" sz="1400" dirty="0"/>
              <a:t>ist es eine große Hilfsaktion, manchmal genügt ein ermutigendes </a:t>
            </a:r>
            <a:r>
              <a:rPr lang="de-DE" sz="1400" dirty="0" smtClean="0"/>
              <a:t>Wort.</a:t>
            </a:r>
          </a:p>
          <a:p>
            <a:r>
              <a:rPr lang="de-DE" sz="1400" dirty="0" smtClean="0"/>
              <a:t>Lernen Sie hier unsere aktuellen Aktivitäten kennen, wie wir uns mit unserem Club aktiv engagieren. Denn wir helfen da, wo andere nicht helfen.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1056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7382932" y="541919"/>
            <a:ext cx="480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400" dirty="0" smtClean="0"/>
          </a:p>
          <a:p>
            <a:r>
              <a:rPr lang="de-DE" sz="1400" b="1" dirty="0" smtClean="0"/>
              <a:t>Assistenzhund Kid für die Begleitung des autistischen Marlon</a:t>
            </a:r>
          </a:p>
          <a:p>
            <a:r>
              <a:rPr lang="de-DE" sz="1400" dirty="0" smtClean="0"/>
              <a:t>10.000€ für die Ausbildung eines Assistenzhundes</a:t>
            </a:r>
          </a:p>
          <a:p>
            <a:endParaRPr lang="de-DE" sz="1400" dirty="0"/>
          </a:p>
          <a:p>
            <a:r>
              <a:rPr lang="de-DE" sz="1400" dirty="0"/>
              <a:t>Der Lions Club Zell </a:t>
            </a:r>
            <a:r>
              <a:rPr lang="de-DE" sz="1400" dirty="0" smtClean="0"/>
              <a:t>hat mit 10.000€ die </a:t>
            </a:r>
            <a:r>
              <a:rPr lang="de-DE" sz="1400" dirty="0"/>
              <a:t>Familie Kimmig aus </a:t>
            </a:r>
            <a:r>
              <a:rPr lang="de-DE" sz="1400" dirty="0" err="1"/>
              <a:t>Nordrach</a:t>
            </a:r>
            <a:r>
              <a:rPr lang="de-DE" sz="1400" dirty="0"/>
              <a:t> </a:t>
            </a:r>
            <a:r>
              <a:rPr lang="de-DE" sz="1400" dirty="0" smtClean="0"/>
              <a:t>unterstützt für die Ausbildung eines Assistenzhundes, damit ihr autistischer Sohn Marlon sich selbständig frei bewegen kann.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313267"/>
            <a:ext cx="6409660" cy="2768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feld 8"/>
          <p:cNvSpPr txBox="1"/>
          <p:nvPr/>
        </p:nvSpPr>
        <p:spPr>
          <a:xfrm>
            <a:off x="7382932" y="2573919"/>
            <a:ext cx="4699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Assistenzhund Kid für die Begleitung des autistischen Marlon</a:t>
            </a:r>
          </a:p>
          <a:p>
            <a:r>
              <a:rPr lang="de-DE" sz="1400" dirty="0" smtClean="0"/>
              <a:t>10.000€ für die Ausbildung eines Assistenzhundes</a:t>
            </a:r>
          </a:p>
          <a:p>
            <a:endParaRPr lang="de-DE" sz="1400" dirty="0"/>
          </a:p>
          <a:p>
            <a:r>
              <a:rPr lang="de-DE" sz="1400" dirty="0" smtClean="0"/>
              <a:t>Die Familie Kimmig aus </a:t>
            </a:r>
            <a:r>
              <a:rPr lang="de-DE" sz="1400" dirty="0" err="1" smtClean="0"/>
              <a:t>Nordrach</a:t>
            </a:r>
            <a:r>
              <a:rPr lang="de-DE" sz="1400" dirty="0" smtClean="0"/>
              <a:t> wollen ihrem autistischen Sohn Marlon mehr Lebensqualität geben. </a:t>
            </a:r>
            <a:r>
              <a:rPr lang="de-DE" sz="1400" dirty="0"/>
              <a:t>Marlon leidet an frühkindlichem Autismus, einer hochgradigen </a:t>
            </a:r>
            <a:r>
              <a:rPr lang="de-DE" sz="1400" dirty="0" smtClean="0"/>
              <a:t>Schallempfind-</a:t>
            </a:r>
            <a:r>
              <a:rPr lang="de-DE" sz="1400" dirty="0" err="1" smtClean="0"/>
              <a:t>lichkeitsstörung</a:t>
            </a:r>
            <a:r>
              <a:rPr lang="de-DE" sz="1400" dirty="0" smtClean="0"/>
              <a:t> </a:t>
            </a:r>
            <a:r>
              <a:rPr lang="de-DE" sz="1400" dirty="0"/>
              <a:t>und Epilepsie. </a:t>
            </a:r>
            <a:r>
              <a:rPr lang="de-DE" sz="1400" dirty="0" smtClean="0"/>
              <a:t>Daher haben Kimmigs einen Hund „Kid“ gekauft, den sie nun zum Assistenzhund speziell ausbilden lassen wollen. Nach der Ausbildung, die rund 10.000€ kostet, wird der Hund Kid Marlon stets zur Seite sein, ihn überwachen und ihn begleiten. Damit kann sich Marlon in Zukunft </a:t>
            </a:r>
            <a:r>
              <a:rPr lang="de-DE" sz="1400" dirty="0" smtClean="0"/>
              <a:t>auch </a:t>
            </a:r>
            <a:r>
              <a:rPr lang="de-DE" sz="1400" dirty="0" err="1" smtClean="0"/>
              <a:t>draussen</a:t>
            </a:r>
            <a:r>
              <a:rPr lang="de-DE" sz="1400" dirty="0" smtClean="0"/>
              <a:t> </a:t>
            </a:r>
            <a:r>
              <a:rPr lang="de-DE" sz="1400" dirty="0" smtClean="0"/>
              <a:t>selbständiger bewegen.</a:t>
            </a:r>
          </a:p>
          <a:p>
            <a:endParaRPr lang="de-DE" sz="1400" dirty="0"/>
          </a:p>
          <a:p>
            <a:r>
              <a:rPr lang="de-DE" sz="1400" dirty="0" smtClean="0"/>
              <a:t>Der </a:t>
            </a:r>
            <a:r>
              <a:rPr lang="de-DE" sz="1400" dirty="0"/>
              <a:t>Lions Club Zell </a:t>
            </a:r>
            <a:r>
              <a:rPr lang="de-DE" sz="1400" dirty="0" smtClean="0"/>
              <a:t>hat mit dem Verkauf von Adventskalender und selbst bemalten Weihnachtskugeln sowie mit der Aktivierung von mehr als 50 Spendern insgesamt 10.000€ </a:t>
            </a:r>
            <a:r>
              <a:rPr lang="de-DE" sz="1400" dirty="0" smtClean="0"/>
              <a:t>als Spende </a:t>
            </a:r>
            <a:r>
              <a:rPr lang="de-DE" sz="1400" dirty="0" smtClean="0"/>
              <a:t>der </a:t>
            </a:r>
            <a:r>
              <a:rPr lang="de-DE" sz="1400" dirty="0"/>
              <a:t>Familie Kimmig aus </a:t>
            </a:r>
            <a:r>
              <a:rPr lang="de-DE" sz="1400" dirty="0" err="1" smtClean="0"/>
              <a:t>Nordrach</a:t>
            </a:r>
            <a:r>
              <a:rPr lang="de-DE" sz="1400" dirty="0" smtClean="0"/>
              <a:t> überreicht. Mit voller Freude konnte die Familie Kimmig die Ausbildung des Hundes nun starten.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1" y="3296815"/>
            <a:ext cx="5325373" cy="3333600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6070600" y="3996267"/>
            <a:ext cx="1158454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6717560" y="2091267"/>
            <a:ext cx="511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r="14938"/>
          <a:stretch/>
        </p:blipFill>
        <p:spPr>
          <a:xfrm rot="16200000">
            <a:off x="6114188" y="2729246"/>
            <a:ext cx="1206748" cy="102298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6" b="6100"/>
          <a:stretch/>
        </p:blipFill>
        <p:spPr>
          <a:xfrm>
            <a:off x="6207108" y="844772"/>
            <a:ext cx="1021946" cy="10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Pütz</dc:creator>
  <cp:lastModifiedBy>Jörg Pütz</cp:lastModifiedBy>
  <cp:revision>13</cp:revision>
  <dcterms:created xsi:type="dcterms:W3CDTF">2022-04-12T17:35:07Z</dcterms:created>
  <dcterms:modified xsi:type="dcterms:W3CDTF">2022-04-12T19:13:48Z</dcterms:modified>
</cp:coreProperties>
</file>