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657D275A-BDA8-4D89-AB44-00F929D8CC9D}" type="datetimeFigureOut">
              <a:rPr lang="de-DE" smtClean="0"/>
              <a:t>15.04.2022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5213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57D275A-BDA8-4D89-AB44-00F929D8CC9D}" type="datetimeFigureOut">
              <a:rPr lang="de-DE" smtClean="0"/>
              <a:t>15.04.2022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31003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57D275A-BDA8-4D89-AB44-00F929D8CC9D}" type="datetimeFigureOut">
              <a:rPr lang="de-DE" smtClean="0"/>
              <a:t>15.04.2022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07402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57D275A-BDA8-4D89-AB44-00F929D8CC9D}" type="datetimeFigureOut">
              <a:rPr lang="de-DE" smtClean="0"/>
              <a:t>15.04.2022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84873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657D275A-BDA8-4D89-AB44-00F929D8CC9D}" type="datetimeFigureOut">
              <a:rPr lang="de-DE" smtClean="0"/>
              <a:t>15.04.2022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95341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657D275A-BDA8-4D89-AB44-00F929D8CC9D}" type="datetimeFigureOut">
              <a:rPr lang="de-DE" smtClean="0"/>
              <a:t>15.04.2022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9687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657D275A-BDA8-4D89-AB44-00F929D8CC9D}" type="datetimeFigureOut">
              <a:rPr lang="de-DE" smtClean="0"/>
              <a:t>15.04.2022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19817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57D275A-BDA8-4D89-AB44-00F929D8CC9D}" type="datetimeFigureOut">
              <a:rPr lang="de-DE" smtClean="0"/>
              <a:t>15.04.2022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208531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57D275A-BDA8-4D89-AB44-00F929D8CC9D}" type="datetimeFigureOut">
              <a:rPr lang="de-DE" smtClean="0"/>
              <a:t>15.04.2022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92260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57D275A-BDA8-4D89-AB44-00F929D8CC9D}" type="datetimeFigureOut">
              <a:rPr lang="de-DE" smtClean="0"/>
              <a:t>15.04.2022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09761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57D275A-BDA8-4D89-AB44-00F929D8CC9D}" type="datetimeFigureOut">
              <a:rPr lang="de-DE" smtClean="0"/>
              <a:t>15.04.2022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229927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D275A-BDA8-4D89-AB44-00F929D8CC9D}" type="datetimeFigureOut">
              <a:rPr lang="de-DE" smtClean="0"/>
              <a:t>15.04.2022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7D06A-BF7A-43E1-849E-6B41EF61940C}" type="slidenum">
              <a:rPr lang="de-DE" smtClean="0"/>
              <a:t>‹Nr.›</a:t>
            </a:fld>
            <a:endParaRPr lang="de-DE"/>
          </a:p>
        </p:txBody>
      </p:sp>
    </p:spTree>
    <p:extLst>
      <p:ext uri="{BB962C8B-B14F-4D97-AF65-F5344CB8AC3E}">
        <p14:creationId xmlns:p14="http://schemas.microsoft.com/office/powerpoint/2010/main" val="421829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7382932" y="118586"/>
            <a:ext cx="4809067" cy="3108543"/>
          </a:xfrm>
          <a:prstGeom prst="rect">
            <a:avLst/>
          </a:prstGeom>
          <a:noFill/>
        </p:spPr>
        <p:txBody>
          <a:bodyPr wrap="square" rtlCol="0">
            <a:spAutoFit/>
          </a:bodyPr>
          <a:lstStyle/>
          <a:p>
            <a:pPr algn="ctr"/>
            <a:endParaRPr lang="de-DE" sz="1400" dirty="0" smtClean="0"/>
          </a:p>
          <a:p>
            <a:r>
              <a:rPr lang="de-DE" sz="1400" b="1" dirty="0" smtClean="0"/>
              <a:t>Adventskalender- und Weihnachtskugel-Verkauf für Löwenkind Marlon</a:t>
            </a:r>
            <a:endParaRPr lang="de-DE" sz="1400" b="1" dirty="0" smtClean="0"/>
          </a:p>
          <a:p>
            <a:r>
              <a:rPr lang="de-DE" sz="1400" dirty="0" smtClean="0"/>
              <a:t>Neue Weihnachtsaktion zur Unterstützung des Löwenkinds Marlon</a:t>
            </a:r>
            <a:endParaRPr lang="de-DE" sz="1400" dirty="0" smtClean="0"/>
          </a:p>
          <a:p>
            <a:endParaRPr lang="de-DE" sz="1400" dirty="0"/>
          </a:p>
          <a:p>
            <a:r>
              <a:rPr lang="de-DE" sz="1400" dirty="0" smtClean="0"/>
              <a:t>Der Lions Club hat seine Weihnachtsaktion um ein attraktives Angebot bereichert. Neben dem traditionellen Verkauf von 2.000 Adventskalender wurden dieses Jahr 130 handbemalte Glas-Weihnachtskugeln verkauft. Diese fanden in Zell und </a:t>
            </a:r>
            <a:r>
              <a:rPr lang="de-DE" sz="1400" dirty="0" smtClean="0"/>
              <a:t>auch in Haslach reißenden Absatz. </a:t>
            </a:r>
            <a:r>
              <a:rPr lang="de-DE" sz="1400" dirty="0" smtClean="0"/>
              <a:t>Der </a:t>
            </a:r>
            <a:r>
              <a:rPr lang="de-DE" sz="1400" dirty="0"/>
              <a:t>Lions Club Zell </a:t>
            </a:r>
            <a:r>
              <a:rPr lang="de-DE" sz="1400" dirty="0" smtClean="0"/>
              <a:t>hat </a:t>
            </a:r>
            <a:r>
              <a:rPr lang="de-DE" sz="1400" dirty="0" smtClean="0"/>
              <a:t>damit das Löwenkind Marlon unterstützt, das an frühkindlichem Autismus leidet. Zusätzliche Spender aus der Region stocken bereits jetzt die Erlöse aus diesem Verkauf auf.</a:t>
            </a:r>
            <a:endParaRPr lang="de-DE" sz="1400" dirty="0" smtClean="0"/>
          </a:p>
        </p:txBody>
      </p:sp>
      <p:sp>
        <p:nvSpPr>
          <p:cNvPr id="9" name="Textfeld 8"/>
          <p:cNvSpPr txBox="1"/>
          <p:nvPr/>
        </p:nvSpPr>
        <p:spPr>
          <a:xfrm>
            <a:off x="6659720" y="3297093"/>
            <a:ext cx="5523156" cy="3139321"/>
          </a:xfrm>
          <a:prstGeom prst="rect">
            <a:avLst/>
          </a:prstGeom>
          <a:noFill/>
        </p:spPr>
        <p:txBody>
          <a:bodyPr wrap="square" rtlCol="0">
            <a:spAutoFit/>
          </a:bodyPr>
          <a:lstStyle/>
          <a:p>
            <a:r>
              <a:rPr lang="de-DE" sz="1400" b="1" dirty="0" smtClean="0"/>
              <a:t>Adventskalender- </a:t>
            </a:r>
            <a:r>
              <a:rPr lang="de-DE" sz="1400" b="1" dirty="0"/>
              <a:t>und Weihnachtskugel-Verkauf für Löwenkind Marlon</a:t>
            </a:r>
          </a:p>
          <a:p>
            <a:r>
              <a:rPr lang="de-DE" sz="1400" dirty="0"/>
              <a:t>Neue Weihnachtsaktion zur Unterstützung des Löwenkinds Marlon</a:t>
            </a:r>
          </a:p>
          <a:p>
            <a:endParaRPr lang="de-DE" sz="1400" dirty="0"/>
          </a:p>
          <a:p>
            <a:r>
              <a:rPr lang="de-DE" sz="1200" dirty="0" smtClean="0"/>
              <a:t>Der Verkauf von Adventskalender durch den Lions Club ist schon seit vielen Jahren eine Tradition in Zell. Dieses Jahr hat der Lions Club seine Weihnachtsaktion mit einem attraktiven Angebot erweitert, um das Löwenkind Marlon mit bester Kraft zu unterstützen. In Handarb</a:t>
            </a:r>
            <a:r>
              <a:rPr lang="de-DE" sz="1200" dirty="0" smtClean="0"/>
              <a:t>eit haben die Mitglieder des Lions Clubs hochwertige 130 Glas-Weihnachtskugeln selbst bemalt mit Motiven aus Zell. </a:t>
            </a:r>
            <a:r>
              <a:rPr lang="de-DE" sz="1200" dirty="0" smtClean="0"/>
              <a:t> Einzeln verpackt in einer weihnachtlich gestalteten Schachtel, fand dieses neue Angebot einen reißenden Absatz. Und das nicht nur in Zell sondern auch in Haslach. Die Erlöse von mehr als 4.500€ werden jetzt sogar noch aufgestockt von regionalen Spendern. Denn sie kommen dem </a:t>
            </a:r>
            <a:r>
              <a:rPr lang="de-DE" sz="1200" dirty="0" smtClean="0"/>
              <a:t>Löwenkind Marlon Kimmig </a:t>
            </a:r>
            <a:r>
              <a:rPr lang="de-DE" sz="1200" dirty="0" smtClean="0"/>
              <a:t>aus </a:t>
            </a:r>
            <a:r>
              <a:rPr lang="de-DE" sz="1200" dirty="0" err="1" smtClean="0"/>
              <a:t>Nordrach</a:t>
            </a:r>
            <a:r>
              <a:rPr lang="de-DE" sz="1200" dirty="0" smtClean="0"/>
              <a:t> </a:t>
            </a:r>
            <a:r>
              <a:rPr lang="de-DE" sz="1200" dirty="0" smtClean="0"/>
              <a:t>zu Gute. </a:t>
            </a:r>
            <a:r>
              <a:rPr lang="de-DE" sz="1200" dirty="0" smtClean="0"/>
              <a:t>Marlon leidet an</a:t>
            </a:r>
            <a:r>
              <a:rPr lang="de-DE" sz="1200" dirty="0" smtClean="0"/>
              <a:t> </a:t>
            </a:r>
            <a:r>
              <a:rPr lang="de-DE" sz="1200" dirty="0"/>
              <a:t>frühkindlichem </a:t>
            </a:r>
            <a:r>
              <a:rPr lang="de-DE" sz="1200" dirty="0" smtClean="0"/>
              <a:t>Autismus. </a:t>
            </a:r>
            <a:r>
              <a:rPr lang="de-DE" sz="1200" dirty="0" smtClean="0"/>
              <a:t>Er s</a:t>
            </a:r>
            <a:r>
              <a:rPr lang="de-DE" sz="1200" dirty="0" smtClean="0"/>
              <a:t>oll einen Assistenzhund erhalten, damit sich Marlon auch </a:t>
            </a:r>
            <a:r>
              <a:rPr lang="de-DE" sz="1200" dirty="0" err="1" smtClean="0"/>
              <a:t>draussen</a:t>
            </a:r>
            <a:r>
              <a:rPr lang="de-DE" sz="1200" dirty="0" smtClean="0"/>
              <a:t> eigenständig bewegen kann.  Die Assistenz-</a:t>
            </a:r>
            <a:r>
              <a:rPr lang="de-DE" sz="1200" dirty="0" smtClean="0"/>
              <a:t>Ausbildung des Hundes kostet rund 10.000€. Der Lions Club leistet so mit seinem erweiterten Angebot einen tollen Beitrag, um Marlon zu helfen.</a:t>
            </a:r>
            <a:endParaRPr lang="de-DE" sz="1200" dirty="0" smtClean="0"/>
          </a:p>
        </p:txBody>
      </p:sp>
      <p:cxnSp>
        <p:nvCxnSpPr>
          <p:cNvPr id="12" name="Gerade Verbindung mit Pfeil 11"/>
          <p:cNvCxnSpPr/>
          <p:nvPr/>
        </p:nvCxnSpPr>
        <p:spPr>
          <a:xfrm flipH="1">
            <a:off x="6070600" y="4368800"/>
            <a:ext cx="455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H="1">
            <a:off x="6526320" y="2108201"/>
            <a:ext cx="511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Grafik 2"/>
          <p:cNvPicPr>
            <a:picLocks noChangeAspect="1"/>
          </p:cNvPicPr>
          <p:nvPr/>
        </p:nvPicPr>
        <p:blipFill>
          <a:blip r:embed="rId2"/>
          <a:stretch>
            <a:fillRect/>
          </a:stretch>
        </p:blipFill>
        <p:spPr>
          <a:xfrm>
            <a:off x="328722" y="209597"/>
            <a:ext cx="5723467" cy="2855728"/>
          </a:xfrm>
          <a:prstGeom prst="rect">
            <a:avLst/>
          </a:prstGeom>
        </p:spPr>
      </p:pic>
      <p:pic>
        <p:nvPicPr>
          <p:cNvPr id="4" name="Grafik 3"/>
          <p:cNvPicPr>
            <a:picLocks noChangeAspect="1"/>
          </p:cNvPicPr>
          <p:nvPr/>
        </p:nvPicPr>
        <p:blipFill>
          <a:blip r:embed="rId3"/>
          <a:stretch>
            <a:fillRect/>
          </a:stretch>
        </p:blipFill>
        <p:spPr>
          <a:xfrm>
            <a:off x="328722" y="3278832"/>
            <a:ext cx="5709422" cy="3342101"/>
          </a:xfrm>
          <a:prstGeom prst="rect">
            <a:avLst/>
          </a:prstGeom>
        </p:spPr>
      </p:pic>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0387" y="471739"/>
            <a:ext cx="1138667" cy="1083733"/>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9955" y="3278831"/>
            <a:ext cx="1468754" cy="983215"/>
          </a:xfrm>
          <a:prstGeom prst="rect">
            <a:avLst/>
          </a:prstGeom>
        </p:spPr>
      </p:pic>
    </p:spTree>
    <p:extLst>
      <p:ext uri="{BB962C8B-B14F-4D97-AF65-F5344CB8AC3E}">
        <p14:creationId xmlns:p14="http://schemas.microsoft.com/office/powerpoint/2010/main" val="31568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Breitbild</PresentationFormat>
  <Paragraphs>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Jörg Pütz</dc:creator>
  <cp:lastModifiedBy>Jörg Pütz</cp:lastModifiedBy>
  <cp:revision>22</cp:revision>
  <dcterms:created xsi:type="dcterms:W3CDTF">2022-04-12T17:35:07Z</dcterms:created>
  <dcterms:modified xsi:type="dcterms:W3CDTF">2022-04-15T09:37:02Z</dcterms:modified>
</cp:coreProperties>
</file>