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71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96BA8-D089-4F31-B414-E8729C9F359A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2A66856-A371-43B1-BFEE-B4433741F961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9D94C717-E7CE-4838-98E3-E49D773492C6}" type="parTrans" cxnId="{A2B59482-3544-44D4-AEB1-B7AFAC9CECA5}">
      <dgm:prSet/>
      <dgm:spPr/>
      <dgm:t>
        <a:bodyPr/>
        <a:lstStyle/>
        <a:p>
          <a:endParaRPr lang="en-US"/>
        </a:p>
      </dgm:t>
    </dgm:pt>
    <dgm:pt modelId="{1619D0D6-032E-4F6D-8AE9-C85A3434D6A4}" type="sibTrans" cxnId="{A2B59482-3544-44D4-AEB1-B7AFAC9CECA5}">
      <dgm:prSet/>
      <dgm:spPr/>
      <dgm:t>
        <a:bodyPr/>
        <a:lstStyle/>
        <a:p>
          <a:endParaRPr lang="en-US"/>
        </a:p>
      </dgm:t>
    </dgm:pt>
    <dgm:pt modelId="{74267317-A847-4643-B4B9-ADC8A3772F3A}">
      <dgm:prSet/>
      <dgm:spPr/>
      <dgm:t>
        <a:bodyPr/>
        <a:lstStyle/>
        <a:p>
          <a:r>
            <a:rPr lang="en-US"/>
            <a:t>Data Sources/Description</a:t>
          </a:r>
        </a:p>
      </dgm:t>
    </dgm:pt>
    <dgm:pt modelId="{38AE29F7-5DAB-4576-A74E-9CB62589D7EC}" type="parTrans" cxnId="{904EBC88-2D0E-447B-B713-24A5CF693C60}">
      <dgm:prSet/>
      <dgm:spPr/>
      <dgm:t>
        <a:bodyPr/>
        <a:lstStyle/>
        <a:p>
          <a:endParaRPr lang="en-US"/>
        </a:p>
      </dgm:t>
    </dgm:pt>
    <dgm:pt modelId="{E493E2DD-A188-49D9-9A24-E1E9549E0B9C}" type="sibTrans" cxnId="{904EBC88-2D0E-447B-B713-24A5CF693C60}">
      <dgm:prSet/>
      <dgm:spPr/>
      <dgm:t>
        <a:bodyPr/>
        <a:lstStyle/>
        <a:p>
          <a:endParaRPr lang="en-US"/>
        </a:p>
      </dgm:t>
    </dgm:pt>
    <dgm:pt modelId="{3C86595C-FC6C-4F96-8A18-F6F9FA205F64}">
      <dgm:prSet/>
      <dgm:spPr/>
      <dgm:t>
        <a:bodyPr/>
        <a:lstStyle/>
        <a:p>
          <a:r>
            <a:rPr lang="en-US" dirty="0"/>
            <a:t>Data Characteristics</a:t>
          </a:r>
        </a:p>
      </dgm:t>
    </dgm:pt>
    <dgm:pt modelId="{70256AE1-06DC-4A9B-A35E-58C81E69CA2A}" type="parTrans" cxnId="{3E819A72-468A-4FB1-A5CD-D83BB5A29DC9}">
      <dgm:prSet/>
      <dgm:spPr/>
      <dgm:t>
        <a:bodyPr/>
        <a:lstStyle/>
        <a:p>
          <a:endParaRPr lang="en-US"/>
        </a:p>
      </dgm:t>
    </dgm:pt>
    <dgm:pt modelId="{A46980C0-CBE2-4667-90B6-4A631864A3D9}" type="sibTrans" cxnId="{3E819A72-468A-4FB1-A5CD-D83BB5A29DC9}">
      <dgm:prSet/>
      <dgm:spPr/>
      <dgm:t>
        <a:bodyPr/>
        <a:lstStyle/>
        <a:p>
          <a:endParaRPr lang="en-US"/>
        </a:p>
      </dgm:t>
    </dgm:pt>
    <dgm:pt modelId="{FDF4056F-A266-43BC-B6A7-322A67E72169}">
      <dgm:prSet/>
      <dgm:spPr/>
      <dgm:t>
        <a:bodyPr/>
        <a:lstStyle/>
        <a:p>
          <a:r>
            <a:rPr lang="en-US" dirty="0"/>
            <a:t>Key Findings</a:t>
          </a:r>
        </a:p>
      </dgm:t>
    </dgm:pt>
    <dgm:pt modelId="{C4402F32-EAFE-4975-9B9B-2E0A053CB526}" type="parTrans" cxnId="{8A047142-A1CC-4571-B73A-3B556252BACD}">
      <dgm:prSet/>
      <dgm:spPr/>
      <dgm:t>
        <a:bodyPr/>
        <a:lstStyle/>
        <a:p>
          <a:endParaRPr lang="en-US"/>
        </a:p>
      </dgm:t>
    </dgm:pt>
    <dgm:pt modelId="{FA5CAA86-6A7C-4363-9A47-4132C75CD66C}" type="sibTrans" cxnId="{8A047142-A1CC-4571-B73A-3B556252BACD}">
      <dgm:prSet/>
      <dgm:spPr/>
      <dgm:t>
        <a:bodyPr/>
        <a:lstStyle/>
        <a:p>
          <a:endParaRPr lang="en-US"/>
        </a:p>
      </dgm:t>
    </dgm:pt>
    <dgm:pt modelId="{33C73577-AA73-4940-A895-DEC1D022C578}">
      <dgm:prSet/>
      <dgm:spPr/>
      <dgm:t>
        <a:bodyPr/>
        <a:lstStyle/>
        <a:p>
          <a:r>
            <a:rPr lang="en-US" dirty="0"/>
            <a:t>My Recommendations</a:t>
          </a:r>
        </a:p>
      </dgm:t>
    </dgm:pt>
    <dgm:pt modelId="{83F85CF1-8FDB-4384-AFB1-C8AC8C1CFD11}" type="parTrans" cxnId="{B86CD956-5257-4822-AF0E-D07A531B6A52}">
      <dgm:prSet/>
      <dgm:spPr/>
      <dgm:t>
        <a:bodyPr/>
        <a:lstStyle/>
        <a:p>
          <a:endParaRPr lang="en-US"/>
        </a:p>
      </dgm:t>
    </dgm:pt>
    <dgm:pt modelId="{5B18438A-323C-4C85-9D18-DB28DC0C6F94}" type="sibTrans" cxnId="{B86CD956-5257-4822-AF0E-D07A531B6A52}">
      <dgm:prSet/>
      <dgm:spPr/>
      <dgm:t>
        <a:bodyPr/>
        <a:lstStyle/>
        <a:p>
          <a:endParaRPr lang="en-US"/>
        </a:p>
      </dgm:t>
    </dgm:pt>
    <dgm:pt modelId="{93EE36AD-1D34-439D-A993-ECEFE9F83851}" type="pres">
      <dgm:prSet presAssocID="{FBA96BA8-D089-4F31-B414-E8729C9F359A}" presName="vert0" presStyleCnt="0">
        <dgm:presLayoutVars>
          <dgm:dir/>
          <dgm:animOne val="branch"/>
          <dgm:animLvl val="lvl"/>
        </dgm:presLayoutVars>
      </dgm:prSet>
      <dgm:spPr/>
    </dgm:pt>
    <dgm:pt modelId="{470E5CC7-B548-4EB2-9078-0A6FD487D690}" type="pres">
      <dgm:prSet presAssocID="{F2A66856-A371-43B1-BFEE-B4433741F961}" presName="thickLine" presStyleLbl="alignNode1" presStyleIdx="0" presStyleCnt="5"/>
      <dgm:spPr/>
    </dgm:pt>
    <dgm:pt modelId="{1146920E-2905-409C-A770-3F91A21F3678}" type="pres">
      <dgm:prSet presAssocID="{F2A66856-A371-43B1-BFEE-B4433741F961}" presName="horz1" presStyleCnt="0"/>
      <dgm:spPr/>
    </dgm:pt>
    <dgm:pt modelId="{0E6630BA-13A5-4934-95B8-F26534734645}" type="pres">
      <dgm:prSet presAssocID="{F2A66856-A371-43B1-BFEE-B4433741F961}" presName="tx1" presStyleLbl="revTx" presStyleIdx="0" presStyleCnt="5"/>
      <dgm:spPr/>
    </dgm:pt>
    <dgm:pt modelId="{62C53426-661A-4C93-8F25-6C8DA687D521}" type="pres">
      <dgm:prSet presAssocID="{F2A66856-A371-43B1-BFEE-B4433741F961}" presName="vert1" presStyleCnt="0"/>
      <dgm:spPr/>
    </dgm:pt>
    <dgm:pt modelId="{981A3EFB-2455-4C7A-A2F8-561E28718001}" type="pres">
      <dgm:prSet presAssocID="{74267317-A847-4643-B4B9-ADC8A3772F3A}" presName="thickLine" presStyleLbl="alignNode1" presStyleIdx="1" presStyleCnt="5"/>
      <dgm:spPr/>
    </dgm:pt>
    <dgm:pt modelId="{0192A0FF-40B0-42E2-9A94-00A91599F4BD}" type="pres">
      <dgm:prSet presAssocID="{74267317-A847-4643-B4B9-ADC8A3772F3A}" presName="horz1" presStyleCnt="0"/>
      <dgm:spPr/>
    </dgm:pt>
    <dgm:pt modelId="{3C8DD380-CF31-460C-B898-B3EFB3443C6B}" type="pres">
      <dgm:prSet presAssocID="{74267317-A847-4643-B4B9-ADC8A3772F3A}" presName="tx1" presStyleLbl="revTx" presStyleIdx="1" presStyleCnt="5"/>
      <dgm:spPr/>
    </dgm:pt>
    <dgm:pt modelId="{36DA6E8D-7024-4A92-98FE-6665859173F9}" type="pres">
      <dgm:prSet presAssocID="{74267317-A847-4643-B4B9-ADC8A3772F3A}" presName="vert1" presStyleCnt="0"/>
      <dgm:spPr/>
    </dgm:pt>
    <dgm:pt modelId="{6649470E-5DEC-4A65-B70D-6F1A3B35826D}" type="pres">
      <dgm:prSet presAssocID="{3C86595C-FC6C-4F96-8A18-F6F9FA205F64}" presName="thickLine" presStyleLbl="alignNode1" presStyleIdx="2" presStyleCnt="5"/>
      <dgm:spPr/>
    </dgm:pt>
    <dgm:pt modelId="{1CF95B38-43B8-497A-9D41-8C3823366D4D}" type="pres">
      <dgm:prSet presAssocID="{3C86595C-FC6C-4F96-8A18-F6F9FA205F64}" presName="horz1" presStyleCnt="0"/>
      <dgm:spPr/>
    </dgm:pt>
    <dgm:pt modelId="{7F1AA39E-5C49-49BC-ACC2-707F0B984553}" type="pres">
      <dgm:prSet presAssocID="{3C86595C-FC6C-4F96-8A18-F6F9FA205F64}" presName="tx1" presStyleLbl="revTx" presStyleIdx="2" presStyleCnt="5"/>
      <dgm:spPr/>
    </dgm:pt>
    <dgm:pt modelId="{D4F4E861-355B-4CBE-8021-222110DE5E57}" type="pres">
      <dgm:prSet presAssocID="{3C86595C-FC6C-4F96-8A18-F6F9FA205F64}" presName="vert1" presStyleCnt="0"/>
      <dgm:spPr/>
    </dgm:pt>
    <dgm:pt modelId="{788A2A27-C74C-4702-8A80-8B677570556E}" type="pres">
      <dgm:prSet presAssocID="{FDF4056F-A266-43BC-B6A7-322A67E72169}" presName="thickLine" presStyleLbl="alignNode1" presStyleIdx="3" presStyleCnt="5"/>
      <dgm:spPr/>
    </dgm:pt>
    <dgm:pt modelId="{EDDE6DED-B8CD-44D2-B5DA-24C2902D5144}" type="pres">
      <dgm:prSet presAssocID="{FDF4056F-A266-43BC-B6A7-322A67E72169}" presName="horz1" presStyleCnt="0"/>
      <dgm:spPr/>
    </dgm:pt>
    <dgm:pt modelId="{B7A4C7A0-5946-4F41-90F3-31F1C3345666}" type="pres">
      <dgm:prSet presAssocID="{FDF4056F-A266-43BC-B6A7-322A67E72169}" presName="tx1" presStyleLbl="revTx" presStyleIdx="3" presStyleCnt="5"/>
      <dgm:spPr/>
    </dgm:pt>
    <dgm:pt modelId="{5E77F5C9-34A7-48B2-9B01-2DCEDC4EE7D3}" type="pres">
      <dgm:prSet presAssocID="{FDF4056F-A266-43BC-B6A7-322A67E72169}" presName="vert1" presStyleCnt="0"/>
      <dgm:spPr/>
    </dgm:pt>
    <dgm:pt modelId="{4BE45FCA-2C3E-4D78-ABE0-E59634413E4D}" type="pres">
      <dgm:prSet presAssocID="{33C73577-AA73-4940-A895-DEC1D022C578}" presName="thickLine" presStyleLbl="alignNode1" presStyleIdx="4" presStyleCnt="5"/>
      <dgm:spPr/>
    </dgm:pt>
    <dgm:pt modelId="{1701A7F1-730C-4999-BBF7-048D8B3C5C32}" type="pres">
      <dgm:prSet presAssocID="{33C73577-AA73-4940-A895-DEC1D022C578}" presName="horz1" presStyleCnt="0"/>
      <dgm:spPr/>
    </dgm:pt>
    <dgm:pt modelId="{787041C5-6765-4282-AB4A-5237F1F7F4A5}" type="pres">
      <dgm:prSet presAssocID="{33C73577-AA73-4940-A895-DEC1D022C578}" presName="tx1" presStyleLbl="revTx" presStyleIdx="4" presStyleCnt="5"/>
      <dgm:spPr/>
    </dgm:pt>
    <dgm:pt modelId="{F882BBA5-AA11-44BC-AD9F-D96B84B8FF10}" type="pres">
      <dgm:prSet presAssocID="{33C73577-AA73-4940-A895-DEC1D022C578}" presName="vert1" presStyleCnt="0"/>
      <dgm:spPr/>
    </dgm:pt>
  </dgm:ptLst>
  <dgm:cxnLst>
    <dgm:cxn modelId="{8A047142-A1CC-4571-B73A-3B556252BACD}" srcId="{FBA96BA8-D089-4F31-B414-E8729C9F359A}" destId="{FDF4056F-A266-43BC-B6A7-322A67E72169}" srcOrd="3" destOrd="0" parTransId="{C4402F32-EAFE-4975-9B9B-2E0A053CB526}" sibTransId="{FA5CAA86-6A7C-4363-9A47-4132C75CD66C}"/>
    <dgm:cxn modelId="{F464C44A-B192-4D4C-AB0B-E566BE5ECF86}" type="presOf" srcId="{FBA96BA8-D089-4F31-B414-E8729C9F359A}" destId="{93EE36AD-1D34-439D-A993-ECEFE9F83851}" srcOrd="0" destOrd="0" presId="urn:microsoft.com/office/officeart/2008/layout/LinedList"/>
    <dgm:cxn modelId="{7493104F-8EF4-4A95-862A-0E44EAC417CA}" type="presOf" srcId="{33C73577-AA73-4940-A895-DEC1D022C578}" destId="{787041C5-6765-4282-AB4A-5237F1F7F4A5}" srcOrd="0" destOrd="0" presId="urn:microsoft.com/office/officeart/2008/layout/LinedList"/>
    <dgm:cxn modelId="{3E819A72-468A-4FB1-A5CD-D83BB5A29DC9}" srcId="{FBA96BA8-D089-4F31-B414-E8729C9F359A}" destId="{3C86595C-FC6C-4F96-8A18-F6F9FA205F64}" srcOrd="2" destOrd="0" parTransId="{70256AE1-06DC-4A9B-A35E-58C81E69CA2A}" sibTransId="{A46980C0-CBE2-4667-90B6-4A631864A3D9}"/>
    <dgm:cxn modelId="{B86CD956-5257-4822-AF0E-D07A531B6A52}" srcId="{FBA96BA8-D089-4F31-B414-E8729C9F359A}" destId="{33C73577-AA73-4940-A895-DEC1D022C578}" srcOrd="4" destOrd="0" parTransId="{83F85CF1-8FDB-4384-AFB1-C8AC8C1CFD11}" sibTransId="{5B18438A-323C-4C85-9D18-DB28DC0C6F94}"/>
    <dgm:cxn modelId="{A2B59482-3544-44D4-AEB1-B7AFAC9CECA5}" srcId="{FBA96BA8-D089-4F31-B414-E8729C9F359A}" destId="{F2A66856-A371-43B1-BFEE-B4433741F961}" srcOrd="0" destOrd="0" parTransId="{9D94C717-E7CE-4838-98E3-E49D773492C6}" sibTransId="{1619D0D6-032E-4F6D-8AE9-C85A3434D6A4}"/>
    <dgm:cxn modelId="{904EBC88-2D0E-447B-B713-24A5CF693C60}" srcId="{FBA96BA8-D089-4F31-B414-E8729C9F359A}" destId="{74267317-A847-4643-B4B9-ADC8A3772F3A}" srcOrd="1" destOrd="0" parTransId="{38AE29F7-5DAB-4576-A74E-9CB62589D7EC}" sibTransId="{E493E2DD-A188-49D9-9A24-E1E9549E0B9C}"/>
    <dgm:cxn modelId="{FF5F908C-F551-4C84-A739-3A484C1435B2}" type="presOf" srcId="{F2A66856-A371-43B1-BFEE-B4433741F961}" destId="{0E6630BA-13A5-4934-95B8-F26534734645}" srcOrd="0" destOrd="0" presId="urn:microsoft.com/office/officeart/2008/layout/LinedList"/>
    <dgm:cxn modelId="{D9A137AD-080B-4AEA-A6DE-A7857408A986}" type="presOf" srcId="{FDF4056F-A266-43BC-B6A7-322A67E72169}" destId="{B7A4C7A0-5946-4F41-90F3-31F1C3345666}" srcOrd="0" destOrd="0" presId="urn:microsoft.com/office/officeart/2008/layout/LinedList"/>
    <dgm:cxn modelId="{758385BF-2E3F-426C-AA0C-31B75524840D}" type="presOf" srcId="{74267317-A847-4643-B4B9-ADC8A3772F3A}" destId="{3C8DD380-CF31-460C-B898-B3EFB3443C6B}" srcOrd="0" destOrd="0" presId="urn:microsoft.com/office/officeart/2008/layout/LinedList"/>
    <dgm:cxn modelId="{2E8726D3-DEA9-472C-8D9E-BAB7FD82CA38}" type="presOf" srcId="{3C86595C-FC6C-4F96-8A18-F6F9FA205F64}" destId="{7F1AA39E-5C49-49BC-ACC2-707F0B984553}" srcOrd="0" destOrd="0" presId="urn:microsoft.com/office/officeart/2008/layout/LinedList"/>
    <dgm:cxn modelId="{DDCB8C43-C4F2-4FF8-B254-315AC7FABE54}" type="presParOf" srcId="{93EE36AD-1D34-439D-A993-ECEFE9F83851}" destId="{470E5CC7-B548-4EB2-9078-0A6FD487D690}" srcOrd="0" destOrd="0" presId="urn:microsoft.com/office/officeart/2008/layout/LinedList"/>
    <dgm:cxn modelId="{C268EE5B-0308-4572-900A-1AFCB5024F33}" type="presParOf" srcId="{93EE36AD-1D34-439D-A993-ECEFE9F83851}" destId="{1146920E-2905-409C-A770-3F91A21F3678}" srcOrd="1" destOrd="0" presId="urn:microsoft.com/office/officeart/2008/layout/LinedList"/>
    <dgm:cxn modelId="{A93FE65A-BB19-4D0F-96BB-ABFFA6BBBBB6}" type="presParOf" srcId="{1146920E-2905-409C-A770-3F91A21F3678}" destId="{0E6630BA-13A5-4934-95B8-F26534734645}" srcOrd="0" destOrd="0" presId="urn:microsoft.com/office/officeart/2008/layout/LinedList"/>
    <dgm:cxn modelId="{AAE3971E-6C50-4611-8ACD-285FF42B907D}" type="presParOf" srcId="{1146920E-2905-409C-A770-3F91A21F3678}" destId="{62C53426-661A-4C93-8F25-6C8DA687D521}" srcOrd="1" destOrd="0" presId="urn:microsoft.com/office/officeart/2008/layout/LinedList"/>
    <dgm:cxn modelId="{86B4E3A4-4870-4DF3-80A3-3737374B8E5A}" type="presParOf" srcId="{93EE36AD-1D34-439D-A993-ECEFE9F83851}" destId="{981A3EFB-2455-4C7A-A2F8-561E28718001}" srcOrd="2" destOrd="0" presId="urn:microsoft.com/office/officeart/2008/layout/LinedList"/>
    <dgm:cxn modelId="{FFF9888F-B466-4FB8-949A-15DB2F6EBE8D}" type="presParOf" srcId="{93EE36AD-1D34-439D-A993-ECEFE9F83851}" destId="{0192A0FF-40B0-42E2-9A94-00A91599F4BD}" srcOrd="3" destOrd="0" presId="urn:microsoft.com/office/officeart/2008/layout/LinedList"/>
    <dgm:cxn modelId="{2BDD7A5F-B4ED-46CC-AB55-4497626B7C8A}" type="presParOf" srcId="{0192A0FF-40B0-42E2-9A94-00A91599F4BD}" destId="{3C8DD380-CF31-460C-B898-B3EFB3443C6B}" srcOrd="0" destOrd="0" presId="urn:microsoft.com/office/officeart/2008/layout/LinedList"/>
    <dgm:cxn modelId="{E7A3336B-B987-4F96-91C8-F58114FAE033}" type="presParOf" srcId="{0192A0FF-40B0-42E2-9A94-00A91599F4BD}" destId="{36DA6E8D-7024-4A92-98FE-6665859173F9}" srcOrd="1" destOrd="0" presId="urn:microsoft.com/office/officeart/2008/layout/LinedList"/>
    <dgm:cxn modelId="{6F9CC2BF-72FA-4A83-B96F-A1C91AFBB78F}" type="presParOf" srcId="{93EE36AD-1D34-439D-A993-ECEFE9F83851}" destId="{6649470E-5DEC-4A65-B70D-6F1A3B35826D}" srcOrd="4" destOrd="0" presId="urn:microsoft.com/office/officeart/2008/layout/LinedList"/>
    <dgm:cxn modelId="{4A908A3E-FEA9-4A86-9A8B-733734B4B645}" type="presParOf" srcId="{93EE36AD-1D34-439D-A993-ECEFE9F83851}" destId="{1CF95B38-43B8-497A-9D41-8C3823366D4D}" srcOrd="5" destOrd="0" presId="urn:microsoft.com/office/officeart/2008/layout/LinedList"/>
    <dgm:cxn modelId="{CB6EBC2B-E4F1-4CDB-9578-31A765962F5E}" type="presParOf" srcId="{1CF95B38-43B8-497A-9D41-8C3823366D4D}" destId="{7F1AA39E-5C49-49BC-ACC2-707F0B984553}" srcOrd="0" destOrd="0" presId="urn:microsoft.com/office/officeart/2008/layout/LinedList"/>
    <dgm:cxn modelId="{59CDBC3B-8F45-485E-B50C-CBE0850BCD99}" type="presParOf" srcId="{1CF95B38-43B8-497A-9D41-8C3823366D4D}" destId="{D4F4E861-355B-4CBE-8021-222110DE5E57}" srcOrd="1" destOrd="0" presId="urn:microsoft.com/office/officeart/2008/layout/LinedList"/>
    <dgm:cxn modelId="{17A1D916-1A00-4B3C-9C5E-5445176DBFE6}" type="presParOf" srcId="{93EE36AD-1D34-439D-A993-ECEFE9F83851}" destId="{788A2A27-C74C-4702-8A80-8B677570556E}" srcOrd="6" destOrd="0" presId="urn:microsoft.com/office/officeart/2008/layout/LinedList"/>
    <dgm:cxn modelId="{45C24051-2B82-40E2-A26F-423658E25C98}" type="presParOf" srcId="{93EE36AD-1D34-439D-A993-ECEFE9F83851}" destId="{EDDE6DED-B8CD-44D2-B5DA-24C2902D5144}" srcOrd="7" destOrd="0" presId="urn:microsoft.com/office/officeart/2008/layout/LinedList"/>
    <dgm:cxn modelId="{CE684033-6A02-456B-809E-136000B4E849}" type="presParOf" srcId="{EDDE6DED-B8CD-44D2-B5DA-24C2902D5144}" destId="{B7A4C7A0-5946-4F41-90F3-31F1C3345666}" srcOrd="0" destOrd="0" presId="urn:microsoft.com/office/officeart/2008/layout/LinedList"/>
    <dgm:cxn modelId="{E75D8D0C-A37F-45C1-A779-C9267F1F984E}" type="presParOf" srcId="{EDDE6DED-B8CD-44D2-B5DA-24C2902D5144}" destId="{5E77F5C9-34A7-48B2-9B01-2DCEDC4EE7D3}" srcOrd="1" destOrd="0" presId="urn:microsoft.com/office/officeart/2008/layout/LinedList"/>
    <dgm:cxn modelId="{DD4771C5-FEB7-405A-AF75-6A5EBF8B1D37}" type="presParOf" srcId="{93EE36AD-1D34-439D-A993-ECEFE9F83851}" destId="{4BE45FCA-2C3E-4D78-ABE0-E59634413E4D}" srcOrd="8" destOrd="0" presId="urn:microsoft.com/office/officeart/2008/layout/LinedList"/>
    <dgm:cxn modelId="{91CCBE5B-159B-46EF-870D-3091B030CE9E}" type="presParOf" srcId="{93EE36AD-1D34-439D-A993-ECEFE9F83851}" destId="{1701A7F1-730C-4999-BBF7-048D8B3C5C32}" srcOrd="9" destOrd="0" presId="urn:microsoft.com/office/officeart/2008/layout/LinedList"/>
    <dgm:cxn modelId="{4E86D6F1-E357-40A7-865B-C83D14E51F81}" type="presParOf" srcId="{1701A7F1-730C-4999-BBF7-048D8B3C5C32}" destId="{787041C5-6765-4282-AB4A-5237F1F7F4A5}" srcOrd="0" destOrd="0" presId="urn:microsoft.com/office/officeart/2008/layout/LinedList"/>
    <dgm:cxn modelId="{6C265119-6C1F-4238-A7C8-3A0A35237255}" type="presParOf" srcId="{1701A7F1-730C-4999-BBF7-048D8B3C5C32}" destId="{F882BBA5-AA11-44BC-AD9F-D96B84B8F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4CEE0-4596-4122-95B2-24FEC88746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E2AC644-2F80-47C8-83D5-5728565FB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 data files, observations.csv and species_info.csv</a:t>
          </a:r>
        </a:p>
      </dgm:t>
    </dgm:pt>
    <dgm:pt modelId="{B41DE4D3-EF95-4AC2-AB02-D36DC0DAAD31}" type="parTrans" cxnId="{96DBDDB6-428D-4128-A54C-F730696C61A8}">
      <dgm:prSet/>
      <dgm:spPr/>
      <dgm:t>
        <a:bodyPr/>
        <a:lstStyle/>
        <a:p>
          <a:endParaRPr lang="en-US"/>
        </a:p>
      </dgm:t>
    </dgm:pt>
    <dgm:pt modelId="{20A610D0-2134-4F80-ACAC-16DC91EFE871}" type="sibTrans" cxnId="{96DBDDB6-428D-4128-A54C-F730696C61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CFBA64-F1A4-4221-9363-C538100C9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Observations.csv hold recorded sightings of different species at several national parks for the past 7 days.</a:t>
          </a:r>
        </a:p>
      </dgm:t>
    </dgm:pt>
    <dgm:pt modelId="{6D0FBC10-A906-408F-95DE-961289E4393C}" type="parTrans" cxnId="{F74E3D62-4F1C-4ED0-BACB-EF028B65B527}">
      <dgm:prSet/>
      <dgm:spPr/>
      <dgm:t>
        <a:bodyPr/>
        <a:lstStyle/>
        <a:p>
          <a:endParaRPr lang="en-US"/>
        </a:p>
      </dgm:t>
    </dgm:pt>
    <dgm:pt modelId="{29CBC20A-50E0-4FE1-892D-63C57BC0032C}" type="sibTrans" cxnId="{F74E3D62-4F1C-4ED0-BACB-EF028B65B5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FA633C-E61C-49C8-B4AF-8E93D40F3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Species_info.csv contains information about different species and their conservation statuses</a:t>
          </a:r>
        </a:p>
      </dgm:t>
    </dgm:pt>
    <dgm:pt modelId="{71D677FC-DFDE-43E0-8385-5E79E0C2DED0}" type="parTrans" cxnId="{8A7208BF-F59A-4528-8E30-0FD4DC413DAC}">
      <dgm:prSet/>
      <dgm:spPr/>
      <dgm:t>
        <a:bodyPr/>
        <a:lstStyle/>
        <a:p>
          <a:endParaRPr lang="en-US"/>
        </a:p>
      </dgm:t>
    </dgm:pt>
    <dgm:pt modelId="{B0549681-C8EC-4EED-9FB4-4F6E9F04D703}" type="sibTrans" cxnId="{8A7208BF-F59A-4528-8E30-0FD4DC413D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3BFA0F-7896-4D95-B0AC-3CD438F57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made available by Codecademy</a:t>
          </a:r>
          <a:r>
            <a:rPr lang="en-US" b="1"/>
            <a:t>.</a:t>
          </a:r>
          <a:endParaRPr lang="en-US"/>
        </a:p>
      </dgm:t>
    </dgm:pt>
    <dgm:pt modelId="{CEE0DCDA-4035-4E6C-BD98-206C336D5627}" type="parTrans" cxnId="{CE15DFEB-C16E-4CDD-BCC3-C50595DBD7DF}">
      <dgm:prSet/>
      <dgm:spPr/>
      <dgm:t>
        <a:bodyPr/>
        <a:lstStyle/>
        <a:p>
          <a:endParaRPr lang="en-US"/>
        </a:p>
      </dgm:t>
    </dgm:pt>
    <dgm:pt modelId="{CBF7185E-27B1-4695-9AD2-9ACC6523A7DE}" type="sibTrans" cxnId="{CE15DFEB-C16E-4CDD-BCC3-C50595DBD7DF}">
      <dgm:prSet/>
      <dgm:spPr/>
      <dgm:t>
        <a:bodyPr/>
        <a:lstStyle/>
        <a:p>
          <a:endParaRPr lang="en-US"/>
        </a:p>
      </dgm:t>
    </dgm:pt>
    <dgm:pt modelId="{64AC45F8-BBB0-44EC-9E76-28A89A7C3391}" type="pres">
      <dgm:prSet presAssocID="{CF54CEE0-4596-4122-95B2-24FEC887465E}" presName="root" presStyleCnt="0">
        <dgm:presLayoutVars>
          <dgm:dir/>
          <dgm:resizeHandles val="exact"/>
        </dgm:presLayoutVars>
      </dgm:prSet>
      <dgm:spPr/>
    </dgm:pt>
    <dgm:pt modelId="{3A4E4816-7F1D-4C6C-B39E-37FC70A7F302}" type="pres">
      <dgm:prSet presAssocID="{CF54CEE0-4596-4122-95B2-24FEC887465E}" presName="container" presStyleCnt="0">
        <dgm:presLayoutVars>
          <dgm:dir/>
          <dgm:resizeHandles val="exact"/>
        </dgm:presLayoutVars>
      </dgm:prSet>
      <dgm:spPr/>
    </dgm:pt>
    <dgm:pt modelId="{D02F24BE-AA85-4DBF-B749-CEECF971043D}" type="pres">
      <dgm:prSet presAssocID="{FE2AC644-2F80-47C8-83D5-5728565FB812}" presName="compNode" presStyleCnt="0"/>
      <dgm:spPr/>
    </dgm:pt>
    <dgm:pt modelId="{B29F005C-29C3-4A3E-9097-A825FEE2ABD8}" type="pres">
      <dgm:prSet presAssocID="{FE2AC644-2F80-47C8-83D5-5728565FB812}" presName="iconBgRect" presStyleLbl="bgShp" presStyleIdx="0" presStyleCnt="4"/>
      <dgm:spPr/>
    </dgm:pt>
    <dgm:pt modelId="{C956CE8B-48C3-430B-B8C5-432E82CCC1C6}" type="pres">
      <dgm:prSet presAssocID="{FE2AC644-2F80-47C8-83D5-5728565FB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4EA075F-9035-43B4-AE3E-2525DB15EDE9}" type="pres">
      <dgm:prSet presAssocID="{FE2AC644-2F80-47C8-83D5-5728565FB812}" presName="spaceRect" presStyleCnt="0"/>
      <dgm:spPr/>
    </dgm:pt>
    <dgm:pt modelId="{75692D5A-91F0-4E1F-9B49-6010582C8462}" type="pres">
      <dgm:prSet presAssocID="{FE2AC644-2F80-47C8-83D5-5728565FB812}" presName="textRect" presStyleLbl="revTx" presStyleIdx="0" presStyleCnt="4">
        <dgm:presLayoutVars>
          <dgm:chMax val="1"/>
          <dgm:chPref val="1"/>
        </dgm:presLayoutVars>
      </dgm:prSet>
      <dgm:spPr/>
    </dgm:pt>
    <dgm:pt modelId="{2CEB7E29-1FA9-4AAD-B110-92EE3FB22456}" type="pres">
      <dgm:prSet presAssocID="{20A610D0-2134-4F80-ACAC-16DC91EFE871}" presName="sibTrans" presStyleLbl="sibTrans2D1" presStyleIdx="0" presStyleCnt="0"/>
      <dgm:spPr/>
    </dgm:pt>
    <dgm:pt modelId="{964BEBC6-81FF-4281-8FDB-36A4D6FA6CF9}" type="pres">
      <dgm:prSet presAssocID="{49CFBA64-F1A4-4221-9363-C538100C9A5A}" presName="compNode" presStyleCnt="0"/>
      <dgm:spPr/>
    </dgm:pt>
    <dgm:pt modelId="{9346F37C-3830-4CD3-B610-921B87E5A5FE}" type="pres">
      <dgm:prSet presAssocID="{49CFBA64-F1A4-4221-9363-C538100C9A5A}" presName="iconBgRect" presStyleLbl="bgShp" presStyleIdx="1" presStyleCnt="4"/>
      <dgm:spPr/>
    </dgm:pt>
    <dgm:pt modelId="{1458AF6D-8B1C-45D0-9C28-C7A2E854312D}" type="pres">
      <dgm:prSet presAssocID="{49CFBA64-F1A4-4221-9363-C538100C9A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4CEA21F2-A651-49E8-BAC2-4EF8C19B4452}" type="pres">
      <dgm:prSet presAssocID="{49CFBA64-F1A4-4221-9363-C538100C9A5A}" presName="spaceRect" presStyleCnt="0"/>
      <dgm:spPr/>
    </dgm:pt>
    <dgm:pt modelId="{84507E5C-8511-4494-AE93-B3EF7BE31BCA}" type="pres">
      <dgm:prSet presAssocID="{49CFBA64-F1A4-4221-9363-C538100C9A5A}" presName="textRect" presStyleLbl="revTx" presStyleIdx="1" presStyleCnt="4">
        <dgm:presLayoutVars>
          <dgm:chMax val="1"/>
          <dgm:chPref val="1"/>
        </dgm:presLayoutVars>
      </dgm:prSet>
      <dgm:spPr/>
    </dgm:pt>
    <dgm:pt modelId="{80BFD24F-7C35-4C0E-B6EA-689AB88AF3BD}" type="pres">
      <dgm:prSet presAssocID="{29CBC20A-50E0-4FE1-892D-63C57BC0032C}" presName="sibTrans" presStyleLbl="sibTrans2D1" presStyleIdx="0" presStyleCnt="0"/>
      <dgm:spPr/>
    </dgm:pt>
    <dgm:pt modelId="{3976C23B-B7F0-4CEB-AE7B-5D991BF3EA18}" type="pres">
      <dgm:prSet presAssocID="{31FA633C-E61C-49C8-B4AF-8E93D40F34CF}" presName="compNode" presStyleCnt="0"/>
      <dgm:spPr/>
    </dgm:pt>
    <dgm:pt modelId="{F8C36733-41DC-4A5C-B3BD-C7DDD5CCEF9E}" type="pres">
      <dgm:prSet presAssocID="{31FA633C-E61C-49C8-B4AF-8E93D40F34CF}" presName="iconBgRect" presStyleLbl="bgShp" presStyleIdx="2" presStyleCnt="4"/>
      <dgm:spPr/>
    </dgm:pt>
    <dgm:pt modelId="{89AF8E16-2A37-4634-A0F5-BC7502A583DD}" type="pres">
      <dgm:prSet presAssocID="{31FA633C-E61C-49C8-B4AF-8E93D40F34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381C83F-110F-479E-AD89-6167CA086CF8}" type="pres">
      <dgm:prSet presAssocID="{31FA633C-E61C-49C8-B4AF-8E93D40F34CF}" presName="spaceRect" presStyleCnt="0"/>
      <dgm:spPr/>
    </dgm:pt>
    <dgm:pt modelId="{CC866ABF-499C-4459-8EF5-5E0DB4B926B0}" type="pres">
      <dgm:prSet presAssocID="{31FA633C-E61C-49C8-B4AF-8E93D40F34CF}" presName="textRect" presStyleLbl="revTx" presStyleIdx="2" presStyleCnt="4">
        <dgm:presLayoutVars>
          <dgm:chMax val="1"/>
          <dgm:chPref val="1"/>
        </dgm:presLayoutVars>
      </dgm:prSet>
      <dgm:spPr/>
    </dgm:pt>
    <dgm:pt modelId="{97457A35-E0C5-482A-8104-194F44C2C0AC}" type="pres">
      <dgm:prSet presAssocID="{B0549681-C8EC-4EED-9FB4-4F6E9F04D703}" presName="sibTrans" presStyleLbl="sibTrans2D1" presStyleIdx="0" presStyleCnt="0"/>
      <dgm:spPr/>
    </dgm:pt>
    <dgm:pt modelId="{AFF1E3A8-C86F-4640-A110-F69DFDF07CCB}" type="pres">
      <dgm:prSet presAssocID="{A73BFA0F-7896-4D95-B0AC-3CD438F57B7E}" presName="compNode" presStyleCnt="0"/>
      <dgm:spPr/>
    </dgm:pt>
    <dgm:pt modelId="{19ED0554-6084-400F-881E-56413688A70D}" type="pres">
      <dgm:prSet presAssocID="{A73BFA0F-7896-4D95-B0AC-3CD438F57B7E}" presName="iconBgRect" presStyleLbl="bgShp" presStyleIdx="3" presStyleCnt="4"/>
      <dgm:spPr/>
    </dgm:pt>
    <dgm:pt modelId="{3357981C-8F7F-4553-B9DC-9684CA34DE83}" type="pres">
      <dgm:prSet presAssocID="{A73BFA0F-7896-4D95-B0AC-3CD438F57B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F1FDDD9-0D23-4C00-A808-CB4F5C656019}" type="pres">
      <dgm:prSet presAssocID="{A73BFA0F-7896-4D95-B0AC-3CD438F57B7E}" presName="spaceRect" presStyleCnt="0"/>
      <dgm:spPr/>
    </dgm:pt>
    <dgm:pt modelId="{738028DA-D2C6-4A80-B2B2-EAE3E7D744C3}" type="pres">
      <dgm:prSet presAssocID="{A73BFA0F-7896-4D95-B0AC-3CD438F57B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4E3D62-4F1C-4ED0-BACB-EF028B65B527}" srcId="{CF54CEE0-4596-4122-95B2-24FEC887465E}" destId="{49CFBA64-F1A4-4221-9363-C538100C9A5A}" srcOrd="1" destOrd="0" parTransId="{6D0FBC10-A906-408F-95DE-961289E4393C}" sibTransId="{29CBC20A-50E0-4FE1-892D-63C57BC0032C}"/>
    <dgm:cxn modelId="{B79D0B64-F2D1-42C3-8593-86FF10BD6BB0}" type="presOf" srcId="{A73BFA0F-7896-4D95-B0AC-3CD438F57B7E}" destId="{738028DA-D2C6-4A80-B2B2-EAE3E7D744C3}" srcOrd="0" destOrd="0" presId="urn:microsoft.com/office/officeart/2018/2/layout/IconCircleList"/>
    <dgm:cxn modelId="{AA7B2F70-BC26-4260-9607-C465A4E0D2D5}" type="presOf" srcId="{20A610D0-2134-4F80-ACAC-16DC91EFE871}" destId="{2CEB7E29-1FA9-4AAD-B110-92EE3FB22456}" srcOrd="0" destOrd="0" presId="urn:microsoft.com/office/officeart/2018/2/layout/IconCircleList"/>
    <dgm:cxn modelId="{D43D8059-3D50-4AEF-92B7-B9118EAE7BC8}" type="presOf" srcId="{31FA633C-E61C-49C8-B4AF-8E93D40F34CF}" destId="{CC866ABF-499C-4459-8EF5-5E0DB4B926B0}" srcOrd="0" destOrd="0" presId="urn:microsoft.com/office/officeart/2018/2/layout/IconCircleList"/>
    <dgm:cxn modelId="{551FC67A-6C14-479E-9F2B-04B8552BCC55}" type="presOf" srcId="{29CBC20A-50E0-4FE1-892D-63C57BC0032C}" destId="{80BFD24F-7C35-4C0E-B6EA-689AB88AF3BD}" srcOrd="0" destOrd="0" presId="urn:microsoft.com/office/officeart/2018/2/layout/IconCircleList"/>
    <dgm:cxn modelId="{6E295386-63F4-428F-985C-1E3DB466865E}" type="presOf" srcId="{B0549681-C8EC-4EED-9FB4-4F6E9F04D703}" destId="{97457A35-E0C5-482A-8104-194F44C2C0AC}" srcOrd="0" destOrd="0" presId="urn:microsoft.com/office/officeart/2018/2/layout/IconCircleList"/>
    <dgm:cxn modelId="{06B6D592-BA82-4B12-9063-D17F73488253}" type="presOf" srcId="{CF54CEE0-4596-4122-95B2-24FEC887465E}" destId="{64AC45F8-BBB0-44EC-9E76-28A89A7C3391}" srcOrd="0" destOrd="0" presId="urn:microsoft.com/office/officeart/2018/2/layout/IconCircleList"/>
    <dgm:cxn modelId="{6CC8F9B1-BE80-4D3B-8AEC-59314E654CCC}" type="presOf" srcId="{FE2AC644-2F80-47C8-83D5-5728565FB812}" destId="{75692D5A-91F0-4E1F-9B49-6010582C8462}" srcOrd="0" destOrd="0" presId="urn:microsoft.com/office/officeart/2018/2/layout/IconCircleList"/>
    <dgm:cxn modelId="{96DBDDB6-428D-4128-A54C-F730696C61A8}" srcId="{CF54CEE0-4596-4122-95B2-24FEC887465E}" destId="{FE2AC644-2F80-47C8-83D5-5728565FB812}" srcOrd="0" destOrd="0" parTransId="{B41DE4D3-EF95-4AC2-AB02-D36DC0DAAD31}" sibTransId="{20A610D0-2134-4F80-ACAC-16DC91EFE871}"/>
    <dgm:cxn modelId="{8A7208BF-F59A-4528-8E30-0FD4DC413DAC}" srcId="{CF54CEE0-4596-4122-95B2-24FEC887465E}" destId="{31FA633C-E61C-49C8-B4AF-8E93D40F34CF}" srcOrd="2" destOrd="0" parTransId="{71D677FC-DFDE-43E0-8385-5E79E0C2DED0}" sibTransId="{B0549681-C8EC-4EED-9FB4-4F6E9F04D703}"/>
    <dgm:cxn modelId="{CE15DFEB-C16E-4CDD-BCC3-C50595DBD7DF}" srcId="{CF54CEE0-4596-4122-95B2-24FEC887465E}" destId="{A73BFA0F-7896-4D95-B0AC-3CD438F57B7E}" srcOrd="3" destOrd="0" parTransId="{CEE0DCDA-4035-4E6C-BD98-206C336D5627}" sibTransId="{CBF7185E-27B1-4695-9AD2-9ACC6523A7DE}"/>
    <dgm:cxn modelId="{DAA06FFF-CD24-4F7B-9EA4-7F182C8815E3}" type="presOf" srcId="{49CFBA64-F1A4-4221-9363-C538100C9A5A}" destId="{84507E5C-8511-4494-AE93-B3EF7BE31BCA}" srcOrd="0" destOrd="0" presId="urn:microsoft.com/office/officeart/2018/2/layout/IconCircleList"/>
    <dgm:cxn modelId="{94ECC4A6-987E-4BE6-9831-6743D42AE8DD}" type="presParOf" srcId="{64AC45F8-BBB0-44EC-9E76-28A89A7C3391}" destId="{3A4E4816-7F1D-4C6C-B39E-37FC70A7F302}" srcOrd="0" destOrd="0" presId="urn:microsoft.com/office/officeart/2018/2/layout/IconCircleList"/>
    <dgm:cxn modelId="{4AF35170-F3DB-49C0-9064-366E23ECA314}" type="presParOf" srcId="{3A4E4816-7F1D-4C6C-B39E-37FC70A7F302}" destId="{D02F24BE-AA85-4DBF-B749-CEECF971043D}" srcOrd="0" destOrd="0" presId="urn:microsoft.com/office/officeart/2018/2/layout/IconCircleList"/>
    <dgm:cxn modelId="{588D21AF-9E78-420D-B153-EC93A2A2AA94}" type="presParOf" srcId="{D02F24BE-AA85-4DBF-B749-CEECF971043D}" destId="{B29F005C-29C3-4A3E-9097-A825FEE2ABD8}" srcOrd="0" destOrd="0" presId="urn:microsoft.com/office/officeart/2018/2/layout/IconCircleList"/>
    <dgm:cxn modelId="{344E9EE8-1381-4992-BB68-E4FB70FA9C7A}" type="presParOf" srcId="{D02F24BE-AA85-4DBF-B749-CEECF971043D}" destId="{C956CE8B-48C3-430B-B8C5-432E82CCC1C6}" srcOrd="1" destOrd="0" presId="urn:microsoft.com/office/officeart/2018/2/layout/IconCircleList"/>
    <dgm:cxn modelId="{6C0A58B1-7E70-442E-9C28-020821035811}" type="presParOf" srcId="{D02F24BE-AA85-4DBF-B749-CEECF971043D}" destId="{74EA075F-9035-43B4-AE3E-2525DB15EDE9}" srcOrd="2" destOrd="0" presId="urn:microsoft.com/office/officeart/2018/2/layout/IconCircleList"/>
    <dgm:cxn modelId="{E00686CA-F738-49C4-A4B3-3B0154ACCFAF}" type="presParOf" srcId="{D02F24BE-AA85-4DBF-B749-CEECF971043D}" destId="{75692D5A-91F0-4E1F-9B49-6010582C8462}" srcOrd="3" destOrd="0" presId="urn:microsoft.com/office/officeart/2018/2/layout/IconCircleList"/>
    <dgm:cxn modelId="{87F54514-B6CE-4801-91D6-A78614246E14}" type="presParOf" srcId="{3A4E4816-7F1D-4C6C-B39E-37FC70A7F302}" destId="{2CEB7E29-1FA9-4AAD-B110-92EE3FB22456}" srcOrd="1" destOrd="0" presId="urn:microsoft.com/office/officeart/2018/2/layout/IconCircleList"/>
    <dgm:cxn modelId="{922E7B43-4360-4ADE-A39B-428ED7A8A82F}" type="presParOf" srcId="{3A4E4816-7F1D-4C6C-B39E-37FC70A7F302}" destId="{964BEBC6-81FF-4281-8FDB-36A4D6FA6CF9}" srcOrd="2" destOrd="0" presId="urn:microsoft.com/office/officeart/2018/2/layout/IconCircleList"/>
    <dgm:cxn modelId="{5A68FF16-E4C2-46CB-9817-24E7333CE15C}" type="presParOf" srcId="{964BEBC6-81FF-4281-8FDB-36A4D6FA6CF9}" destId="{9346F37C-3830-4CD3-B610-921B87E5A5FE}" srcOrd="0" destOrd="0" presId="urn:microsoft.com/office/officeart/2018/2/layout/IconCircleList"/>
    <dgm:cxn modelId="{50DC9797-19FE-4D24-8AD8-FFC72A215166}" type="presParOf" srcId="{964BEBC6-81FF-4281-8FDB-36A4D6FA6CF9}" destId="{1458AF6D-8B1C-45D0-9C28-C7A2E854312D}" srcOrd="1" destOrd="0" presId="urn:microsoft.com/office/officeart/2018/2/layout/IconCircleList"/>
    <dgm:cxn modelId="{8679CF3B-2BA6-49DE-8833-B1869A11AED5}" type="presParOf" srcId="{964BEBC6-81FF-4281-8FDB-36A4D6FA6CF9}" destId="{4CEA21F2-A651-49E8-BAC2-4EF8C19B4452}" srcOrd="2" destOrd="0" presId="urn:microsoft.com/office/officeart/2018/2/layout/IconCircleList"/>
    <dgm:cxn modelId="{4F4947C1-E57F-44C9-A902-316015D07D10}" type="presParOf" srcId="{964BEBC6-81FF-4281-8FDB-36A4D6FA6CF9}" destId="{84507E5C-8511-4494-AE93-B3EF7BE31BCA}" srcOrd="3" destOrd="0" presId="urn:microsoft.com/office/officeart/2018/2/layout/IconCircleList"/>
    <dgm:cxn modelId="{5A9E795B-AA4C-4118-8C89-BE447A4C03B7}" type="presParOf" srcId="{3A4E4816-7F1D-4C6C-B39E-37FC70A7F302}" destId="{80BFD24F-7C35-4C0E-B6EA-689AB88AF3BD}" srcOrd="3" destOrd="0" presId="urn:microsoft.com/office/officeart/2018/2/layout/IconCircleList"/>
    <dgm:cxn modelId="{1C74AB53-E1D1-45C6-BEE7-D6A8D543C63C}" type="presParOf" srcId="{3A4E4816-7F1D-4C6C-B39E-37FC70A7F302}" destId="{3976C23B-B7F0-4CEB-AE7B-5D991BF3EA18}" srcOrd="4" destOrd="0" presId="urn:microsoft.com/office/officeart/2018/2/layout/IconCircleList"/>
    <dgm:cxn modelId="{BFAFD1D7-6A8C-4001-9DAA-CD77E6BD07C5}" type="presParOf" srcId="{3976C23B-B7F0-4CEB-AE7B-5D991BF3EA18}" destId="{F8C36733-41DC-4A5C-B3BD-C7DDD5CCEF9E}" srcOrd="0" destOrd="0" presId="urn:microsoft.com/office/officeart/2018/2/layout/IconCircleList"/>
    <dgm:cxn modelId="{EDC5E6D6-37AD-423F-A3CF-4CE4AD21DA38}" type="presParOf" srcId="{3976C23B-B7F0-4CEB-AE7B-5D991BF3EA18}" destId="{89AF8E16-2A37-4634-A0F5-BC7502A583DD}" srcOrd="1" destOrd="0" presId="urn:microsoft.com/office/officeart/2018/2/layout/IconCircleList"/>
    <dgm:cxn modelId="{B6E999DF-A162-490F-B73E-181ECA470FED}" type="presParOf" srcId="{3976C23B-B7F0-4CEB-AE7B-5D991BF3EA18}" destId="{A381C83F-110F-479E-AD89-6167CA086CF8}" srcOrd="2" destOrd="0" presId="urn:microsoft.com/office/officeart/2018/2/layout/IconCircleList"/>
    <dgm:cxn modelId="{021C736A-9554-483C-BFC1-9E1BE9E21C91}" type="presParOf" srcId="{3976C23B-B7F0-4CEB-AE7B-5D991BF3EA18}" destId="{CC866ABF-499C-4459-8EF5-5E0DB4B926B0}" srcOrd="3" destOrd="0" presId="urn:microsoft.com/office/officeart/2018/2/layout/IconCircleList"/>
    <dgm:cxn modelId="{3A620FA2-97EF-46F8-84A9-03CE98A48704}" type="presParOf" srcId="{3A4E4816-7F1D-4C6C-B39E-37FC70A7F302}" destId="{97457A35-E0C5-482A-8104-194F44C2C0AC}" srcOrd="5" destOrd="0" presId="urn:microsoft.com/office/officeart/2018/2/layout/IconCircleList"/>
    <dgm:cxn modelId="{AFE78EC4-81F2-4281-AEED-348CBDA3F109}" type="presParOf" srcId="{3A4E4816-7F1D-4C6C-B39E-37FC70A7F302}" destId="{AFF1E3A8-C86F-4640-A110-F69DFDF07CCB}" srcOrd="6" destOrd="0" presId="urn:microsoft.com/office/officeart/2018/2/layout/IconCircleList"/>
    <dgm:cxn modelId="{522302FA-D2C7-4B9A-9612-D6AEFAAB656C}" type="presParOf" srcId="{AFF1E3A8-C86F-4640-A110-F69DFDF07CCB}" destId="{19ED0554-6084-400F-881E-56413688A70D}" srcOrd="0" destOrd="0" presId="urn:microsoft.com/office/officeart/2018/2/layout/IconCircleList"/>
    <dgm:cxn modelId="{9686D614-354E-4F9A-A853-6354E7B7E5A3}" type="presParOf" srcId="{AFF1E3A8-C86F-4640-A110-F69DFDF07CCB}" destId="{3357981C-8F7F-4553-B9DC-9684CA34DE83}" srcOrd="1" destOrd="0" presId="urn:microsoft.com/office/officeart/2018/2/layout/IconCircleList"/>
    <dgm:cxn modelId="{8BC3C846-6D57-4D6B-BE48-C15915E1CC47}" type="presParOf" srcId="{AFF1E3A8-C86F-4640-A110-F69DFDF07CCB}" destId="{7F1FDDD9-0D23-4C00-A808-CB4F5C656019}" srcOrd="2" destOrd="0" presId="urn:microsoft.com/office/officeart/2018/2/layout/IconCircleList"/>
    <dgm:cxn modelId="{E7B2ABD8-798B-40A3-AD41-E6E267488E99}" type="presParOf" srcId="{AFF1E3A8-C86F-4640-A110-F69DFDF07CCB}" destId="{738028DA-D2C6-4A80-B2B2-EAE3E7D744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43D1BD-30A6-41FA-9383-EA6D536D850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8D7518-82B7-46EF-B978-1C76DEF37C6C}">
      <dgm:prSet/>
      <dgm:spPr/>
      <dgm:t>
        <a:bodyPr/>
        <a:lstStyle/>
        <a:p>
          <a:r>
            <a:rPr lang="en-US"/>
            <a:t>There are 5,541 different species in the dataset</a:t>
          </a:r>
        </a:p>
      </dgm:t>
    </dgm:pt>
    <dgm:pt modelId="{943146BD-75D3-40B1-9BE3-FEB71B30C13A}" type="parTrans" cxnId="{36D8ACCF-9692-4941-A211-07000EBE3873}">
      <dgm:prSet/>
      <dgm:spPr/>
      <dgm:t>
        <a:bodyPr/>
        <a:lstStyle/>
        <a:p>
          <a:endParaRPr lang="en-US"/>
        </a:p>
      </dgm:t>
    </dgm:pt>
    <dgm:pt modelId="{2EE43184-12A0-4C74-B2E2-9616AA102E43}" type="sibTrans" cxnId="{36D8ACCF-9692-4941-A211-07000EBE3873}">
      <dgm:prSet/>
      <dgm:spPr/>
      <dgm:t>
        <a:bodyPr/>
        <a:lstStyle/>
        <a:p>
          <a:endParaRPr lang="en-US"/>
        </a:p>
      </dgm:t>
    </dgm:pt>
    <dgm:pt modelId="{5FB1E71D-9260-43F7-A250-13519CB5BF78}">
      <dgm:prSet/>
      <dgm:spPr/>
      <dgm:t>
        <a:bodyPr/>
        <a:lstStyle/>
        <a:p>
          <a:r>
            <a:rPr lang="en-US"/>
            <a:t>Species are spread across 7 categories:</a:t>
          </a:r>
        </a:p>
      </dgm:t>
    </dgm:pt>
    <dgm:pt modelId="{5F9885EE-554D-46C1-BE8F-1B99CEC601A4}" type="parTrans" cxnId="{BB530B1C-B7E0-44DF-8B7E-F056B3B88930}">
      <dgm:prSet/>
      <dgm:spPr/>
      <dgm:t>
        <a:bodyPr/>
        <a:lstStyle/>
        <a:p>
          <a:endParaRPr lang="en-US"/>
        </a:p>
      </dgm:t>
    </dgm:pt>
    <dgm:pt modelId="{C114DC16-FADC-4035-9554-393280F75399}" type="sibTrans" cxnId="{BB530B1C-B7E0-44DF-8B7E-F056B3B88930}">
      <dgm:prSet/>
      <dgm:spPr/>
      <dgm:t>
        <a:bodyPr/>
        <a:lstStyle/>
        <a:p>
          <a:endParaRPr lang="en-US"/>
        </a:p>
      </dgm:t>
    </dgm:pt>
    <dgm:pt modelId="{AE83399F-2DC8-434C-9923-2AC810CCC6A5}">
      <dgm:prSet/>
      <dgm:spPr/>
      <dgm:t>
        <a:bodyPr/>
        <a:lstStyle/>
        <a:p>
          <a:r>
            <a:rPr lang="en-US"/>
            <a:t>Mammal, Bird, Reptile, Amphibian, Fish, Vascular plants, Nonvascualr plants.</a:t>
          </a:r>
        </a:p>
      </dgm:t>
    </dgm:pt>
    <dgm:pt modelId="{F2798E7F-A23E-40C6-AF80-F5B92AB23C8D}" type="parTrans" cxnId="{2DB89754-38B2-4905-A662-66D01D04375A}">
      <dgm:prSet/>
      <dgm:spPr/>
      <dgm:t>
        <a:bodyPr/>
        <a:lstStyle/>
        <a:p>
          <a:endParaRPr lang="en-US"/>
        </a:p>
      </dgm:t>
    </dgm:pt>
    <dgm:pt modelId="{607C92DE-E074-4ECB-ABBC-3C920D41507E}" type="sibTrans" cxnId="{2DB89754-38B2-4905-A662-66D01D04375A}">
      <dgm:prSet/>
      <dgm:spPr/>
      <dgm:t>
        <a:bodyPr/>
        <a:lstStyle/>
        <a:p>
          <a:endParaRPr lang="en-US"/>
        </a:p>
      </dgm:t>
    </dgm:pt>
    <dgm:pt modelId="{C9D3FC8A-0CF3-480C-9D93-EC7F2D1F6798}">
      <dgm:prSet/>
      <dgm:spPr/>
      <dgm:t>
        <a:bodyPr/>
        <a:lstStyle/>
        <a:p>
          <a:r>
            <a:rPr lang="en-US"/>
            <a:t>80% of species are vascular plants</a:t>
          </a:r>
        </a:p>
      </dgm:t>
    </dgm:pt>
    <dgm:pt modelId="{07A5A0B3-8E77-405C-B6E5-660D03D5DFE2}" type="parTrans" cxnId="{86041144-3884-47A2-B4F3-0C686B2A6FD1}">
      <dgm:prSet/>
      <dgm:spPr/>
      <dgm:t>
        <a:bodyPr/>
        <a:lstStyle/>
        <a:p>
          <a:endParaRPr lang="en-US"/>
        </a:p>
      </dgm:t>
    </dgm:pt>
    <dgm:pt modelId="{A8270BC6-BCFE-46C6-A2A2-E41D2EE0C927}" type="sibTrans" cxnId="{86041144-3884-47A2-B4F3-0C686B2A6FD1}">
      <dgm:prSet/>
      <dgm:spPr/>
      <dgm:t>
        <a:bodyPr/>
        <a:lstStyle/>
        <a:p>
          <a:endParaRPr lang="en-US"/>
        </a:p>
      </dgm:t>
    </dgm:pt>
    <dgm:pt modelId="{17D6127C-D0E2-4722-BBA0-A45534917352}">
      <dgm:prSet/>
      <dgm:spPr/>
      <dgm:t>
        <a:bodyPr/>
        <a:lstStyle/>
        <a:p>
          <a:r>
            <a:rPr lang="en-US" dirty="0"/>
            <a:t>The Conservation statuses of species are:</a:t>
          </a:r>
        </a:p>
      </dgm:t>
    </dgm:pt>
    <dgm:pt modelId="{8136A50A-8F89-4AED-AA3B-22AE9DFD4CD2}" type="parTrans" cxnId="{D262A7EA-34FB-4227-9BB6-6B89C23A8BF3}">
      <dgm:prSet/>
      <dgm:spPr/>
      <dgm:t>
        <a:bodyPr/>
        <a:lstStyle/>
        <a:p>
          <a:endParaRPr lang="en-US"/>
        </a:p>
      </dgm:t>
    </dgm:pt>
    <dgm:pt modelId="{4161E697-820B-4F20-AAAD-2F7EF88004B9}" type="sibTrans" cxnId="{D262A7EA-34FB-4227-9BB6-6B89C23A8BF3}">
      <dgm:prSet/>
      <dgm:spPr/>
      <dgm:t>
        <a:bodyPr/>
        <a:lstStyle/>
        <a:p>
          <a:endParaRPr lang="en-US"/>
        </a:p>
      </dgm:t>
    </dgm:pt>
    <dgm:pt modelId="{2D7EF336-FBBC-4129-9103-5AC776492BE5}">
      <dgm:prSet/>
      <dgm:spPr/>
      <dgm:t>
        <a:bodyPr/>
        <a:lstStyle/>
        <a:p>
          <a:r>
            <a:rPr lang="en-US" b="1" dirty="0"/>
            <a:t>No intervention: </a:t>
          </a:r>
          <a:r>
            <a:rPr lang="en-US" dirty="0"/>
            <a:t>no concern</a:t>
          </a:r>
        </a:p>
      </dgm:t>
    </dgm:pt>
    <dgm:pt modelId="{8C31E736-C415-427A-8EBE-61E915640273}" type="parTrans" cxnId="{9F1E56DE-46F3-49E9-8511-97386F147B1A}">
      <dgm:prSet/>
      <dgm:spPr/>
      <dgm:t>
        <a:bodyPr/>
        <a:lstStyle/>
        <a:p>
          <a:endParaRPr lang="en-US"/>
        </a:p>
      </dgm:t>
    </dgm:pt>
    <dgm:pt modelId="{DD70C6EA-AC7A-4079-B434-CC4CECE75EE0}" type="sibTrans" cxnId="{9F1E56DE-46F3-49E9-8511-97386F147B1A}">
      <dgm:prSet/>
      <dgm:spPr/>
      <dgm:t>
        <a:bodyPr/>
        <a:lstStyle/>
        <a:p>
          <a:endParaRPr lang="en-US"/>
        </a:p>
      </dgm:t>
    </dgm:pt>
    <dgm:pt modelId="{A314E929-694A-4736-BBF1-8C79F033C47E}">
      <dgm:prSet/>
      <dgm:spPr/>
      <dgm:t>
        <a:bodyPr/>
        <a:lstStyle/>
        <a:p>
          <a:r>
            <a:rPr lang="en-US" b="1" dirty="0"/>
            <a:t>species of concern: </a:t>
          </a:r>
          <a:r>
            <a:rPr lang="en-US" dirty="0"/>
            <a:t>declining or appear to be in need of conservation</a:t>
          </a:r>
        </a:p>
      </dgm:t>
    </dgm:pt>
    <dgm:pt modelId="{4071AEBB-9BFB-4106-90E9-A4603F9CA032}" type="parTrans" cxnId="{29F0FC52-7BAD-4640-8457-4A41BE8F7549}">
      <dgm:prSet/>
      <dgm:spPr/>
      <dgm:t>
        <a:bodyPr/>
        <a:lstStyle/>
        <a:p>
          <a:endParaRPr lang="en-US"/>
        </a:p>
      </dgm:t>
    </dgm:pt>
    <dgm:pt modelId="{2E6E2BB7-B176-4A65-B77C-8BE749D584E5}" type="sibTrans" cxnId="{29F0FC52-7BAD-4640-8457-4A41BE8F7549}">
      <dgm:prSet/>
      <dgm:spPr/>
      <dgm:t>
        <a:bodyPr/>
        <a:lstStyle/>
        <a:p>
          <a:endParaRPr lang="en-US"/>
        </a:p>
      </dgm:t>
    </dgm:pt>
    <dgm:pt modelId="{A120804B-AF02-425E-9551-F7CFEDE4B69A}">
      <dgm:prSet/>
      <dgm:spPr/>
      <dgm:t>
        <a:bodyPr/>
        <a:lstStyle/>
        <a:p>
          <a:r>
            <a:rPr lang="en-US" b="1" dirty="0"/>
            <a:t>endangered</a:t>
          </a:r>
          <a:r>
            <a:rPr lang="en-US" dirty="0"/>
            <a:t>: seriously at risk of extinction</a:t>
          </a:r>
        </a:p>
      </dgm:t>
    </dgm:pt>
    <dgm:pt modelId="{BD1D980D-49D2-4CB8-8891-5A28E12579D6}" type="parTrans" cxnId="{28E02D10-2F12-422E-8286-24943463DF40}">
      <dgm:prSet/>
      <dgm:spPr/>
      <dgm:t>
        <a:bodyPr/>
        <a:lstStyle/>
        <a:p>
          <a:endParaRPr lang="en-US"/>
        </a:p>
      </dgm:t>
    </dgm:pt>
    <dgm:pt modelId="{4DE71473-43A7-4AC6-B3F0-5C88594E2B42}" type="sibTrans" cxnId="{28E02D10-2F12-422E-8286-24943463DF40}">
      <dgm:prSet/>
      <dgm:spPr/>
      <dgm:t>
        <a:bodyPr/>
        <a:lstStyle/>
        <a:p>
          <a:endParaRPr lang="en-US"/>
        </a:p>
      </dgm:t>
    </dgm:pt>
    <dgm:pt modelId="{26C90B90-2A7F-4172-8B0F-EE262F7B9510}">
      <dgm:prSet/>
      <dgm:spPr/>
      <dgm:t>
        <a:bodyPr/>
        <a:lstStyle/>
        <a:p>
          <a:r>
            <a:rPr lang="en-US" b="1" dirty="0"/>
            <a:t>Threatened: </a:t>
          </a:r>
          <a:r>
            <a:rPr lang="en-US" dirty="0"/>
            <a:t>vulnerable to endangerment in the near future</a:t>
          </a:r>
        </a:p>
      </dgm:t>
    </dgm:pt>
    <dgm:pt modelId="{D68E4770-D405-4A94-B59C-2A9FAAA66F32}" type="parTrans" cxnId="{3766A110-E0BC-4CEB-84B2-AA2EA583F143}">
      <dgm:prSet/>
      <dgm:spPr/>
      <dgm:t>
        <a:bodyPr/>
        <a:lstStyle/>
        <a:p>
          <a:endParaRPr lang="en-US"/>
        </a:p>
      </dgm:t>
    </dgm:pt>
    <dgm:pt modelId="{6C85F9E1-5E9E-474A-B82A-4CD4466A33B7}" type="sibTrans" cxnId="{3766A110-E0BC-4CEB-84B2-AA2EA583F143}">
      <dgm:prSet/>
      <dgm:spPr/>
      <dgm:t>
        <a:bodyPr/>
        <a:lstStyle/>
        <a:p>
          <a:endParaRPr lang="en-US"/>
        </a:p>
      </dgm:t>
    </dgm:pt>
    <dgm:pt modelId="{A7889B94-B4D3-466F-A1F3-422422A87F93}">
      <dgm:prSet/>
      <dgm:spPr/>
      <dgm:t>
        <a:bodyPr/>
        <a:lstStyle/>
        <a:p>
          <a:r>
            <a:rPr lang="en-US" b="1" dirty="0"/>
            <a:t>In recovery: </a:t>
          </a:r>
          <a:r>
            <a:rPr lang="en-US" dirty="0"/>
            <a:t>formerly endangered, but currently not in danger of extinction</a:t>
          </a:r>
        </a:p>
      </dgm:t>
    </dgm:pt>
    <dgm:pt modelId="{412B40D4-69E5-4A06-97F5-9A4955535E59}" type="parTrans" cxnId="{3FF01B83-F8EB-4BF6-AE07-571636305CF1}">
      <dgm:prSet/>
      <dgm:spPr/>
      <dgm:t>
        <a:bodyPr/>
        <a:lstStyle/>
        <a:p>
          <a:endParaRPr lang="en-US"/>
        </a:p>
      </dgm:t>
    </dgm:pt>
    <dgm:pt modelId="{9ADC59E3-368F-47BD-B6DE-A6205299575B}" type="sibTrans" cxnId="{3FF01B83-F8EB-4BF6-AE07-571636305CF1}">
      <dgm:prSet/>
      <dgm:spPr/>
      <dgm:t>
        <a:bodyPr/>
        <a:lstStyle/>
        <a:p>
          <a:endParaRPr lang="en-US"/>
        </a:p>
      </dgm:t>
    </dgm:pt>
    <dgm:pt modelId="{90AEDF83-A1B5-410A-A8E0-90809BAD265D}" type="pres">
      <dgm:prSet presAssocID="{DF43D1BD-30A6-41FA-9383-EA6D536D8501}" presName="linear" presStyleCnt="0">
        <dgm:presLayoutVars>
          <dgm:dir/>
          <dgm:animLvl val="lvl"/>
          <dgm:resizeHandles val="exact"/>
        </dgm:presLayoutVars>
      </dgm:prSet>
      <dgm:spPr/>
    </dgm:pt>
    <dgm:pt modelId="{8611E9B0-BDFA-442F-A15F-399B29854424}" type="pres">
      <dgm:prSet presAssocID="{C18D7518-82B7-46EF-B978-1C76DEF37C6C}" presName="parentLin" presStyleCnt="0"/>
      <dgm:spPr/>
    </dgm:pt>
    <dgm:pt modelId="{3DED0221-B455-4BF1-A870-49D16717FCEF}" type="pres">
      <dgm:prSet presAssocID="{C18D7518-82B7-46EF-B978-1C76DEF37C6C}" presName="parentLeftMargin" presStyleLbl="node1" presStyleIdx="0" presStyleCnt="4"/>
      <dgm:spPr/>
    </dgm:pt>
    <dgm:pt modelId="{523EFAB7-4860-4457-B272-3C159E8DAFE5}" type="pres">
      <dgm:prSet presAssocID="{C18D7518-82B7-46EF-B978-1C76DEF37C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52D7EE-EA02-4712-A651-33943FF3D3B8}" type="pres">
      <dgm:prSet presAssocID="{C18D7518-82B7-46EF-B978-1C76DEF37C6C}" presName="negativeSpace" presStyleCnt="0"/>
      <dgm:spPr/>
    </dgm:pt>
    <dgm:pt modelId="{0786A8A5-1758-4390-89CF-BD04F5C6D7A1}" type="pres">
      <dgm:prSet presAssocID="{C18D7518-82B7-46EF-B978-1C76DEF37C6C}" presName="childText" presStyleLbl="conFgAcc1" presStyleIdx="0" presStyleCnt="4">
        <dgm:presLayoutVars>
          <dgm:bulletEnabled val="1"/>
        </dgm:presLayoutVars>
      </dgm:prSet>
      <dgm:spPr/>
    </dgm:pt>
    <dgm:pt modelId="{CF12FEC5-1F18-4FBC-897C-75F6E5546724}" type="pres">
      <dgm:prSet presAssocID="{2EE43184-12A0-4C74-B2E2-9616AA102E43}" presName="spaceBetweenRectangles" presStyleCnt="0"/>
      <dgm:spPr/>
    </dgm:pt>
    <dgm:pt modelId="{5D113BC3-9AE3-41E8-B61E-715FE3DDC879}" type="pres">
      <dgm:prSet presAssocID="{5FB1E71D-9260-43F7-A250-13519CB5BF78}" presName="parentLin" presStyleCnt="0"/>
      <dgm:spPr/>
    </dgm:pt>
    <dgm:pt modelId="{B5EA64E3-1BE5-42B6-8B6F-B3319BCF4B35}" type="pres">
      <dgm:prSet presAssocID="{5FB1E71D-9260-43F7-A250-13519CB5BF78}" presName="parentLeftMargin" presStyleLbl="node1" presStyleIdx="0" presStyleCnt="4"/>
      <dgm:spPr/>
    </dgm:pt>
    <dgm:pt modelId="{D65B888A-EF3F-4367-8A51-AE37C7048FF3}" type="pres">
      <dgm:prSet presAssocID="{5FB1E71D-9260-43F7-A250-13519CB5BF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79176E-69F2-4D64-B9AA-D0109E47C948}" type="pres">
      <dgm:prSet presAssocID="{5FB1E71D-9260-43F7-A250-13519CB5BF78}" presName="negativeSpace" presStyleCnt="0"/>
      <dgm:spPr/>
    </dgm:pt>
    <dgm:pt modelId="{0BD0A15F-6D7D-4265-8980-ECF5C0B2CDCB}" type="pres">
      <dgm:prSet presAssocID="{5FB1E71D-9260-43F7-A250-13519CB5BF78}" presName="childText" presStyleLbl="conFgAcc1" presStyleIdx="1" presStyleCnt="4">
        <dgm:presLayoutVars>
          <dgm:bulletEnabled val="1"/>
        </dgm:presLayoutVars>
      </dgm:prSet>
      <dgm:spPr/>
    </dgm:pt>
    <dgm:pt modelId="{93C71ACF-1F38-4CB0-B4CD-16BE73AFB51E}" type="pres">
      <dgm:prSet presAssocID="{C114DC16-FADC-4035-9554-393280F75399}" presName="spaceBetweenRectangles" presStyleCnt="0"/>
      <dgm:spPr/>
    </dgm:pt>
    <dgm:pt modelId="{FC612C05-DF32-4FC7-B0CA-C2255461C9EE}" type="pres">
      <dgm:prSet presAssocID="{C9D3FC8A-0CF3-480C-9D93-EC7F2D1F6798}" presName="parentLin" presStyleCnt="0"/>
      <dgm:spPr/>
    </dgm:pt>
    <dgm:pt modelId="{8DADBCE9-B871-4966-A81A-86DBFE0520F5}" type="pres">
      <dgm:prSet presAssocID="{C9D3FC8A-0CF3-480C-9D93-EC7F2D1F6798}" presName="parentLeftMargin" presStyleLbl="node1" presStyleIdx="1" presStyleCnt="4"/>
      <dgm:spPr/>
    </dgm:pt>
    <dgm:pt modelId="{4861020E-8D79-4E27-8F1F-76AD5BA57C1D}" type="pres">
      <dgm:prSet presAssocID="{C9D3FC8A-0CF3-480C-9D93-EC7F2D1F67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FAD7CF-DB12-4D61-B075-DB1E0F6CC1EA}" type="pres">
      <dgm:prSet presAssocID="{C9D3FC8A-0CF3-480C-9D93-EC7F2D1F6798}" presName="negativeSpace" presStyleCnt="0"/>
      <dgm:spPr/>
    </dgm:pt>
    <dgm:pt modelId="{03BD8F22-326B-49AF-9B9D-60AC89DA7B68}" type="pres">
      <dgm:prSet presAssocID="{C9D3FC8A-0CF3-480C-9D93-EC7F2D1F6798}" presName="childText" presStyleLbl="conFgAcc1" presStyleIdx="2" presStyleCnt="4">
        <dgm:presLayoutVars>
          <dgm:bulletEnabled val="1"/>
        </dgm:presLayoutVars>
      </dgm:prSet>
      <dgm:spPr/>
    </dgm:pt>
    <dgm:pt modelId="{A0FF5E27-D5EA-462E-966F-6A71CAE3C497}" type="pres">
      <dgm:prSet presAssocID="{A8270BC6-BCFE-46C6-A2A2-E41D2EE0C927}" presName="spaceBetweenRectangles" presStyleCnt="0"/>
      <dgm:spPr/>
    </dgm:pt>
    <dgm:pt modelId="{9994DB76-3FB3-4061-84D0-9372CDE2FE0D}" type="pres">
      <dgm:prSet presAssocID="{17D6127C-D0E2-4722-BBA0-A45534917352}" presName="parentLin" presStyleCnt="0"/>
      <dgm:spPr/>
    </dgm:pt>
    <dgm:pt modelId="{042DDB5C-34FC-438B-8CD4-56F6474216D9}" type="pres">
      <dgm:prSet presAssocID="{17D6127C-D0E2-4722-BBA0-A45534917352}" presName="parentLeftMargin" presStyleLbl="node1" presStyleIdx="2" presStyleCnt="4"/>
      <dgm:spPr/>
    </dgm:pt>
    <dgm:pt modelId="{DD4EE391-26AC-4E8E-AD37-EB1B61099A99}" type="pres">
      <dgm:prSet presAssocID="{17D6127C-D0E2-4722-BBA0-A455349173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BCB7DD-1C36-401A-8091-B09374E38CD4}" type="pres">
      <dgm:prSet presAssocID="{17D6127C-D0E2-4722-BBA0-A45534917352}" presName="negativeSpace" presStyleCnt="0"/>
      <dgm:spPr/>
    </dgm:pt>
    <dgm:pt modelId="{9032BC09-AE2F-4112-9730-F86AE4707854}" type="pres">
      <dgm:prSet presAssocID="{17D6127C-D0E2-4722-BBA0-A455349173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E02D10-2F12-422E-8286-24943463DF40}" srcId="{17D6127C-D0E2-4722-BBA0-A45534917352}" destId="{A120804B-AF02-425E-9551-F7CFEDE4B69A}" srcOrd="2" destOrd="0" parTransId="{BD1D980D-49D2-4CB8-8891-5A28E12579D6}" sibTransId="{4DE71473-43A7-4AC6-B3F0-5C88594E2B42}"/>
    <dgm:cxn modelId="{3766A110-E0BC-4CEB-84B2-AA2EA583F143}" srcId="{17D6127C-D0E2-4722-BBA0-A45534917352}" destId="{26C90B90-2A7F-4172-8B0F-EE262F7B9510}" srcOrd="3" destOrd="0" parTransId="{D68E4770-D405-4A94-B59C-2A9FAAA66F32}" sibTransId="{6C85F9E1-5E9E-474A-B82A-4CD4466A33B7}"/>
    <dgm:cxn modelId="{BB530B1C-B7E0-44DF-8B7E-F056B3B88930}" srcId="{DF43D1BD-30A6-41FA-9383-EA6D536D8501}" destId="{5FB1E71D-9260-43F7-A250-13519CB5BF78}" srcOrd="1" destOrd="0" parTransId="{5F9885EE-554D-46C1-BE8F-1B99CEC601A4}" sibTransId="{C114DC16-FADC-4035-9554-393280F75399}"/>
    <dgm:cxn modelId="{671A231F-4349-44E5-BF8C-DD8B42617792}" type="presOf" srcId="{A7889B94-B4D3-466F-A1F3-422422A87F93}" destId="{9032BC09-AE2F-4112-9730-F86AE4707854}" srcOrd="0" destOrd="4" presId="urn:microsoft.com/office/officeart/2005/8/layout/list1"/>
    <dgm:cxn modelId="{D0DC6A22-4C35-449E-8661-AC6C4E39251F}" type="presOf" srcId="{AE83399F-2DC8-434C-9923-2AC810CCC6A5}" destId="{0BD0A15F-6D7D-4265-8980-ECF5C0B2CDCB}" srcOrd="0" destOrd="0" presId="urn:microsoft.com/office/officeart/2005/8/layout/list1"/>
    <dgm:cxn modelId="{4A9CF126-6C70-41ED-877E-FB9E66BE55EE}" type="presOf" srcId="{17D6127C-D0E2-4722-BBA0-A45534917352}" destId="{DD4EE391-26AC-4E8E-AD37-EB1B61099A99}" srcOrd="1" destOrd="0" presId="urn:microsoft.com/office/officeart/2005/8/layout/list1"/>
    <dgm:cxn modelId="{CBF68A63-29C0-4459-AD77-FB53E5CE966C}" type="presOf" srcId="{DF43D1BD-30A6-41FA-9383-EA6D536D8501}" destId="{90AEDF83-A1B5-410A-A8E0-90809BAD265D}" srcOrd="0" destOrd="0" presId="urn:microsoft.com/office/officeart/2005/8/layout/list1"/>
    <dgm:cxn modelId="{86041144-3884-47A2-B4F3-0C686B2A6FD1}" srcId="{DF43D1BD-30A6-41FA-9383-EA6D536D8501}" destId="{C9D3FC8A-0CF3-480C-9D93-EC7F2D1F6798}" srcOrd="2" destOrd="0" parTransId="{07A5A0B3-8E77-405C-B6E5-660D03D5DFE2}" sibTransId="{A8270BC6-BCFE-46C6-A2A2-E41D2EE0C927}"/>
    <dgm:cxn modelId="{A4492E47-2F99-44D4-9BEF-4318CA35799A}" type="presOf" srcId="{A120804B-AF02-425E-9551-F7CFEDE4B69A}" destId="{9032BC09-AE2F-4112-9730-F86AE4707854}" srcOrd="0" destOrd="2" presId="urn:microsoft.com/office/officeart/2005/8/layout/list1"/>
    <dgm:cxn modelId="{1AD61449-880E-4DE6-AFB2-D5865780CE42}" type="presOf" srcId="{C18D7518-82B7-46EF-B978-1C76DEF37C6C}" destId="{3DED0221-B455-4BF1-A870-49D16717FCEF}" srcOrd="0" destOrd="0" presId="urn:microsoft.com/office/officeart/2005/8/layout/list1"/>
    <dgm:cxn modelId="{71158C6A-6CF2-478B-BB97-21A3D66F106A}" type="presOf" srcId="{5FB1E71D-9260-43F7-A250-13519CB5BF78}" destId="{D65B888A-EF3F-4367-8A51-AE37C7048FF3}" srcOrd="1" destOrd="0" presId="urn:microsoft.com/office/officeart/2005/8/layout/list1"/>
    <dgm:cxn modelId="{872CD34A-842E-4298-9D2C-912C649410DD}" type="presOf" srcId="{A314E929-694A-4736-BBF1-8C79F033C47E}" destId="{9032BC09-AE2F-4112-9730-F86AE4707854}" srcOrd="0" destOrd="1" presId="urn:microsoft.com/office/officeart/2005/8/layout/list1"/>
    <dgm:cxn modelId="{184F3E52-3296-40AF-863F-84E037C18850}" type="presOf" srcId="{C18D7518-82B7-46EF-B978-1C76DEF37C6C}" destId="{523EFAB7-4860-4457-B272-3C159E8DAFE5}" srcOrd="1" destOrd="0" presId="urn:microsoft.com/office/officeart/2005/8/layout/list1"/>
    <dgm:cxn modelId="{29F0FC52-7BAD-4640-8457-4A41BE8F7549}" srcId="{17D6127C-D0E2-4722-BBA0-A45534917352}" destId="{A314E929-694A-4736-BBF1-8C79F033C47E}" srcOrd="1" destOrd="0" parTransId="{4071AEBB-9BFB-4106-90E9-A4603F9CA032}" sibTransId="{2E6E2BB7-B176-4A65-B77C-8BE749D584E5}"/>
    <dgm:cxn modelId="{2DB89754-38B2-4905-A662-66D01D04375A}" srcId="{5FB1E71D-9260-43F7-A250-13519CB5BF78}" destId="{AE83399F-2DC8-434C-9923-2AC810CCC6A5}" srcOrd="0" destOrd="0" parTransId="{F2798E7F-A23E-40C6-AF80-F5B92AB23C8D}" sibTransId="{607C92DE-E074-4ECB-ABBC-3C920D41507E}"/>
    <dgm:cxn modelId="{11495E57-A5D7-4FFB-B835-08DABEBCCDCC}" type="presOf" srcId="{C9D3FC8A-0CF3-480C-9D93-EC7F2D1F6798}" destId="{4861020E-8D79-4E27-8F1F-76AD5BA57C1D}" srcOrd="1" destOrd="0" presId="urn:microsoft.com/office/officeart/2005/8/layout/list1"/>
    <dgm:cxn modelId="{3FF01B83-F8EB-4BF6-AE07-571636305CF1}" srcId="{17D6127C-D0E2-4722-BBA0-A45534917352}" destId="{A7889B94-B4D3-466F-A1F3-422422A87F93}" srcOrd="4" destOrd="0" parTransId="{412B40D4-69E5-4A06-97F5-9A4955535E59}" sibTransId="{9ADC59E3-368F-47BD-B6DE-A6205299575B}"/>
    <dgm:cxn modelId="{372A378B-C7B7-4223-9E67-CD0E8F8EFCA1}" type="presOf" srcId="{C9D3FC8A-0CF3-480C-9D93-EC7F2D1F6798}" destId="{8DADBCE9-B871-4966-A81A-86DBFE0520F5}" srcOrd="0" destOrd="0" presId="urn:microsoft.com/office/officeart/2005/8/layout/list1"/>
    <dgm:cxn modelId="{C343DA8D-09FD-4D24-AD31-DAF6100956FC}" type="presOf" srcId="{17D6127C-D0E2-4722-BBA0-A45534917352}" destId="{042DDB5C-34FC-438B-8CD4-56F6474216D9}" srcOrd="0" destOrd="0" presId="urn:microsoft.com/office/officeart/2005/8/layout/list1"/>
    <dgm:cxn modelId="{934934C0-089F-4507-9DF7-FC7102D0DB70}" type="presOf" srcId="{26C90B90-2A7F-4172-8B0F-EE262F7B9510}" destId="{9032BC09-AE2F-4112-9730-F86AE4707854}" srcOrd="0" destOrd="3" presId="urn:microsoft.com/office/officeart/2005/8/layout/list1"/>
    <dgm:cxn modelId="{36D8ACCF-9692-4941-A211-07000EBE3873}" srcId="{DF43D1BD-30A6-41FA-9383-EA6D536D8501}" destId="{C18D7518-82B7-46EF-B978-1C76DEF37C6C}" srcOrd="0" destOrd="0" parTransId="{943146BD-75D3-40B1-9BE3-FEB71B30C13A}" sibTransId="{2EE43184-12A0-4C74-B2E2-9616AA102E43}"/>
    <dgm:cxn modelId="{9F1E56DE-46F3-49E9-8511-97386F147B1A}" srcId="{17D6127C-D0E2-4722-BBA0-A45534917352}" destId="{2D7EF336-FBBC-4129-9103-5AC776492BE5}" srcOrd="0" destOrd="0" parTransId="{8C31E736-C415-427A-8EBE-61E915640273}" sibTransId="{DD70C6EA-AC7A-4079-B434-CC4CECE75EE0}"/>
    <dgm:cxn modelId="{D262A7EA-34FB-4227-9BB6-6B89C23A8BF3}" srcId="{DF43D1BD-30A6-41FA-9383-EA6D536D8501}" destId="{17D6127C-D0E2-4722-BBA0-A45534917352}" srcOrd="3" destOrd="0" parTransId="{8136A50A-8F89-4AED-AA3B-22AE9DFD4CD2}" sibTransId="{4161E697-820B-4F20-AAAD-2F7EF88004B9}"/>
    <dgm:cxn modelId="{547F84EE-C2B6-45B5-BDB2-ECBD3934A814}" type="presOf" srcId="{5FB1E71D-9260-43F7-A250-13519CB5BF78}" destId="{B5EA64E3-1BE5-42B6-8B6F-B3319BCF4B35}" srcOrd="0" destOrd="0" presId="urn:microsoft.com/office/officeart/2005/8/layout/list1"/>
    <dgm:cxn modelId="{236DC7FA-3286-4138-B722-78EB8578655F}" type="presOf" srcId="{2D7EF336-FBBC-4129-9103-5AC776492BE5}" destId="{9032BC09-AE2F-4112-9730-F86AE4707854}" srcOrd="0" destOrd="0" presId="urn:microsoft.com/office/officeart/2005/8/layout/list1"/>
    <dgm:cxn modelId="{C4451E21-1C13-4650-89C5-F753EDE116A1}" type="presParOf" srcId="{90AEDF83-A1B5-410A-A8E0-90809BAD265D}" destId="{8611E9B0-BDFA-442F-A15F-399B29854424}" srcOrd="0" destOrd="0" presId="urn:microsoft.com/office/officeart/2005/8/layout/list1"/>
    <dgm:cxn modelId="{5FFF0FFD-305E-4E57-B2A6-2BED112391EC}" type="presParOf" srcId="{8611E9B0-BDFA-442F-A15F-399B29854424}" destId="{3DED0221-B455-4BF1-A870-49D16717FCEF}" srcOrd="0" destOrd="0" presId="urn:microsoft.com/office/officeart/2005/8/layout/list1"/>
    <dgm:cxn modelId="{749998BF-350E-4B99-B58C-D1559715A59E}" type="presParOf" srcId="{8611E9B0-BDFA-442F-A15F-399B29854424}" destId="{523EFAB7-4860-4457-B272-3C159E8DAFE5}" srcOrd="1" destOrd="0" presId="urn:microsoft.com/office/officeart/2005/8/layout/list1"/>
    <dgm:cxn modelId="{0ACB047C-6E7A-46FE-9EB8-C923EEE011C3}" type="presParOf" srcId="{90AEDF83-A1B5-410A-A8E0-90809BAD265D}" destId="{F252D7EE-EA02-4712-A651-33943FF3D3B8}" srcOrd="1" destOrd="0" presId="urn:microsoft.com/office/officeart/2005/8/layout/list1"/>
    <dgm:cxn modelId="{91DF8440-8D30-4CAC-87C5-B6B7CBA69F07}" type="presParOf" srcId="{90AEDF83-A1B5-410A-A8E0-90809BAD265D}" destId="{0786A8A5-1758-4390-89CF-BD04F5C6D7A1}" srcOrd="2" destOrd="0" presId="urn:microsoft.com/office/officeart/2005/8/layout/list1"/>
    <dgm:cxn modelId="{420CC6CF-0AF5-4A71-AB12-9AB051345E48}" type="presParOf" srcId="{90AEDF83-A1B5-410A-A8E0-90809BAD265D}" destId="{CF12FEC5-1F18-4FBC-897C-75F6E5546724}" srcOrd="3" destOrd="0" presId="urn:microsoft.com/office/officeart/2005/8/layout/list1"/>
    <dgm:cxn modelId="{5A144DEA-C06A-4A8A-8475-3C0F970EC5C7}" type="presParOf" srcId="{90AEDF83-A1B5-410A-A8E0-90809BAD265D}" destId="{5D113BC3-9AE3-41E8-B61E-715FE3DDC879}" srcOrd="4" destOrd="0" presId="urn:microsoft.com/office/officeart/2005/8/layout/list1"/>
    <dgm:cxn modelId="{F6FD2E1D-D3C0-428A-8E74-8027CCF68E5B}" type="presParOf" srcId="{5D113BC3-9AE3-41E8-B61E-715FE3DDC879}" destId="{B5EA64E3-1BE5-42B6-8B6F-B3319BCF4B35}" srcOrd="0" destOrd="0" presId="urn:microsoft.com/office/officeart/2005/8/layout/list1"/>
    <dgm:cxn modelId="{0645826C-DE2B-4D7F-BA9D-156A68D0242B}" type="presParOf" srcId="{5D113BC3-9AE3-41E8-B61E-715FE3DDC879}" destId="{D65B888A-EF3F-4367-8A51-AE37C7048FF3}" srcOrd="1" destOrd="0" presId="urn:microsoft.com/office/officeart/2005/8/layout/list1"/>
    <dgm:cxn modelId="{2AE7C3A6-C880-4CC6-A798-131577612F83}" type="presParOf" srcId="{90AEDF83-A1B5-410A-A8E0-90809BAD265D}" destId="{0C79176E-69F2-4D64-B9AA-D0109E47C948}" srcOrd="5" destOrd="0" presId="urn:microsoft.com/office/officeart/2005/8/layout/list1"/>
    <dgm:cxn modelId="{446E6554-63A0-4B33-A01C-D2795F7B570B}" type="presParOf" srcId="{90AEDF83-A1B5-410A-A8E0-90809BAD265D}" destId="{0BD0A15F-6D7D-4265-8980-ECF5C0B2CDCB}" srcOrd="6" destOrd="0" presId="urn:microsoft.com/office/officeart/2005/8/layout/list1"/>
    <dgm:cxn modelId="{E609C9AC-184F-46B3-9D19-63F4CDAD1F6F}" type="presParOf" srcId="{90AEDF83-A1B5-410A-A8E0-90809BAD265D}" destId="{93C71ACF-1F38-4CB0-B4CD-16BE73AFB51E}" srcOrd="7" destOrd="0" presId="urn:microsoft.com/office/officeart/2005/8/layout/list1"/>
    <dgm:cxn modelId="{81F59F22-E237-4E4A-AC5B-9F204F42D2CE}" type="presParOf" srcId="{90AEDF83-A1B5-410A-A8E0-90809BAD265D}" destId="{FC612C05-DF32-4FC7-B0CA-C2255461C9EE}" srcOrd="8" destOrd="0" presId="urn:microsoft.com/office/officeart/2005/8/layout/list1"/>
    <dgm:cxn modelId="{B2795F6E-1672-406B-A516-F77BD1999A5D}" type="presParOf" srcId="{FC612C05-DF32-4FC7-B0CA-C2255461C9EE}" destId="{8DADBCE9-B871-4966-A81A-86DBFE0520F5}" srcOrd="0" destOrd="0" presId="urn:microsoft.com/office/officeart/2005/8/layout/list1"/>
    <dgm:cxn modelId="{D1837DC5-CB6F-4FC5-88E7-ABDE29A99644}" type="presParOf" srcId="{FC612C05-DF32-4FC7-B0CA-C2255461C9EE}" destId="{4861020E-8D79-4E27-8F1F-76AD5BA57C1D}" srcOrd="1" destOrd="0" presId="urn:microsoft.com/office/officeart/2005/8/layout/list1"/>
    <dgm:cxn modelId="{4EE86C17-2AF9-4180-9396-51532EC909A2}" type="presParOf" srcId="{90AEDF83-A1B5-410A-A8E0-90809BAD265D}" destId="{51FAD7CF-DB12-4D61-B075-DB1E0F6CC1EA}" srcOrd="9" destOrd="0" presId="urn:microsoft.com/office/officeart/2005/8/layout/list1"/>
    <dgm:cxn modelId="{716D7D4F-2FDE-445B-A124-6F1C1D6BDA95}" type="presParOf" srcId="{90AEDF83-A1B5-410A-A8E0-90809BAD265D}" destId="{03BD8F22-326B-49AF-9B9D-60AC89DA7B68}" srcOrd="10" destOrd="0" presId="urn:microsoft.com/office/officeart/2005/8/layout/list1"/>
    <dgm:cxn modelId="{F4A83A8C-9E36-4199-B2F0-25F821B05169}" type="presParOf" srcId="{90AEDF83-A1B5-410A-A8E0-90809BAD265D}" destId="{A0FF5E27-D5EA-462E-966F-6A71CAE3C497}" srcOrd="11" destOrd="0" presId="urn:microsoft.com/office/officeart/2005/8/layout/list1"/>
    <dgm:cxn modelId="{CBD5DEF6-26D1-42AA-8D78-D5FC6D98020B}" type="presParOf" srcId="{90AEDF83-A1B5-410A-A8E0-90809BAD265D}" destId="{9994DB76-3FB3-4061-84D0-9372CDE2FE0D}" srcOrd="12" destOrd="0" presId="urn:microsoft.com/office/officeart/2005/8/layout/list1"/>
    <dgm:cxn modelId="{093E12F5-81F5-49EC-9835-ED4EBE9926F7}" type="presParOf" srcId="{9994DB76-3FB3-4061-84D0-9372CDE2FE0D}" destId="{042DDB5C-34FC-438B-8CD4-56F6474216D9}" srcOrd="0" destOrd="0" presId="urn:microsoft.com/office/officeart/2005/8/layout/list1"/>
    <dgm:cxn modelId="{3B744551-9DB1-48E3-AB3F-4B9116EDEBCE}" type="presParOf" srcId="{9994DB76-3FB3-4061-84D0-9372CDE2FE0D}" destId="{DD4EE391-26AC-4E8E-AD37-EB1B61099A99}" srcOrd="1" destOrd="0" presId="urn:microsoft.com/office/officeart/2005/8/layout/list1"/>
    <dgm:cxn modelId="{83F28432-1D1A-42EF-A1A4-D22FF3A68BC5}" type="presParOf" srcId="{90AEDF83-A1B5-410A-A8E0-90809BAD265D}" destId="{FABCB7DD-1C36-401A-8091-B09374E38CD4}" srcOrd="13" destOrd="0" presId="urn:microsoft.com/office/officeart/2005/8/layout/list1"/>
    <dgm:cxn modelId="{E12EB4A2-CD0A-47FE-8762-E70BB198EE65}" type="presParOf" srcId="{90AEDF83-A1B5-410A-A8E0-90809BAD265D}" destId="{9032BC09-AE2F-4112-9730-F86AE47078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E5CC7-B548-4EB2-9078-0A6FD487D69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630BA-13A5-4934-95B8-F26534734645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Project Overview</a:t>
          </a:r>
        </a:p>
      </dsp:txBody>
      <dsp:txXfrm>
        <a:off x="0" y="531"/>
        <a:ext cx="10515600" cy="870055"/>
      </dsp:txXfrm>
    </dsp:sp>
    <dsp:sp modelId="{981A3EFB-2455-4C7A-A2F8-561E2871800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DD380-CF31-460C-B898-B3EFB3443C6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Sources/Description</a:t>
          </a:r>
        </a:p>
      </dsp:txBody>
      <dsp:txXfrm>
        <a:off x="0" y="870586"/>
        <a:ext cx="10515600" cy="870055"/>
      </dsp:txXfrm>
    </dsp:sp>
    <dsp:sp modelId="{6649470E-5DEC-4A65-B70D-6F1A3B35826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1AA39E-5C49-49BC-ACC2-707F0B984553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 Characteristics</a:t>
          </a:r>
        </a:p>
      </dsp:txBody>
      <dsp:txXfrm>
        <a:off x="0" y="1740641"/>
        <a:ext cx="10515600" cy="870055"/>
      </dsp:txXfrm>
    </dsp:sp>
    <dsp:sp modelId="{788A2A27-C74C-4702-8A80-8B677570556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A4C7A0-5946-4F41-90F3-31F1C3345666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Key Findings</a:t>
          </a:r>
        </a:p>
      </dsp:txBody>
      <dsp:txXfrm>
        <a:off x="0" y="2610696"/>
        <a:ext cx="10515600" cy="870055"/>
      </dsp:txXfrm>
    </dsp:sp>
    <dsp:sp modelId="{4BE45FCA-2C3E-4D78-ABE0-E59634413E4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041C5-6765-4282-AB4A-5237F1F7F4A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My Recommendations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F005C-29C3-4A3E-9097-A825FEE2ABD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6CE8B-48C3-430B-B8C5-432E82CCC1C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92D5A-91F0-4E1F-9B49-6010582C846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 data files, observations.csv and species_info.csv</a:t>
          </a:r>
        </a:p>
      </dsp:txBody>
      <dsp:txXfrm>
        <a:off x="1834517" y="469890"/>
        <a:ext cx="3148942" cy="1335915"/>
      </dsp:txXfrm>
    </dsp:sp>
    <dsp:sp modelId="{9346F37C-3830-4CD3-B610-921B87E5A5F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AF6D-8B1C-45D0-9C28-C7A2E854312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7E5C-8511-4494-AE93-B3EF7BE31BC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Observations.csv hold recorded sightings of different species at several national parks for the past 7 days.</a:t>
          </a:r>
        </a:p>
      </dsp:txBody>
      <dsp:txXfrm>
        <a:off x="7154322" y="469890"/>
        <a:ext cx="3148942" cy="1335915"/>
      </dsp:txXfrm>
    </dsp:sp>
    <dsp:sp modelId="{F8C36733-41DC-4A5C-B3BD-C7DDD5CCEF9E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F8E16-2A37-4634-A0F5-BC7502A583D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6ABF-499C-4459-8EF5-5E0DB4B926B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Species_info.csv contains information about different species and their conservation statuses</a:t>
          </a:r>
        </a:p>
      </dsp:txBody>
      <dsp:txXfrm>
        <a:off x="1834517" y="2545532"/>
        <a:ext cx="3148942" cy="1335915"/>
      </dsp:txXfrm>
    </dsp:sp>
    <dsp:sp modelId="{19ED0554-6084-400F-881E-56413688A70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7981C-8F7F-4553-B9DC-9684CA34DE8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28DA-D2C6-4A80-B2B2-EAE3E7D744C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made available by Codecademy</a:t>
          </a:r>
          <a:r>
            <a:rPr lang="en-US" sz="1900" b="1" kern="1200"/>
            <a:t>.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6A8A5-1758-4390-89CF-BD04F5C6D7A1}">
      <dsp:nvSpPr>
        <dsp:cNvPr id="0" name=""/>
        <dsp:cNvSpPr/>
      </dsp:nvSpPr>
      <dsp:spPr>
        <a:xfrm>
          <a:off x="0" y="33258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FAB7-4860-4457-B272-3C159E8DAFE5}">
      <dsp:nvSpPr>
        <dsp:cNvPr id="0" name=""/>
        <dsp:cNvSpPr/>
      </dsp:nvSpPr>
      <dsp:spPr>
        <a:xfrm>
          <a:off x="525780" y="111181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are 5,541 different species in the dataset</a:t>
          </a:r>
        </a:p>
      </dsp:txBody>
      <dsp:txXfrm>
        <a:off x="547396" y="132797"/>
        <a:ext cx="7317688" cy="399568"/>
      </dsp:txXfrm>
    </dsp:sp>
    <dsp:sp modelId="{0BD0A15F-6D7D-4265-8980-ECF5C0B2CDCB}">
      <dsp:nvSpPr>
        <dsp:cNvPr id="0" name=""/>
        <dsp:cNvSpPr/>
      </dsp:nvSpPr>
      <dsp:spPr>
        <a:xfrm>
          <a:off x="0" y="101298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Mammal, Bird, Reptile, Amphibian, Fish, Vascular plants, Nonvascualr plants.</a:t>
          </a:r>
        </a:p>
      </dsp:txBody>
      <dsp:txXfrm>
        <a:off x="0" y="1012981"/>
        <a:ext cx="10515600" cy="637875"/>
      </dsp:txXfrm>
    </dsp:sp>
    <dsp:sp modelId="{D65B888A-EF3F-4367-8A51-AE37C7048FF3}">
      <dsp:nvSpPr>
        <dsp:cNvPr id="0" name=""/>
        <dsp:cNvSpPr/>
      </dsp:nvSpPr>
      <dsp:spPr>
        <a:xfrm>
          <a:off x="525780" y="791581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Species are spread across 7 categories:</a:t>
          </a:r>
        </a:p>
      </dsp:txBody>
      <dsp:txXfrm>
        <a:off x="547396" y="813197"/>
        <a:ext cx="7317688" cy="399568"/>
      </dsp:txXfrm>
    </dsp:sp>
    <dsp:sp modelId="{03BD8F22-326B-49AF-9B9D-60AC89DA7B68}">
      <dsp:nvSpPr>
        <dsp:cNvPr id="0" name=""/>
        <dsp:cNvSpPr/>
      </dsp:nvSpPr>
      <dsp:spPr>
        <a:xfrm>
          <a:off x="0" y="19532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1020E-8D79-4E27-8F1F-76AD5BA57C1D}">
      <dsp:nvSpPr>
        <dsp:cNvPr id="0" name=""/>
        <dsp:cNvSpPr/>
      </dsp:nvSpPr>
      <dsp:spPr>
        <a:xfrm>
          <a:off x="525780" y="1731856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80% of species are vascular plants</a:t>
          </a:r>
        </a:p>
      </dsp:txBody>
      <dsp:txXfrm>
        <a:off x="547396" y="1753472"/>
        <a:ext cx="7317688" cy="399568"/>
      </dsp:txXfrm>
    </dsp:sp>
    <dsp:sp modelId="{9032BC09-AE2F-4112-9730-F86AE4707854}">
      <dsp:nvSpPr>
        <dsp:cNvPr id="0" name=""/>
        <dsp:cNvSpPr/>
      </dsp:nvSpPr>
      <dsp:spPr>
        <a:xfrm>
          <a:off x="0" y="2633656"/>
          <a:ext cx="105156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No intervention: </a:t>
          </a:r>
          <a:r>
            <a:rPr lang="en-US" sz="1500" kern="1200" dirty="0"/>
            <a:t>no concern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species of concern: </a:t>
          </a:r>
          <a:r>
            <a:rPr lang="en-US" sz="1500" kern="1200" dirty="0"/>
            <a:t>declining or appear to be in need of conservation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endangered</a:t>
          </a:r>
          <a:r>
            <a:rPr lang="en-US" sz="1500" kern="1200" dirty="0"/>
            <a:t>: seriously at risk of extinction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Threatened: </a:t>
          </a:r>
          <a:r>
            <a:rPr lang="en-US" sz="1500" kern="1200" dirty="0"/>
            <a:t>vulnerable to endangerment in the near future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In recovery: </a:t>
          </a:r>
          <a:r>
            <a:rPr lang="en-US" sz="1500" kern="1200" dirty="0"/>
            <a:t>formerly endangered, but currently not in danger of extinction</a:t>
          </a:r>
        </a:p>
      </dsp:txBody>
      <dsp:txXfrm>
        <a:off x="0" y="2633656"/>
        <a:ext cx="10515600" cy="1606500"/>
      </dsp:txXfrm>
    </dsp:sp>
    <dsp:sp modelId="{DD4EE391-26AC-4E8E-AD37-EB1B61099A99}">
      <dsp:nvSpPr>
        <dsp:cNvPr id="0" name=""/>
        <dsp:cNvSpPr/>
      </dsp:nvSpPr>
      <dsp:spPr>
        <a:xfrm>
          <a:off x="525780" y="2412256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Conservation statuses of species are:</a:t>
          </a:r>
        </a:p>
      </dsp:txBody>
      <dsp:txXfrm>
        <a:off x="547396" y="2433872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F131-31D5-00CB-1180-AB2DF5DDC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7FE07-FA7D-44E0-F9AD-031AC8451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08CF-B3E8-3EFF-7055-67C134E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F66E-9946-4B0D-301D-1C5931A5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EA8-66AE-B7B5-FAC4-DBDF8DD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25E2-AABC-8F90-15FE-47264FC0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8E9A7-E7BF-49FA-95B6-1634BA99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0CB0-1B49-A0CE-2B48-3445D22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FEE4-D662-6A33-539C-6C479938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5123-2B25-1368-546B-B0DCA8C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C2793-C6E1-4889-E7A1-C49F691D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6F84-F96F-111B-4E63-B0ED0022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B376-2164-0E8A-8C61-7AA966DC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7676-7661-9FA2-DB97-584A348D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CE09-9888-0778-1AF5-14288C5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3DF3-B272-C927-CD0D-5EDD93BC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B6E5-B7B5-AB73-294E-8F30C90F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1AA0-4E2C-DFF0-4E2D-5329A1E0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6AD2-526F-202B-0CB8-A7622B66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1281-D088-ACD9-6AB3-FACBE14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1C2A-A030-319A-5DAA-51D8603F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C74E-3CC3-1025-C411-0E514196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09CD-E0CF-226F-42B4-790ABBEC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473F-CAF1-7A17-3629-85CA8CD2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F4C1-3983-3A9D-56E2-4EC8C0C9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4504-3DB5-7B68-72D9-91594E4B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B1FA-5E56-C863-CADE-65F2B618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3A62-980A-CF7B-7F99-043EF4F1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5B05-0D2E-67A5-DAA0-AE9F63C1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EBA9-0E70-0031-528C-7720FF3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0CEFD-1F92-835E-0F1D-D7AAE6E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6FAA-4AC6-687C-A87F-C81168E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94FB-29B0-BAAA-6C67-58C9EE42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C773A-5AC5-81F7-7DF4-80E63621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CE398-6FFF-A90C-1209-195DC64D0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CBA59-F2A8-781E-513C-01192737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DCFAB-755E-2C03-16F4-9E19D96E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F926F-711A-D9A7-68AA-7CC143C6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CDB32-73D0-589B-76F3-1BA50F8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D835-6D16-6AB7-BBDD-A7D74E5C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F4977-0A66-6988-3E0B-D141CCF2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2711-5965-D79B-EA4C-BE48C4D1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7B0FC-7905-B38C-51AE-7ECB81C4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F83B1-A06E-88DB-5F0E-790B58F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1186-E5F2-CE34-0ACA-3BB7676F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2440-245B-8ED3-1D52-177FDFA4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C717-81B1-82A2-EC57-D0D482CB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4CBD-709E-2ED1-87C7-922A1676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CB3B5-3D2D-EDDB-70B0-C87DCE3A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E6E51-1E13-A0DD-EDB1-D16EF52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0048-7113-5F6F-39A2-9E5E2CCB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6811-9ECC-E5AF-2630-13182273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05BE-CD9F-C231-566B-27ABDFDC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2A1D-6261-ED0F-80A1-3B320E9E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13EB2-50B4-8E06-2BE0-52C93504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348D-9742-AE58-B774-0FB95451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E411-53FE-61C1-1E71-99099363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9163D-F42B-D6BB-D6BB-FD5E7FB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B8D3A-56C5-9E7D-6AA8-177F2D61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0CB6-3AA7-3357-4184-06C1A50C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0A47-8A1E-2C5D-B1F0-C3F45174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1F579-DE28-4BD9-9C50-105464FF0E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8C38-5FC9-561F-8D6B-C640DA50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197A-E492-FE86-42A4-29DC58D36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3C460-B331-467C-B224-3BF66D02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DE067581-560C-B9C7-5356-5049B1C5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44C92-8F77-7BC7-EB72-2F3E230B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Biodiversity in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73C3E-1498-0E68-48DB-32F517778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/>
              <a:t>Presented by: </a:t>
            </a:r>
            <a:r>
              <a:rPr lang="en-US" sz="2000"/>
              <a:t>Justice Chukwuemeka</a:t>
            </a:r>
          </a:p>
          <a:p>
            <a:pPr algn="l"/>
            <a:r>
              <a:rPr lang="en-US" sz="2000" b="1"/>
              <a:t>Last Updated: </a:t>
            </a:r>
            <a:r>
              <a:rPr lang="en-US" sz="2000"/>
              <a:t>June 13</a:t>
            </a:r>
            <a:r>
              <a:rPr lang="en-US" sz="2000" baseline="30000"/>
              <a:t>th</a:t>
            </a:r>
            <a:r>
              <a:rPr lang="en-US" sz="2000"/>
              <a:t>, 2024</a:t>
            </a:r>
            <a:endParaRPr lang="en-US" sz="20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D806B-A8AE-0E28-0A7F-0ED69A55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BA21-CDF8-4FD9-CD02-25FCDB03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significant is the differences in conservation status?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in, bird with a red chest, perched on some twigs">
            <a:extLst>
              <a:ext uri="{FF2B5EF4-FFF2-40B4-BE49-F238E27FC236}">
                <a16:creationId xmlns:a16="http://schemas.microsoft.com/office/drawing/2014/main" id="{F30B70AD-3FE1-455A-4105-6C8088F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6" r="18760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0E61-67B1-5C7B-266A-A9797ADA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The observed difference in conservation statuses of mammals and birds is likely due to chance rather than a specific cause.</a:t>
            </a:r>
          </a:p>
        </p:txBody>
      </p:sp>
    </p:spTree>
    <p:extLst>
      <p:ext uri="{BB962C8B-B14F-4D97-AF65-F5344CB8AC3E}">
        <p14:creationId xmlns:p14="http://schemas.microsoft.com/office/powerpoint/2010/main" val="95161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rocodile">
            <a:extLst>
              <a:ext uri="{FF2B5EF4-FFF2-40B4-BE49-F238E27FC236}">
                <a16:creationId xmlns:a16="http://schemas.microsoft.com/office/drawing/2014/main" id="{20D16616-23D3-8B6D-5315-3A5F3A33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A169-B6B2-759B-BCA6-C53BF975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/>
              <a:t>The observed difference in conservation statuses of mammals and reptiles is significant. Mammals are shown to have a statistically significant higher rate of needed protection compared with reptiles. So, it is not by chance that a higher number of mammals are endangered than reptiles.</a:t>
            </a:r>
          </a:p>
        </p:txBody>
      </p:sp>
      <p:pic>
        <p:nvPicPr>
          <p:cNvPr id="9" name="Graphic 8" descr="Crocodile">
            <a:extLst>
              <a:ext uri="{FF2B5EF4-FFF2-40B4-BE49-F238E27FC236}">
                <a16:creationId xmlns:a16="http://schemas.microsoft.com/office/drawing/2014/main" id="{6912CEFE-514B-46A0-9E8A-2F12BA63D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9F88B-0DBD-2834-EBA2-3F76B7A1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2DA7-BD67-257D-8AAD-44698448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Conservationist concerned about endangered species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0DD3-3CF1-406D-19C9-E8CF0B9D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Given the statistically significant higher rate of endangered mammals compared to reptiles, it is crucial to allocate more resources and efforts towards mammal conservation programs.</a:t>
            </a:r>
          </a:p>
          <a:p>
            <a:r>
              <a:rPr lang="en-US" sz="2200"/>
              <a:t>Increase monitoring of mammal populations to gather more data on their status. This can help in making more informed conservation decisions.</a:t>
            </a:r>
          </a:p>
          <a:p>
            <a:r>
              <a:rPr lang="en-US" sz="2200"/>
              <a:t>Advocate for stronger policies and regulations that protect endangered mammals, including stricter anti-poaching laws and better enforcement of wildlife protection laws.</a:t>
            </a:r>
          </a:p>
        </p:txBody>
      </p:sp>
    </p:spTree>
    <p:extLst>
      <p:ext uri="{BB962C8B-B14F-4D97-AF65-F5344CB8AC3E}">
        <p14:creationId xmlns:p14="http://schemas.microsoft.com/office/powerpoint/2010/main" val="11085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B964A0-E2F2-3BF9-DF6B-6E05E32B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6" r="9091" b="20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04693-542B-9CFE-4108-4DE16BB8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6DFF1-8346-97D7-FCD3-C91BCE24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699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04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387E2-E6A6-0649-F5AC-9991ED98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17D1-ADEF-C3EE-B924-34C9B5CD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we talking about?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imals at sunset in the wild">
            <a:extLst>
              <a:ext uri="{FF2B5EF4-FFF2-40B4-BE49-F238E27FC236}">
                <a16:creationId xmlns:a16="http://schemas.microsoft.com/office/drawing/2014/main" id="{339104E0-E665-B361-C19E-4DAE215B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1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0E61-DB75-137C-D72B-4BC07C08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FF"/>
                </a:highlight>
                <a:latin typeface="Apercu"/>
              </a:rPr>
              <a:t>D</a:t>
            </a:r>
            <a:r>
              <a:rPr lang="en-US" b="0" i="0" dirty="0">
                <a:effectLst/>
                <a:highlight>
                  <a:srgbClr val="FFFFFF"/>
                </a:highlight>
                <a:latin typeface="Apercu"/>
              </a:rPr>
              <a:t>ata analysis on the conservation statuses of animal species and an</a:t>
            </a:r>
            <a:r>
              <a:rPr lang="en-US" dirty="0">
                <a:highlight>
                  <a:srgbClr val="FFFFFF"/>
                </a:highlight>
                <a:latin typeface="Apercu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Apercu"/>
              </a:rPr>
              <a:t>investigation on any patterns or themes to the types of species that become endangered.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25E22-C56A-C07D-3E7F-1BAB5639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0587-70AB-E81F-D67E-AC6ABA64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data was used?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10DDFE-17F0-4CE7-D920-5A3A7D166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6849C-3217-D99F-9AB6-D11EB961C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124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63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9817-A5ED-5B61-F4A8-9ACE4C41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9EC4-93B1-3514-5AE7-FED02AF3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we know about our data?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86C5F7-151A-B35D-6A26-D5AEECB5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9C89D-DA62-3A3F-8ECE-D2D784E1A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945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218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ACB263-BED8-D471-38F4-D67D94215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2" y="625294"/>
            <a:ext cx="11139778" cy="3119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F74778-CBC5-64E2-CA98-32F633CEEF8F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Species in the mammal and bird categories are more endangered.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Birds are bouncing back better than the mammals because 3 species of birds are “in recovery” compared to 1 specie of mammal.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420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Apercu</vt:lpstr>
      <vt:lpstr>Aptos</vt:lpstr>
      <vt:lpstr>Aptos Display</vt:lpstr>
      <vt:lpstr>Arial</vt:lpstr>
      <vt:lpstr>Calibri</vt:lpstr>
      <vt:lpstr>Office Theme</vt:lpstr>
      <vt:lpstr>Biodiversity in National Parks</vt:lpstr>
      <vt:lpstr>Agenda</vt:lpstr>
      <vt:lpstr>Project Overview</vt:lpstr>
      <vt:lpstr>PowerPoint Presentation</vt:lpstr>
      <vt:lpstr>Data</vt:lpstr>
      <vt:lpstr>PowerPoint Presentation</vt:lpstr>
      <vt:lpstr>Data Characteristics</vt:lpstr>
      <vt:lpstr>PowerPoint Presentation</vt:lpstr>
      <vt:lpstr>PowerPoint Presentation</vt:lpstr>
      <vt:lpstr>Statistical Significance</vt:lpstr>
      <vt:lpstr>PowerPoint Presentation</vt:lpstr>
      <vt:lpstr>PowerPoint Presentation</vt:lpstr>
      <vt:lpstr>My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Justice Chukwuemeka</dc:creator>
  <cp:lastModifiedBy>Justice Chukwuemeka</cp:lastModifiedBy>
  <cp:revision>5</cp:revision>
  <dcterms:created xsi:type="dcterms:W3CDTF">2024-06-12T01:02:10Z</dcterms:created>
  <dcterms:modified xsi:type="dcterms:W3CDTF">2024-06-14T01:46:28Z</dcterms:modified>
</cp:coreProperties>
</file>