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RAILWAY RESERVATION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2667000"/>
            <a:ext cx="4668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38" y="2568830"/>
            <a:ext cx="7886700" cy="1325563"/>
          </a:xfrm>
        </p:spPr>
        <p:txBody>
          <a:bodyPr/>
          <a:lstStyle/>
          <a:p>
            <a:pPr algn="ctr"/>
            <a:r>
              <a:rPr lang="en-IN" dirty="0"/>
              <a:t>UML DIAGRAMS</a:t>
            </a:r>
          </a:p>
        </p:txBody>
      </p:sp>
    </p:spTree>
    <p:extLst>
      <p:ext uri="{BB962C8B-B14F-4D97-AF65-F5344CB8AC3E}">
        <p14:creationId xmlns="" xmlns:p14="http://schemas.microsoft.com/office/powerpoint/2010/main" val="34023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46" r="692"/>
          <a:stretch/>
        </p:blipFill>
        <p:spPr>
          <a:xfrm>
            <a:off x="2286000" y="990600"/>
            <a:ext cx="4664202" cy="55212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7383"/>
            <a:ext cx="7886700" cy="939418"/>
          </a:xfrm>
        </p:spPr>
        <p:txBody>
          <a:bodyPr/>
          <a:lstStyle/>
          <a:p>
            <a:pPr algn="ctr"/>
            <a:r>
              <a:rPr lang="en-IN" dirty="0"/>
              <a:t>USE CASE DIAGRAM</a:t>
            </a:r>
          </a:p>
        </p:txBody>
      </p:sp>
    </p:spTree>
    <p:extLst>
      <p:ext uri="{BB962C8B-B14F-4D97-AF65-F5344CB8AC3E}">
        <p14:creationId xmlns="" xmlns:p14="http://schemas.microsoft.com/office/powerpoint/2010/main" val="30001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98" y="932689"/>
            <a:ext cx="6787436" cy="56601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86700" cy="762000"/>
          </a:xfrm>
        </p:spPr>
        <p:txBody>
          <a:bodyPr/>
          <a:lstStyle/>
          <a:p>
            <a:pPr algn="ctr"/>
            <a:r>
              <a:rPr lang="en-IN" dirty="0"/>
              <a:t>CLASS DIAGRAMS</a:t>
            </a:r>
          </a:p>
        </p:txBody>
      </p:sp>
    </p:spTree>
    <p:extLst>
      <p:ext uri="{BB962C8B-B14F-4D97-AF65-F5344CB8AC3E}">
        <p14:creationId xmlns="" xmlns:p14="http://schemas.microsoft.com/office/powerpoint/2010/main" val="140826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066800"/>
            <a:ext cx="6264729" cy="541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20091"/>
            <a:ext cx="7886700" cy="1325563"/>
          </a:xfrm>
        </p:spPr>
        <p:txBody>
          <a:bodyPr/>
          <a:lstStyle/>
          <a:p>
            <a:pPr algn="ctr"/>
            <a:r>
              <a:rPr lang="en-IN" dirty="0"/>
              <a:t>COLLABORATION DIAGRAM</a:t>
            </a:r>
          </a:p>
        </p:txBody>
      </p:sp>
    </p:spTree>
    <p:extLst>
      <p:ext uri="{BB962C8B-B14F-4D97-AF65-F5344CB8AC3E}">
        <p14:creationId xmlns="" xmlns:p14="http://schemas.microsoft.com/office/powerpoint/2010/main" val="10900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0589"/>
          <a:stretch/>
        </p:blipFill>
        <p:spPr>
          <a:xfrm>
            <a:off x="4038600" y="152400"/>
            <a:ext cx="4495800" cy="640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457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SEQUENTIAL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/>
              <a:t>DIAGRAM</a:t>
            </a:r>
          </a:p>
        </p:txBody>
      </p:sp>
    </p:spTree>
    <p:extLst>
      <p:ext uri="{BB962C8B-B14F-4D97-AF65-F5344CB8AC3E}">
        <p14:creationId xmlns="" xmlns:p14="http://schemas.microsoft.com/office/powerpoint/2010/main" val="87428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187" t="11027" r="8503" b="5638"/>
          <a:stretch/>
        </p:blipFill>
        <p:spPr>
          <a:xfrm>
            <a:off x="3200400" y="-152400"/>
            <a:ext cx="4724400" cy="723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838200"/>
            <a:ext cx="2690622" cy="759587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ACTIVITY DIAGRAM</a:t>
            </a:r>
          </a:p>
        </p:txBody>
      </p:sp>
    </p:spTree>
    <p:extLst>
      <p:ext uri="{BB962C8B-B14F-4D97-AF65-F5344CB8AC3E}">
        <p14:creationId xmlns="" xmlns:p14="http://schemas.microsoft.com/office/powerpoint/2010/main" val="35637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F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740" y="1143000"/>
            <a:ext cx="7795260" cy="5464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DATA FLOW DIAGRAMS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GENERAL BLOCK DIAGRAM</a:t>
            </a:r>
            <a:endParaRPr lang="en-US" dirty="0"/>
          </a:p>
        </p:txBody>
      </p:sp>
      <p:pic>
        <p:nvPicPr>
          <p:cNvPr id="6" name="Picture 5" descr="blk diagram.png"/>
          <p:cNvPicPr>
            <a:picLocks noChangeAspect="1"/>
          </p:cNvPicPr>
          <p:nvPr/>
        </p:nvPicPr>
        <p:blipFill>
          <a:blip r:embed="rId2"/>
          <a:srcRect b="9213"/>
          <a:stretch>
            <a:fillRect/>
          </a:stretch>
        </p:blipFill>
        <p:spPr>
          <a:xfrm>
            <a:off x="1143000" y="914400"/>
            <a:ext cx="6660458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37</TotalTime>
  <Words>23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RAILWAY RESERVATION SYSTEM</vt:lpstr>
      <vt:lpstr>UML DIAGRAMS</vt:lpstr>
      <vt:lpstr>USE CASE DIAGRAM</vt:lpstr>
      <vt:lpstr>CLASS DIAGRAMS</vt:lpstr>
      <vt:lpstr>COLLABORATION DIAGRAM</vt:lpstr>
      <vt:lpstr>SEQUENTIAL  DIAGRAM</vt:lpstr>
      <vt:lpstr>ACTIVITY DIAGRAM</vt:lpstr>
      <vt:lpstr>DATA FLOW DIAGRAMS</vt:lpstr>
      <vt:lpstr>GENERAL BLOCK DIAGRAM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krish</dc:creator>
  <cp:lastModifiedBy>krish</cp:lastModifiedBy>
  <cp:revision>10</cp:revision>
  <dcterms:created xsi:type="dcterms:W3CDTF">2006-08-16T00:00:00Z</dcterms:created>
  <dcterms:modified xsi:type="dcterms:W3CDTF">2020-05-29T09:56:17Z</dcterms:modified>
</cp:coreProperties>
</file>